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slideLayouts/slideLayout13.xml" ContentType="application/vnd.openxmlformats-officedocument.presentationml.slideLayout+xml"/>
  <Override PartName="/ppt/theme/theme12.xml" ContentType="application/vnd.openxmlformats-officedocument.theme+xml"/>
  <Override PartName="/ppt/slideLayouts/slideLayout14.xml" ContentType="application/vnd.openxmlformats-officedocument.presentationml.slideLayout+xml"/>
  <Override PartName="/ppt/theme/theme13.xml" ContentType="application/vnd.openxmlformats-officedocument.theme+xml"/>
  <Override PartName="/ppt/slideLayouts/slideLayout15.xml" ContentType="application/vnd.openxmlformats-officedocument.presentationml.slideLayout+xml"/>
  <Override PartName="/ppt/theme/theme14.xml" ContentType="application/vnd.openxmlformats-officedocument.theme+xml"/>
  <Override PartName="/ppt/slideLayouts/slideLayout16.xml" ContentType="application/vnd.openxmlformats-officedocument.presentationml.slideLayout+xml"/>
  <Override PartName="/ppt/theme/theme15.xml" ContentType="application/vnd.openxmlformats-officedocument.theme+xml"/>
  <Override PartName="/ppt/slideLayouts/slideLayout17.xml" ContentType="application/vnd.openxmlformats-officedocument.presentationml.slideLayout+xml"/>
  <Override PartName="/ppt/theme/theme16.xml" ContentType="application/vnd.openxmlformats-officedocument.theme+xml"/>
  <Override PartName="/ppt/slideLayouts/slideLayout18.xml" ContentType="application/vnd.openxmlformats-officedocument.presentationml.slideLayout+xml"/>
  <Override PartName="/ppt/theme/theme17.xml" ContentType="application/vnd.openxmlformats-officedocument.theme+xml"/>
  <Override PartName="/ppt/slideLayouts/slideLayout19.xml" ContentType="application/vnd.openxmlformats-officedocument.presentationml.slideLayout+xml"/>
  <Override PartName="/ppt/theme/theme18.xml" ContentType="application/vnd.openxmlformats-officedocument.theme+xml"/>
  <Override PartName="/ppt/slideLayouts/slideLayout20.xml" ContentType="application/vnd.openxmlformats-officedocument.presentationml.slideLayout+xml"/>
  <Override PartName="/ppt/theme/theme19.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0.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 id="2147483687" r:id="rId2"/>
    <p:sldMasterId id="2147483689" r:id="rId3"/>
    <p:sldMasterId id="2147483691" r:id="rId4"/>
    <p:sldMasterId id="2147483693" r:id="rId5"/>
    <p:sldMasterId id="2147483695" r:id="rId6"/>
    <p:sldMasterId id="2147483697" r:id="rId7"/>
    <p:sldMasterId id="2147483699" r:id="rId8"/>
    <p:sldMasterId id="2147483701" r:id="rId9"/>
    <p:sldMasterId id="2147483703" r:id="rId10"/>
    <p:sldMasterId id="2147483705" r:id="rId11"/>
    <p:sldMasterId id="2147483707" r:id="rId12"/>
    <p:sldMasterId id="2147483709" r:id="rId13"/>
    <p:sldMasterId id="2147483711" r:id="rId14"/>
    <p:sldMasterId id="2147483713" r:id="rId15"/>
    <p:sldMasterId id="2147483715" r:id="rId16"/>
    <p:sldMasterId id="2147483717" r:id="rId17"/>
    <p:sldMasterId id="2147483719" r:id="rId18"/>
    <p:sldMasterId id="2147483721" r:id="rId19"/>
    <p:sldMasterId id="2147483845" r:id="rId20"/>
    <p:sldMasterId id="2147483857" r:id="rId21"/>
  </p:sldMasterIdLst>
  <p:notesMasterIdLst>
    <p:notesMasterId r:id="rId80"/>
  </p:notesMasterIdLst>
  <p:handoutMasterIdLst>
    <p:handoutMasterId r:id="rId81"/>
  </p:handoutMasterIdLst>
  <p:sldIdLst>
    <p:sldId id="542" r:id="rId22"/>
    <p:sldId id="576" r:id="rId23"/>
    <p:sldId id="506" r:id="rId24"/>
    <p:sldId id="507" r:id="rId25"/>
    <p:sldId id="508" r:id="rId26"/>
    <p:sldId id="509" r:id="rId27"/>
    <p:sldId id="510" r:id="rId28"/>
    <p:sldId id="511" r:id="rId29"/>
    <p:sldId id="512" r:id="rId30"/>
    <p:sldId id="513" r:id="rId31"/>
    <p:sldId id="514" r:id="rId32"/>
    <p:sldId id="515" r:id="rId33"/>
    <p:sldId id="516" r:id="rId34"/>
    <p:sldId id="517" r:id="rId35"/>
    <p:sldId id="518" r:id="rId36"/>
    <p:sldId id="519" r:id="rId37"/>
    <p:sldId id="520" r:id="rId38"/>
    <p:sldId id="521" r:id="rId39"/>
    <p:sldId id="522" r:id="rId40"/>
    <p:sldId id="523" r:id="rId41"/>
    <p:sldId id="524" r:id="rId42"/>
    <p:sldId id="525" r:id="rId43"/>
    <p:sldId id="592" r:id="rId44"/>
    <p:sldId id="545" r:id="rId45"/>
    <p:sldId id="543" r:id="rId46"/>
    <p:sldId id="602" r:id="rId47"/>
    <p:sldId id="605" r:id="rId48"/>
    <p:sldId id="606" r:id="rId49"/>
    <p:sldId id="595" r:id="rId50"/>
    <p:sldId id="596" r:id="rId51"/>
    <p:sldId id="552" r:id="rId52"/>
    <p:sldId id="612" r:id="rId53"/>
    <p:sldId id="553" r:id="rId54"/>
    <p:sldId id="554" r:id="rId55"/>
    <p:sldId id="593" r:id="rId56"/>
    <p:sldId id="607" r:id="rId57"/>
    <p:sldId id="556" r:id="rId58"/>
    <p:sldId id="561" r:id="rId59"/>
    <p:sldId id="560" r:id="rId60"/>
    <p:sldId id="564" r:id="rId61"/>
    <p:sldId id="598" r:id="rId62"/>
    <p:sldId id="599" r:id="rId63"/>
    <p:sldId id="597" r:id="rId64"/>
    <p:sldId id="604" r:id="rId65"/>
    <p:sldId id="536" r:id="rId66"/>
    <p:sldId id="603" r:id="rId67"/>
    <p:sldId id="608" r:id="rId68"/>
    <p:sldId id="610" r:id="rId69"/>
    <p:sldId id="537" r:id="rId70"/>
    <p:sldId id="585" r:id="rId71"/>
    <p:sldId id="584" r:id="rId72"/>
    <p:sldId id="586" r:id="rId73"/>
    <p:sldId id="611" r:id="rId74"/>
    <p:sldId id="575" r:id="rId75"/>
    <p:sldId id="587" r:id="rId76"/>
    <p:sldId id="589" r:id="rId77"/>
    <p:sldId id="590" r:id="rId78"/>
    <p:sldId id="588" r:id="rId79"/>
  </p:sldIdLst>
  <p:sldSz cx="10287000" cy="6858000" type="35mm"/>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4213"/>
    <a:srgbClr val="FFC66D"/>
    <a:srgbClr val="000099"/>
    <a:srgbClr val="990000"/>
    <a:srgbClr val="C21402"/>
    <a:srgbClr val="CE1502"/>
    <a:srgbClr val="EC1800"/>
    <a:srgbClr val="EC18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25" autoAdjust="0"/>
    <p:restoredTop sz="92114" autoAdjust="0"/>
  </p:normalViewPr>
  <p:slideViewPr>
    <p:cSldViewPr snapToGrid="0">
      <p:cViewPr>
        <p:scale>
          <a:sx n="116" d="100"/>
          <a:sy n="116" d="100"/>
        </p:scale>
        <p:origin x="-990" y="-72"/>
      </p:cViewPr>
      <p:guideLst>
        <p:guide orient="horz" pos="3632"/>
        <p:guide/>
        <p:guide pos="576"/>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slide" Target="slides/slide42.xml"/><Relationship Id="rId68" Type="http://schemas.openxmlformats.org/officeDocument/2006/relationships/slide" Target="slides/slide47.xml"/><Relationship Id="rId76" Type="http://schemas.openxmlformats.org/officeDocument/2006/relationships/slide" Target="slides/slide55.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slide" Target="slides/slide53.xml"/><Relationship Id="rId79" Type="http://schemas.openxmlformats.org/officeDocument/2006/relationships/slide" Target="slides/slide58.xml"/><Relationship Id="rId5" Type="http://schemas.openxmlformats.org/officeDocument/2006/relationships/slideMaster" Target="slideMasters/slideMaster5.xml"/><Relationship Id="rId61" Type="http://schemas.openxmlformats.org/officeDocument/2006/relationships/slide" Target="slides/slide40.xml"/><Relationship Id="rId82" Type="http://schemas.openxmlformats.org/officeDocument/2006/relationships/presProps" Target="presProps.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slide" Target="slides/slide56.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6.53922242461146E-2"/>
          <c:y val="0.13545844269466317"/>
          <c:w val="0.73515187468476495"/>
          <c:h val="0.75911548556430442"/>
        </c:manualLayout>
      </c:layout>
      <c:lineChart>
        <c:grouping val="standard"/>
        <c:varyColors val="0"/>
        <c:ser>
          <c:idx val="0"/>
          <c:order val="0"/>
          <c:tx>
            <c:strRef>
              <c:f>Sheet1!$B$1</c:f>
              <c:strCache>
                <c:ptCount val="1"/>
                <c:pt idx="0">
                  <c:v>Weight (lbs)</c:v>
                </c:pt>
              </c:strCache>
            </c:strRef>
          </c:tx>
          <c:marker>
            <c:symbol val="none"/>
          </c:marker>
          <c:cat>
            <c:strRef>
              <c:f>Sheet1!$A$2:$A$17</c:f>
              <c:strCache>
                <c:ptCount val="14"/>
                <c:pt idx="0">
                  <c:v>Age</c:v>
                </c:pt>
                <c:pt idx="1">
                  <c:v>20</c:v>
                </c:pt>
                <c:pt idx="4">
                  <c:v>25</c:v>
                </c:pt>
                <c:pt idx="7">
                  <c:v>30</c:v>
                </c:pt>
                <c:pt idx="10">
                  <c:v>35</c:v>
                </c:pt>
                <c:pt idx="13">
                  <c:v>40</c:v>
                </c:pt>
              </c:strCache>
            </c:strRef>
          </c:cat>
          <c:val>
            <c:numRef>
              <c:f>Sheet1!$B$2:$B$17</c:f>
              <c:numCache>
                <c:formatCode>General</c:formatCode>
                <c:ptCount val="16"/>
                <c:pt idx="0">
                  <c:v>150</c:v>
                </c:pt>
                <c:pt idx="1">
                  <c:v>150</c:v>
                </c:pt>
                <c:pt idx="2">
                  <c:v>160</c:v>
                </c:pt>
                <c:pt idx="3">
                  <c:v>170</c:v>
                </c:pt>
                <c:pt idx="4">
                  <c:v>170</c:v>
                </c:pt>
                <c:pt idx="5">
                  <c:v>185</c:v>
                </c:pt>
                <c:pt idx="6">
                  <c:v>186</c:v>
                </c:pt>
                <c:pt idx="7">
                  <c:v>175</c:v>
                </c:pt>
                <c:pt idx="8">
                  <c:v>190</c:v>
                </c:pt>
                <c:pt idx="9">
                  <c:v>190</c:v>
                </c:pt>
                <c:pt idx="10">
                  <c:v>235</c:v>
                </c:pt>
                <c:pt idx="11">
                  <c:v>230</c:v>
                </c:pt>
                <c:pt idx="12">
                  <c:v>230</c:v>
                </c:pt>
                <c:pt idx="13">
                  <c:v>230</c:v>
                </c:pt>
                <c:pt idx="14">
                  <c:v>250</c:v>
                </c:pt>
                <c:pt idx="15">
                  <c:v>251</c:v>
                </c:pt>
              </c:numCache>
            </c:numRef>
          </c:val>
          <c:smooth val="0"/>
        </c:ser>
        <c:dLbls>
          <c:showLegendKey val="0"/>
          <c:showVal val="0"/>
          <c:showCatName val="0"/>
          <c:showSerName val="0"/>
          <c:showPercent val="0"/>
          <c:showBubbleSize val="0"/>
        </c:dLbls>
        <c:marker val="1"/>
        <c:smooth val="0"/>
        <c:axId val="161320960"/>
        <c:axId val="161322496"/>
      </c:lineChart>
      <c:catAx>
        <c:axId val="161320960"/>
        <c:scaling>
          <c:orientation val="minMax"/>
        </c:scaling>
        <c:delete val="0"/>
        <c:axPos val="b"/>
        <c:majorTickMark val="out"/>
        <c:minorTickMark val="none"/>
        <c:tickLblPos val="nextTo"/>
        <c:crossAx val="161322496"/>
        <c:crosses val="autoZero"/>
        <c:auto val="1"/>
        <c:lblAlgn val="ctr"/>
        <c:lblOffset val="100"/>
        <c:noMultiLvlLbl val="0"/>
      </c:catAx>
      <c:valAx>
        <c:axId val="161322496"/>
        <c:scaling>
          <c:orientation val="minMax"/>
        </c:scaling>
        <c:delete val="0"/>
        <c:axPos val="l"/>
        <c:majorGridlines/>
        <c:numFmt formatCode="General" sourceLinked="1"/>
        <c:majorTickMark val="out"/>
        <c:minorTickMark val="none"/>
        <c:tickLblPos val="nextTo"/>
        <c:crossAx val="16132096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0.09943</cdr:x>
      <cdr:y>0.32872</cdr:y>
    </cdr:from>
    <cdr:to>
      <cdr:x>0.2653</cdr:x>
      <cdr:y>0.52283</cdr:y>
    </cdr:to>
    <cdr:sp macro="" textlink="">
      <cdr:nvSpPr>
        <cdr:cNvPr id="2" name="TextBox 1"/>
        <cdr:cNvSpPr txBox="1"/>
      </cdr:nvSpPr>
      <cdr:spPr>
        <a:xfrm xmlns:a="http://schemas.openxmlformats.org/drawingml/2006/main">
          <a:off x="951194" y="1502895"/>
          <a:ext cx="1586753" cy="8875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smtClean="0"/>
            <a:t>College/Grad School – dining hall food and late night pizza</a:t>
          </a:r>
          <a:endParaRPr lang="en-US" b="1" dirty="0"/>
        </a:p>
      </cdr:txBody>
    </cdr:sp>
  </cdr:relSizeAnchor>
  <cdr:relSizeAnchor xmlns:cdr="http://schemas.openxmlformats.org/drawingml/2006/chartDrawing">
    <cdr:from>
      <cdr:x>0.20439</cdr:x>
      <cdr:y>0.46009</cdr:y>
    </cdr:from>
    <cdr:to>
      <cdr:x>0.29997</cdr:x>
      <cdr:y>0.66009</cdr:y>
    </cdr:to>
    <cdr:sp macro="" textlink="">
      <cdr:nvSpPr>
        <cdr:cNvPr id="3" name="TextBox 2"/>
        <cdr:cNvSpPr txBox="1"/>
      </cdr:nvSpPr>
      <cdr:spPr>
        <a:xfrm xmlns:a="http://schemas.openxmlformats.org/drawingml/2006/main">
          <a:off x="1955240" y="210353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0.26811</cdr:x>
      <cdr:y>0.44636</cdr:y>
    </cdr:from>
    <cdr:to>
      <cdr:x>0.36745</cdr:x>
      <cdr:y>0.6248</cdr:y>
    </cdr:to>
    <cdr:sp macro="" textlink="">
      <cdr:nvSpPr>
        <cdr:cNvPr id="4" name="TextBox 3"/>
        <cdr:cNvSpPr txBox="1"/>
      </cdr:nvSpPr>
      <cdr:spPr>
        <a:xfrm xmlns:a="http://schemas.openxmlformats.org/drawingml/2006/main">
          <a:off x="2564841" y="2040778"/>
          <a:ext cx="950259" cy="8157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t>Stressful job, no time for exercise</a:t>
          </a:r>
          <a:endParaRPr lang="en-US" sz="1100" b="1" dirty="0"/>
        </a:p>
      </cdr:txBody>
    </cdr:sp>
  </cdr:relSizeAnchor>
  <cdr:relSizeAnchor xmlns:cdr="http://schemas.openxmlformats.org/drawingml/2006/chartDrawing">
    <cdr:from>
      <cdr:x>0.34777</cdr:x>
      <cdr:y>0.25819</cdr:y>
    </cdr:from>
    <cdr:to>
      <cdr:x>0.43398</cdr:x>
      <cdr:y>0.42682</cdr:y>
    </cdr:to>
    <cdr:sp macro="" textlink="">
      <cdr:nvSpPr>
        <cdr:cNvPr id="5" name="TextBox 4"/>
        <cdr:cNvSpPr txBox="1"/>
      </cdr:nvSpPr>
      <cdr:spPr>
        <a:xfrm xmlns:a="http://schemas.openxmlformats.org/drawingml/2006/main">
          <a:off x="3326840" y="1180455"/>
          <a:ext cx="824753" cy="7709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t>Lost weight for wedding</a:t>
          </a:r>
          <a:endParaRPr lang="en-US" sz="1100" b="1" dirty="0"/>
        </a:p>
      </cdr:txBody>
    </cdr:sp>
  </cdr:relSizeAnchor>
  <cdr:relSizeAnchor xmlns:cdr="http://schemas.openxmlformats.org/drawingml/2006/chartDrawing">
    <cdr:from>
      <cdr:x>0.4546</cdr:x>
      <cdr:y>0.26022</cdr:y>
    </cdr:from>
    <cdr:to>
      <cdr:x>0.55206</cdr:x>
      <cdr:y>0.38963</cdr:y>
    </cdr:to>
    <cdr:sp macro="" textlink="">
      <cdr:nvSpPr>
        <cdr:cNvPr id="6" name="TextBox 5"/>
        <cdr:cNvSpPr txBox="1"/>
      </cdr:nvSpPr>
      <cdr:spPr>
        <a:xfrm xmlns:a="http://schemas.openxmlformats.org/drawingml/2006/main">
          <a:off x="4348815" y="1189713"/>
          <a:ext cx="932330" cy="5916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t>Pregnant with son</a:t>
          </a:r>
          <a:endParaRPr lang="en-US" sz="1100" b="1" dirty="0"/>
        </a:p>
      </cdr:txBody>
    </cdr:sp>
  </cdr:relSizeAnchor>
  <cdr:relSizeAnchor xmlns:cdr="http://schemas.openxmlformats.org/drawingml/2006/chartDrawing">
    <cdr:from>
      <cdr:x>0.40868</cdr:x>
      <cdr:y>0.4346</cdr:y>
    </cdr:from>
    <cdr:to>
      <cdr:x>0.53238</cdr:x>
      <cdr:y>0.5895</cdr:y>
    </cdr:to>
    <cdr:sp macro="" textlink="">
      <cdr:nvSpPr>
        <cdr:cNvPr id="7" name="TextBox 6"/>
        <cdr:cNvSpPr txBox="1"/>
      </cdr:nvSpPr>
      <cdr:spPr>
        <a:xfrm xmlns:a="http://schemas.openxmlformats.org/drawingml/2006/main">
          <a:off x="3909545" y="1986990"/>
          <a:ext cx="1183341" cy="7082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t>Gained it back after wedding</a:t>
          </a:r>
          <a:endParaRPr lang="en-US" sz="11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0" y="0"/>
            <a:ext cx="3046413" cy="457200"/>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lvl1pPr eaLnBrk="0" hangingPunct="0">
              <a:defRPr sz="1200"/>
            </a:lvl1pPr>
          </a:lstStyle>
          <a:p>
            <a:pPr>
              <a:defRPr/>
            </a:pPr>
            <a:endParaRPr lang="en-US"/>
          </a:p>
        </p:txBody>
      </p:sp>
      <p:sp>
        <p:nvSpPr>
          <p:cNvPr id="190467" name="Rectangle 3"/>
          <p:cNvSpPr>
            <a:spLocks noGrp="1" noChangeArrowheads="1"/>
          </p:cNvSpPr>
          <p:nvPr>
            <p:ph type="dt" sz="quarter" idx="1"/>
          </p:nvPr>
        </p:nvSpPr>
        <p:spPr bwMode="auto">
          <a:xfrm>
            <a:off x="3963988" y="0"/>
            <a:ext cx="3046412" cy="457200"/>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lvl1pPr algn="r" eaLnBrk="0" hangingPunct="0">
              <a:defRPr sz="1200"/>
            </a:lvl1pPr>
          </a:lstStyle>
          <a:p>
            <a:pPr>
              <a:defRPr/>
            </a:pPr>
            <a:endParaRPr lang="en-US"/>
          </a:p>
        </p:txBody>
      </p:sp>
      <p:sp>
        <p:nvSpPr>
          <p:cNvPr id="190468" name="Rectangle 4"/>
          <p:cNvSpPr>
            <a:spLocks noGrp="1" noChangeArrowheads="1"/>
          </p:cNvSpPr>
          <p:nvPr>
            <p:ph type="ftr" sz="quarter" idx="2"/>
          </p:nvPr>
        </p:nvSpPr>
        <p:spPr bwMode="auto">
          <a:xfrm>
            <a:off x="0" y="8839200"/>
            <a:ext cx="3046413" cy="457200"/>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eaLnBrk="0" hangingPunct="0">
              <a:defRPr sz="1200"/>
            </a:lvl1pPr>
          </a:lstStyle>
          <a:p>
            <a:pPr>
              <a:defRPr/>
            </a:pPr>
            <a:endParaRPr lang="en-US"/>
          </a:p>
        </p:txBody>
      </p:sp>
      <p:sp>
        <p:nvSpPr>
          <p:cNvPr id="190469" name="Rectangle 5"/>
          <p:cNvSpPr>
            <a:spLocks noGrp="1" noChangeArrowheads="1"/>
          </p:cNvSpPr>
          <p:nvPr>
            <p:ph type="sldNum" sz="quarter" idx="3"/>
          </p:nvPr>
        </p:nvSpPr>
        <p:spPr bwMode="auto">
          <a:xfrm>
            <a:off x="3963988" y="8839200"/>
            <a:ext cx="3046412" cy="457200"/>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lgn="r" eaLnBrk="0" hangingPunct="0">
              <a:defRPr sz="1200"/>
            </a:lvl1pPr>
          </a:lstStyle>
          <a:p>
            <a:pPr>
              <a:defRPr/>
            </a:pPr>
            <a:fld id="{5DBE41AE-8718-46C2-A0C5-B610F0E8569B}" type="slidenum">
              <a:rPr lang="en-US"/>
              <a:pPr>
                <a:defRPr/>
              </a:pPr>
              <a:t>‹#›</a:t>
            </a:fld>
            <a:endParaRPr lang="en-US"/>
          </a:p>
        </p:txBody>
      </p:sp>
    </p:spTree>
    <p:extLst>
      <p:ext uri="{BB962C8B-B14F-4D97-AF65-F5344CB8AC3E}">
        <p14:creationId xmlns:p14="http://schemas.microsoft.com/office/powerpoint/2010/main" val="3635574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2716" tIns="46359" rIns="92716" bIns="46359" numCol="1" anchor="t" anchorCtr="0" compatLnSpc="1">
            <a:prstTxWarp prst="textNoShape">
              <a:avLst/>
            </a:prstTxWarp>
          </a:bodyPr>
          <a:lstStyle>
            <a:lvl1pPr defTabSz="927100" eaLnBrk="0" hangingPunct="0">
              <a:defRPr sz="1200"/>
            </a:lvl1pPr>
          </a:lstStyle>
          <a:p>
            <a:pPr>
              <a:defRPr/>
            </a:pPr>
            <a:endParaRPr lang="en-US"/>
          </a:p>
        </p:txBody>
      </p:sp>
      <p:sp>
        <p:nvSpPr>
          <p:cNvPr id="5123" name="Rectangle 3"/>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2716" tIns="46359" rIns="92716" bIns="46359" numCol="1" anchor="t" anchorCtr="0" compatLnSpc="1">
            <a:prstTxWarp prst="textNoShape">
              <a:avLst/>
            </a:prstTxWarp>
          </a:bodyPr>
          <a:lstStyle>
            <a:lvl1pPr algn="r" defTabSz="927100" eaLnBrk="0" hangingPunct="0">
              <a:defRPr sz="1200"/>
            </a:lvl1pPr>
          </a:lstStyle>
          <a:p>
            <a:pPr>
              <a:defRPr/>
            </a:pPr>
            <a:endParaRPr lang="en-US"/>
          </a:p>
        </p:txBody>
      </p:sp>
      <p:sp>
        <p:nvSpPr>
          <p:cNvPr id="59396" name="Rectangle 4"/>
          <p:cNvSpPr>
            <a:spLocks noGrp="1" noRot="1" noChangeAspect="1" noChangeArrowheads="1" noTextEdit="1"/>
          </p:cNvSpPr>
          <p:nvPr>
            <p:ph type="sldImg" idx="2"/>
          </p:nvPr>
        </p:nvSpPr>
        <p:spPr bwMode="auto">
          <a:xfrm>
            <a:off x="893763" y="696913"/>
            <a:ext cx="5229225"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2716" tIns="46359" rIns="92716" bIns="463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31263"/>
            <a:ext cx="3036888" cy="465137"/>
          </a:xfrm>
          <a:prstGeom prst="rect">
            <a:avLst/>
          </a:prstGeom>
          <a:noFill/>
          <a:ln w="9525">
            <a:noFill/>
            <a:miter lim="800000"/>
            <a:headEnd/>
            <a:tailEnd/>
          </a:ln>
          <a:effectLst/>
        </p:spPr>
        <p:txBody>
          <a:bodyPr vert="horz" wrap="square" lIns="92716" tIns="46359" rIns="92716" bIns="46359" numCol="1" anchor="b" anchorCtr="0" compatLnSpc="1">
            <a:prstTxWarp prst="textNoShape">
              <a:avLst/>
            </a:prstTxWarp>
          </a:bodyPr>
          <a:lstStyle>
            <a:lvl1pPr defTabSz="927100" eaLnBrk="0" hangingPunct="0">
              <a:defRPr sz="1200"/>
            </a:lvl1pPr>
          </a:lstStyle>
          <a:p>
            <a:pPr>
              <a:defRPr/>
            </a:pPr>
            <a:endParaRPr lang="en-US"/>
          </a:p>
        </p:txBody>
      </p:sp>
      <p:sp>
        <p:nvSpPr>
          <p:cNvPr id="5127" name="Rectangle 7"/>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2716" tIns="46359" rIns="92716" bIns="46359" numCol="1" anchor="b" anchorCtr="0" compatLnSpc="1">
            <a:prstTxWarp prst="textNoShape">
              <a:avLst/>
            </a:prstTxWarp>
          </a:bodyPr>
          <a:lstStyle>
            <a:lvl1pPr algn="r" defTabSz="927100" eaLnBrk="0" hangingPunct="0">
              <a:defRPr sz="1200"/>
            </a:lvl1pPr>
          </a:lstStyle>
          <a:p>
            <a:pPr>
              <a:defRPr/>
            </a:pPr>
            <a:fld id="{1B7BA2F5-ED14-4BFA-9CDB-D042447F35DF}" type="slidenum">
              <a:rPr lang="en-US"/>
              <a:pPr>
                <a:defRPr/>
              </a:pPr>
              <a:t>‹#›</a:t>
            </a:fld>
            <a:endParaRPr lang="en-US"/>
          </a:p>
        </p:txBody>
      </p:sp>
    </p:spTree>
    <p:extLst>
      <p:ext uri="{BB962C8B-B14F-4D97-AF65-F5344CB8AC3E}">
        <p14:creationId xmlns:p14="http://schemas.microsoft.com/office/powerpoint/2010/main" val="11426282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Note to presenter: after explaining what this slide shows, move quickly through slides 3-23 to show obesity trend over time.</a:t>
            </a:r>
          </a:p>
          <a:p>
            <a:r>
              <a:rPr lang="en-US" dirty="0" smtClean="0"/>
              <a:t>Prevalence</a:t>
            </a:r>
            <a:r>
              <a:rPr lang="en-US" baseline="0" dirty="0" smtClean="0"/>
              <a:t> of obesity by state and year. </a:t>
            </a:r>
            <a:r>
              <a:rPr lang="en-US" dirty="0" smtClean="0"/>
              <a:t>In 1970s, prevalence of obesity was ~14%. (NHANES data)</a:t>
            </a:r>
            <a:endParaRPr lang="en-US" dirty="0"/>
          </a:p>
        </p:txBody>
      </p:sp>
      <p:sp>
        <p:nvSpPr>
          <p:cNvPr id="4" name="Slide Number Placeholder 3"/>
          <p:cNvSpPr>
            <a:spLocks noGrp="1"/>
          </p:cNvSpPr>
          <p:nvPr>
            <p:ph type="sldNum" sz="quarter" idx="10"/>
          </p:nvPr>
        </p:nvSpPr>
        <p:spPr/>
        <p:txBody>
          <a:bodyPr/>
          <a:lstStyle/>
          <a:p>
            <a:pPr>
              <a:defRPr/>
            </a:pPr>
            <a:fld id="{1B7BA2F5-ED14-4BFA-9CDB-D042447F35DF}" type="slidenum">
              <a:rPr lang="en-US" smtClean="0"/>
              <a:pPr>
                <a:defRPr/>
              </a:pPr>
              <a:t>3</a:t>
            </a:fld>
            <a:endParaRPr lang="en-US"/>
          </a:p>
        </p:txBody>
      </p:sp>
    </p:spTree>
    <p:extLst>
      <p:ext uri="{BB962C8B-B14F-4D97-AF65-F5344CB8AC3E}">
        <p14:creationId xmlns:p14="http://schemas.microsoft.com/office/powerpoint/2010/main" val="3345289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pitchFamily="18" charset="0"/>
                <a:ea typeface="+mn-ea"/>
                <a:cs typeface="+mn-cs"/>
              </a:rPr>
              <a:t>Draw a circle on a board.  Ask</a:t>
            </a:r>
            <a:r>
              <a:rPr lang="en-US" sz="1200" b="1" kern="1200" baseline="0" dirty="0" smtClean="0">
                <a:solidFill>
                  <a:schemeClr val="tx1"/>
                </a:solidFill>
                <a:effectLst/>
                <a:latin typeface="Times New Roman" pitchFamily="18" charset="0"/>
                <a:ea typeface="+mn-ea"/>
                <a:cs typeface="+mn-cs"/>
              </a:rPr>
              <a:t> participants to give reasons why we eat.   Write the answers on the board, with internal factors inside the circle and external factors outside the circle.  </a:t>
            </a:r>
          </a:p>
          <a:p>
            <a:r>
              <a:rPr lang="en-US" sz="1200" b="1" kern="1200" dirty="0" smtClean="0">
                <a:solidFill>
                  <a:schemeClr val="tx1"/>
                </a:solidFill>
                <a:effectLst/>
                <a:latin typeface="Times New Roman" pitchFamily="18" charset="0"/>
                <a:ea typeface="+mn-ea"/>
                <a:cs typeface="+mn-cs"/>
              </a:rPr>
              <a:t>Internal Factors: </a:t>
            </a:r>
            <a:r>
              <a:rPr lang="en-US" sz="1200" kern="1200" dirty="0" smtClean="0">
                <a:solidFill>
                  <a:schemeClr val="tx1"/>
                </a:solidFill>
                <a:effectLst/>
                <a:latin typeface="Times New Roman" pitchFamily="18" charset="0"/>
                <a:ea typeface="+mn-ea"/>
                <a:cs typeface="+mn-cs"/>
              </a:rPr>
              <a:t>Hunger* (stomach hunger), Cravings (mind or mouth hunger), Emotional triggers, Habits, Thoughts, beliefs, and self-talk</a:t>
            </a:r>
          </a:p>
          <a:p>
            <a:r>
              <a:rPr lang="en-US" sz="1200" b="0" kern="1200" dirty="0" smtClean="0">
                <a:solidFill>
                  <a:schemeClr val="tx1"/>
                </a:solidFill>
                <a:effectLst/>
                <a:latin typeface="Times New Roman" pitchFamily="18" charset="0"/>
                <a:ea typeface="+mn-ea"/>
                <a:cs typeface="+mn-cs"/>
              </a:rPr>
              <a:t>*Hunger is influenced by hormones (some made in the stomach &amp; intestines), which are in turn influenced by t</a:t>
            </a:r>
            <a:r>
              <a:rPr lang="en-US" sz="1200" kern="1200" dirty="0" smtClean="0">
                <a:solidFill>
                  <a:schemeClr val="tx1"/>
                </a:solidFill>
                <a:effectLst/>
                <a:latin typeface="Times New Roman" pitchFamily="18" charset="0"/>
                <a:ea typeface="+mn-ea"/>
                <a:cs typeface="+mn-cs"/>
              </a:rPr>
              <a:t>ime since the last meal, current weight (whether we’ve lost weight), how much sleep we get, meal composition</a:t>
            </a:r>
          </a:p>
          <a:p>
            <a:pPr lvl="0"/>
            <a:r>
              <a:rPr lang="en-US" sz="1200" b="1" kern="1200" dirty="0" smtClean="0">
                <a:solidFill>
                  <a:schemeClr val="tx1"/>
                </a:solidFill>
                <a:effectLst/>
                <a:latin typeface="Times New Roman" pitchFamily="18" charset="0"/>
                <a:ea typeface="+mn-ea"/>
                <a:cs typeface="+mn-cs"/>
              </a:rPr>
              <a:t>External Factors:</a:t>
            </a:r>
            <a:r>
              <a:rPr lang="en-US" sz="1200" b="1"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People, Places, Events, Time cues, Sensory stimuli (like smells and visual cues like plate size, variety of food…)</a:t>
            </a:r>
          </a:p>
          <a:p>
            <a:endParaRPr lang="en-US" dirty="0"/>
          </a:p>
        </p:txBody>
      </p:sp>
      <p:sp>
        <p:nvSpPr>
          <p:cNvPr id="4" name="Slide Number Placeholder 3"/>
          <p:cNvSpPr>
            <a:spLocks noGrp="1"/>
          </p:cNvSpPr>
          <p:nvPr>
            <p:ph type="sldNum" sz="quarter" idx="10"/>
          </p:nvPr>
        </p:nvSpPr>
        <p:spPr/>
        <p:txBody>
          <a:bodyPr/>
          <a:lstStyle/>
          <a:p>
            <a:pPr>
              <a:defRPr/>
            </a:pPr>
            <a:fld id="{1B7BA2F5-ED14-4BFA-9CDB-D042447F35DF}" type="slidenum">
              <a:rPr lang="en-US" smtClean="0"/>
              <a:pPr>
                <a:defRPr/>
              </a:pPr>
              <a:t>26</a:t>
            </a:fld>
            <a:endParaRPr lang="en-US"/>
          </a:p>
        </p:txBody>
      </p:sp>
    </p:spTree>
    <p:extLst>
      <p:ext uri="{BB962C8B-B14F-4D97-AF65-F5344CB8AC3E}">
        <p14:creationId xmlns:p14="http://schemas.microsoft.com/office/powerpoint/2010/main" val="2308511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pitchFamily="18" charset="0"/>
                <a:ea typeface="+mn-ea"/>
                <a:cs typeface="+mn-cs"/>
              </a:rPr>
              <a:t>Draw a circle on a board.  Ask</a:t>
            </a:r>
            <a:r>
              <a:rPr lang="en-US" sz="1200" b="1" kern="1200" baseline="0" dirty="0" smtClean="0">
                <a:solidFill>
                  <a:schemeClr val="tx1"/>
                </a:solidFill>
                <a:effectLst/>
                <a:latin typeface="Times New Roman" pitchFamily="18" charset="0"/>
                <a:ea typeface="+mn-ea"/>
                <a:cs typeface="+mn-cs"/>
              </a:rPr>
              <a:t> participants to give reasons why we eat.   Write the answers on the board, with internal factors inside the circle and external factors outside </a:t>
            </a:r>
            <a:r>
              <a:rPr lang="en-US" sz="1200" b="1" kern="1200" baseline="0" smtClean="0">
                <a:solidFill>
                  <a:schemeClr val="tx1"/>
                </a:solidFill>
                <a:effectLst/>
                <a:latin typeface="Times New Roman" pitchFamily="18" charset="0"/>
                <a:ea typeface="+mn-ea"/>
                <a:cs typeface="+mn-cs"/>
              </a:rPr>
              <a:t>the circle.  </a:t>
            </a:r>
            <a:endParaRPr lang="en-US" sz="1200" b="1" kern="1200" baseline="0" dirty="0" smtClean="0">
              <a:solidFill>
                <a:schemeClr val="tx1"/>
              </a:solidFill>
              <a:effectLst/>
              <a:latin typeface="Times New Roman" pitchFamily="18" charset="0"/>
              <a:ea typeface="+mn-ea"/>
              <a:cs typeface="+mn-cs"/>
            </a:endParaRPr>
          </a:p>
          <a:p>
            <a:r>
              <a:rPr lang="en-US" sz="1200" b="1" kern="1200" dirty="0" smtClean="0">
                <a:solidFill>
                  <a:schemeClr val="tx1"/>
                </a:solidFill>
                <a:effectLst/>
                <a:latin typeface="Times New Roman" pitchFamily="18" charset="0"/>
                <a:ea typeface="+mn-ea"/>
                <a:cs typeface="+mn-cs"/>
              </a:rPr>
              <a:t>Internal Factors: </a:t>
            </a:r>
            <a:r>
              <a:rPr lang="en-US" sz="1200" kern="1200" dirty="0" smtClean="0">
                <a:solidFill>
                  <a:schemeClr val="tx1"/>
                </a:solidFill>
                <a:effectLst/>
                <a:latin typeface="Times New Roman" pitchFamily="18" charset="0"/>
                <a:ea typeface="+mn-ea"/>
                <a:cs typeface="+mn-cs"/>
              </a:rPr>
              <a:t>Hunger* (stomach hunger), Cravings (mind or mouth hunger), Emotional triggers, Habits, Thoughts, beliefs, and self-talk</a:t>
            </a:r>
          </a:p>
          <a:p>
            <a:r>
              <a:rPr lang="en-US" sz="1200" b="0" kern="1200" dirty="0" smtClean="0">
                <a:solidFill>
                  <a:schemeClr val="tx1"/>
                </a:solidFill>
                <a:effectLst/>
                <a:latin typeface="Times New Roman" pitchFamily="18" charset="0"/>
                <a:ea typeface="+mn-ea"/>
                <a:cs typeface="+mn-cs"/>
              </a:rPr>
              <a:t>*Hunger is influenced by hormones (some made in the stomach &amp; intestines), which are in turn influenced by t</a:t>
            </a:r>
            <a:r>
              <a:rPr lang="en-US" sz="1200" kern="1200" dirty="0" smtClean="0">
                <a:solidFill>
                  <a:schemeClr val="tx1"/>
                </a:solidFill>
                <a:effectLst/>
                <a:latin typeface="Times New Roman" pitchFamily="18" charset="0"/>
                <a:ea typeface="+mn-ea"/>
                <a:cs typeface="+mn-cs"/>
              </a:rPr>
              <a:t>ime since the last meal, current weight (whether we’ve lost weight), how much sleep we get, meal composition</a:t>
            </a:r>
          </a:p>
          <a:p>
            <a:pPr lvl="0"/>
            <a:r>
              <a:rPr lang="en-US" sz="1200" b="1" kern="1200" dirty="0" smtClean="0">
                <a:solidFill>
                  <a:schemeClr val="tx1"/>
                </a:solidFill>
                <a:effectLst/>
                <a:latin typeface="Times New Roman" pitchFamily="18" charset="0"/>
                <a:ea typeface="+mn-ea"/>
                <a:cs typeface="+mn-cs"/>
              </a:rPr>
              <a:t>External Factors:</a:t>
            </a:r>
            <a:r>
              <a:rPr lang="en-US" sz="1200" b="1"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People, Places, Events, Time cues, Sensory stimuli (like smells and visual cues like plate size, variety of food…)</a:t>
            </a:r>
          </a:p>
          <a:p>
            <a:endParaRPr lang="en-US" dirty="0"/>
          </a:p>
        </p:txBody>
      </p:sp>
      <p:sp>
        <p:nvSpPr>
          <p:cNvPr id="4" name="Slide Number Placeholder 3"/>
          <p:cNvSpPr>
            <a:spLocks noGrp="1"/>
          </p:cNvSpPr>
          <p:nvPr>
            <p:ph type="sldNum" sz="quarter" idx="10"/>
          </p:nvPr>
        </p:nvSpPr>
        <p:spPr/>
        <p:txBody>
          <a:bodyPr/>
          <a:lstStyle/>
          <a:p>
            <a:pPr>
              <a:defRPr/>
            </a:pPr>
            <a:fld id="{1B7BA2F5-ED14-4BFA-9CDB-D042447F35DF}" type="slidenum">
              <a:rPr lang="en-US" smtClean="0"/>
              <a:pPr>
                <a:defRPr/>
              </a:pPr>
              <a:t>27</a:t>
            </a:fld>
            <a:endParaRPr lang="en-US"/>
          </a:p>
        </p:txBody>
      </p:sp>
    </p:spTree>
    <p:extLst>
      <p:ext uri="{BB962C8B-B14F-4D97-AF65-F5344CB8AC3E}">
        <p14:creationId xmlns:p14="http://schemas.microsoft.com/office/powerpoint/2010/main" val="2308511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pitchFamily="18" charset="0"/>
                <a:ea typeface="+mn-ea"/>
                <a:cs typeface="+mn-cs"/>
              </a:rPr>
              <a:t>Draw a circle on a board.  Ask</a:t>
            </a:r>
            <a:r>
              <a:rPr lang="en-US" sz="1200" b="1" kern="1200" baseline="0" dirty="0" smtClean="0">
                <a:solidFill>
                  <a:schemeClr val="tx1"/>
                </a:solidFill>
                <a:effectLst/>
                <a:latin typeface="Times New Roman" pitchFamily="18" charset="0"/>
                <a:ea typeface="+mn-ea"/>
                <a:cs typeface="+mn-cs"/>
              </a:rPr>
              <a:t> participants to give reasons why we eat.   Write the answers on the board, with internal factors inside the circle and external factors outside the circle.  </a:t>
            </a:r>
          </a:p>
          <a:p>
            <a:r>
              <a:rPr lang="en-US" sz="1200" b="1" kern="1200" dirty="0" smtClean="0">
                <a:solidFill>
                  <a:schemeClr val="tx1"/>
                </a:solidFill>
                <a:effectLst/>
                <a:latin typeface="Times New Roman" pitchFamily="18" charset="0"/>
                <a:ea typeface="+mn-ea"/>
                <a:cs typeface="+mn-cs"/>
              </a:rPr>
              <a:t>Internal Factors: </a:t>
            </a:r>
            <a:r>
              <a:rPr lang="en-US" sz="1200" kern="1200" dirty="0" smtClean="0">
                <a:solidFill>
                  <a:schemeClr val="tx1"/>
                </a:solidFill>
                <a:effectLst/>
                <a:latin typeface="Times New Roman" pitchFamily="18" charset="0"/>
                <a:ea typeface="+mn-ea"/>
                <a:cs typeface="+mn-cs"/>
              </a:rPr>
              <a:t>Hunger* (stomach hunger), Cravings (mind or mouth hunger), Emotional triggers, Habits, Thoughts, beliefs, and self-talk</a:t>
            </a:r>
          </a:p>
          <a:p>
            <a:r>
              <a:rPr lang="en-US" sz="1200" b="0" kern="1200" dirty="0" smtClean="0">
                <a:solidFill>
                  <a:schemeClr val="tx1"/>
                </a:solidFill>
                <a:effectLst/>
                <a:latin typeface="Times New Roman" pitchFamily="18" charset="0"/>
                <a:ea typeface="+mn-ea"/>
                <a:cs typeface="+mn-cs"/>
              </a:rPr>
              <a:t>*Hunger is influenced by hormones (some made in the stomach &amp; intestines), which are in turn influenced by t</a:t>
            </a:r>
            <a:r>
              <a:rPr lang="en-US" sz="1200" kern="1200" dirty="0" smtClean="0">
                <a:solidFill>
                  <a:schemeClr val="tx1"/>
                </a:solidFill>
                <a:effectLst/>
                <a:latin typeface="Times New Roman" pitchFamily="18" charset="0"/>
                <a:ea typeface="+mn-ea"/>
                <a:cs typeface="+mn-cs"/>
              </a:rPr>
              <a:t>ime since the last meal, current weight (whether we’ve lost weight), how much sleep we get, meal composition</a:t>
            </a:r>
          </a:p>
          <a:p>
            <a:pPr lvl="0"/>
            <a:r>
              <a:rPr lang="en-US" sz="1200" b="1" kern="1200" dirty="0" smtClean="0">
                <a:solidFill>
                  <a:schemeClr val="tx1"/>
                </a:solidFill>
                <a:effectLst/>
                <a:latin typeface="Times New Roman" pitchFamily="18" charset="0"/>
                <a:ea typeface="+mn-ea"/>
                <a:cs typeface="+mn-cs"/>
              </a:rPr>
              <a:t>External Factors:</a:t>
            </a:r>
            <a:r>
              <a:rPr lang="en-US" sz="1200" b="1"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People, Places, Events, Time cues, Sensory stimuli (like smells and visual cues like plate size, variety of food…)</a:t>
            </a:r>
          </a:p>
          <a:p>
            <a:endParaRPr lang="en-US" dirty="0"/>
          </a:p>
        </p:txBody>
      </p:sp>
      <p:sp>
        <p:nvSpPr>
          <p:cNvPr id="4" name="Slide Number Placeholder 3"/>
          <p:cNvSpPr>
            <a:spLocks noGrp="1"/>
          </p:cNvSpPr>
          <p:nvPr>
            <p:ph type="sldNum" sz="quarter" idx="10"/>
          </p:nvPr>
        </p:nvSpPr>
        <p:spPr/>
        <p:txBody>
          <a:bodyPr/>
          <a:lstStyle/>
          <a:p>
            <a:pPr>
              <a:defRPr/>
            </a:pPr>
            <a:fld id="{1B7BA2F5-ED14-4BFA-9CDB-D042447F35DF}" type="slidenum">
              <a:rPr lang="en-US" smtClean="0"/>
              <a:pPr>
                <a:defRPr/>
              </a:pPr>
              <a:t>28</a:t>
            </a:fld>
            <a:endParaRPr lang="en-US"/>
          </a:p>
        </p:txBody>
      </p:sp>
    </p:spTree>
    <p:extLst>
      <p:ext uri="{BB962C8B-B14F-4D97-AF65-F5344CB8AC3E}">
        <p14:creationId xmlns:p14="http://schemas.microsoft.com/office/powerpoint/2010/main" val="2308511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3763" y="696913"/>
            <a:ext cx="5229225" cy="348615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To understand why we are gaining weight,</a:t>
            </a:r>
            <a:r>
              <a:rPr lang="en-US" baseline="0" dirty="0" smtClean="0"/>
              <a:t> we must understand the conditions in which we evolved.  Up until recently, famine was a major environmental pressure on humans. As a result, our hypothalamus’ main weight management goal is to protect us from starvation and weight loss. Therefore, the defenses against weight loss are much stronger than those against weight gain.  What this means is that the set point weight (the weight guarded by the hypothalamus) can be reset upwards over time (but not downwards).  </a:t>
            </a:r>
            <a:endParaRPr lang="en-US" dirty="0" smtClean="0"/>
          </a:p>
          <a:p>
            <a:r>
              <a:rPr lang="en-US" baseline="0" dirty="0" smtClean="0"/>
              <a:t> That was fine 2000 years ago, when we all lived in this kind of environment, but it doesn’t work out so well when so many of us now live in a different kind of environment…</a:t>
            </a:r>
            <a:endParaRPr lang="en-US" dirty="0"/>
          </a:p>
        </p:txBody>
      </p:sp>
      <p:sp>
        <p:nvSpPr>
          <p:cNvPr id="4" name="Slide Number Placeholder 3"/>
          <p:cNvSpPr>
            <a:spLocks noGrp="1"/>
          </p:cNvSpPr>
          <p:nvPr>
            <p:ph type="sldNum" sz="quarter" idx="10"/>
          </p:nvPr>
        </p:nvSpPr>
        <p:spPr/>
        <p:txBody>
          <a:bodyPr/>
          <a:lstStyle/>
          <a:p>
            <a:pPr>
              <a:defRPr/>
            </a:pPr>
            <a:fld id="{1B7BA2F5-ED14-4BFA-9CDB-D042447F35DF}" type="slidenum">
              <a:rPr lang="en-US" smtClean="0"/>
              <a:pPr>
                <a:defRPr/>
              </a:pPr>
              <a:t>29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3763" y="696913"/>
            <a:ext cx="5229225" cy="3486150"/>
          </a:xfrm>
        </p:spPr>
      </p:sp>
      <p:sp>
        <p:nvSpPr>
          <p:cNvPr id="3" name="Notes Placeholder 2"/>
          <p:cNvSpPr>
            <a:spLocks noGrp="1"/>
          </p:cNvSpPr>
          <p:nvPr>
            <p:ph type="body" idx="1"/>
          </p:nvPr>
        </p:nvSpPr>
        <p:spPr/>
        <p:txBody>
          <a:bodyPr>
            <a:normAutofit/>
          </a:bodyPr>
          <a:lstStyle/>
          <a:p>
            <a:r>
              <a:rPr lang="en-US" sz="1200" b="1" dirty="0" smtClean="0"/>
              <a:t>Change in Environment. Left – drought in India.  Right – fast food restaurants in south</a:t>
            </a:r>
            <a:r>
              <a:rPr lang="en-US" sz="1200" b="1" baseline="0" dirty="0" smtClean="0"/>
              <a:t> LA.  We’ll talk more about how the hypothalamus’s protection against starvation works against us when we talk about weight loss in a few minutes. </a:t>
            </a:r>
            <a:endParaRPr lang="en-US" dirty="0"/>
          </a:p>
        </p:txBody>
      </p:sp>
      <p:sp>
        <p:nvSpPr>
          <p:cNvPr id="4" name="Slide Number Placeholder 3"/>
          <p:cNvSpPr>
            <a:spLocks noGrp="1"/>
          </p:cNvSpPr>
          <p:nvPr>
            <p:ph type="sldNum" sz="quarter" idx="10"/>
          </p:nvPr>
        </p:nvSpPr>
        <p:spPr/>
        <p:txBody>
          <a:bodyPr/>
          <a:lstStyle/>
          <a:p>
            <a:pPr>
              <a:defRPr/>
            </a:pPr>
            <a:fld id="{1B7BA2F5-ED14-4BFA-9CDB-D042447F35DF}" type="slidenum">
              <a:rPr lang="en-US" smtClean="0"/>
              <a:pPr>
                <a:defRPr/>
              </a:pPr>
              <a:t>30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Blueberry muffin; 8 oz </a:t>
            </a:r>
            <a:r>
              <a:rPr lang="en-US" dirty="0" err="1" smtClean="0"/>
              <a:t>vs</a:t>
            </a:r>
            <a:r>
              <a:rPr lang="en-US" dirty="0" smtClean="0"/>
              <a:t> 16</a:t>
            </a:r>
            <a:r>
              <a:rPr lang="en-US" baseline="0" dirty="0" smtClean="0"/>
              <a:t> oz coffee with whole milk; turkey sandwich; chicken </a:t>
            </a:r>
            <a:r>
              <a:rPr lang="en-US" baseline="0" dirty="0" err="1" smtClean="0"/>
              <a:t>caesar</a:t>
            </a:r>
            <a:r>
              <a:rPr lang="en-US" baseline="0" dirty="0" smtClean="0"/>
              <a:t> salad</a:t>
            </a:r>
            <a:endParaRPr lang="en-US" dirty="0"/>
          </a:p>
        </p:txBody>
      </p:sp>
      <p:sp>
        <p:nvSpPr>
          <p:cNvPr id="4" name="Slide Number Placeholder 3"/>
          <p:cNvSpPr>
            <a:spLocks noGrp="1"/>
          </p:cNvSpPr>
          <p:nvPr>
            <p:ph type="sldNum" sz="quarter" idx="10"/>
          </p:nvPr>
        </p:nvSpPr>
        <p:spPr/>
        <p:txBody>
          <a:bodyPr/>
          <a:lstStyle/>
          <a:p>
            <a:pPr>
              <a:defRPr/>
            </a:pPr>
            <a:fld id="{1B7BA2F5-ED14-4BFA-9CDB-D042447F35DF}" type="slidenum">
              <a:rPr lang="en-US" smtClean="0"/>
              <a:pPr>
                <a:defRPr/>
              </a:pPr>
              <a:t>31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Blueberry muffin; 8 oz </a:t>
            </a:r>
            <a:r>
              <a:rPr lang="en-US" dirty="0" err="1" smtClean="0"/>
              <a:t>vs</a:t>
            </a:r>
            <a:r>
              <a:rPr lang="en-US" dirty="0" smtClean="0"/>
              <a:t> 16</a:t>
            </a:r>
            <a:r>
              <a:rPr lang="en-US" baseline="0" dirty="0" smtClean="0"/>
              <a:t> oz coffee with whole milk; turkey sandwich; chicken </a:t>
            </a:r>
            <a:r>
              <a:rPr lang="en-US" baseline="0" dirty="0" err="1" smtClean="0"/>
              <a:t>caesar</a:t>
            </a:r>
            <a:r>
              <a:rPr lang="en-US" baseline="0" dirty="0" smtClean="0"/>
              <a:t> salad</a:t>
            </a:r>
            <a:endParaRPr lang="en-US" dirty="0"/>
          </a:p>
        </p:txBody>
      </p:sp>
      <p:sp>
        <p:nvSpPr>
          <p:cNvPr id="4" name="Slide Number Placeholder 3"/>
          <p:cNvSpPr>
            <a:spLocks noGrp="1"/>
          </p:cNvSpPr>
          <p:nvPr>
            <p:ph type="sldNum" sz="quarter" idx="10"/>
          </p:nvPr>
        </p:nvSpPr>
        <p:spPr/>
        <p:txBody>
          <a:bodyPr/>
          <a:lstStyle/>
          <a:p>
            <a:pPr>
              <a:defRPr/>
            </a:pPr>
            <a:fld id="{1B7BA2F5-ED14-4BFA-9CDB-D042447F35DF}" type="slidenum">
              <a:rPr lang="en-US" smtClean="0"/>
              <a:pPr>
                <a:defRPr/>
              </a:pPr>
              <a:t>33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Blueberry muffin; 8 oz </a:t>
            </a:r>
            <a:r>
              <a:rPr lang="en-US" dirty="0" err="1" smtClean="0"/>
              <a:t>vs</a:t>
            </a:r>
            <a:r>
              <a:rPr lang="en-US" dirty="0" smtClean="0"/>
              <a:t> 16</a:t>
            </a:r>
            <a:r>
              <a:rPr lang="en-US" baseline="0" dirty="0" smtClean="0"/>
              <a:t> oz coffee with whole milk; turkey sandwich; chicken </a:t>
            </a:r>
            <a:r>
              <a:rPr lang="en-US" baseline="0" dirty="0" err="1" smtClean="0"/>
              <a:t>caesar</a:t>
            </a:r>
            <a:r>
              <a:rPr lang="en-US" baseline="0" dirty="0" smtClean="0"/>
              <a:t> salad</a:t>
            </a:r>
            <a:endParaRPr lang="en-US" dirty="0"/>
          </a:p>
        </p:txBody>
      </p:sp>
      <p:sp>
        <p:nvSpPr>
          <p:cNvPr id="4" name="Slide Number Placeholder 3"/>
          <p:cNvSpPr>
            <a:spLocks noGrp="1"/>
          </p:cNvSpPr>
          <p:nvPr>
            <p:ph type="sldNum" sz="quarter" idx="10"/>
          </p:nvPr>
        </p:nvSpPr>
        <p:spPr/>
        <p:txBody>
          <a:bodyPr/>
          <a:lstStyle/>
          <a:p>
            <a:pPr>
              <a:defRPr/>
            </a:pPr>
            <a:fld id="{1B7BA2F5-ED14-4BFA-9CDB-D042447F35DF}" type="slidenum">
              <a:rPr lang="en-US" smtClean="0"/>
              <a:pPr>
                <a:defRPr/>
              </a:pPr>
              <a:t>34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Per capita energy intake in the U.S. (USDA food disappearance data). </a:t>
            </a:r>
            <a:endParaRPr lang="en-US" dirty="0"/>
          </a:p>
        </p:txBody>
      </p:sp>
      <p:sp>
        <p:nvSpPr>
          <p:cNvPr id="4" name="Slide Number Placeholder 3"/>
          <p:cNvSpPr>
            <a:spLocks noGrp="1"/>
          </p:cNvSpPr>
          <p:nvPr>
            <p:ph type="sldNum" sz="quarter" idx="10"/>
          </p:nvPr>
        </p:nvSpPr>
        <p:spPr/>
        <p:txBody>
          <a:bodyPr/>
          <a:lstStyle/>
          <a:p>
            <a:pPr>
              <a:defRPr/>
            </a:pPr>
            <a:fld id="{1B7BA2F5-ED14-4BFA-9CDB-D042447F35DF}" type="slidenum">
              <a:rPr lang="en-US" smtClean="0"/>
              <a:pPr>
                <a:defRPr/>
              </a:pPr>
              <a:t>35</a:t>
            </a:fld>
            <a:endParaRPr lang="en-US"/>
          </a:p>
        </p:txBody>
      </p:sp>
    </p:spTree>
    <p:extLst>
      <p:ext uri="{BB962C8B-B14F-4D97-AF65-F5344CB8AC3E}">
        <p14:creationId xmlns:p14="http://schemas.microsoft.com/office/powerpoint/2010/main" val="1030059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3763" y="696913"/>
            <a:ext cx="5229225" cy="3486150"/>
          </a:xfrm>
        </p:spPr>
      </p:sp>
      <p:sp>
        <p:nvSpPr>
          <p:cNvPr id="3" name="Notes Placeholder 2"/>
          <p:cNvSpPr>
            <a:spLocks noGrp="1"/>
          </p:cNvSpPr>
          <p:nvPr>
            <p:ph type="body" idx="1"/>
          </p:nvPr>
        </p:nvSpPr>
        <p:spPr/>
        <p:txBody>
          <a:bodyPr>
            <a:normAutofit/>
          </a:bodyPr>
          <a:lstStyle/>
          <a:p>
            <a:r>
              <a:rPr lang="en-US" dirty="0" smtClean="0"/>
              <a:t>We used to be physically active all day, getting around, at work and at home, and at play.  Now we sit in our cars and our offices and look at screens. </a:t>
            </a:r>
            <a:endParaRPr lang="en-US" dirty="0"/>
          </a:p>
        </p:txBody>
      </p:sp>
      <p:sp>
        <p:nvSpPr>
          <p:cNvPr id="4" name="Slide Number Placeholder 3"/>
          <p:cNvSpPr>
            <a:spLocks noGrp="1"/>
          </p:cNvSpPr>
          <p:nvPr>
            <p:ph type="sldNum" sz="quarter" idx="10"/>
          </p:nvPr>
        </p:nvSpPr>
        <p:spPr/>
        <p:txBody>
          <a:bodyPr/>
          <a:lstStyle/>
          <a:p>
            <a:pPr>
              <a:defRPr/>
            </a:pPr>
            <a:fld id="{1B7BA2F5-ED14-4BFA-9CDB-D042447F35DF}" type="slidenum">
              <a:rPr lang="en-US" smtClean="0"/>
              <a:pPr>
                <a:defRPr/>
              </a:pPr>
              <a:t>36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05125A99-0894-48A6-BDE9-3C970C06C795}" type="slidenum">
              <a:rPr lang="en-US" smtClean="0">
                <a:solidFill>
                  <a:srgbClr val="000000"/>
                </a:solidFill>
              </a:rPr>
              <a:pPr/>
              <a:t>17</a:t>
            </a:fld>
            <a:endParaRPr lang="en-US" smtClean="0">
              <a:solidFill>
                <a:srgbClr val="000000"/>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1160BF-5E4B-4123-AA66-6242C1EB1C65}" type="slidenum">
              <a:rPr lang="en-US"/>
              <a:pPr/>
              <a:t>37</a:t>
            </a:fld>
            <a:endParaRPr lang="en-US"/>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r>
              <a:rPr lang="en-US" dirty="0" smtClean="0"/>
              <a:t>Only in </a:t>
            </a:r>
            <a:r>
              <a:rPr lang="en-US" dirty="0"/>
              <a:t>America.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Although we’re all potentially at risk of obesity due to our current environment, there is significant variability in how much weight a person will gain when they consume more calories than they burn.  Genes play a role.  When we’re at risk for weight gain due to family history, we may need to be more careful to avoid excess calories. </a:t>
            </a:r>
            <a:endParaRPr lang="en-US" dirty="0"/>
          </a:p>
        </p:txBody>
      </p:sp>
      <p:sp>
        <p:nvSpPr>
          <p:cNvPr id="4" name="Slide Number Placeholder 3"/>
          <p:cNvSpPr>
            <a:spLocks noGrp="1"/>
          </p:cNvSpPr>
          <p:nvPr>
            <p:ph type="sldNum" sz="quarter" idx="10"/>
          </p:nvPr>
        </p:nvSpPr>
        <p:spPr/>
        <p:txBody>
          <a:bodyPr/>
          <a:lstStyle/>
          <a:p>
            <a:pPr>
              <a:defRPr/>
            </a:pPr>
            <a:fld id="{1B7BA2F5-ED14-4BFA-9CDB-D042447F35DF}" type="slidenum">
              <a:rPr lang="en-US" smtClean="0"/>
              <a:pPr>
                <a:defRPr/>
              </a:pPr>
              <a:t>38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Lots</a:t>
            </a:r>
            <a:r>
              <a:rPr lang="en-US" baseline="0" dirty="0" smtClean="0"/>
              <a:t> of other things can influence our weight.  </a:t>
            </a:r>
            <a:r>
              <a:rPr lang="en-US" dirty="0" smtClean="0"/>
              <a:t>Over</a:t>
            </a:r>
            <a:r>
              <a:rPr lang="en-US" baseline="0" dirty="0" smtClean="0"/>
              <a:t> half of American women gain excessively during pregnancy and then have trouble losing the weight.  Many people gain weight when they quit smoking (8-10 </a:t>
            </a:r>
            <a:r>
              <a:rPr lang="en-US" baseline="0" dirty="0" err="1" smtClean="0"/>
              <a:t>lb</a:t>
            </a:r>
            <a:r>
              <a:rPr lang="en-US" baseline="0" dirty="0" smtClean="0"/>
              <a:t>).  Others gain weight because they eat more when they’re under stress. Some have medical issues, injuries, or medications that lead to weight gain. Evidence suggests that sleep deprivation may alter hunger and fullness hormones and promote weight gain.  Also, babies whose mothers are overweight during pregnancy appear to be “programmed” to become overweight themselves. </a:t>
            </a:r>
            <a:endParaRPr lang="en-US" dirty="0"/>
          </a:p>
        </p:txBody>
      </p:sp>
      <p:sp>
        <p:nvSpPr>
          <p:cNvPr id="4" name="Slide Number Placeholder 3"/>
          <p:cNvSpPr>
            <a:spLocks noGrp="1"/>
          </p:cNvSpPr>
          <p:nvPr>
            <p:ph type="sldNum" sz="quarter" idx="10"/>
          </p:nvPr>
        </p:nvSpPr>
        <p:spPr/>
        <p:txBody>
          <a:bodyPr/>
          <a:lstStyle/>
          <a:p>
            <a:pPr>
              <a:defRPr/>
            </a:pPr>
            <a:fld id="{1B7BA2F5-ED14-4BFA-9CDB-D042447F35DF}" type="slidenum">
              <a:rPr lang="en-US" smtClean="0"/>
              <a:pPr>
                <a:defRPr/>
              </a:pPr>
              <a:t>39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this is an optional slide, depending on your group</a:t>
            </a:r>
            <a:endParaRPr lang="en-US" dirty="0"/>
          </a:p>
        </p:txBody>
      </p:sp>
      <p:sp>
        <p:nvSpPr>
          <p:cNvPr id="4" name="Slide Number Placeholder 3"/>
          <p:cNvSpPr>
            <a:spLocks noGrp="1"/>
          </p:cNvSpPr>
          <p:nvPr>
            <p:ph type="sldNum" sz="quarter" idx="10"/>
          </p:nvPr>
        </p:nvSpPr>
        <p:spPr/>
        <p:txBody>
          <a:bodyPr/>
          <a:lstStyle/>
          <a:p>
            <a:pPr>
              <a:defRPr/>
            </a:pPr>
            <a:fld id="{1B7BA2F5-ED14-4BFA-9CDB-D042447F35DF}" type="slidenum">
              <a:rPr lang="en-US" smtClean="0"/>
              <a:pPr>
                <a:defRPr/>
              </a:pPr>
              <a:t>42</a:t>
            </a:fld>
            <a:endParaRPr lang="en-US"/>
          </a:p>
        </p:txBody>
      </p:sp>
    </p:spTree>
    <p:extLst>
      <p:ext uri="{BB962C8B-B14F-4D97-AF65-F5344CB8AC3E}">
        <p14:creationId xmlns:p14="http://schemas.microsoft.com/office/powerpoint/2010/main" val="885520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Encourage participants to graph their own weight gain – can help identify their</a:t>
            </a:r>
            <a:r>
              <a:rPr lang="en-US" baseline="0" dirty="0" smtClean="0"/>
              <a:t> own triggers and targets for intervention. </a:t>
            </a:r>
            <a:endParaRPr lang="en-US" dirty="0"/>
          </a:p>
        </p:txBody>
      </p:sp>
      <p:sp>
        <p:nvSpPr>
          <p:cNvPr id="4" name="Slide Number Placeholder 3"/>
          <p:cNvSpPr>
            <a:spLocks noGrp="1"/>
          </p:cNvSpPr>
          <p:nvPr>
            <p:ph type="sldNum" sz="quarter" idx="10"/>
          </p:nvPr>
        </p:nvSpPr>
        <p:spPr/>
        <p:txBody>
          <a:bodyPr/>
          <a:lstStyle/>
          <a:p>
            <a:pPr>
              <a:defRPr/>
            </a:pPr>
            <a:fld id="{1B7BA2F5-ED14-4BFA-9CDB-D042447F35DF}" type="slidenum">
              <a:rPr lang="en-US" smtClean="0"/>
              <a:pPr>
                <a:defRPr/>
              </a:pPr>
              <a:t>43</a:t>
            </a:fld>
            <a:endParaRPr lang="en-US"/>
          </a:p>
        </p:txBody>
      </p:sp>
    </p:spTree>
    <p:extLst>
      <p:ext uri="{BB962C8B-B14F-4D97-AF65-F5344CB8AC3E}">
        <p14:creationId xmlns:p14="http://schemas.microsoft.com/office/powerpoint/2010/main" val="1739611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Reduce snoring</a:t>
            </a:r>
            <a:endParaRPr lang="en-US" dirty="0"/>
          </a:p>
        </p:txBody>
      </p:sp>
      <p:sp>
        <p:nvSpPr>
          <p:cNvPr id="4" name="Slide Number Placeholder 3"/>
          <p:cNvSpPr>
            <a:spLocks noGrp="1"/>
          </p:cNvSpPr>
          <p:nvPr>
            <p:ph type="sldNum" sz="quarter" idx="10"/>
          </p:nvPr>
        </p:nvSpPr>
        <p:spPr/>
        <p:txBody>
          <a:bodyPr/>
          <a:lstStyle/>
          <a:p>
            <a:pPr>
              <a:defRPr/>
            </a:pPr>
            <a:fld id="{1B7BA2F5-ED14-4BFA-9CDB-D042447F35DF}" type="slidenum">
              <a:rPr lang="en-US" smtClean="0"/>
              <a:pPr>
                <a:defRPr/>
              </a:pPr>
              <a:t>44</a:t>
            </a:fld>
            <a:endParaRPr lang="en-US"/>
          </a:p>
        </p:txBody>
      </p:sp>
    </p:spTree>
    <p:extLst>
      <p:ext uri="{BB962C8B-B14F-4D97-AF65-F5344CB8AC3E}">
        <p14:creationId xmlns:p14="http://schemas.microsoft.com/office/powerpoint/2010/main" val="4107641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0588" y="696913"/>
            <a:ext cx="5229225" cy="3486150"/>
          </a:xfrm>
        </p:spPr>
      </p:sp>
      <p:sp>
        <p:nvSpPr>
          <p:cNvPr id="3" name="Notes Placeholder 2"/>
          <p:cNvSpPr>
            <a:spLocks noGrp="1"/>
          </p:cNvSpPr>
          <p:nvPr>
            <p:ph type="body" idx="1"/>
          </p:nvPr>
        </p:nvSpPr>
        <p:spPr/>
        <p:txBody>
          <a:bodyPr>
            <a:normAutofit/>
          </a:bodyPr>
          <a:lstStyle/>
          <a:p>
            <a:r>
              <a:rPr lang="en-US" baseline="0" dirty="0" smtClean="0"/>
              <a:t>Presenter – the answer to the question is NO - There does not appear to be much difference among weight loss diets in terms of WEIGHT LOSS outcomes.  </a:t>
            </a:r>
            <a:endParaRPr lang="en-US" dirty="0"/>
          </a:p>
        </p:txBody>
      </p:sp>
      <p:sp>
        <p:nvSpPr>
          <p:cNvPr id="4" name="Slide Number Placeholder 3"/>
          <p:cNvSpPr>
            <a:spLocks noGrp="1"/>
          </p:cNvSpPr>
          <p:nvPr>
            <p:ph type="sldNum" sz="quarter" idx="10"/>
          </p:nvPr>
        </p:nvSpPr>
        <p:spPr/>
        <p:txBody>
          <a:bodyPr/>
          <a:lstStyle/>
          <a:p>
            <a:pPr>
              <a:defRPr/>
            </a:pPr>
            <a:fld id="{1B7BA2F5-ED14-4BFA-9CDB-D042447F35DF}" type="slidenum">
              <a:rPr lang="en-US" smtClean="0"/>
              <a:pPr>
                <a:defRPr/>
              </a:pPr>
              <a:t>46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r>
              <a:rPr lang="en-US" baseline="0" dirty="0" smtClean="0"/>
              <a:t> for weight loss, the dietary pattern doesn’t seem to be important.  Adherence is important.   </a:t>
            </a:r>
            <a:endParaRPr lang="en-US" dirty="0"/>
          </a:p>
        </p:txBody>
      </p:sp>
      <p:sp>
        <p:nvSpPr>
          <p:cNvPr id="4" name="Slide Number Placeholder 3"/>
          <p:cNvSpPr>
            <a:spLocks noGrp="1"/>
          </p:cNvSpPr>
          <p:nvPr>
            <p:ph type="sldNum" sz="quarter" idx="10"/>
          </p:nvPr>
        </p:nvSpPr>
        <p:spPr/>
        <p:txBody>
          <a:bodyPr/>
          <a:lstStyle/>
          <a:p>
            <a:pPr>
              <a:defRPr/>
            </a:pPr>
            <a:fld id="{1B7BA2F5-ED14-4BFA-9CDB-D042447F35DF}" type="slidenum">
              <a:rPr lang="en-US" smtClean="0"/>
              <a:pPr>
                <a:defRPr/>
              </a:pPr>
              <a:t>47</a:t>
            </a:fld>
            <a:endParaRPr lang="en-US"/>
          </a:p>
        </p:txBody>
      </p:sp>
    </p:spTree>
    <p:extLst>
      <p:ext uri="{BB962C8B-B14F-4D97-AF65-F5344CB8AC3E}">
        <p14:creationId xmlns:p14="http://schemas.microsoft.com/office/powerpoint/2010/main" val="1889763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0588" y="696913"/>
            <a:ext cx="5229225" cy="3486150"/>
          </a:xfrm>
        </p:spPr>
      </p:sp>
      <p:sp>
        <p:nvSpPr>
          <p:cNvPr id="3" name="Notes Placeholder 2"/>
          <p:cNvSpPr>
            <a:spLocks noGrp="1"/>
          </p:cNvSpPr>
          <p:nvPr>
            <p:ph type="body" idx="1"/>
          </p:nvPr>
        </p:nvSpPr>
        <p:spPr/>
        <p:txBody>
          <a:bodyPr>
            <a:normAutofit/>
          </a:bodyPr>
          <a:lstStyle/>
          <a:p>
            <a:r>
              <a:rPr lang="en-US" baseline="0" dirty="0" smtClean="0"/>
              <a:t>Presenter:  “Although any dietary pattern can produce weight loss, these two dietary patterns have been proven to be particularly good for health.”   Briefly describe them (see below).  Ask “how are the two dietary patterns alike?”  answer – both are rich in fruit and vegetables and have limited red meat. </a:t>
            </a:r>
          </a:p>
          <a:p>
            <a:r>
              <a:rPr lang="en-US" baseline="0" dirty="0" smtClean="0"/>
              <a:t>The DASH diet eating plan is a diet rich in fruits, vegetables, low fat or nonfat dairy. It also includes mostly whole grains; fish and poultry; nuts and beans.  Red meat is limited.</a:t>
            </a:r>
          </a:p>
          <a:p>
            <a:r>
              <a:rPr lang="en-US" baseline="0" dirty="0" smtClean="0"/>
              <a:t>The Mediterranean diet emphasizes fruits, veggies, whole grains, beans, nuts, legumes, and olive oil; fish and seafood at least a couple of times a week; and poultry, eggs, cheese and yogurt in moderation. Sweets and red meat are limited.</a:t>
            </a:r>
            <a:endParaRPr lang="en-US" dirty="0"/>
          </a:p>
        </p:txBody>
      </p:sp>
      <p:sp>
        <p:nvSpPr>
          <p:cNvPr id="4" name="Slide Number Placeholder 3"/>
          <p:cNvSpPr>
            <a:spLocks noGrp="1"/>
          </p:cNvSpPr>
          <p:nvPr>
            <p:ph type="sldNum" sz="quarter" idx="10"/>
          </p:nvPr>
        </p:nvSpPr>
        <p:spPr/>
        <p:txBody>
          <a:bodyPr/>
          <a:lstStyle/>
          <a:p>
            <a:pPr>
              <a:defRPr/>
            </a:pPr>
            <a:fld id="{1B7BA2F5-ED14-4BFA-9CDB-D042447F35DF}" type="slidenum">
              <a:rPr lang="en-US" smtClean="0"/>
              <a:pPr>
                <a:defRPr/>
              </a:pPr>
              <a:t>48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Protein combined with fiber (</a:t>
            </a:r>
            <a:r>
              <a:rPr lang="en-US" dirty="0" err="1" smtClean="0"/>
              <a:t>eg</a:t>
            </a:r>
            <a:r>
              <a:rPr lang="en-US" dirty="0" smtClean="0"/>
              <a:t> from vegetables, fruits or whole grains) can increase satiety more than just protein alone. </a:t>
            </a:r>
            <a:endParaRPr lang="en-US" dirty="0"/>
          </a:p>
        </p:txBody>
      </p:sp>
      <p:sp>
        <p:nvSpPr>
          <p:cNvPr id="4" name="Slide Number Placeholder 3"/>
          <p:cNvSpPr>
            <a:spLocks noGrp="1"/>
          </p:cNvSpPr>
          <p:nvPr>
            <p:ph type="sldNum" sz="quarter" idx="10"/>
          </p:nvPr>
        </p:nvSpPr>
        <p:spPr/>
        <p:txBody>
          <a:bodyPr/>
          <a:lstStyle/>
          <a:p>
            <a:pPr>
              <a:defRPr/>
            </a:pPr>
            <a:fld id="{1B7BA2F5-ED14-4BFA-9CDB-D042447F35DF}" type="slidenum">
              <a:rPr lang="en-US" smtClean="0"/>
              <a:pPr>
                <a:defRPr/>
              </a:pPr>
              <a:t>50</a:t>
            </a:fld>
            <a:endParaRPr lang="en-US"/>
          </a:p>
        </p:txBody>
      </p:sp>
    </p:spTree>
    <p:extLst>
      <p:ext uri="{BB962C8B-B14F-4D97-AF65-F5344CB8AC3E}">
        <p14:creationId xmlns:p14="http://schemas.microsoft.com/office/powerpoint/2010/main" val="3391876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D303182-30D3-462C-B066-F106C54511E5}" type="slidenum">
              <a:rPr lang="en-US" smtClean="0">
                <a:solidFill>
                  <a:srgbClr val="000000"/>
                </a:solidFill>
              </a:rPr>
              <a:pPr/>
              <a:t>18</a:t>
            </a:fld>
            <a:endParaRPr lang="en-US" smtClean="0">
              <a:solidFill>
                <a:srgbClr val="000000"/>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Medium</a:t>
            </a:r>
            <a:r>
              <a:rPr lang="en-US" baseline="0" dirty="0" smtClean="0"/>
              <a:t> apple; medium fries from McDonalds, Panera chicken Caesar salad, Cheesecake factory cherry cheesecake slice</a:t>
            </a:r>
            <a:endParaRPr lang="en-US" dirty="0"/>
          </a:p>
        </p:txBody>
      </p:sp>
      <p:sp>
        <p:nvSpPr>
          <p:cNvPr id="4" name="Slide Number Placeholder 3"/>
          <p:cNvSpPr>
            <a:spLocks noGrp="1"/>
          </p:cNvSpPr>
          <p:nvPr>
            <p:ph type="sldNum" sz="quarter" idx="10"/>
          </p:nvPr>
        </p:nvSpPr>
        <p:spPr/>
        <p:txBody>
          <a:bodyPr/>
          <a:lstStyle/>
          <a:p>
            <a:pPr>
              <a:defRPr/>
            </a:pPr>
            <a:fld id="{1B7BA2F5-ED14-4BFA-9CDB-D042447F35DF}" type="slidenum">
              <a:rPr lang="en-US" smtClean="0"/>
              <a:pPr>
                <a:defRPr/>
              </a:pPr>
              <a:t>53</a:t>
            </a:fld>
            <a:endParaRPr lang="en-US"/>
          </a:p>
        </p:txBody>
      </p:sp>
    </p:spTree>
    <p:extLst>
      <p:ext uri="{BB962C8B-B14F-4D97-AF65-F5344CB8AC3E}">
        <p14:creationId xmlns:p14="http://schemas.microsoft.com/office/powerpoint/2010/main" val="65391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AF2941-5943-4A53-AF03-331BBC340AFD}" type="slidenum">
              <a:rPr lang="en-US"/>
              <a:pPr/>
              <a:t>54</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r>
              <a:rPr lang="en-US" dirty="0" smtClean="0"/>
              <a:t>The best exercise is the one you’ll do.  If you like dancing, go dancing.  If group</a:t>
            </a:r>
            <a:r>
              <a:rPr lang="en-US" baseline="0" dirty="0" smtClean="0"/>
              <a:t> classes motivate you, try water aerobics or a Zumba class.  If you like walking, get a walking buddy. </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AF2941-5943-4A53-AF03-331BBC340AFD}" type="slidenum">
              <a:rPr lang="en-US"/>
              <a:pPr/>
              <a:t>55</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r>
              <a:rPr lang="en-US" dirty="0" smtClean="0"/>
              <a:t>If you don’t love</a:t>
            </a:r>
            <a:r>
              <a:rPr lang="en-US" baseline="0" dirty="0" smtClean="0"/>
              <a:t> exercise, try to increase your steps through walking and everyday movement.  </a:t>
            </a:r>
            <a:r>
              <a:rPr lang="en-US" dirty="0" smtClean="0"/>
              <a:t>This </a:t>
            </a:r>
            <a:r>
              <a:rPr lang="en-US" dirty="0"/>
              <a:t>is a strategy </a:t>
            </a:r>
            <a:r>
              <a:rPr lang="en-US" dirty="0" smtClean="0"/>
              <a:t>called </a:t>
            </a:r>
            <a:r>
              <a:rPr lang="en-US" dirty="0"/>
              <a:t>“long cuts.”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Pre-tracking = log your intended meals and snacks in </a:t>
            </a:r>
            <a:r>
              <a:rPr lang="en-US" dirty="0" err="1" smtClean="0"/>
              <a:t>Myfitnesspal</a:t>
            </a:r>
            <a:r>
              <a:rPr lang="en-US" dirty="0" smtClean="0"/>
              <a:t> or on a paper food diary, then try to stick to the plan. </a:t>
            </a:r>
            <a:endParaRPr lang="en-US" dirty="0"/>
          </a:p>
        </p:txBody>
      </p:sp>
      <p:sp>
        <p:nvSpPr>
          <p:cNvPr id="4" name="Slide Number Placeholder 3"/>
          <p:cNvSpPr>
            <a:spLocks noGrp="1"/>
          </p:cNvSpPr>
          <p:nvPr>
            <p:ph type="sldNum" sz="quarter" idx="10"/>
          </p:nvPr>
        </p:nvSpPr>
        <p:spPr/>
        <p:txBody>
          <a:bodyPr/>
          <a:lstStyle/>
          <a:p>
            <a:pPr>
              <a:defRPr/>
            </a:pPr>
            <a:fld id="{1B7BA2F5-ED14-4BFA-9CDB-D042447F35DF}" type="slidenum">
              <a:rPr lang="en-US" smtClean="0"/>
              <a:pPr>
                <a:defRPr/>
              </a:pPr>
              <a:t>56</a:t>
            </a:fld>
            <a:endParaRPr lang="en-US"/>
          </a:p>
        </p:txBody>
      </p:sp>
    </p:spTree>
    <p:extLst>
      <p:ext uri="{BB962C8B-B14F-4D97-AF65-F5344CB8AC3E}">
        <p14:creationId xmlns:p14="http://schemas.microsoft.com/office/powerpoint/2010/main" val="3140517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82903B5D-88DE-4CFB-A602-46E0F580309F}" type="slidenum">
              <a:rPr lang="en-US" smtClean="0">
                <a:solidFill>
                  <a:srgbClr val="000000"/>
                </a:solidFill>
              </a:rPr>
              <a:pPr/>
              <a:t>19</a:t>
            </a:fld>
            <a:endParaRPr lang="en-US" smtClean="0">
              <a:solidFill>
                <a:srgbClr val="000000"/>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3CD5D21-A697-451D-808B-7A426EC5BE0F}" type="slidenum">
              <a:rPr lang="en-US" smtClean="0">
                <a:solidFill>
                  <a:srgbClr val="000000"/>
                </a:solidFill>
              </a:rPr>
              <a:pPr/>
              <a:t>20</a:t>
            </a:fld>
            <a:endParaRPr lang="en-US" smtClean="0">
              <a:solidFill>
                <a:srgbClr val="000000"/>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D960188-6E34-4937-9954-FA9FDAB1BF34}" type="slidenum">
              <a:rPr lang="en-US" smtClean="0">
                <a:solidFill>
                  <a:srgbClr val="000000"/>
                </a:solidFill>
              </a:rPr>
              <a:pPr/>
              <a:t>21</a:t>
            </a:fld>
            <a:endParaRPr lang="en-US" smtClean="0">
              <a:solidFill>
                <a:srgbClr val="000000"/>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F86C046-93F0-4701-BFC6-5BE77F2EB5E8}" type="slidenum">
              <a:rPr lang="en-US" smtClean="0">
                <a:solidFill>
                  <a:srgbClr val="000000"/>
                </a:solidFill>
              </a:rPr>
              <a:pPr/>
              <a:t>22</a:t>
            </a:fld>
            <a:endParaRPr lang="en-US" smtClean="0">
              <a:solidFill>
                <a:srgbClr val="000000"/>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defRPr>
            </a:lvl1pPr>
            <a:lvl2pPr marL="742950" indent="-285750" defTabSz="927100" eaLnBrk="0" hangingPunct="0">
              <a:defRPr sz="2400">
                <a:solidFill>
                  <a:schemeClr val="tx1"/>
                </a:solidFill>
                <a:latin typeface="Times New Roman" pitchFamily="18" charset="0"/>
              </a:defRPr>
            </a:lvl2pPr>
            <a:lvl3pPr marL="1143000" indent="-228600" defTabSz="927100" eaLnBrk="0" hangingPunct="0">
              <a:defRPr sz="2400">
                <a:solidFill>
                  <a:schemeClr val="tx1"/>
                </a:solidFill>
                <a:latin typeface="Times New Roman" pitchFamily="18" charset="0"/>
              </a:defRPr>
            </a:lvl3pPr>
            <a:lvl4pPr marL="1600200" indent="-228600" defTabSz="927100" eaLnBrk="0" hangingPunct="0">
              <a:defRPr sz="2400">
                <a:solidFill>
                  <a:schemeClr val="tx1"/>
                </a:solidFill>
                <a:latin typeface="Times New Roman" pitchFamily="18" charset="0"/>
              </a:defRPr>
            </a:lvl4pPr>
            <a:lvl5pPr marL="2057400" indent="-228600" defTabSz="927100" eaLnBrk="0" hangingPunct="0">
              <a:defRPr sz="2400">
                <a:solidFill>
                  <a:schemeClr val="tx1"/>
                </a:solidFill>
                <a:latin typeface="Times New Roman" pitchFamily="18" charset="0"/>
              </a:defRPr>
            </a:lvl5pPr>
            <a:lvl6pPr marL="2514600" indent="-228600" defTabSz="927100" eaLnBrk="0" fontAlgn="base" hangingPunct="0">
              <a:spcBef>
                <a:spcPct val="0"/>
              </a:spcBef>
              <a:spcAft>
                <a:spcPct val="0"/>
              </a:spcAft>
              <a:defRPr sz="2400">
                <a:solidFill>
                  <a:schemeClr val="tx1"/>
                </a:solidFill>
                <a:latin typeface="Times New Roman" pitchFamily="18" charset="0"/>
              </a:defRPr>
            </a:lvl6pPr>
            <a:lvl7pPr marL="2971800" indent="-228600" defTabSz="927100" eaLnBrk="0" fontAlgn="base" hangingPunct="0">
              <a:spcBef>
                <a:spcPct val="0"/>
              </a:spcBef>
              <a:spcAft>
                <a:spcPct val="0"/>
              </a:spcAft>
              <a:defRPr sz="2400">
                <a:solidFill>
                  <a:schemeClr val="tx1"/>
                </a:solidFill>
                <a:latin typeface="Times New Roman" pitchFamily="18" charset="0"/>
              </a:defRPr>
            </a:lvl7pPr>
            <a:lvl8pPr marL="3429000" indent="-228600" defTabSz="927100" eaLnBrk="0" fontAlgn="base" hangingPunct="0">
              <a:spcBef>
                <a:spcPct val="0"/>
              </a:spcBef>
              <a:spcAft>
                <a:spcPct val="0"/>
              </a:spcAft>
              <a:defRPr sz="2400">
                <a:solidFill>
                  <a:schemeClr val="tx1"/>
                </a:solidFill>
                <a:latin typeface="Times New Roman" pitchFamily="18" charset="0"/>
              </a:defRPr>
            </a:lvl8pPr>
            <a:lvl9pPr marL="3886200" indent="-228600" defTabSz="927100" eaLnBrk="0" fontAlgn="base" hangingPunct="0">
              <a:spcBef>
                <a:spcPct val="0"/>
              </a:spcBef>
              <a:spcAft>
                <a:spcPct val="0"/>
              </a:spcAft>
              <a:defRPr sz="2400">
                <a:solidFill>
                  <a:schemeClr val="tx1"/>
                </a:solidFill>
                <a:latin typeface="Times New Roman" pitchFamily="18" charset="0"/>
              </a:defRPr>
            </a:lvl9pPr>
          </a:lstStyle>
          <a:p>
            <a:fld id="{ECB0EAA8-7AA8-4884-B88B-6BE0100733DD}" type="slidenum">
              <a:rPr lang="en-US" altLang="en-US" sz="1200" smtClean="0">
                <a:solidFill>
                  <a:srgbClr val="000000"/>
                </a:solidFill>
              </a:rPr>
              <a:pPr/>
              <a:t>23</a:t>
            </a:fld>
            <a:endParaRPr lang="en-US" altLang="en-US" sz="1200" smtClean="0">
              <a:solidFill>
                <a:srgbClr val="000000"/>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1/3 of American adults and</a:t>
            </a:r>
            <a:r>
              <a:rPr lang="en-US" altLang="en-US" baseline="0" dirty="0" smtClean="0"/>
              <a:t> 17% of children and teenagers are obese. </a:t>
            </a:r>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a:t>
            </a:r>
            <a:r>
              <a:rPr lang="en-US" baseline="0" dirty="0" smtClean="0"/>
              <a:t> its most simplistic, when we eat more calories than we burn, we gain weight. </a:t>
            </a:r>
            <a:endParaRPr lang="en-US" dirty="0"/>
          </a:p>
        </p:txBody>
      </p:sp>
      <p:sp>
        <p:nvSpPr>
          <p:cNvPr id="4" name="Slide Number Placeholder 3"/>
          <p:cNvSpPr>
            <a:spLocks noGrp="1"/>
          </p:cNvSpPr>
          <p:nvPr>
            <p:ph type="sldNum" sz="quarter" idx="10"/>
          </p:nvPr>
        </p:nvSpPr>
        <p:spPr/>
        <p:txBody>
          <a:bodyPr/>
          <a:lstStyle/>
          <a:p>
            <a:pPr>
              <a:defRPr/>
            </a:pPr>
            <a:fld id="{1B7BA2F5-ED14-4BFA-9CDB-D042447F35DF}" type="slidenum">
              <a:rPr lang="en-US" smtClean="0"/>
              <a:pPr>
                <a:defRPr/>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a:prstGeom prst="rect">
            <a:avLst/>
          </a:prstGeom>
        </p:spPr>
        <p:txBody>
          <a:bodyPr anchor="b" anchorCtr="0"/>
          <a:lstStyle>
            <a:lvl1pPr>
              <a:lnSpc>
                <a:spcPts val="3000"/>
              </a:lnSpc>
              <a:defRPr sz="2800" b="1" baseline="0">
                <a:solidFill>
                  <a:schemeClr val="tx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514350" y="5791200"/>
            <a:ext cx="92583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E7DF138-F308-4052-B018-49D36073225E}" type="slidenum">
              <a:rPr lang="en-US"/>
              <a:pPr>
                <a:defRPr/>
              </a:pPr>
              <a:t>‹#›</a:t>
            </a:fld>
            <a:endParaRPr lang="en-US"/>
          </a:p>
        </p:txBody>
      </p:sp>
    </p:spTree>
  </p:cSld>
  <p:clrMapOvr>
    <a:masterClrMapping/>
  </p:clrMapOvr>
  <p:transition advClick="0">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3EBC4F4-84DE-4BF0-95F7-3AF8ABF7E589}" type="slidenum">
              <a:rPr lang="en-US"/>
              <a:pPr>
                <a:defRPr/>
              </a:pPr>
              <a:t>‹#›</a:t>
            </a:fld>
            <a:endParaRPr lang="en-US"/>
          </a:p>
        </p:txBody>
      </p:sp>
    </p:spTree>
  </p:cSld>
  <p:clrMapOvr>
    <a:masterClrMapping/>
  </p:clrMapOvr>
  <p:transition advClick="0">
    <p:randomBa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2991900-F03E-43CE-B058-AA68B774F738}" type="slidenum">
              <a:rPr lang="en-US"/>
              <a:pPr>
                <a:defRPr/>
              </a:pPr>
              <a:t>‹#›</a:t>
            </a:fld>
            <a:endParaRPr lang="en-US"/>
          </a:p>
        </p:txBody>
      </p:sp>
    </p:spTree>
  </p:cSld>
  <p:clrMapOvr>
    <a:masterClrMapping/>
  </p:clrMapOvr>
  <p:transition advClick="0">
    <p:randomBa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BF3803F-7058-4C70-B3D6-F0C105496552}" type="slidenum">
              <a:rPr lang="en-US"/>
              <a:pPr>
                <a:defRPr/>
              </a:pPr>
              <a:t>‹#›</a:t>
            </a:fld>
            <a:endParaRPr lang="en-US"/>
          </a:p>
        </p:txBody>
      </p:sp>
    </p:spTree>
  </p:cSld>
  <p:clrMapOvr>
    <a:masterClrMapping/>
  </p:clrMapOvr>
  <p:transition advClick="0">
    <p:randomBa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283536B-463A-4C56-AC49-1EEDC844EBC2}" type="slidenum">
              <a:rPr lang="en-US"/>
              <a:pPr>
                <a:defRPr/>
              </a:pPr>
              <a:t>‹#›</a:t>
            </a:fld>
            <a:endParaRPr lang="en-US"/>
          </a:p>
        </p:txBody>
      </p:sp>
    </p:spTree>
  </p:cSld>
  <p:clrMapOvr>
    <a:masterClrMapping/>
  </p:clrMapOvr>
  <p:transition advClick="0">
    <p:randomBa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9F4849-7FB2-444C-80EE-60A8C2C5A476}" type="slidenum">
              <a:rPr lang="en-US"/>
              <a:pPr>
                <a:defRPr/>
              </a:pPr>
              <a:t>‹#›</a:t>
            </a:fld>
            <a:endParaRPr lang="en-US"/>
          </a:p>
        </p:txBody>
      </p:sp>
    </p:spTree>
  </p:cSld>
  <p:clrMapOvr>
    <a:masterClrMapping/>
  </p:clrMapOvr>
  <p:transition advClick="0">
    <p:randomBa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CBF7CF7-264D-4A14-9CC8-2735656B1405}" type="slidenum">
              <a:rPr lang="en-US"/>
              <a:pPr>
                <a:defRPr/>
              </a:pPr>
              <a:t>‹#›</a:t>
            </a:fld>
            <a:endParaRPr lang="en-US"/>
          </a:p>
        </p:txBody>
      </p:sp>
    </p:spTree>
  </p:cSld>
  <p:clrMapOvr>
    <a:masterClrMapping/>
  </p:clrMapOvr>
  <p:transition advClick="0">
    <p:randomBa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72700A-2EA0-4397-A15B-B060EB00B718}" type="slidenum">
              <a:rPr lang="en-US"/>
              <a:pPr>
                <a:defRPr/>
              </a:pPr>
              <a:t>‹#›</a:t>
            </a:fld>
            <a:endParaRPr lang="en-US"/>
          </a:p>
        </p:txBody>
      </p:sp>
    </p:spTree>
  </p:cSld>
  <p:clrMapOvr>
    <a:masterClrMapping/>
  </p:clrMapOvr>
  <p:transition advClick="0">
    <p:randomBa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53E823-A010-44C6-B91F-C7DDE87EA40A}" type="slidenum">
              <a:rPr lang="en-US"/>
              <a:pPr>
                <a:defRPr/>
              </a:pPr>
              <a:t>‹#›</a:t>
            </a:fld>
            <a:endParaRPr lang="en-US"/>
          </a:p>
        </p:txBody>
      </p:sp>
    </p:spTree>
  </p:cSld>
  <p:clrMapOvr>
    <a:masterClrMapping/>
  </p:clrMapOvr>
  <p:transition advClick="0">
    <p:randomBa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B94196-D550-464E-AFB5-4AAE0535648A}" type="slidenum">
              <a:rPr lang="en-US"/>
              <a:pPr>
                <a:defRPr/>
              </a:pPr>
              <a:t>‹#›</a:t>
            </a:fld>
            <a:endParaRPr lang="en-US"/>
          </a:p>
        </p:txBody>
      </p:sp>
    </p:spTree>
  </p:cSld>
  <p:clrMapOvr>
    <a:masterClrMapping/>
  </p:clrMapOvr>
  <p:transition advClick="0">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304800"/>
            <a:ext cx="874395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771525" y="1600200"/>
            <a:ext cx="8743950" cy="4114800"/>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771525" y="6248400"/>
            <a:ext cx="2143125" cy="457200"/>
          </a:xfrm>
          <a:prstGeom prst="rect">
            <a:avLst/>
          </a:prstGeom>
        </p:spPr>
        <p:txBody>
          <a:bodyPr/>
          <a:lstStyle>
            <a:lvl1pPr>
              <a:defRPr>
                <a:solidFill>
                  <a:srgbClr val="FFC000"/>
                </a:solidFill>
              </a:defRPr>
            </a:lvl1pPr>
          </a:lstStyle>
          <a:p>
            <a:pPr>
              <a:defRPr/>
            </a:pPr>
            <a:endParaRPr lang="en-US"/>
          </a:p>
        </p:txBody>
      </p:sp>
      <p:sp>
        <p:nvSpPr>
          <p:cNvPr id="5" name="Rectangle 5"/>
          <p:cNvSpPr>
            <a:spLocks noGrp="1" noChangeArrowheads="1"/>
          </p:cNvSpPr>
          <p:nvPr>
            <p:ph type="ftr" sz="quarter" idx="11"/>
          </p:nvPr>
        </p:nvSpPr>
        <p:spPr>
          <a:xfrm>
            <a:off x="3514725" y="6248400"/>
            <a:ext cx="3257550" cy="457200"/>
          </a:xfrm>
          <a:prstGeom prst="rect">
            <a:avLst/>
          </a:prstGeom>
        </p:spPr>
        <p:txBody>
          <a:bodyPr/>
          <a:lstStyle>
            <a:lvl1pPr>
              <a:defRPr>
                <a:solidFill>
                  <a:srgbClr val="FFC000"/>
                </a:solidFill>
              </a:defRPr>
            </a:lvl1pPr>
          </a:lstStyle>
          <a:p>
            <a:pPr>
              <a:defRPr/>
            </a:pPr>
            <a:endParaRPr lang="en-US"/>
          </a:p>
        </p:txBody>
      </p:sp>
      <p:sp>
        <p:nvSpPr>
          <p:cNvPr id="6" name="Rectangle 6"/>
          <p:cNvSpPr>
            <a:spLocks noGrp="1" noChangeArrowheads="1"/>
          </p:cNvSpPr>
          <p:nvPr>
            <p:ph type="sldNum" sz="quarter" idx="12"/>
          </p:nvPr>
        </p:nvSpPr>
        <p:spPr>
          <a:xfrm>
            <a:off x="7372350" y="6248400"/>
            <a:ext cx="2143125" cy="457200"/>
          </a:xfrm>
          <a:prstGeom prst="rect">
            <a:avLst/>
          </a:prstGeom>
        </p:spPr>
        <p:txBody>
          <a:bodyPr/>
          <a:lstStyle>
            <a:lvl1pPr>
              <a:defRPr>
                <a:solidFill>
                  <a:srgbClr val="FFC000"/>
                </a:solidFill>
              </a:defRPr>
            </a:lvl1pPr>
          </a:lstStyle>
          <a:p>
            <a:pPr>
              <a:defRPr/>
            </a:pPr>
            <a:fld id="{A1CDC093-C714-4851-ADBE-BD5F5518630D}" type="slidenum">
              <a:rPr lang="en-US"/>
              <a:pPr>
                <a:defRPr/>
              </a:pPr>
              <a:t>‹#›</a:t>
            </a:fld>
            <a:endParaRPr lang="en-US"/>
          </a:p>
        </p:txBody>
      </p:sp>
    </p:spTree>
  </p:cSld>
  <p:clrMapOvr>
    <a:masterClrMapping/>
  </p:clrMapOvr>
  <p:transition advClick="0">
    <p:randomBa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D5E21C-880B-4C67-A15C-729D06795C9D}" type="slidenum">
              <a:rPr lang="en-US"/>
              <a:pPr>
                <a:defRPr/>
              </a:pPr>
              <a:t>‹#›</a:t>
            </a:fld>
            <a:endParaRPr lang="en-US"/>
          </a:p>
        </p:txBody>
      </p:sp>
    </p:spTree>
  </p:cSld>
  <p:clrMapOvr>
    <a:masterClrMapping/>
  </p:clrMapOvr>
  <p:transition advClick="0">
    <p:randomBa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32"/>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639B0F-558B-4BF0-839B-866D5D39B2E3}"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4AA0AE-86F3-421F-8C3E-115E4D385766}" type="slidenum">
              <a:rPr lang="en-US" smtClean="0"/>
              <a:pPr>
                <a:defRPr/>
              </a:pPr>
              <a:t>‹#›</a:t>
            </a:fld>
            <a:endParaRPr lang="en-US"/>
          </a:p>
        </p:txBody>
      </p:sp>
    </p:spTree>
  </p:cSld>
  <p:clrMapOvr>
    <a:masterClrMapping/>
  </p:clrMapOvr>
  <p:transition>
    <p:randomBa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07"/>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639B0F-558B-4BF0-839B-866D5D39B2E3}"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8647" y="1600206"/>
            <a:ext cx="512206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872162" y="1600206"/>
            <a:ext cx="512206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657"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657"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2639B0F-558B-4BF0-839B-866D5D39B2E3}"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2639B0F-558B-4BF0-839B-866D5D39B2E3}"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2639B0F-558B-4BF0-839B-866D5D39B2E3}"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4"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057"/>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4"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2639B0F-558B-4BF0-839B-866D5D39B2E3}"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2639B0F-558B-4BF0-839B-866D5D39B2E3}"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F277C1-17B8-4CC2-9901-C43C88209672}" type="slidenum">
              <a:rPr lang="en-US"/>
              <a:pPr>
                <a:defRPr/>
              </a:pPr>
              <a:t>‹#›</a:t>
            </a:fld>
            <a:endParaRPr lang="en-US"/>
          </a:p>
        </p:txBody>
      </p:sp>
    </p:spTree>
  </p:cSld>
  <p:clrMapOvr>
    <a:masterClrMapping/>
  </p:clrMapOvr>
  <p:transition advClick="0">
    <p:randomBa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639B0F-558B-4BF0-839B-866D5D39B2E3}"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90338" y="274645"/>
            <a:ext cx="260389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8648" y="274645"/>
            <a:ext cx="7640241"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639B0F-558B-4BF0-839B-866D5D39B2E3}"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14350" y="274639"/>
            <a:ext cx="92583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514350" y="6245225"/>
            <a:ext cx="2400300" cy="476250"/>
          </a:xfrm>
        </p:spPr>
        <p:txBody>
          <a:bodyPr/>
          <a:lstStyle>
            <a:lvl1pPr>
              <a:defRPr/>
            </a:lvl1pPr>
          </a:lstStyle>
          <a:p>
            <a:endParaRPr lang="en-US"/>
          </a:p>
        </p:txBody>
      </p:sp>
      <p:sp>
        <p:nvSpPr>
          <p:cNvPr id="4" name="Footer Placeholder 3"/>
          <p:cNvSpPr>
            <a:spLocks noGrp="1"/>
          </p:cNvSpPr>
          <p:nvPr>
            <p:ph type="ftr" sz="quarter" idx="11"/>
          </p:nvPr>
        </p:nvSpPr>
        <p:spPr>
          <a:xfrm>
            <a:off x="3514725" y="6245225"/>
            <a:ext cx="325755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7372350" y="6245225"/>
            <a:ext cx="2400300" cy="476250"/>
          </a:xfrm>
        </p:spPr>
        <p:txBody>
          <a:bodyPr/>
          <a:lstStyle>
            <a:lvl1pPr>
              <a:defRPr/>
            </a:lvl1pPr>
          </a:lstStyle>
          <a:p>
            <a:fld id="{38A50BEC-B26F-4AEC-BA77-99181A4ED6F9}"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12565" y="273050"/>
            <a:ext cx="9254728"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12564" y="1598613"/>
            <a:ext cx="4541639"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25654" y="1598613"/>
            <a:ext cx="454164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25654" y="3922714"/>
            <a:ext cx="4541640"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512565" y="6242051"/>
            <a:ext cx="2396728" cy="474663"/>
          </a:xfrm>
        </p:spPr>
        <p:txBody>
          <a:bodyPr/>
          <a:lstStyle>
            <a:lvl1pPr>
              <a:defRPr/>
            </a:lvl1pPr>
          </a:lstStyle>
          <a:p>
            <a:endParaRPr lang="en-US"/>
          </a:p>
        </p:txBody>
      </p:sp>
      <p:sp>
        <p:nvSpPr>
          <p:cNvPr id="7" name="Footer Placeholder 6"/>
          <p:cNvSpPr>
            <a:spLocks noGrp="1"/>
          </p:cNvSpPr>
          <p:nvPr>
            <p:ph type="ftr" sz="quarter" idx="11"/>
          </p:nvPr>
        </p:nvSpPr>
        <p:spPr>
          <a:xfrm>
            <a:off x="3514725" y="6242051"/>
            <a:ext cx="3257550" cy="474663"/>
          </a:xfrm>
        </p:spPr>
        <p:txBody>
          <a:bodyPr/>
          <a:lstStyle>
            <a:lvl1pPr>
              <a:defRPr/>
            </a:lvl1pPr>
          </a:lstStyle>
          <a:p>
            <a:endParaRPr lang="en-US"/>
          </a:p>
        </p:txBody>
      </p:sp>
      <p:sp>
        <p:nvSpPr>
          <p:cNvPr id="8" name="Slide Number Placeholder 7"/>
          <p:cNvSpPr>
            <a:spLocks noGrp="1"/>
          </p:cNvSpPr>
          <p:nvPr>
            <p:ph type="sldNum" sz="quarter" idx="12"/>
          </p:nvPr>
        </p:nvSpPr>
        <p:spPr>
          <a:xfrm>
            <a:off x="7372351" y="6242051"/>
            <a:ext cx="2396728" cy="474663"/>
          </a:xfrm>
        </p:spPr>
        <p:txBody>
          <a:bodyPr/>
          <a:lstStyle>
            <a:lvl1pPr>
              <a:defRPr/>
            </a:lvl1pPr>
          </a:lstStyle>
          <a:p>
            <a:fld id="{A54EA46B-9256-45D9-8467-85691EB84896}"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14425" y="76200"/>
            <a:ext cx="805815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114425" y="1981200"/>
            <a:ext cx="8058150" cy="4114800"/>
          </a:xfrm>
        </p:spPr>
        <p:txBody>
          <a:bodyPr/>
          <a:lstStyle/>
          <a:p>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0287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0115550" y="3048"/>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0287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64592" y="6391657"/>
            <a:ext cx="993724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543050" y="2819400"/>
            <a:ext cx="72009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7" name="Straight Connector 6"/>
          <p:cNvSpPr>
            <a:spLocks noChangeShapeType="1"/>
          </p:cNvSpPr>
          <p:nvPr/>
        </p:nvSpPr>
        <p:spPr bwMode="auto">
          <a:xfrm>
            <a:off x="174879" y="2420112"/>
            <a:ext cx="993724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71450" y="152400"/>
            <a:ext cx="993724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800600" y="2115312"/>
            <a:ext cx="685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906899" y="2209800"/>
            <a:ext cx="47320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886325" y="2199451"/>
            <a:ext cx="514350" cy="441325"/>
          </a:xfrm>
        </p:spPr>
        <p:txBody>
          <a:bodyPr/>
          <a:lstStyle>
            <a:lvl1pPr>
              <a:defRPr>
                <a:solidFill>
                  <a:schemeClr val="accent3">
                    <a:shade val="75000"/>
                  </a:schemeClr>
                </a:solidFill>
              </a:defRPr>
            </a:lvl1pPr>
          </a:lstStyle>
          <a:p>
            <a:pPr>
              <a:defRPr/>
            </a:pPr>
            <a:fld id="{92639B0F-558B-4BF0-839B-866D5D39B2E3}" type="slidenum">
              <a:rPr lang="en-US" smtClean="0"/>
              <a:pPr>
                <a:defRPr/>
              </a:pPr>
              <a:t>‹#›</a:t>
            </a:fld>
            <a:endParaRPr lang="en-US"/>
          </a:p>
        </p:txBody>
      </p:sp>
      <p:sp>
        <p:nvSpPr>
          <p:cNvPr id="8" name="Title 7"/>
          <p:cNvSpPr>
            <a:spLocks noGrp="1"/>
          </p:cNvSpPr>
          <p:nvPr>
            <p:ph type="ctrTitle"/>
          </p:nvPr>
        </p:nvSpPr>
        <p:spPr>
          <a:xfrm>
            <a:off x="771525" y="381000"/>
            <a:ext cx="874395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906899" y="1026373"/>
            <a:ext cx="514350" cy="441325"/>
          </a:xfrm>
        </p:spPr>
        <p:txBody>
          <a:bodyPr/>
          <a:lstStyle/>
          <a:p>
            <a:pPr>
              <a:defRPr/>
            </a:pPr>
            <a:fld id="{404AA0AE-86F3-421F-8C3E-115E4D385766}" type="slidenum">
              <a:rPr lang="en-US" smtClean="0"/>
              <a:pPr>
                <a:defRPr/>
              </a:pPr>
              <a:t>‹#›</a:t>
            </a:fld>
            <a:endParaRPr lang="en-US"/>
          </a:p>
        </p:txBody>
      </p:sp>
      <p:sp>
        <p:nvSpPr>
          <p:cNvPr id="8" name="Content Placeholder 7"/>
          <p:cNvSpPr>
            <a:spLocks noGrp="1"/>
          </p:cNvSpPr>
          <p:nvPr>
            <p:ph sz="quarter" idx="1"/>
          </p:nvPr>
        </p:nvSpPr>
        <p:spPr>
          <a:xfrm>
            <a:off x="339471" y="1527048"/>
            <a:ext cx="956691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p:randomBa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0287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0287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0115550" y="1905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71450" y="2286000"/>
            <a:ext cx="993724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74879" y="142352"/>
            <a:ext cx="993724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539479" y="2743200"/>
            <a:ext cx="7290196"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64592" y="6391657"/>
            <a:ext cx="993724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71450" y="152400"/>
            <a:ext cx="993724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endParaRPr lang="en-US"/>
          </a:p>
        </p:txBody>
      </p:sp>
      <p:sp>
        <p:nvSpPr>
          <p:cNvPr id="4" name="Date Placeholder 3"/>
          <p:cNvSpPr>
            <a:spLocks noGrp="1"/>
          </p:cNvSpPr>
          <p:nvPr>
            <p:ph type="dt" sz="half" idx="10"/>
          </p:nvPr>
        </p:nvSpPr>
        <p:spPr/>
        <p:txBody>
          <a:bodyPr/>
          <a:lstStyle/>
          <a:p>
            <a:pPr>
              <a:defRPr/>
            </a:pPr>
            <a:endParaRPr lang="en-US"/>
          </a:p>
        </p:txBody>
      </p:sp>
      <p:sp>
        <p:nvSpPr>
          <p:cNvPr id="8" name="Straight Connector 7"/>
          <p:cNvSpPr>
            <a:spLocks noChangeShapeType="1"/>
          </p:cNvSpPr>
          <p:nvPr/>
        </p:nvSpPr>
        <p:spPr bwMode="auto">
          <a:xfrm>
            <a:off x="171450" y="2438400"/>
            <a:ext cx="993724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800600" y="2115312"/>
            <a:ext cx="685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906899" y="2209800"/>
            <a:ext cx="47320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886325" y="2199451"/>
            <a:ext cx="514350" cy="441325"/>
          </a:xfrm>
        </p:spPr>
        <p:txBody>
          <a:bodyPr/>
          <a:lstStyle>
            <a:lvl1pPr>
              <a:defRPr>
                <a:solidFill>
                  <a:schemeClr val="accent3">
                    <a:shade val="75000"/>
                  </a:schemeClr>
                </a:solidFill>
              </a:defRPr>
            </a:lvl1pPr>
          </a:lstStyle>
          <a:p>
            <a:pPr>
              <a:defRPr/>
            </a:pPr>
            <a:fld id="{92639B0F-558B-4BF0-839B-866D5D39B2E3}" type="slidenum">
              <a:rPr lang="en-US" smtClean="0"/>
              <a:pPr>
                <a:defRPr/>
              </a:pPr>
              <a:t>‹#›</a:t>
            </a:fld>
            <a:endParaRPr lang="en-US"/>
          </a:p>
        </p:txBody>
      </p:sp>
      <p:sp>
        <p:nvSpPr>
          <p:cNvPr id="2" name="Title 1"/>
          <p:cNvSpPr>
            <a:spLocks noGrp="1"/>
          </p:cNvSpPr>
          <p:nvPr>
            <p:ph type="title"/>
          </p:nvPr>
        </p:nvSpPr>
        <p:spPr>
          <a:xfrm>
            <a:off x="812602" y="533400"/>
            <a:ext cx="874395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39471" y="228600"/>
            <a:ext cx="9601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6515100" y="6409944"/>
            <a:ext cx="3425571" cy="365760"/>
          </a:xfrm>
        </p:spPr>
        <p:txBody>
          <a:bodyPr/>
          <a:lstStyle/>
          <a:p>
            <a:fld id="{1D8BD707-D9CF-40AE-B4C6-C98DA3205C09}" type="datetimeFigureOut">
              <a:rPr lang="en-US" smtClean="0"/>
              <a:pPr/>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5133466" y="1575653"/>
            <a:ext cx="10036"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39471" y="1371600"/>
            <a:ext cx="4543425"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5400675" y="1371600"/>
            <a:ext cx="4543425"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51435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10287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0287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1011555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71450" y="1371600"/>
            <a:ext cx="993724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64163" y="6391656"/>
            <a:ext cx="993724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39471" y="1524000"/>
            <a:ext cx="4545212"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390247" y="1524000"/>
            <a:ext cx="4546997"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a:xfrm>
            <a:off x="342900" y="6409944"/>
            <a:ext cx="4029075" cy="365760"/>
          </a:xfrm>
        </p:spPr>
        <p:txBody>
          <a:bodyPr/>
          <a:lstStyle/>
          <a:p>
            <a:pPr>
              <a:defRPr/>
            </a:pPr>
            <a:endParaRPr lang="en-US"/>
          </a:p>
        </p:txBody>
      </p:sp>
      <p:sp>
        <p:nvSpPr>
          <p:cNvPr id="15" name="Straight Connector 14"/>
          <p:cNvSpPr>
            <a:spLocks noChangeShapeType="1"/>
          </p:cNvSpPr>
          <p:nvPr/>
        </p:nvSpPr>
        <p:spPr bwMode="auto">
          <a:xfrm>
            <a:off x="171450" y="1280160"/>
            <a:ext cx="993724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71450" y="155448"/>
            <a:ext cx="993724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39471" y="2471383"/>
            <a:ext cx="454685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5400675" y="2471383"/>
            <a:ext cx="4543425"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800600" y="956036"/>
            <a:ext cx="685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906899" y="1050524"/>
            <a:ext cx="47320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886325" y="1042417"/>
            <a:ext cx="514350" cy="441325"/>
          </a:xfrm>
        </p:spPr>
        <p:txBody>
          <a:bodyPr/>
          <a:lstStyle>
            <a:lvl1pPr algn="ctr">
              <a:defRPr/>
            </a:lvl1pPr>
          </a:lstStyle>
          <a:p>
            <a:pPr>
              <a:defRPr/>
            </a:pPr>
            <a:fld id="{92639B0F-558B-4BF0-839B-866D5D39B2E3}" type="slidenum">
              <a:rPr lang="en-US" smtClean="0"/>
              <a:pPr>
                <a:defRPr/>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B7AF174-9A71-42F5-8253-5519F31EBF43}" type="slidenum">
              <a:rPr lang="en-US"/>
              <a:pPr>
                <a:defRPr/>
              </a:pPr>
              <a:t>‹#›</a:t>
            </a:fld>
            <a:endParaRPr lang="en-US"/>
          </a:p>
        </p:txBody>
      </p:sp>
    </p:spTree>
  </p:cSld>
  <p:clrMapOvr>
    <a:masterClrMapping/>
  </p:clrMapOvr>
  <p:transition advClick="0">
    <p:randomBa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886325" y="1036021"/>
            <a:ext cx="514350" cy="441325"/>
          </a:xfrm>
        </p:spPr>
        <p:txBody>
          <a:bodyPr/>
          <a:lstStyle/>
          <a:p>
            <a:pPr>
              <a:defRPr/>
            </a:pPr>
            <a:fld id="{92639B0F-558B-4BF0-839B-866D5D39B2E3}"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0287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10287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1011555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64592" y="6391657"/>
            <a:ext cx="993724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71450" y="158496"/>
            <a:ext cx="993724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800600" y="6324600"/>
            <a:ext cx="685800" cy="441324"/>
          </a:xfrm>
        </p:spPr>
        <p:txBody>
          <a:bodyPr/>
          <a:lstStyle>
            <a:lvl1pPr>
              <a:defRPr>
                <a:solidFill>
                  <a:srgbClr val="FFFFFF"/>
                </a:solidFill>
              </a:defRPr>
            </a:lvl1pPr>
          </a:lstStyle>
          <a:p>
            <a:pPr>
              <a:defRPr/>
            </a:pPr>
            <a:fld id="{92639B0F-558B-4BF0-839B-866D5D39B2E3}"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71450" y="152400"/>
            <a:ext cx="993724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0287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011555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0287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71450" y="609600"/>
            <a:ext cx="30861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28625" y="914400"/>
            <a:ext cx="2657475"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28625" y="1981201"/>
            <a:ext cx="2657475"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71450" y="152400"/>
            <a:ext cx="993724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71450" y="533400"/>
            <a:ext cx="993724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514725" y="685800"/>
            <a:ext cx="634365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457325" y="228600"/>
            <a:ext cx="685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563624" y="323088"/>
            <a:ext cx="47320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543050" y="312739"/>
            <a:ext cx="514350" cy="441325"/>
          </a:xfrm>
        </p:spPr>
        <p:txBody>
          <a:bodyPr/>
          <a:lstStyle>
            <a:lvl1pPr>
              <a:defRPr>
                <a:solidFill>
                  <a:schemeClr val="accent3">
                    <a:shade val="75000"/>
                  </a:schemeClr>
                </a:solidFill>
              </a:defRPr>
            </a:lvl1pPr>
          </a:lstStyle>
          <a:p>
            <a:pPr>
              <a:defRPr/>
            </a:pPr>
            <a:fld id="{92639B0F-558B-4BF0-839B-866D5D39B2E3}" type="slidenum">
              <a:rPr lang="en-US" smtClean="0"/>
              <a:pPr>
                <a:defRPr/>
              </a:pPr>
              <a:t>‹#›</a:t>
            </a:fld>
            <a:endParaRPr lang="en-US"/>
          </a:p>
        </p:txBody>
      </p:sp>
      <p:sp>
        <p:nvSpPr>
          <p:cNvPr id="21" name="Rectangle 20"/>
          <p:cNvSpPr>
            <a:spLocks noChangeArrowheads="1"/>
          </p:cNvSpPr>
          <p:nvPr/>
        </p:nvSpPr>
        <p:spPr bwMode="auto">
          <a:xfrm>
            <a:off x="168021" y="6388386"/>
            <a:ext cx="993724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339471" y="6410848"/>
            <a:ext cx="3806190" cy="365760"/>
          </a:xfrm>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71450" y="533400"/>
            <a:ext cx="993724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0287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1011555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0287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71450" y="152400"/>
            <a:ext cx="993724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71450" y="609600"/>
            <a:ext cx="30861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71450" y="155448"/>
            <a:ext cx="993724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457325" y="228600"/>
            <a:ext cx="685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563624" y="323088"/>
            <a:ext cx="47320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543050" y="312739"/>
            <a:ext cx="514350" cy="441325"/>
          </a:xfrm>
        </p:spPr>
        <p:txBody>
          <a:bodyPr/>
          <a:lstStyle/>
          <a:p>
            <a:pPr>
              <a:defRPr/>
            </a:pPr>
            <a:fld id="{92639B0F-558B-4BF0-839B-866D5D39B2E3}" type="slidenum">
              <a:rPr lang="en-US" smtClean="0"/>
              <a:pPr>
                <a:defRPr/>
              </a:pPr>
              <a:t>‹#›</a:t>
            </a:fld>
            <a:endParaRPr lang="en-US"/>
          </a:p>
        </p:txBody>
      </p:sp>
      <p:sp>
        <p:nvSpPr>
          <p:cNvPr id="2" name="Title 1"/>
          <p:cNvSpPr>
            <a:spLocks noGrp="1"/>
          </p:cNvSpPr>
          <p:nvPr>
            <p:ph type="title"/>
          </p:nvPr>
        </p:nvSpPr>
        <p:spPr>
          <a:xfrm>
            <a:off x="3375422" y="5029200"/>
            <a:ext cx="6600825"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375422" y="609600"/>
            <a:ext cx="6600825"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28625" y="990600"/>
            <a:ext cx="2743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68021" y="6388386"/>
            <a:ext cx="993724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6511671" y="6404984"/>
            <a:ext cx="3425571" cy="365760"/>
          </a:xfrm>
        </p:spPr>
        <p:txBody>
          <a:bodyPr/>
          <a:lstStyle/>
          <a:p>
            <a:pPr>
              <a:defRPr/>
            </a:pPr>
            <a:endParaRPr lang="en-US"/>
          </a:p>
        </p:txBody>
      </p:sp>
      <p:sp>
        <p:nvSpPr>
          <p:cNvPr id="6" name="Footer Placeholder 5"/>
          <p:cNvSpPr>
            <a:spLocks noGrp="1"/>
          </p:cNvSpPr>
          <p:nvPr>
            <p:ph type="ftr" sz="quarter" idx="11"/>
          </p:nvPr>
        </p:nvSpPr>
        <p:spPr>
          <a:xfrm>
            <a:off x="339471" y="6410848"/>
            <a:ext cx="4032504" cy="365760"/>
          </a:xfrm>
        </p:spPr>
        <p:txBody>
          <a:bodyPr/>
          <a:lstStyle/>
          <a:p>
            <a:pPr>
              <a:defRPr/>
            </a:pPr>
            <a:endParaRPr lang="en-US"/>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639B0F-558B-4BF0-839B-866D5D39B2E3}"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0287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886700" y="0"/>
            <a:ext cx="24003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0287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64592" y="6391657"/>
            <a:ext cx="993724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71450" y="155448"/>
            <a:ext cx="993724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91490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7694676" y="2925763"/>
            <a:ext cx="685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7800975" y="3020251"/>
            <a:ext cx="47320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7780401" y="3009902"/>
            <a:ext cx="514350" cy="441325"/>
          </a:xfrm>
        </p:spPr>
        <p:txBody>
          <a:bodyPr/>
          <a:lstStyle/>
          <a:p>
            <a:pPr>
              <a:defRPr/>
            </a:pPr>
            <a:fld id="{92639B0F-558B-4BF0-839B-866D5D39B2E3}" type="slidenum">
              <a:rPr lang="en-US" smtClean="0"/>
              <a:pPr>
                <a:defRPr/>
              </a:pPr>
              <a:t>‹#›</a:t>
            </a:fld>
            <a:endParaRPr lang="en-US"/>
          </a:p>
        </p:txBody>
      </p:sp>
      <p:sp>
        <p:nvSpPr>
          <p:cNvPr id="3" name="Vertical Text Placeholder 2"/>
          <p:cNvSpPr>
            <a:spLocks noGrp="1"/>
          </p:cNvSpPr>
          <p:nvPr>
            <p:ph type="body" orient="vert" idx="1"/>
          </p:nvPr>
        </p:nvSpPr>
        <p:spPr>
          <a:xfrm>
            <a:off x="342900" y="304800"/>
            <a:ext cx="737235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2" name="Vertical Title 1"/>
          <p:cNvSpPr>
            <a:spLocks noGrp="1"/>
          </p:cNvSpPr>
          <p:nvPr>
            <p:ph type="title" orient="vert"/>
          </p:nvPr>
        </p:nvSpPr>
        <p:spPr>
          <a:xfrm>
            <a:off x="8315325" y="304802"/>
            <a:ext cx="1628775"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12565" y="273050"/>
            <a:ext cx="9254728"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12564" y="1598613"/>
            <a:ext cx="4541639"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25654" y="1598613"/>
            <a:ext cx="454164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2564" y="3922714"/>
            <a:ext cx="4541639"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25654" y="3922714"/>
            <a:ext cx="4541640"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512565" y="6242051"/>
            <a:ext cx="2396728" cy="474663"/>
          </a:xfrm>
        </p:spPr>
        <p:txBody>
          <a:bodyPr/>
          <a:lstStyle>
            <a:lvl1pPr>
              <a:defRPr/>
            </a:lvl1pPr>
          </a:lstStyle>
          <a:p>
            <a:endParaRPr lang="en-US"/>
          </a:p>
        </p:txBody>
      </p:sp>
      <p:sp>
        <p:nvSpPr>
          <p:cNvPr id="8" name="Footer Placeholder 7"/>
          <p:cNvSpPr>
            <a:spLocks noGrp="1"/>
          </p:cNvSpPr>
          <p:nvPr>
            <p:ph type="ftr" sz="quarter" idx="11"/>
          </p:nvPr>
        </p:nvSpPr>
        <p:spPr>
          <a:xfrm>
            <a:off x="3514725" y="6242051"/>
            <a:ext cx="3257550" cy="474663"/>
          </a:xfrm>
        </p:spPr>
        <p:txBody>
          <a:bodyPr/>
          <a:lstStyle>
            <a:lvl1pPr>
              <a:defRPr/>
            </a:lvl1pPr>
          </a:lstStyle>
          <a:p>
            <a:endParaRPr lang="en-US"/>
          </a:p>
        </p:txBody>
      </p:sp>
      <p:sp>
        <p:nvSpPr>
          <p:cNvPr id="9" name="Slide Number Placeholder 8"/>
          <p:cNvSpPr>
            <a:spLocks noGrp="1"/>
          </p:cNvSpPr>
          <p:nvPr>
            <p:ph type="sldNum" sz="quarter" idx="12"/>
          </p:nvPr>
        </p:nvSpPr>
        <p:spPr>
          <a:xfrm>
            <a:off x="7372351" y="6242051"/>
            <a:ext cx="2396728" cy="474663"/>
          </a:xfrm>
        </p:spPr>
        <p:txBody>
          <a:bodyPr/>
          <a:lstStyle>
            <a:lvl1pPr>
              <a:defRPr/>
            </a:lvl1pPr>
          </a:lstStyle>
          <a:p>
            <a:fld id="{AFB94FCA-E653-44F6-A72C-C9FAF0051B76}"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14350" y="274639"/>
            <a:ext cx="92583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514350" y="6245225"/>
            <a:ext cx="2400300" cy="476250"/>
          </a:xfrm>
        </p:spPr>
        <p:txBody>
          <a:bodyPr/>
          <a:lstStyle>
            <a:lvl1pPr>
              <a:defRPr/>
            </a:lvl1pPr>
          </a:lstStyle>
          <a:p>
            <a:endParaRPr lang="en-US"/>
          </a:p>
        </p:txBody>
      </p:sp>
      <p:sp>
        <p:nvSpPr>
          <p:cNvPr id="4" name="Footer Placeholder 3"/>
          <p:cNvSpPr>
            <a:spLocks noGrp="1"/>
          </p:cNvSpPr>
          <p:nvPr>
            <p:ph type="ftr" sz="quarter" idx="11"/>
          </p:nvPr>
        </p:nvSpPr>
        <p:spPr>
          <a:xfrm>
            <a:off x="3514725" y="6245225"/>
            <a:ext cx="325755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7372350" y="6245225"/>
            <a:ext cx="2400300" cy="476250"/>
          </a:xfrm>
        </p:spPr>
        <p:txBody>
          <a:bodyPr/>
          <a:lstStyle>
            <a:lvl1pPr>
              <a:defRPr/>
            </a:lvl1pPr>
          </a:lstStyle>
          <a:p>
            <a:fld id="{38A50BEC-B26F-4AEC-BA77-99181A4ED6F9}"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a:prstGeom prst="rect">
            <a:avLst/>
          </a:prstGeom>
        </p:spPr>
        <p:txBody>
          <a:bodyPr anchor="b" anchorCtr="0"/>
          <a:lstStyle>
            <a:lvl1pPr>
              <a:lnSpc>
                <a:spcPts val="3000"/>
              </a:lnSpc>
              <a:defRPr sz="2800" b="1" baseline="0">
                <a:solidFill>
                  <a:schemeClr val="tx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514350" y="5791200"/>
            <a:ext cx="92583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12565" y="273050"/>
            <a:ext cx="9254728"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12564" y="1598613"/>
            <a:ext cx="4541639"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25654" y="1598613"/>
            <a:ext cx="454164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25654" y="3922714"/>
            <a:ext cx="4541640"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512565" y="6242051"/>
            <a:ext cx="2396728" cy="474663"/>
          </a:xfrm>
        </p:spPr>
        <p:txBody>
          <a:bodyPr/>
          <a:lstStyle>
            <a:lvl1pPr>
              <a:defRPr/>
            </a:lvl1pPr>
          </a:lstStyle>
          <a:p>
            <a:endParaRPr lang="en-US"/>
          </a:p>
        </p:txBody>
      </p:sp>
      <p:sp>
        <p:nvSpPr>
          <p:cNvPr id="7" name="Footer Placeholder 6"/>
          <p:cNvSpPr>
            <a:spLocks noGrp="1"/>
          </p:cNvSpPr>
          <p:nvPr>
            <p:ph type="ftr" sz="quarter" idx="11"/>
          </p:nvPr>
        </p:nvSpPr>
        <p:spPr>
          <a:xfrm>
            <a:off x="3514725" y="6242051"/>
            <a:ext cx="3257550" cy="474663"/>
          </a:xfrm>
        </p:spPr>
        <p:txBody>
          <a:bodyPr/>
          <a:lstStyle>
            <a:lvl1pPr>
              <a:defRPr/>
            </a:lvl1pPr>
          </a:lstStyle>
          <a:p>
            <a:endParaRPr lang="en-US"/>
          </a:p>
        </p:txBody>
      </p:sp>
      <p:sp>
        <p:nvSpPr>
          <p:cNvPr id="8" name="Slide Number Placeholder 7"/>
          <p:cNvSpPr>
            <a:spLocks noGrp="1"/>
          </p:cNvSpPr>
          <p:nvPr>
            <p:ph type="sldNum" sz="quarter" idx="12"/>
          </p:nvPr>
        </p:nvSpPr>
        <p:spPr>
          <a:xfrm>
            <a:off x="7372351" y="6242051"/>
            <a:ext cx="2396728" cy="474663"/>
          </a:xfrm>
        </p:spPr>
        <p:txBody>
          <a:bodyPr/>
          <a:lstStyle>
            <a:lvl1pPr>
              <a:defRPr/>
            </a:lvl1pPr>
          </a:lstStyle>
          <a:p>
            <a:fld id="{A54EA46B-9256-45D9-8467-85691EB8489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9FA2A8B-5BBF-474A-9E9A-FB821DB43909}" type="slidenum">
              <a:rPr lang="en-US"/>
              <a:pPr>
                <a:defRPr/>
              </a:pPr>
              <a:t>‹#›</a:t>
            </a:fld>
            <a:endParaRPr lang="en-US"/>
          </a:p>
        </p:txBody>
      </p:sp>
    </p:spTree>
  </p:cSld>
  <p:clrMapOvr>
    <a:masterClrMapping/>
  </p:clrMapOvr>
  <p:transition advClick="0">
    <p:randomBa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2565" y="273050"/>
            <a:ext cx="9254728"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12564" y="1598613"/>
            <a:ext cx="4541639"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2564" y="3922714"/>
            <a:ext cx="4541639"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5225654" y="1598613"/>
            <a:ext cx="4541640"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512565" y="6242051"/>
            <a:ext cx="2396728" cy="474663"/>
          </a:xfrm>
        </p:spPr>
        <p:txBody>
          <a:bodyPr/>
          <a:lstStyle>
            <a:lvl1pPr>
              <a:defRPr/>
            </a:lvl1pPr>
          </a:lstStyle>
          <a:p>
            <a:endParaRPr lang="en-US"/>
          </a:p>
        </p:txBody>
      </p:sp>
      <p:sp>
        <p:nvSpPr>
          <p:cNvPr id="7" name="Footer Placeholder 6"/>
          <p:cNvSpPr>
            <a:spLocks noGrp="1"/>
          </p:cNvSpPr>
          <p:nvPr>
            <p:ph type="ftr" sz="quarter" idx="11"/>
          </p:nvPr>
        </p:nvSpPr>
        <p:spPr>
          <a:xfrm>
            <a:off x="3514725" y="6242051"/>
            <a:ext cx="3257550" cy="474663"/>
          </a:xfrm>
        </p:spPr>
        <p:txBody>
          <a:bodyPr/>
          <a:lstStyle>
            <a:lvl1pPr>
              <a:defRPr/>
            </a:lvl1pPr>
          </a:lstStyle>
          <a:p>
            <a:endParaRPr lang="en-US"/>
          </a:p>
        </p:txBody>
      </p:sp>
      <p:sp>
        <p:nvSpPr>
          <p:cNvPr id="8" name="Slide Number Placeholder 7"/>
          <p:cNvSpPr>
            <a:spLocks noGrp="1"/>
          </p:cNvSpPr>
          <p:nvPr>
            <p:ph type="sldNum" sz="quarter" idx="12"/>
          </p:nvPr>
        </p:nvSpPr>
        <p:spPr>
          <a:xfrm>
            <a:off x="7372351" y="6242051"/>
            <a:ext cx="2396728" cy="474663"/>
          </a:xfrm>
        </p:spPr>
        <p:txBody>
          <a:bodyPr/>
          <a:lstStyle>
            <a:lvl1pPr>
              <a:defRPr/>
            </a:lvl1pPr>
          </a:lstStyle>
          <a:p>
            <a:fld id="{75E6693D-9FC8-461F-9E6E-1881FB80B6A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4F9CD5A-9A75-49A9-BAA4-E410E1ADECA9}" type="slidenum">
              <a:rPr lang="en-US"/>
              <a:pPr>
                <a:defRPr/>
              </a:pPr>
              <a:t>‹#›</a:t>
            </a:fld>
            <a:endParaRPr lang="en-US"/>
          </a:p>
        </p:txBody>
      </p:sp>
    </p:spTree>
  </p:cSld>
  <p:clrMapOvr>
    <a:masterClrMapping/>
  </p:clrMapOvr>
  <p:transition advClick="0">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C11E83E-9107-4EFA-B7F1-035B896A926C}" type="slidenum">
              <a:rPr lang="en-US"/>
              <a:pPr>
                <a:defRPr/>
              </a:pPr>
              <a:t>‹#›</a:t>
            </a:fld>
            <a:endParaRPr lang="en-US"/>
          </a:p>
        </p:txBody>
      </p:sp>
    </p:spTree>
  </p:cSld>
  <p:clrMapOvr>
    <a:masterClrMapping/>
  </p:clrMapOvr>
  <p:transition advClick="0">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5BA2C94-B7D5-4A6F-9EF1-789B3872ADE9}" type="slidenum">
              <a:rPr lang="en-US"/>
              <a:pPr>
                <a:defRPr/>
              </a:pPr>
              <a:t>‹#›</a:t>
            </a:fld>
            <a:endParaRPr lang="en-US"/>
          </a:p>
        </p:txBody>
      </p:sp>
    </p:spTree>
  </p:cSld>
  <p:clrMapOvr>
    <a:masterClrMapping/>
  </p:clrMapOvr>
  <p:transition advClick="0">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EAD730B-CD69-4283-806F-CA1298160631}" type="slidenum">
              <a:rPr lang="en-US"/>
              <a:pPr>
                <a:defRPr/>
              </a:pPr>
              <a:t>‹#›</a:t>
            </a:fld>
            <a:endParaRPr lang="en-US"/>
          </a:p>
        </p:txBody>
      </p:sp>
    </p:spTree>
  </p:cSld>
  <p:clrMapOvr>
    <a:masterClrMapping/>
  </p:clrMapOvr>
  <p:transition advClick="0">
    <p:randomBa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1.xml"/><Relationship Id="rId1" Type="http://schemas.openxmlformats.org/officeDocument/2006/relationships/slideLayout" Target="../slideLayouts/slideLayout12.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2.xml"/><Relationship Id="rId1" Type="http://schemas.openxmlformats.org/officeDocument/2006/relationships/slideLayout" Target="../slideLayouts/slideLayout13.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3.xml"/><Relationship Id="rId1" Type="http://schemas.openxmlformats.org/officeDocument/2006/relationships/slideLayout" Target="../slideLayouts/slideLayout14.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4.xml"/><Relationship Id="rId1" Type="http://schemas.openxmlformats.org/officeDocument/2006/relationships/slideLayout" Target="../slideLayouts/slideLayout15.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5.xml"/><Relationship Id="rId1" Type="http://schemas.openxmlformats.org/officeDocument/2006/relationships/slideLayout" Target="../slideLayouts/slideLayout16.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6.xml"/><Relationship Id="rId1" Type="http://schemas.openxmlformats.org/officeDocument/2006/relationships/slideLayout" Target="../slideLayouts/slideLayout17.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7.xml"/><Relationship Id="rId1" Type="http://schemas.openxmlformats.org/officeDocument/2006/relationships/slideLayout" Target="../slideLayouts/slideLayout18.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8.xml"/><Relationship Id="rId1" Type="http://schemas.openxmlformats.org/officeDocument/2006/relationships/slideLayout" Target="../slideLayouts/slideLayout19.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9.xml"/><Relationship Id="rId1" Type="http://schemas.openxmlformats.org/officeDocument/2006/relationships/slideLayout" Target="../slideLayouts/slideLayout2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20.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2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1" r:id="rId1"/>
    <p:sldLayoutId id="2147483758" r:id="rId2"/>
  </p:sldLayoutIdLst>
  <p:transition>
    <p:fad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Myriad Web Pro"/>
        </a:defRPr>
      </a:lvl2pPr>
      <a:lvl3pPr algn="ctr" rtl="0" fontAlgn="base">
        <a:spcBef>
          <a:spcPct val="0"/>
        </a:spcBef>
        <a:spcAft>
          <a:spcPct val="0"/>
        </a:spcAft>
        <a:defRPr sz="4400">
          <a:solidFill>
            <a:schemeClr val="tx1"/>
          </a:solidFill>
          <a:latin typeface="Myriad Web Pro"/>
        </a:defRPr>
      </a:lvl3pPr>
      <a:lvl4pPr algn="ctr" rtl="0" fontAlgn="base">
        <a:spcBef>
          <a:spcPct val="0"/>
        </a:spcBef>
        <a:spcAft>
          <a:spcPct val="0"/>
        </a:spcAft>
        <a:defRPr sz="4400">
          <a:solidFill>
            <a:schemeClr val="tx1"/>
          </a:solidFill>
          <a:latin typeface="Myriad Web Pro"/>
        </a:defRPr>
      </a:lvl4pPr>
      <a:lvl5pPr algn="ctr" rtl="0" fontAlgn="base">
        <a:spcBef>
          <a:spcPct val="0"/>
        </a:spcBef>
        <a:spcAft>
          <a:spcPct val="0"/>
        </a:spcAft>
        <a:defRPr sz="4400">
          <a:solidFill>
            <a:schemeClr val="tx1"/>
          </a:solidFill>
          <a:latin typeface="Myriad Web Pro"/>
        </a:defRPr>
      </a:lvl5pPr>
      <a:lvl6pPr marL="457200" algn="ctr" rtl="0" fontAlgn="base">
        <a:spcBef>
          <a:spcPct val="0"/>
        </a:spcBef>
        <a:spcAft>
          <a:spcPct val="0"/>
        </a:spcAft>
        <a:defRPr sz="4400">
          <a:solidFill>
            <a:schemeClr val="tx1"/>
          </a:solidFill>
          <a:latin typeface="Myriad Web Pro"/>
        </a:defRPr>
      </a:lvl6pPr>
      <a:lvl7pPr marL="914400" algn="ctr" rtl="0" fontAlgn="base">
        <a:spcBef>
          <a:spcPct val="0"/>
        </a:spcBef>
        <a:spcAft>
          <a:spcPct val="0"/>
        </a:spcAft>
        <a:defRPr sz="4400">
          <a:solidFill>
            <a:schemeClr val="tx1"/>
          </a:solidFill>
          <a:latin typeface="Myriad Web Pro"/>
        </a:defRPr>
      </a:lvl7pPr>
      <a:lvl8pPr marL="1371600" algn="ctr" rtl="0" fontAlgn="base">
        <a:spcBef>
          <a:spcPct val="0"/>
        </a:spcBef>
        <a:spcAft>
          <a:spcPct val="0"/>
        </a:spcAft>
        <a:defRPr sz="4400">
          <a:solidFill>
            <a:schemeClr val="tx1"/>
          </a:solidFill>
          <a:latin typeface="Myriad Web Pro"/>
        </a:defRPr>
      </a:lvl8pPr>
      <a:lvl9pPr marL="1828800" algn="ctr" rtl="0" fontAlgn="base">
        <a:spcBef>
          <a:spcPct val="0"/>
        </a:spcBef>
        <a:spcAft>
          <a:spcPct val="0"/>
        </a:spcAft>
        <a:defRPr sz="4400">
          <a:solidFill>
            <a:schemeClr val="tx1"/>
          </a:solidFill>
          <a:latin typeface="Myriad Web Pro"/>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771525" y="3048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771525" y="1600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8340"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defRPr>
            </a:lvl1pPr>
          </a:lstStyle>
          <a:p>
            <a:pPr>
              <a:defRPr/>
            </a:pPr>
            <a:endParaRPr lang="en-US"/>
          </a:p>
        </p:txBody>
      </p:sp>
      <p:sp>
        <p:nvSpPr>
          <p:cNvPr id="398341"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defRPr>
            </a:lvl1pPr>
          </a:lstStyle>
          <a:p>
            <a:pPr>
              <a:defRPr/>
            </a:pPr>
            <a:endParaRPr lang="en-US"/>
          </a:p>
        </p:txBody>
      </p:sp>
      <p:sp>
        <p:nvSpPr>
          <p:cNvPr id="398342"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63D842ED-F49A-4740-8E2D-E24C655B1DB9}" type="slidenum">
              <a:rPr lang="en-US"/>
              <a:pPr>
                <a:defRPr/>
              </a:pPr>
              <a:t>‹#›</a:t>
            </a:fld>
            <a:endParaRPr lang="en-US"/>
          </a:p>
        </p:txBody>
      </p:sp>
      <p:sp>
        <p:nvSpPr>
          <p:cNvPr id="398344" name="Rectangle 8"/>
          <p:cNvSpPr>
            <a:spLocks noChangeArrowheads="1"/>
          </p:cNvSpPr>
          <p:nvPr/>
        </p:nvSpPr>
        <p:spPr bwMode="auto">
          <a:xfrm>
            <a:off x="381000" y="6515100"/>
            <a:ext cx="7356475" cy="274638"/>
          </a:xfrm>
          <a:prstGeom prst="rect">
            <a:avLst/>
          </a:prstGeom>
          <a:solidFill>
            <a:schemeClr val="bg1"/>
          </a:solidFill>
          <a:ln w="9525">
            <a:noFill/>
            <a:miter lim="800000"/>
            <a:headEnd/>
            <a:tailEnd/>
          </a:ln>
          <a:effectLst/>
        </p:spPr>
        <p:txBody>
          <a:bodyPr>
            <a:spAutoFit/>
          </a:bodyPr>
          <a:lstStyle/>
          <a:p>
            <a:pPr eaLnBrk="0" hangingPunct="0">
              <a:defRPr/>
            </a:pPr>
            <a:r>
              <a:rPr lang="en-US" sz="1200">
                <a:solidFill>
                  <a:srgbClr val="000000"/>
                </a:solidFill>
                <a:latin typeface="Verdana" pitchFamily="34" charset="0"/>
                <a:cs typeface="Times New Roman" pitchFamily="18" charset="0"/>
              </a:rPr>
              <a:t>Source: Behavioral Risk Factor Surveillance System, CDC.</a:t>
            </a:r>
          </a:p>
        </p:txBody>
      </p:sp>
      <p:pic>
        <p:nvPicPr>
          <p:cNvPr id="14344" name="Picture 10" descr="cdc_spot-outline.jpg"/>
          <p:cNvPicPr>
            <a:picLocks noChangeAspect="1"/>
          </p:cNvPicPr>
          <p:nvPr/>
        </p:nvPicPr>
        <p:blipFill>
          <a:blip r:embed="rId3" cstate="print"/>
          <a:srcRect/>
          <a:stretch>
            <a:fillRect/>
          </a:stretch>
        </p:blipFill>
        <p:spPr bwMode="auto">
          <a:xfrm>
            <a:off x="8820150" y="6034088"/>
            <a:ext cx="1162050" cy="676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5" r:id="rId1"/>
  </p:sldLayoutIdLst>
  <p:transition advClick="0">
    <p:randomBar/>
  </p:transition>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Verdana" pitchFamily="34" charset="0"/>
        </a:defRPr>
      </a:lvl2pPr>
      <a:lvl3pPr algn="ctr" rtl="0" eaLnBrk="0" fontAlgn="base" hangingPunct="0">
        <a:spcBef>
          <a:spcPct val="0"/>
        </a:spcBef>
        <a:spcAft>
          <a:spcPct val="0"/>
        </a:spcAft>
        <a:defRPr sz="3200" b="1">
          <a:solidFill>
            <a:schemeClr val="tx1"/>
          </a:solidFill>
          <a:latin typeface="Verdana" pitchFamily="34" charset="0"/>
        </a:defRPr>
      </a:lvl3pPr>
      <a:lvl4pPr algn="ctr" rtl="0" eaLnBrk="0" fontAlgn="base" hangingPunct="0">
        <a:spcBef>
          <a:spcPct val="0"/>
        </a:spcBef>
        <a:spcAft>
          <a:spcPct val="0"/>
        </a:spcAft>
        <a:defRPr sz="3200" b="1">
          <a:solidFill>
            <a:schemeClr val="tx1"/>
          </a:solidFill>
          <a:latin typeface="Verdana" pitchFamily="34" charset="0"/>
        </a:defRPr>
      </a:lvl4pPr>
      <a:lvl5pPr algn="ctr" rtl="0" eaLnBrk="0" fontAlgn="base" hangingPunct="0">
        <a:spcBef>
          <a:spcPct val="0"/>
        </a:spcBef>
        <a:spcAft>
          <a:spcPct val="0"/>
        </a:spcAft>
        <a:defRPr sz="3200" b="1">
          <a:solidFill>
            <a:schemeClr val="tx1"/>
          </a:solidFill>
          <a:latin typeface="Verdana" pitchFamily="34" charset="0"/>
        </a:defRPr>
      </a:lvl5pPr>
      <a:lvl6pPr marL="457200" algn="ctr" rtl="0" fontAlgn="base">
        <a:spcBef>
          <a:spcPct val="0"/>
        </a:spcBef>
        <a:spcAft>
          <a:spcPct val="0"/>
        </a:spcAft>
        <a:defRPr sz="3200" b="1">
          <a:solidFill>
            <a:schemeClr val="tx1"/>
          </a:solidFill>
          <a:latin typeface="Verdana" pitchFamily="34" charset="0"/>
        </a:defRPr>
      </a:lvl6pPr>
      <a:lvl7pPr marL="914400" algn="ctr" rtl="0" fontAlgn="base">
        <a:spcBef>
          <a:spcPct val="0"/>
        </a:spcBef>
        <a:spcAft>
          <a:spcPct val="0"/>
        </a:spcAft>
        <a:defRPr sz="3200" b="1">
          <a:solidFill>
            <a:schemeClr val="tx1"/>
          </a:solidFill>
          <a:latin typeface="Verdana" pitchFamily="34" charset="0"/>
        </a:defRPr>
      </a:lvl7pPr>
      <a:lvl8pPr marL="1371600" algn="ctr" rtl="0" fontAlgn="base">
        <a:spcBef>
          <a:spcPct val="0"/>
        </a:spcBef>
        <a:spcAft>
          <a:spcPct val="0"/>
        </a:spcAft>
        <a:defRPr sz="3200" b="1">
          <a:solidFill>
            <a:schemeClr val="tx1"/>
          </a:solidFill>
          <a:latin typeface="Verdana" pitchFamily="34" charset="0"/>
        </a:defRPr>
      </a:lvl8pPr>
      <a:lvl9pPr marL="1828800" algn="ctr" rtl="0" fontAlgn="base">
        <a:spcBef>
          <a:spcPct val="0"/>
        </a:spcBef>
        <a:spcAft>
          <a:spcPct val="0"/>
        </a:spcAft>
        <a:defRPr sz="3200" b="1">
          <a:solidFill>
            <a:schemeClr val="tx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771525" y="3048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771525" y="1600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8340"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defRPr>
            </a:lvl1pPr>
          </a:lstStyle>
          <a:p>
            <a:pPr>
              <a:defRPr/>
            </a:pPr>
            <a:endParaRPr lang="en-US"/>
          </a:p>
        </p:txBody>
      </p:sp>
      <p:sp>
        <p:nvSpPr>
          <p:cNvPr id="398341"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defRPr>
            </a:lvl1pPr>
          </a:lstStyle>
          <a:p>
            <a:pPr>
              <a:defRPr/>
            </a:pPr>
            <a:endParaRPr lang="en-US"/>
          </a:p>
        </p:txBody>
      </p:sp>
      <p:sp>
        <p:nvSpPr>
          <p:cNvPr id="398342"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63700644-54CF-4E73-A919-92BDC5EC6310}" type="slidenum">
              <a:rPr lang="en-US"/>
              <a:pPr>
                <a:defRPr/>
              </a:pPr>
              <a:t>‹#›</a:t>
            </a:fld>
            <a:endParaRPr lang="en-US"/>
          </a:p>
        </p:txBody>
      </p:sp>
      <p:sp>
        <p:nvSpPr>
          <p:cNvPr id="398344" name="Rectangle 8"/>
          <p:cNvSpPr>
            <a:spLocks noChangeArrowheads="1"/>
          </p:cNvSpPr>
          <p:nvPr/>
        </p:nvSpPr>
        <p:spPr bwMode="auto">
          <a:xfrm>
            <a:off x="381000" y="6515100"/>
            <a:ext cx="7356475" cy="274638"/>
          </a:xfrm>
          <a:prstGeom prst="rect">
            <a:avLst/>
          </a:prstGeom>
          <a:solidFill>
            <a:schemeClr val="bg1"/>
          </a:solidFill>
          <a:ln w="9525">
            <a:noFill/>
            <a:miter lim="800000"/>
            <a:headEnd/>
            <a:tailEnd/>
          </a:ln>
          <a:effectLst/>
        </p:spPr>
        <p:txBody>
          <a:bodyPr>
            <a:spAutoFit/>
          </a:bodyPr>
          <a:lstStyle/>
          <a:p>
            <a:pPr eaLnBrk="0" hangingPunct="0">
              <a:defRPr/>
            </a:pPr>
            <a:r>
              <a:rPr lang="en-US" sz="1200">
                <a:solidFill>
                  <a:srgbClr val="000000"/>
                </a:solidFill>
                <a:latin typeface="Verdana" pitchFamily="34" charset="0"/>
                <a:cs typeface="Times New Roman" pitchFamily="18" charset="0"/>
              </a:rPr>
              <a:t>Source: Behavioral Risk Factor Surveillance System, CDC.</a:t>
            </a:r>
          </a:p>
        </p:txBody>
      </p:sp>
      <p:pic>
        <p:nvPicPr>
          <p:cNvPr id="15368" name="Picture 10" descr="cdc_spot-outline.jpg"/>
          <p:cNvPicPr>
            <a:picLocks noChangeAspect="1"/>
          </p:cNvPicPr>
          <p:nvPr/>
        </p:nvPicPr>
        <p:blipFill>
          <a:blip r:embed="rId3" cstate="print"/>
          <a:srcRect/>
          <a:stretch>
            <a:fillRect/>
          </a:stretch>
        </p:blipFill>
        <p:spPr bwMode="auto">
          <a:xfrm>
            <a:off x="8820150" y="6034088"/>
            <a:ext cx="1162050" cy="676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6" r:id="rId1"/>
  </p:sldLayoutIdLst>
  <p:transition advClick="0">
    <p:randomBar/>
  </p:transition>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Verdana" pitchFamily="34" charset="0"/>
        </a:defRPr>
      </a:lvl2pPr>
      <a:lvl3pPr algn="ctr" rtl="0" eaLnBrk="0" fontAlgn="base" hangingPunct="0">
        <a:spcBef>
          <a:spcPct val="0"/>
        </a:spcBef>
        <a:spcAft>
          <a:spcPct val="0"/>
        </a:spcAft>
        <a:defRPr sz="3200" b="1">
          <a:solidFill>
            <a:schemeClr val="tx1"/>
          </a:solidFill>
          <a:latin typeface="Verdana" pitchFamily="34" charset="0"/>
        </a:defRPr>
      </a:lvl3pPr>
      <a:lvl4pPr algn="ctr" rtl="0" eaLnBrk="0" fontAlgn="base" hangingPunct="0">
        <a:spcBef>
          <a:spcPct val="0"/>
        </a:spcBef>
        <a:spcAft>
          <a:spcPct val="0"/>
        </a:spcAft>
        <a:defRPr sz="3200" b="1">
          <a:solidFill>
            <a:schemeClr val="tx1"/>
          </a:solidFill>
          <a:latin typeface="Verdana" pitchFamily="34" charset="0"/>
        </a:defRPr>
      </a:lvl4pPr>
      <a:lvl5pPr algn="ctr" rtl="0" eaLnBrk="0" fontAlgn="base" hangingPunct="0">
        <a:spcBef>
          <a:spcPct val="0"/>
        </a:spcBef>
        <a:spcAft>
          <a:spcPct val="0"/>
        </a:spcAft>
        <a:defRPr sz="3200" b="1">
          <a:solidFill>
            <a:schemeClr val="tx1"/>
          </a:solidFill>
          <a:latin typeface="Verdana" pitchFamily="34" charset="0"/>
        </a:defRPr>
      </a:lvl5pPr>
      <a:lvl6pPr marL="457200" algn="ctr" rtl="0" fontAlgn="base">
        <a:spcBef>
          <a:spcPct val="0"/>
        </a:spcBef>
        <a:spcAft>
          <a:spcPct val="0"/>
        </a:spcAft>
        <a:defRPr sz="3200" b="1">
          <a:solidFill>
            <a:schemeClr val="tx1"/>
          </a:solidFill>
          <a:latin typeface="Verdana" pitchFamily="34" charset="0"/>
        </a:defRPr>
      </a:lvl6pPr>
      <a:lvl7pPr marL="914400" algn="ctr" rtl="0" fontAlgn="base">
        <a:spcBef>
          <a:spcPct val="0"/>
        </a:spcBef>
        <a:spcAft>
          <a:spcPct val="0"/>
        </a:spcAft>
        <a:defRPr sz="3200" b="1">
          <a:solidFill>
            <a:schemeClr val="tx1"/>
          </a:solidFill>
          <a:latin typeface="Verdana" pitchFamily="34" charset="0"/>
        </a:defRPr>
      </a:lvl7pPr>
      <a:lvl8pPr marL="1371600" algn="ctr" rtl="0" fontAlgn="base">
        <a:spcBef>
          <a:spcPct val="0"/>
        </a:spcBef>
        <a:spcAft>
          <a:spcPct val="0"/>
        </a:spcAft>
        <a:defRPr sz="3200" b="1">
          <a:solidFill>
            <a:schemeClr val="tx1"/>
          </a:solidFill>
          <a:latin typeface="Verdana" pitchFamily="34" charset="0"/>
        </a:defRPr>
      </a:lvl8pPr>
      <a:lvl9pPr marL="1828800" algn="ctr" rtl="0" fontAlgn="base">
        <a:spcBef>
          <a:spcPct val="0"/>
        </a:spcBef>
        <a:spcAft>
          <a:spcPct val="0"/>
        </a:spcAft>
        <a:defRPr sz="3200" b="1">
          <a:solidFill>
            <a:schemeClr val="tx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771525" y="3048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771525" y="1600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8340"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defRPr>
            </a:lvl1pPr>
          </a:lstStyle>
          <a:p>
            <a:pPr>
              <a:defRPr/>
            </a:pPr>
            <a:endParaRPr lang="en-US"/>
          </a:p>
        </p:txBody>
      </p:sp>
      <p:sp>
        <p:nvSpPr>
          <p:cNvPr id="398341"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defRPr>
            </a:lvl1pPr>
          </a:lstStyle>
          <a:p>
            <a:pPr>
              <a:defRPr/>
            </a:pPr>
            <a:endParaRPr lang="en-US"/>
          </a:p>
        </p:txBody>
      </p:sp>
      <p:sp>
        <p:nvSpPr>
          <p:cNvPr id="398342"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89FC0CFD-4609-42FD-89B4-4E4D96CB85AE}" type="slidenum">
              <a:rPr lang="en-US"/>
              <a:pPr>
                <a:defRPr/>
              </a:pPr>
              <a:t>‹#›</a:t>
            </a:fld>
            <a:endParaRPr lang="en-US"/>
          </a:p>
        </p:txBody>
      </p:sp>
      <p:sp>
        <p:nvSpPr>
          <p:cNvPr id="398344" name="Rectangle 8"/>
          <p:cNvSpPr>
            <a:spLocks noChangeArrowheads="1"/>
          </p:cNvSpPr>
          <p:nvPr/>
        </p:nvSpPr>
        <p:spPr bwMode="auto">
          <a:xfrm>
            <a:off x="381000" y="6515100"/>
            <a:ext cx="7356475" cy="274638"/>
          </a:xfrm>
          <a:prstGeom prst="rect">
            <a:avLst/>
          </a:prstGeom>
          <a:solidFill>
            <a:schemeClr val="bg1"/>
          </a:solidFill>
          <a:ln w="9525">
            <a:noFill/>
            <a:miter lim="800000"/>
            <a:headEnd/>
            <a:tailEnd/>
          </a:ln>
          <a:effectLst/>
        </p:spPr>
        <p:txBody>
          <a:bodyPr>
            <a:spAutoFit/>
          </a:bodyPr>
          <a:lstStyle/>
          <a:p>
            <a:pPr eaLnBrk="0" hangingPunct="0">
              <a:defRPr/>
            </a:pPr>
            <a:r>
              <a:rPr lang="en-US" sz="1200">
                <a:solidFill>
                  <a:srgbClr val="000000"/>
                </a:solidFill>
                <a:latin typeface="Verdana" pitchFamily="34" charset="0"/>
                <a:cs typeface="Times New Roman" pitchFamily="18" charset="0"/>
              </a:rPr>
              <a:t>Source: Behavioral Risk Factor Surveillance System, CDC.</a:t>
            </a:r>
          </a:p>
        </p:txBody>
      </p:sp>
      <p:pic>
        <p:nvPicPr>
          <p:cNvPr id="16392" name="Picture 10" descr="cdc_spot-outline.jpg"/>
          <p:cNvPicPr>
            <a:picLocks noChangeAspect="1"/>
          </p:cNvPicPr>
          <p:nvPr/>
        </p:nvPicPr>
        <p:blipFill>
          <a:blip r:embed="rId3" cstate="print"/>
          <a:srcRect/>
          <a:stretch>
            <a:fillRect/>
          </a:stretch>
        </p:blipFill>
        <p:spPr bwMode="auto">
          <a:xfrm>
            <a:off x="8820150" y="6034088"/>
            <a:ext cx="1162050" cy="676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7" r:id="rId1"/>
  </p:sldLayoutIdLst>
  <p:transition advClick="0">
    <p:randomBar/>
  </p:transition>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Verdana" pitchFamily="34" charset="0"/>
        </a:defRPr>
      </a:lvl2pPr>
      <a:lvl3pPr algn="ctr" rtl="0" eaLnBrk="0" fontAlgn="base" hangingPunct="0">
        <a:spcBef>
          <a:spcPct val="0"/>
        </a:spcBef>
        <a:spcAft>
          <a:spcPct val="0"/>
        </a:spcAft>
        <a:defRPr sz="3200" b="1">
          <a:solidFill>
            <a:schemeClr val="tx1"/>
          </a:solidFill>
          <a:latin typeface="Verdana" pitchFamily="34" charset="0"/>
        </a:defRPr>
      </a:lvl3pPr>
      <a:lvl4pPr algn="ctr" rtl="0" eaLnBrk="0" fontAlgn="base" hangingPunct="0">
        <a:spcBef>
          <a:spcPct val="0"/>
        </a:spcBef>
        <a:spcAft>
          <a:spcPct val="0"/>
        </a:spcAft>
        <a:defRPr sz="3200" b="1">
          <a:solidFill>
            <a:schemeClr val="tx1"/>
          </a:solidFill>
          <a:latin typeface="Verdana" pitchFamily="34" charset="0"/>
        </a:defRPr>
      </a:lvl4pPr>
      <a:lvl5pPr algn="ctr" rtl="0" eaLnBrk="0" fontAlgn="base" hangingPunct="0">
        <a:spcBef>
          <a:spcPct val="0"/>
        </a:spcBef>
        <a:spcAft>
          <a:spcPct val="0"/>
        </a:spcAft>
        <a:defRPr sz="3200" b="1">
          <a:solidFill>
            <a:schemeClr val="tx1"/>
          </a:solidFill>
          <a:latin typeface="Verdana" pitchFamily="34" charset="0"/>
        </a:defRPr>
      </a:lvl5pPr>
      <a:lvl6pPr marL="457200" algn="ctr" rtl="0" fontAlgn="base">
        <a:spcBef>
          <a:spcPct val="0"/>
        </a:spcBef>
        <a:spcAft>
          <a:spcPct val="0"/>
        </a:spcAft>
        <a:defRPr sz="3200" b="1">
          <a:solidFill>
            <a:schemeClr val="tx1"/>
          </a:solidFill>
          <a:latin typeface="Verdana" pitchFamily="34" charset="0"/>
        </a:defRPr>
      </a:lvl6pPr>
      <a:lvl7pPr marL="914400" algn="ctr" rtl="0" fontAlgn="base">
        <a:spcBef>
          <a:spcPct val="0"/>
        </a:spcBef>
        <a:spcAft>
          <a:spcPct val="0"/>
        </a:spcAft>
        <a:defRPr sz="3200" b="1">
          <a:solidFill>
            <a:schemeClr val="tx1"/>
          </a:solidFill>
          <a:latin typeface="Verdana" pitchFamily="34" charset="0"/>
        </a:defRPr>
      </a:lvl7pPr>
      <a:lvl8pPr marL="1371600" algn="ctr" rtl="0" fontAlgn="base">
        <a:spcBef>
          <a:spcPct val="0"/>
        </a:spcBef>
        <a:spcAft>
          <a:spcPct val="0"/>
        </a:spcAft>
        <a:defRPr sz="3200" b="1">
          <a:solidFill>
            <a:schemeClr val="tx1"/>
          </a:solidFill>
          <a:latin typeface="Verdana" pitchFamily="34" charset="0"/>
        </a:defRPr>
      </a:lvl8pPr>
      <a:lvl9pPr marL="1828800" algn="ctr" rtl="0" fontAlgn="base">
        <a:spcBef>
          <a:spcPct val="0"/>
        </a:spcBef>
        <a:spcAft>
          <a:spcPct val="0"/>
        </a:spcAft>
        <a:defRPr sz="3200" b="1">
          <a:solidFill>
            <a:schemeClr val="tx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771525" y="3048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771525" y="1600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8340"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defRPr>
            </a:lvl1pPr>
          </a:lstStyle>
          <a:p>
            <a:pPr>
              <a:defRPr/>
            </a:pPr>
            <a:endParaRPr lang="en-US"/>
          </a:p>
        </p:txBody>
      </p:sp>
      <p:sp>
        <p:nvSpPr>
          <p:cNvPr id="398341"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defRPr>
            </a:lvl1pPr>
          </a:lstStyle>
          <a:p>
            <a:pPr>
              <a:defRPr/>
            </a:pPr>
            <a:endParaRPr lang="en-US"/>
          </a:p>
        </p:txBody>
      </p:sp>
      <p:sp>
        <p:nvSpPr>
          <p:cNvPr id="398342"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5843DCE1-5647-47DB-9AFC-C3B030C1CE49}" type="slidenum">
              <a:rPr lang="en-US"/>
              <a:pPr>
                <a:defRPr/>
              </a:pPr>
              <a:t>‹#›</a:t>
            </a:fld>
            <a:endParaRPr lang="en-US"/>
          </a:p>
        </p:txBody>
      </p:sp>
      <p:sp>
        <p:nvSpPr>
          <p:cNvPr id="398344" name="Rectangle 8"/>
          <p:cNvSpPr>
            <a:spLocks noChangeArrowheads="1"/>
          </p:cNvSpPr>
          <p:nvPr/>
        </p:nvSpPr>
        <p:spPr bwMode="auto">
          <a:xfrm>
            <a:off x="381000" y="6515100"/>
            <a:ext cx="7356475" cy="274638"/>
          </a:xfrm>
          <a:prstGeom prst="rect">
            <a:avLst/>
          </a:prstGeom>
          <a:solidFill>
            <a:schemeClr val="bg1"/>
          </a:solidFill>
          <a:ln w="9525">
            <a:noFill/>
            <a:miter lim="800000"/>
            <a:headEnd/>
            <a:tailEnd/>
          </a:ln>
          <a:effectLst/>
        </p:spPr>
        <p:txBody>
          <a:bodyPr>
            <a:spAutoFit/>
          </a:bodyPr>
          <a:lstStyle/>
          <a:p>
            <a:pPr eaLnBrk="0" hangingPunct="0">
              <a:defRPr/>
            </a:pPr>
            <a:r>
              <a:rPr lang="en-US" sz="1200">
                <a:solidFill>
                  <a:srgbClr val="000000"/>
                </a:solidFill>
                <a:latin typeface="Verdana" pitchFamily="34" charset="0"/>
                <a:cs typeface="Times New Roman" pitchFamily="18" charset="0"/>
              </a:rPr>
              <a:t>Source: Behavioral Risk Factor Surveillance System, CDC.</a:t>
            </a:r>
          </a:p>
        </p:txBody>
      </p:sp>
      <p:pic>
        <p:nvPicPr>
          <p:cNvPr id="17416" name="Picture 10" descr="cdc_spot-outline.jpg"/>
          <p:cNvPicPr>
            <a:picLocks noChangeAspect="1"/>
          </p:cNvPicPr>
          <p:nvPr/>
        </p:nvPicPr>
        <p:blipFill>
          <a:blip r:embed="rId3" cstate="print"/>
          <a:srcRect/>
          <a:stretch>
            <a:fillRect/>
          </a:stretch>
        </p:blipFill>
        <p:spPr bwMode="auto">
          <a:xfrm>
            <a:off x="8820150" y="6034088"/>
            <a:ext cx="1162050" cy="676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8" r:id="rId1"/>
  </p:sldLayoutIdLst>
  <p:transition advClick="0">
    <p:randomBar/>
  </p:transition>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Verdana" pitchFamily="34" charset="0"/>
        </a:defRPr>
      </a:lvl2pPr>
      <a:lvl3pPr algn="ctr" rtl="0" eaLnBrk="0" fontAlgn="base" hangingPunct="0">
        <a:spcBef>
          <a:spcPct val="0"/>
        </a:spcBef>
        <a:spcAft>
          <a:spcPct val="0"/>
        </a:spcAft>
        <a:defRPr sz="3200" b="1">
          <a:solidFill>
            <a:schemeClr val="tx1"/>
          </a:solidFill>
          <a:latin typeface="Verdana" pitchFamily="34" charset="0"/>
        </a:defRPr>
      </a:lvl3pPr>
      <a:lvl4pPr algn="ctr" rtl="0" eaLnBrk="0" fontAlgn="base" hangingPunct="0">
        <a:spcBef>
          <a:spcPct val="0"/>
        </a:spcBef>
        <a:spcAft>
          <a:spcPct val="0"/>
        </a:spcAft>
        <a:defRPr sz="3200" b="1">
          <a:solidFill>
            <a:schemeClr val="tx1"/>
          </a:solidFill>
          <a:latin typeface="Verdana" pitchFamily="34" charset="0"/>
        </a:defRPr>
      </a:lvl4pPr>
      <a:lvl5pPr algn="ctr" rtl="0" eaLnBrk="0" fontAlgn="base" hangingPunct="0">
        <a:spcBef>
          <a:spcPct val="0"/>
        </a:spcBef>
        <a:spcAft>
          <a:spcPct val="0"/>
        </a:spcAft>
        <a:defRPr sz="3200" b="1">
          <a:solidFill>
            <a:schemeClr val="tx1"/>
          </a:solidFill>
          <a:latin typeface="Verdana" pitchFamily="34" charset="0"/>
        </a:defRPr>
      </a:lvl5pPr>
      <a:lvl6pPr marL="457200" algn="ctr" rtl="0" fontAlgn="base">
        <a:spcBef>
          <a:spcPct val="0"/>
        </a:spcBef>
        <a:spcAft>
          <a:spcPct val="0"/>
        </a:spcAft>
        <a:defRPr sz="3200" b="1">
          <a:solidFill>
            <a:schemeClr val="tx1"/>
          </a:solidFill>
          <a:latin typeface="Verdana" pitchFamily="34" charset="0"/>
        </a:defRPr>
      </a:lvl6pPr>
      <a:lvl7pPr marL="914400" algn="ctr" rtl="0" fontAlgn="base">
        <a:spcBef>
          <a:spcPct val="0"/>
        </a:spcBef>
        <a:spcAft>
          <a:spcPct val="0"/>
        </a:spcAft>
        <a:defRPr sz="3200" b="1">
          <a:solidFill>
            <a:schemeClr val="tx1"/>
          </a:solidFill>
          <a:latin typeface="Verdana" pitchFamily="34" charset="0"/>
        </a:defRPr>
      </a:lvl7pPr>
      <a:lvl8pPr marL="1371600" algn="ctr" rtl="0" fontAlgn="base">
        <a:spcBef>
          <a:spcPct val="0"/>
        </a:spcBef>
        <a:spcAft>
          <a:spcPct val="0"/>
        </a:spcAft>
        <a:defRPr sz="3200" b="1">
          <a:solidFill>
            <a:schemeClr val="tx1"/>
          </a:solidFill>
          <a:latin typeface="Verdana" pitchFamily="34" charset="0"/>
        </a:defRPr>
      </a:lvl8pPr>
      <a:lvl9pPr marL="1828800" algn="ctr" rtl="0" fontAlgn="base">
        <a:spcBef>
          <a:spcPct val="0"/>
        </a:spcBef>
        <a:spcAft>
          <a:spcPct val="0"/>
        </a:spcAft>
        <a:defRPr sz="3200" b="1">
          <a:solidFill>
            <a:schemeClr val="tx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771525" y="3048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Rectangle 3"/>
          <p:cNvSpPr>
            <a:spLocks noGrp="1" noChangeArrowheads="1"/>
          </p:cNvSpPr>
          <p:nvPr>
            <p:ph type="body" idx="1"/>
          </p:nvPr>
        </p:nvSpPr>
        <p:spPr bwMode="auto">
          <a:xfrm>
            <a:off x="771525" y="1600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8340"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defRPr>
            </a:lvl1pPr>
          </a:lstStyle>
          <a:p>
            <a:pPr>
              <a:defRPr/>
            </a:pPr>
            <a:endParaRPr lang="en-US"/>
          </a:p>
        </p:txBody>
      </p:sp>
      <p:sp>
        <p:nvSpPr>
          <p:cNvPr id="398341"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defRPr>
            </a:lvl1pPr>
          </a:lstStyle>
          <a:p>
            <a:pPr>
              <a:defRPr/>
            </a:pPr>
            <a:endParaRPr lang="en-US"/>
          </a:p>
        </p:txBody>
      </p:sp>
      <p:sp>
        <p:nvSpPr>
          <p:cNvPr id="398342"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56D4D6D2-94BD-4BB4-8B3D-AFCF5D01A53B}" type="slidenum">
              <a:rPr lang="en-US"/>
              <a:pPr>
                <a:defRPr/>
              </a:pPr>
              <a:t>‹#›</a:t>
            </a:fld>
            <a:endParaRPr lang="en-US"/>
          </a:p>
        </p:txBody>
      </p:sp>
      <p:sp>
        <p:nvSpPr>
          <p:cNvPr id="398344" name="Rectangle 8"/>
          <p:cNvSpPr>
            <a:spLocks noChangeArrowheads="1"/>
          </p:cNvSpPr>
          <p:nvPr/>
        </p:nvSpPr>
        <p:spPr bwMode="auto">
          <a:xfrm>
            <a:off x="381000" y="6515100"/>
            <a:ext cx="7356475" cy="274638"/>
          </a:xfrm>
          <a:prstGeom prst="rect">
            <a:avLst/>
          </a:prstGeom>
          <a:solidFill>
            <a:schemeClr val="bg1"/>
          </a:solidFill>
          <a:ln w="9525">
            <a:noFill/>
            <a:miter lim="800000"/>
            <a:headEnd/>
            <a:tailEnd/>
          </a:ln>
          <a:effectLst/>
        </p:spPr>
        <p:txBody>
          <a:bodyPr>
            <a:spAutoFit/>
          </a:bodyPr>
          <a:lstStyle/>
          <a:p>
            <a:pPr eaLnBrk="0" hangingPunct="0">
              <a:defRPr/>
            </a:pPr>
            <a:r>
              <a:rPr lang="en-US" sz="1200">
                <a:solidFill>
                  <a:srgbClr val="000000"/>
                </a:solidFill>
                <a:latin typeface="Verdana" pitchFamily="34" charset="0"/>
                <a:cs typeface="Times New Roman" pitchFamily="18" charset="0"/>
              </a:rPr>
              <a:t>Source: Behavioral Risk Factor Surveillance System, CDC.</a:t>
            </a:r>
          </a:p>
        </p:txBody>
      </p:sp>
      <p:pic>
        <p:nvPicPr>
          <p:cNvPr id="18440" name="Picture 10" descr="cdc_spot-outline.jpg"/>
          <p:cNvPicPr>
            <a:picLocks noChangeAspect="1"/>
          </p:cNvPicPr>
          <p:nvPr/>
        </p:nvPicPr>
        <p:blipFill>
          <a:blip r:embed="rId3" cstate="print"/>
          <a:srcRect/>
          <a:stretch>
            <a:fillRect/>
          </a:stretch>
        </p:blipFill>
        <p:spPr bwMode="auto">
          <a:xfrm>
            <a:off x="8820150" y="6034088"/>
            <a:ext cx="1162050" cy="676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9" r:id="rId1"/>
  </p:sldLayoutIdLst>
  <p:transition advClick="0">
    <p:randomBar/>
  </p:transition>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Verdana" pitchFamily="34" charset="0"/>
        </a:defRPr>
      </a:lvl2pPr>
      <a:lvl3pPr algn="ctr" rtl="0" eaLnBrk="0" fontAlgn="base" hangingPunct="0">
        <a:spcBef>
          <a:spcPct val="0"/>
        </a:spcBef>
        <a:spcAft>
          <a:spcPct val="0"/>
        </a:spcAft>
        <a:defRPr sz="3200" b="1">
          <a:solidFill>
            <a:schemeClr val="tx1"/>
          </a:solidFill>
          <a:latin typeface="Verdana" pitchFamily="34" charset="0"/>
        </a:defRPr>
      </a:lvl3pPr>
      <a:lvl4pPr algn="ctr" rtl="0" eaLnBrk="0" fontAlgn="base" hangingPunct="0">
        <a:spcBef>
          <a:spcPct val="0"/>
        </a:spcBef>
        <a:spcAft>
          <a:spcPct val="0"/>
        </a:spcAft>
        <a:defRPr sz="3200" b="1">
          <a:solidFill>
            <a:schemeClr val="tx1"/>
          </a:solidFill>
          <a:latin typeface="Verdana" pitchFamily="34" charset="0"/>
        </a:defRPr>
      </a:lvl4pPr>
      <a:lvl5pPr algn="ctr" rtl="0" eaLnBrk="0" fontAlgn="base" hangingPunct="0">
        <a:spcBef>
          <a:spcPct val="0"/>
        </a:spcBef>
        <a:spcAft>
          <a:spcPct val="0"/>
        </a:spcAft>
        <a:defRPr sz="3200" b="1">
          <a:solidFill>
            <a:schemeClr val="tx1"/>
          </a:solidFill>
          <a:latin typeface="Verdana" pitchFamily="34" charset="0"/>
        </a:defRPr>
      </a:lvl5pPr>
      <a:lvl6pPr marL="457200" algn="ctr" rtl="0" fontAlgn="base">
        <a:spcBef>
          <a:spcPct val="0"/>
        </a:spcBef>
        <a:spcAft>
          <a:spcPct val="0"/>
        </a:spcAft>
        <a:defRPr sz="3200" b="1">
          <a:solidFill>
            <a:schemeClr val="tx1"/>
          </a:solidFill>
          <a:latin typeface="Verdana" pitchFamily="34" charset="0"/>
        </a:defRPr>
      </a:lvl6pPr>
      <a:lvl7pPr marL="914400" algn="ctr" rtl="0" fontAlgn="base">
        <a:spcBef>
          <a:spcPct val="0"/>
        </a:spcBef>
        <a:spcAft>
          <a:spcPct val="0"/>
        </a:spcAft>
        <a:defRPr sz="3200" b="1">
          <a:solidFill>
            <a:schemeClr val="tx1"/>
          </a:solidFill>
          <a:latin typeface="Verdana" pitchFamily="34" charset="0"/>
        </a:defRPr>
      </a:lvl7pPr>
      <a:lvl8pPr marL="1371600" algn="ctr" rtl="0" fontAlgn="base">
        <a:spcBef>
          <a:spcPct val="0"/>
        </a:spcBef>
        <a:spcAft>
          <a:spcPct val="0"/>
        </a:spcAft>
        <a:defRPr sz="3200" b="1">
          <a:solidFill>
            <a:schemeClr val="tx1"/>
          </a:solidFill>
          <a:latin typeface="Verdana" pitchFamily="34" charset="0"/>
        </a:defRPr>
      </a:lvl8pPr>
      <a:lvl9pPr marL="1828800" algn="ctr" rtl="0" fontAlgn="base">
        <a:spcBef>
          <a:spcPct val="0"/>
        </a:spcBef>
        <a:spcAft>
          <a:spcPct val="0"/>
        </a:spcAft>
        <a:defRPr sz="3200" b="1">
          <a:solidFill>
            <a:schemeClr val="tx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771525" y="3048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771525" y="1600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8340"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defRPr>
            </a:lvl1pPr>
          </a:lstStyle>
          <a:p>
            <a:pPr>
              <a:defRPr/>
            </a:pPr>
            <a:endParaRPr lang="en-US"/>
          </a:p>
        </p:txBody>
      </p:sp>
      <p:sp>
        <p:nvSpPr>
          <p:cNvPr id="398341"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defRPr>
            </a:lvl1pPr>
          </a:lstStyle>
          <a:p>
            <a:pPr>
              <a:defRPr/>
            </a:pPr>
            <a:endParaRPr lang="en-US"/>
          </a:p>
        </p:txBody>
      </p:sp>
      <p:sp>
        <p:nvSpPr>
          <p:cNvPr id="398342"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F0C43495-A215-4744-93B9-02C96FD09AB2}" type="slidenum">
              <a:rPr lang="en-US"/>
              <a:pPr>
                <a:defRPr/>
              </a:pPr>
              <a:t>‹#›</a:t>
            </a:fld>
            <a:endParaRPr lang="en-US"/>
          </a:p>
        </p:txBody>
      </p:sp>
      <p:sp>
        <p:nvSpPr>
          <p:cNvPr id="398344" name="Rectangle 8"/>
          <p:cNvSpPr>
            <a:spLocks noChangeArrowheads="1"/>
          </p:cNvSpPr>
          <p:nvPr/>
        </p:nvSpPr>
        <p:spPr bwMode="auto">
          <a:xfrm>
            <a:off x="381000" y="6515100"/>
            <a:ext cx="7356475" cy="274638"/>
          </a:xfrm>
          <a:prstGeom prst="rect">
            <a:avLst/>
          </a:prstGeom>
          <a:solidFill>
            <a:schemeClr val="bg1"/>
          </a:solidFill>
          <a:ln w="9525">
            <a:noFill/>
            <a:miter lim="800000"/>
            <a:headEnd/>
            <a:tailEnd/>
          </a:ln>
          <a:effectLst/>
        </p:spPr>
        <p:txBody>
          <a:bodyPr>
            <a:spAutoFit/>
          </a:bodyPr>
          <a:lstStyle/>
          <a:p>
            <a:pPr eaLnBrk="0" hangingPunct="0">
              <a:defRPr/>
            </a:pPr>
            <a:r>
              <a:rPr lang="en-US" sz="1200">
                <a:solidFill>
                  <a:srgbClr val="000000"/>
                </a:solidFill>
                <a:latin typeface="Verdana" pitchFamily="34" charset="0"/>
                <a:cs typeface="Times New Roman" pitchFamily="18" charset="0"/>
              </a:rPr>
              <a:t>Source: Behavioral Risk Factor Surveillance System, CDC.</a:t>
            </a:r>
          </a:p>
        </p:txBody>
      </p:sp>
      <p:pic>
        <p:nvPicPr>
          <p:cNvPr id="19464" name="Picture 10" descr="cdc_spot-outline.jpg"/>
          <p:cNvPicPr>
            <a:picLocks noChangeAspect="1"/>
          </p:cNvPicPr>
          <p:nvPr/>
        </p:nvPicPr>
        <p:blipFill>
          <a:blip r:embed="rId3" cstate="print"/>
          <a:srcRect/>
          <a:stretch>
            <a:fillRect/>
          </a:stretch>
        </p:blipFill>
        <p:spPr bwMode="auto">
          <a:xfrm>
            <a:off x="8820150" y="6034088"/>
            <a:ext cx="1162050" cy="676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0" r:id="rId1"/>
  </p:sldLayoutIdLst>
  <p:transition advClick="0">
    <p:randomBar/>
  </p:transition>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Verdana" pitchFamily="34" charset="0"/>
        </a:defRPr>
      </a:lvl2pPr>
      <a:lvl3pPr algn="ctr" rtl="0" eaLnBrk="0" fontAlgn="base" hangingPunct="0">
        <a:spcBef>
          <a:spcPct val="0"/>
        </a:spcBef>
        <a:spcAft>
          <a:spcPct val="0"/>
        </a:spcAft>
        <a:defRPr sz="3200" b="1">
          <a:solidFill>
            <a:schemeClr val="tx1"/>
          </a:solidFill>
          <a:latin typeface="Verdana" pitchFamily="34" charset="0"/>
        </a:defRPr>
      </a:lvl3pPr>
      <a:lvl4pPr algn="ctr" rtl="0" eaLnBrk="0" fontAlgn="base" hangingPunct="0">
        <a:spcBef>
          <a:spcPct val="0"/>
        </a:spcBef>
        <a:spcAft>
          <a:spcPct val="0"/>
        </a:spcAft>
        <a:defRPr sz="3200" b="1">
          <a:solidFill>
            <a:schemeClr val="tx1"/>
          </a:solidFill>
          <a:latin typeface="Verdana" pitchFamily="34" charset="0"/>
        </a:defRPr>
      </a:lvl4pPr>
      <a:lvl5pPr algn="ctr" rtl="0" eaLnBrk="0" fontAlgn="base" hangingPunct="0">
        <a:spcBef>
          <a:spcPct val="0"/>
        </a:spcBef>
        <a:spcAft>
          <a:spcPct val="0"/>
        </a:spcAft>
        <a:defRPr sz="3200" b="1">
          <a:solidFill>
            <a:schemeClr val="tx1"/>
          </a:solidFill>
          <a:latin typeface="Verdana" pitchFamily="34" charset="0"/>
        </a:defRPr>
      </a:lvl5pPr>
      <a:lvl6pPr marL="457200" algn="ctr" rtl="0" fontAlgn="base">
        <a:spcBef>
          <a:spcPct val="0"/>
        </a:spcBef>
        <a:spcAft>
          <a:spcPct val="0"/>
        </a:spcAft>
        <a:defRPr sz="3200" b="1">
          <a:solidFill>
            <a:schemeClr val="tx1"/>
          </a:solidFill>
          <a:latin typeface="Verdana" pitchFamily="34" charset="0"/>
        </a:defRPr>
      </a:lvl6pPr>
      <a:lvl7pPr marL="914400" algn="ctr" rtl="0" fontAlgn="base">
        <a:spcBef>
          <a:spcPct val="0"/>
        </a:spcBef>
        <a:spcAft>
          <a:spcPct val="0"/>
        </a:spcAft>
        <a:defRPr sz="3200" b="1">
          <a:solidFill>
            <a:schemeClr val="tx1"/>
          </a:solidFill>
          <a:latin typeface="Verdana" pitchFamily="34" charset="0"/>
        </a:defRPr>
      </a:lvl7pPr>
      <a:lvl8pPr marL="1371600" algn="ctr" rtl="0" fontAlgn="base">
        <a:spcBef>
          <a:spcPct val="0"/>
        </a:spcBef>
        <a:spcAft>
          <a:spcPct val="0"/>
        </a:spcAft>
        <a:defRPr sz="3200" b="1">
          <a:solidFill>
            <a:schemeClr val="tx1"/>
          </a:solidFill>
          <a:latin typeface="Verdana" pitchFamily="34" charset="0"/>
        </a:defRPr>
      </a:lvl8pPr>
      <a:lvl9pPr marL="1828800" algn="ctr" rtl="0" fontAlgn="base">
        <a:spcBef>
          <a:spcPct val="0"/>
        </a:spcBef>
        <a:spcAft>
          <a:spcPct val="0"/>
        </a:spcAft>
        <a:defRPr sz="3200" b="1">
          <a:solidFill>
            <a:schemeClr val="tx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771525" y="3048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771525" y="1600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8340"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defRPr>
            </a:lvl1pPr>
          </a:lstStyle>
          <a:p>
            <a:pPr>
              <a:defRPr/>
            </a:pPr>
            <a:endParaRPr lang="en-US"/>
          </a:p>
        </p:txBody>
      </p:sp>
      <p:sp>
        <p:nvSpPr>
          <p:cNvPr id="398341"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defRPr>
            </a:lvl1pPr>
          </a:lstStyle>
          <a:p>
            <a:pPr>
              <a:defRPr/>
            </a:pPr>
            <a:endParaRPr lang="en-US"/>
          </a:p>
        </p:txBody>
      </p:sp>
      <p:sp>
        <p:nvSpPr>
          <p:cNvPr id="398342"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ABEF6B39-80E6-4FE9-BDF2-1B5E62C6CCB8}" type="slidenum">
              <a:rPr lang="en-US"/>
              <a:pPr>
                <a:defRPr/>
              </a:pPr>
              <a:t>‹#›</a:t>
            </a:fld>
            <a:endParaRPr lang="en-US"/>
          </a:p>
        </p:txBody>
      </p:sp>
      <p:sp>
        <p:nvSpPr>
          <p:cNvPr id="398344" name="Rectangle 8"/>
          <p:cNvSpPr>
            <a:spLocks noChangeArrowheads="1"/>
          </p:cNvSpPr>
          <p:nvPr/>
        </p:nvSpPr>
        <p:spPr bwMode="auto">
          <a:xfrm>
            <a:off x="381000" y="6515100"/>
            <a:ext cx="7356475" cy="274638"/>
          </a:xfrm>
          <a:prstGeom prst="rect">
            <a:avLst/>
          </a:prstGeom>
          <a:solidFill>
            <a:schemeClr val="bg1"/>
          </a:solidFill>
          <a:ln w="9525">
            <a:noFill/>
            <a:miter lim="800000"/>
            <a:headEnd/>
            <a:tailEnd/>
          </a:ln>
          <a:effectLst/>
        </p:spPr>
        <p:txBody>
          <a:bodyPr>
            <a:spAutoFit/>
          </a:bodyPr>
          <a:lstStyle/>
          <a:p>
            <a:pPr eaLnBrk="0" hangingPunct="0">
              <a:defRPr/>
            </a:pPr>
            <a:r>
              <a:rPr lang="en-US" sz="1200">
                <a:solidFill>
                  <a:srgbClr val="000000"/>
                </a:solidFill>
                <a:latin typeface="Verdana" pitchFamily="34" charset="0"/>
                <a:cs typeface="Times New Roman" pitchFamily="18" charset="0"/>
              </a:rPr>
              <a:t>Source: Behavioral Risk Factor Surveillance System, CDC.</a:t>
            </a:r>
          </a:p>
        </p:txBody>
      </p:sp>
      <p:pic>
        <p:nvPicPr>
          <p:cNvPr id="20488" name="Picture 10" descr="cdc_spot-outline.jpg"/>
          <p:cNvPicPr>
            <a:picLocks noChangeAspect="1"/>
          </p:cNvPicPr>
          <p:nvPr/>
        </p:nvPicPr>
        <p:blipFill>
          <a:blip r:embed="rId3" cstate="print"/>
          <a:srcRect/>
          <a:stretch>
            <a:fillRect/>
          </a:stretch>
        </p:blipFill>
        <p:spPr bwMode="auto">
          <a:xfrm>
            <a:off x="8820150" y="6034088"/>
            <a:ext cx="1162050" cy="676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1" r:id="rId1"/>
  </p:sldLayoutIdLst>
  <p:transition advClick="0">
    <p:randomBar/>
  </p:transition>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Verdana" pitchFamily="34" charset="0"/>
        </a:defRPr>
      </a:lvl2pPr>
      <a:lvl3pPr algn="ctr" rtl="0" eaLnBrk="0" fontAlgn="base" hangingPunct="0">
        <a:spcBef>
          <a:spcPct val="0"/>
        </a:spcBef>
        <a:spcAft>
          <a:spcPct val="0"/>
        </a:spcAft>
        <a:defRPr sz="3200" b="1">
          <a:solidFill>
            <a:schemeClr val="tx1"/>
          </a:solidFill>
          <a:latin typeface="Verdana" pitchFamily="34" charset="0"/>
        </a:defRPr>
      </a:lvl3pPr>
      <a:lvl4pPr algn="ctr" rtl="0" eaLnBrk="0" fontAlgn="base" hangingPunct="0">
        <a:spcBef>
          <a:spcPct val="0"/>
        </a:spcBef>
        <a:spcAft>
          <a:spcPct val="0"/>
        </a:spcAft>
        <a:defRPr sz="3200" b="1">
          <a:solidFill>
            <a:schemeClr val="tx1"/>
          </a:solidFill>
          <a:latin typeface="Verdana" pitchFamily="34" charset="0"/>
        </a:defRPr>
      </a:lvl4pPr>
      <a:lvl5pPr algn="ctr" rtl="0" eaLnBrk="0" fontAlgn="base" hangingPunct="0">
        <a:spcBef>
          <a:spcPct val="0"/>
        </a:spcBef>
        <a:spcAft>
          <a:spcPct val="0"/>
        </a:spcAft>
        <a:defRPr sz="3200" b="1">
          <a:solidFill>
            <a:schemeClr val="tx1"/>
          </a:solidFill>
          <a:latin typeface="Verdana" pitchFamily="34" charset="0"/>
        </a:defRPr>
      </a:lvl5pPr>
      <a:lvl6pPr marL="457200" algn="ctr" rtl="0" fontAlgn="base">
        <a:spcBef>
          <a:spcPct val="0"/>
        </a:spcBef>
        <a:spcAft>
          <a:spcPct val="0"/>
        </a:spcAft>
        <a:defRPr sz="3200" b="1">
          <a:solidFill>
            <a:schemeClr val="tx1"/>
          </a:solidFill>
          <a:latin typeface="Verdana" pitchFamily="34" charset="0"/>
        </a:defRPr>
      </a:lvl6pPr>
      <a:lvl7pPr marL="914400" algn="ctr" rtl="0" fontAlgn="base">
        <a:spcBef>
          <a:spcPct val="0"/>
        </a:spcBef>
        <a:spcAft>
          <a:spcPct val="0"/>
        </a:spcAft>
        <a:defRPr sz="3200" b="1">
          <a:solidFill>
            <a:schemeClr val="tx1"/>
          </a:solidFill>
          <a:latin typeface="Verdana" pitchFamily="34" charset="0"/>
        </a:defRPr>
      </a:lvl7pPr>
      <a:lvl8pPr marL="1371600" algn="ctr" rtl="0" fontAlgn="base">
        <a:spcBef>
          <a:spcPct val="0"/>
        </a:spcBef>
        <a:spcAft>
          <a:spcPct val="0"/>
        </a:spcAft>
        <a:defRPr sz="3200" b="1">
          <a:solidFill>
            <a:schemeClr val="tx1"/>
          </a:solidFill>
          <a:latin typeface="Verdana" pitchFamily="34" charset="0"/>
        </a:defRPr>
      </a:lvl8pPr>
      <a:lvl9pPr marL="1828800" algn="ctr" rtl="0" fontAlgn="base">
        <a:spcBef>
          <a:spcPct val="0"/>
        </a:spcBef>
        <a:spcAft>
          <a:spcPct val="0"/>
        </a:spcAft>
        <a:defRPr sz="3200" b="1">
          <a:solidFill>
            <a:schemeClr val="tx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771525" y="3048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Rectangle 3"/>
          <p:cNvSpPr>
            <a:spLocks noGrp="1" noChangeArrowheads="1"/>
          </p:cNvSpPr>
          <p:nvPr>
            <p:ph type="body" idx="1"/>
          </p:nvPr>
        </p:nvSpPr>
        <p:spPr bwMode="auto">
          <a:xfrm>
            <a:off x="771525" y="1600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8340"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defRPr>
            </a:lvl1pPr>
          </a:lstStyle>
          <a:p>
            <a:pPr>
              <a:defRPr/>
            </a:pPr>
            <a:endParaRPr lang="en-US"/>
          </a:p>
        </p:txBody>
      </p:sp>
      <p:sp>
        <p:nvSpPr>
          <p:cNvPr id="398341"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defRPr>
            </a:lvl1pPr>
          </a:lstStyle>
          <a:p>
            <a:pPr>
              <a:defRPr/>
            </a:pPr>
            <a:endParaRPr lang="en-US"/>
          </a:p>
        </p:txBody>
      </p:sp>
      <p:sp>
        <p:nvSpPr>
          <p:cNvPr id="398342"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DB915FF3-0FDF-4DFA-8986-6E0B7A0048ED}" type="slidenum">
              <a:rPr lang="en-US"/>
              <a:pPr>
                <a:defRPr/>
              </a:pPr>
              <a:t>‹#›</a:t>
            </a:fld>
            <a:endParaRPr lang="en-US"/>
          </a:p>
        </p:txBody>
      </p:sp>
      <p:sp>
        <p:nvSpPr>
          <p:cNvPr id="398344" name="Rectangle 8"/>
          <p:cNvSpPr>
            <a:spLocks noChangeArrowheads="1"/>
          </p:cNvSpPr>
          <p:nvPr/>
        </p:nvSpPr>
        <p:spPr bwMode="auto">
          <a:xfrm>
            <a:off x="381000" y="6515100"/>
            <a:ext cx="7356475" cy="274638"/>
          </a:xfrm>
          <a:prstGeom prst="rect">
            <a:avLst/>
          </a:prstGeom>
          <a:solidFill>
            <a:schemeClr val="bg1"/>
          </a:solidFill>
          <a:ln w="9525">
            <a:noFill/>
            <a:miter lim="800000"/>
            <a:headEnd/>
            <a:tailEnd/>
          </a:ln>
          <a:effectLst/>
        </p:spPr>
        <p:txBody>
          <a:bodyPr>
            <a:spAutoFit/>
          </a:bodyPr>
          <a:lstStyle/>
          <a:p>
            <a:pPr eaLnBrk="0" hangingPunct="0">
              <a:defRPr/>
            </a:pPr>
            <a:r>
              <a:rPr lang="en-US" sz="1200">
                <a:solidFill>
                  <a:srgbClr val="000000"/>
                </a:solidFill>
                <a:latin typeface="Verdana" pitchFamily="34" charset="0"/>
                <a:cs typeface="Times New Roman" pitchFamily="18" charset="0"/>
              </a:rPr>
              <a:t>Source: Behavioral Risk Factor Surveillance System, CDC.</a:t>
            </a:r>
          </a:p>
        </p:txBody>
      </p:sp>
      <p:pic>
        <p:nvPicPr>
          <p:cNvPr id="21512" name="Picture 10" descr="cdc_spot-outline.jpg"/>
          <p:cNvPicPr>
            <a:picLocks noChangeAspect="1"/>
          </p:cNvPicPr>
          <p:nvPr/>
        </p:nvPicPr>
        <p:blipFill>
          <a:blip r:embed="rId3" cstate="print"/>
          <a:srcRect/>
          <a:stretch>
            <a:fillRect/>
          </a:stretch>
        </p:blipFill>
        <p:spPr bwMode="auto">
          <a:xfrm>
            <a:off x="8820150" y="6034088"/>
            <a:ext cx="1162050" cy="676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2" r:id="rId1"/>
  </p:sldLayoutIdLst>
  <p:transition advClick="0">
    <p:randomBar/>
  </p:transition>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Verdana" pitchFamily="34" charset="0"/>
        </a:defRPr>
      </a:lvl2pPr>
      <a:lvl3pPr algn="ctr" rtl="0" eaLnBrk="0" fontAlgn="base" hangingPunct="0">
        <a:spcBef>
          <a:spcPct val="0"/>
        </a:spcBef>
        <a:spcAft>
          <a:spcPct val="0"/>
        </a:spcAft>
        <a:defRPr sz="3200" b="1">
          <a:solidFill>
            <a:schemeClr val="tx1"/>
          </a:solidFill>
          <a:latin typeface="Verdana" pitchFamily="34" charset="0"/>
        </a:defRPr>
      </a:lvl3pPr>
      <a:lvl4pPr algn="ctr" rtl="0" eaLnBrk="0" fontAlgn="base" hangingPunct="0">
        <a:spcBef>
          <a:spcPct val="0"/>
        </a:spcBef>
        <a:spcAft>
          <a:spcPct val="0"/>
        </a:spcAft>
        <a:defRPr sz="3200" b="1">
          <a:solidFill>
            <a:schemeClr val="tx1"/>
          </a:solidFill>
          <a:latin typeface="Verdana" pitchFamily="34" charset="0"/>
        </a:defRPr>
      </a:lvl4pPr>
      <a:lvl5pPr algn="ctr" rtl="0" eaLnBrk="0" fontAlgn="base" hangingPunct="0">
        <a:spcBef>
          <a:spcPct val="0"/>
        </a:spcBef>
        <a:spcAft>
          <a:spcPct val="0"/>
        </a:spcAft>
        <a:defRPr sz="3200" b="1">
          <a:solidFill>
            <a:schemeClr val="tx1"/>
          </a:solidFill>
          <a:latin typeface="Verdana" pitchFamily="34" charset="0"/>
        </a:defRPr>
      </a:lvl5pPr>
      <a:lvl6pPr marL="457200" algn="ctr" rtl="0" fontAlgn="base">
        <a:spcBef>
          <a:spcPct val="0"/>
        </a:spcBef>
        <a:spcAft>
          <a:spcPct val="0"/>
        </a:spcAft>
        <a:defRPr sz="3200" b="1">
          <a:solidFill>
            <a:schemeClr val="tx1"/>
          </a:solidFill>
          <a:latin typeface="Verdana" pitchFamily="34" charset="0"/>
        </a:defRPr>
      </a:lvl6pPr>
      <a:lvl7pPr marL="914400" algn="ctr" rtl="0" fontAlgn="base">
        <a:spcBef>
          <a:spcPct val="0"/>
        </a:spcBef>
        <a:spcAft>
          <a:spcPct val="0"/>
        </a:spcAft>
        <a:defRPr sz="3200" b="1">
          <a:solidFill>
            <a:schemeClr val="tx1"/>
          </a:solidFill>
          <a:latin typeface="Verdana" pitchFamily="34" charset="0"/>
        </a:defRPr>
      </a:lvl7pPr>
      <a:lvl8pPr marL="1371600" algn="ctr" rtl="0" fontAlgn="base">
        <a:spcBef>
          <a:spcPct val="0"/>
        </a:spcBef>
        <a:spcAft>
          <a:spcPct val="0"/>
        </a:spcAft>
        <a:defRPr sz="3200" b="1">
          <a:solidFill>
            <a:schemeClr val="tx1"/>
          </a:solidFill>
          <a:latin typeface="Verdana" pitchFamily="34" charset="0"/>
        </a:defRPr>
      </a:lvl8pPr>
      <a:lvl9pPr marL="1828800" algn="ctr" rtl="0" fontAlgn="base">
        <a:spcBef>
          <a:spcPct val="0"/>
        </a:spcBef>
        <a:spcAft>
          <a:spcPct val="0"/>
        </a:spcAft>
        <a:defRPr sz="3200" b="1">
          <a:solidFill>
            <a:schemeClr val="tx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771525" y="3048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771525" y="1600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8340"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defRPr>
            </a:lvl1pPr>
          </a:lstStyle>
          <a:p>
            <a:pPr>
              <a:defRPr/>
            </a:pPr>
            <a:endParaRPr lang="en-US"/>
          </a:p>
        </p:txBody>
      </p:sp>
      <p:sp>
        <p:nvSpPr>
          <p:cNvPr id="398341"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defRPr>
            </a:lvl1pPr>
          </a:lstStyle>
          <a:p>
            <a:pPr>
              <a:defRPr/>
            </a:pPr>
            <a:endParaRPr lang="en-US"/>
          </a:p>
        </p:txBody>
      </p:sp>
      <p:sp>
        <p:nvSpPr>
          <p:cNvPr id="398342"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E8BB43B5-AB56-4438-817D-237BB7ED847C}" type="slidenum">
              <a:rPr lang="en-US"/>
              <a:pPr>
                <a:defRPr/>
              </a:pPr>
              <a:t>‹#›</a:t>
            </a:fld>
            <a:endParaRPr lang="en-US"/>
          </a:p>
        </p:txBody>
      </p:sp>
      <p:sp>
        <p:nvSpPr>
          <p:cNvPr id="398344" name="Rectangle 8"/>
          <p:cNvSpPr>
            <a:spLocks noChangeArrowheads="1"/>
          </p:cNvSpPr>
          <p:nvPr/>
        </p:nvSpPr>
        <p:spPr bwMode="auto">
          <a:xfrm>
            <a:off x="381000" y="6515100"/>
            <a:ext cx="7356475" cy="274638"/>
          </a:xfrm>
          <a:prstGeom prst="rect">
            <a:avLst/>
          </a:prstGeom>
          <a:solidFill>
            <a:schemeClr val="bg1"/>
          </a:solidFill>
          <a:ln w="9525">
            <a:noFill/>
            <a:miter lim="800000"/>
            <a:headEnd/>
            <a:tailEnd/>
          </a:ln>
          <a:effectLst/>
        </p:spPr>
        <p:txBody>
          <a:bodyPr>
            <a:spAutoFit/>
          </a:bodyPr>
          <a:lstStyle/>
          <a:p>
            <a:pPr eaLnBrk="0" hangingPunct="0">
              <a:defRPr/>
            </a:pPr>
            <a:r>
              <a:rPr lang="en-US" sz="1200">
                <a:solidFill>
                  <a:srgbClr val="000000"/>
                </a:solidFill>
                <a:latin typeface="Verdana" pitchFamily="34" charset="0"/>
                <a:cs typeface="Times New Roman" pitchFamily="18" charset="0"/>
              </a:rPr>
              <a:t>Source: Behavioral Risk Factor Surveillance System, CDC.</a:t>
            </a:r>
          </a:p>
        </p:txBody>
      </p:sp>
      <p:pic>
        <p:nvPicPr>
          <p:cNvPr id="22536" name="Picture 10" descr="cdc_spot-outline.jpg"/>
          <p:cNvPicPr>
            <a:picLocks noChangeAspect="1"/>
          </p:cNvPicPr>
          <p:nvPr/>
        </p:nvPicPr>
        <p:blipFill>
          <a:blip r:embed="rId3" cstate="print"/>
          <a:srcRect/>
          <a:stretch>
            <a:fillRect/>
          </a:stretch>
        </p:blipFill>
        <p:spPr bwMode="auto">
          <a:xfrm>
            <a:off x="8820150" y="6034088"/>
            <a:ext cx="1162050" cy="676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3" r:id="rId1"/>
  </p:sldLayoutIdLst>
  <p:transition advClick="0">
    <p:randomBar/>
  </p:transition>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Verdana" pitchFamily="34" charset="0"/>
        </a:defRPr>
      </a:lvl2pPr>
      <a:lvl3pPr algn="ctr" rtl="0" eaLnBrk="0" fontAlgn="base" hangingPunct="0">
        <a:spcBef>
          <a:spcPct val="0"/>
        </a:spcBef>
        <a:spcAft>
          <a:spcPct val="0"/>
        </a:spcAft>
        <a:defRPr sz="3200" b="1">
          <a:solidFill>
            <a:schemeClr val="tx1"/>
          </a:solidFill>
          <a:latin typeface="Verdana" pitchFamily="34" charset="0"/>
        </a:defRPr>
      </a:lvl3pPr>
      <a:lvl4pPr algn="ctr" rtl="0" eaLnBrk="0" fontAlgn="base" hangingPunct="0">
        <a:spcBef>
          <a:spcPct val="0"/>
        </a:spcBef>
        <a:spcAft>
          <a:spcPct val="0"/>
        </a:spcAft>
        <a:defRPr sz="3200" b="1">
          <a:solidFill>
            <a:schemeClr val="tx1"/>
          </a:solidFill>
          <a:latin typeface="Verdana" pitchFamily="34" charset="0"/>
        </a:defRPr>
      </a:lvl4pPr>
      <a:lvl5pPr algn="ctr" rtl="0" eaLnBrk="0" fontAlgn="base" hangingPunct="0">
        <a:spcBef>
          <a:spcPct val="0"/>
        </a:spcBef>
        <a:spcAft>
          <a:spcPct val="0"/>
        </a:spcAft>
        <a:defRPr sz="3200" b="1">
          <a:solidFill>
            <a:schemeClr val="tx1"/>
          </a:solidFill>
          <a:latin typeface="Verdana" pitchFamily="34" charset="0"/>
        </a:defRPr>
      </a:lvl5pPr>
      <a:lvl6pPr marL="457200" algn="ctr" rtl="0" fontAlgn="base">
        <a:spcBef>
          <a:spcPct val="0"/>
        </a:spcBef>
        <a:spcAft>
          <a:spcPct val="0"/>
        </a:spcAft>
        <a:defRPr sz="3200" b="1">
          <a:solidFill>
            <a:schemeClr val="tx1"/>
          </a:solidFill>
          <a:latin typeface="Verdana" pitchFamily="34" charset="0"/>
        </a:defRPr>
      </a:lvl6pPr>
      <a:lvl7pPr marL="914400" algn="ctr" rtl="0" fontAlgn="base">
        <a:spcBef>
          <a:spcPct val="0"/>
        </a:spcBef>
        <a:spcAft>
          <a:spcPct val="0"/>
        </a:spcAft>
        <a:defRPr sz="3200" b="1">
          <a:solidFill>
            <a:schemeClr val="tx1"/>
          </a:solidFill>
          <a:latin typeface="Verdana" pitchFamily="34" charset="0"/>
        </a:defRPr>
      </a:lvl7pPr>
      <a:lvl8pPr marL="1371600" algn="ctr" rtl="0" fontAlgn="base">
        <a:spcBef>
          <a:spcPct val="0"/>
        </a:spcBef>
        <a:spcAft>
          <a:spcPct val="0"/>
        </a:spcAft>
        <a:defRPr sz="3200" b="1">
          <a:solidFill>
            <a:schemeClr val="tx1"/>
          </a:solidFill>
          <a:latin typeface="Verdana" pitchFamily="34" charset="0"/>
        </a:defRPr>
      </a:lvl8pPr>
      <a:lvl9pPr marL="1828800" algn="ctr" rtl="0" fontAlgn="base">
        <a:spcBef>
          <a:spcPct val="0"/>
        </a:spcBef>
        <a:spcAft>
          <a:spcPct val="0"/>
        </a:spcAft>
        <a:defRPr sz="3200" b="1">
          <a:solidFill>
            <a:schemeClr val="tx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771525" y="3048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5" name="Rectangle 3"/>
          <p:cNvSpPr>
            <a:spLocks noGrp="1" noChangeArrowheads="1"/>
          </p:cNvSpPr>
          <p:nvPr>
            <p:ph type="body" idx="1"/>
          </p:nvPr>
        </p:nvSpPr>
        <p:spPr bwMode="auto">
          <a:xfrm>
            <a:off x="771525" y="1600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8340"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defRPr>
            </a:lvl1pPr>
          </a:lstStyle>
          <a:p>
            <a:pPr>
              <a:defRPr/>
            </a:pPr>
            <a:endParaRPr lang="en-US"/>
          </a:p>
        </p:txBody>
      </p:sp>
      <p:sp>
        <p:nvSpPr>
          <p:cNvPr id="398341"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defRPr>
            </a:lvl1pPr>
          </a:lstStyle>
          <a:p>
            <a:pPr>
              <a:defRPr/>
            </a:pPr>
            <a:endParaRPr lang="en-US"/>
          </a:p>
        </p:txBody>
      </p:sp>
      <p:sp>
        <p:nvSpPr>
          <p:cNvPr id="398342"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4D662200-79AF-4458-932D-6E398B1A7F36}" type="slidenum">
              <a:rPr lang="en-US"/>
              <a:pPr>
                <a:defRPr/>
              </a:pPr>
              <a:t>‹#›</a:t>
            </a:fld>
            <a:endParaRPr lang="en-US"/>
          </a:p>
        </p:txBody>
      </p:sp>
      <p:sp>
        <p:nvSpPr>
          <p:cNvPr id="398344" name="Rectangle 8"/>
          <p:cNvSpPr>
            <a:spLocks noChangeArrowheads="1"/>
          </p:cNvSpPr>
          <p:nvPr/>
        </p:nvSpPr>
        <p:spPr bwMode="auto">
          <a:xfrm>
            <a:off x="381000" y="6515100"/>
            <a:ext cx="7356475" cy="274638"/>
          </a:xfrm>
          <a:prstGeom prst="rect">
            <a:avLst/>
          </a:prstGeom>
          <a:solidFill>
            <a:schemeClr val="bg1"/>
          </a:solidFill>
          <a:ln w="9525">
            <a:noFill/>
            <a:miter lim="800000"/>
            <a:headEnd/>
            <a:tailEnd/>
          </a:ln>
          <a:effectLst/>
        </p:spPr>
        <p:txBody>
          <a:bodyPr>
            <a:spAutoFit/>
          </a:bodyPr>
          <a:lstStyle/>
          <a:p>
            <a:pPr eaLnBrk="0" hangingPunct="0">
              <a:defRPr/>
            </a:pPr>
            <a:r>
              <a:rPr lang="en-US" sz="1200">
                <a:solidFill>
                  <a:srgbClr val="000000"/>
                </a:solidFill>
                <a:latin typeface="Verdana" pitchFamily="34" charset="0"/>
                <a:cs typeface="Times New Roman" pitchFamily="18" charset="0"/>
              </a:rPr>
              <a:t>Source: Behavioral Risk Factor Surveillance System, CDC.</a:t>
            </a:r>
          </a:p>
        </p:txBody>
      </p:sp>
      <p:pic>
        <p:nvPicPr>
          <p:cNvPr id="23560" name="Picture 10" descr="cdc_spot-outline.jpg"/>
          <p:cNvPicPr>
            <a:picLocks noChangeAspect="1"/>
          </p:cNvPicPr>
          <p:nvPr/>
        </p:nvPicPr>
        <p:blipFill>
          <a:blip r:embed="rId3" cstate="print"/>
          <a:srcRect/>
          <a:stretch>
            <a:fillRect/>
          </a:stretch>
        </p:blipFill>
        <p:spPr bwMode="auto">
          <a:xfrm>
            <a:off x="8820150" y="6034088"/>
            <a:ext cx="1162050" cy="676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4" r:id="rId1"/>
  </p:sldLayoutIdLst>
  <p:transition advClick="0">
    <p:randomBar/>
  </p:transition>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Verdana" pitchFamily="34" charset="0"/>
        </a:defRPr>
      </a:lvl2pPr>
      <a:lvl3pPr algn="ctr" rtl="0" eaLnBrk="0" fontAlgn="base" hangingPunct="0">
        <a:spcBef>
          <a:spcPct val="0"/>
        </a:spcBef>
        <a:spcAft>
          <a:spcPct val="0"/>
        </a:spcAft>
        <a:defRPr sz="3200" b="1">
          <a:solidFill>
            <a:schemeClr val="tx1"/>
          </a:solidFill>
          <a:latin typeface="Verdana" pitchFamily="34" charset="0"/>
        </a:defRPr>
      </a:lvl3pPr>
      <a:lvl4pPr algn="ctr" rtl="0" eaLnBrk="0" fontAlgn="base" hangingPunct="0">
        <a:spcBef>
          <a:spcPct val="0"/>
        </a:spcBef>
        <a:spcAft>
          <a:spcPct val="0"/>
        </a:spcAft>
        <a:defRPr sz="3200" b="1">
          <a:solidFill>
            <a:schemeClr val="tx1"/>
          </a:solidFill>
          <a:latin typeface="Verdana" pitchFamily="34" charset="0"/>
        </a:defRPr>
      </a:lvl4pPr>
      <a:lvl5pPr algn="ctr" rtl="0" eaLnBrk="0" fontAlgn="base" hangingPunct="0">
        <a:spcBef>
          <a:spcPct val="0"/>
        </a:spcBef>
        <a:spcAft>
          <a:spcPct val="0"/>
        </a:spcAft>
        <a:defRPr sz="3200" b="1">
          <a:solidFill>
            <a:schemeClr val="tx1"/>
          </a:solidFill>
          <a:latin typeface="Verdana" pitchFamily="34" charset="0"/>
        </a:defRPr>
      </a:lvl5pPr>
      <a:lvl6pPr marL="457200" algn="ctr" rtl="0" fontAlgn="base">
        <a:spcBef>
          <a:spcPct val="0"/>
        </a:spcBef>
        <a:spcAft>
          <a:spcPct val="0"/>
        </a:spcAft>
        <a:defRPr sz="3200" b="1">
          <a:solidFill>
            <a:schemeClr val="tx1"/>
          </a:solidFill>
          <a:latin typeface="Verdana" pitchFamily="34" charset="0"/>
        </a:defRPr>
      </a:lvl6pPr>
      <a:lvl7pPr marL="914400" algn="ctr" rtl="0" fontAlgn="base">
        <a:spcBef>
          <a:spcPct val="0"/>
        </a:spcBef>
        <a:spcAft>
          <a:spcPct val="0"/>
        </a:spcAft>
        <a:defRPr sz="3200" b="1">
          <a:solidFill>
            <a:schemeClr val="tx1"/>
          </a:solidFill>
          <a:latin typeface="Verdana" pitchFamily="34" charset="0"/>
        </a:defRPr>
      </a:lvl7pPr>
      <a:lvl8pPr marL="1371600" algn="ctr" rtl="0" fontAlgn="base">
        <a:spcBef>
          <a:spcPct val="0"/>
        </a:spcBef>
        <a:spcAft>
          <a:spcPct val="0"/>
        </a:spcAft>
        <a:defRPr sz="3200" b="1">
          <a:solidFill>
            <a:schemeClr val="tx1"/>
          </a:solidFill>
          <a:latin typeface="Verdana" pitchFamily="34" charset="0"/>
        </a:defRPr>
      </a:lvl8pPr>
      <a:lvl9pPr marL="1828800" algn="ctr" rtl="0" fontAlgn="base">
        <a:spcBef>
          <a:spcPct val="0"/>
        </a:spcBef>
        <a:spcAft>
          <a:spcPct val="0"/>
        </a:spcAft>
        <a:defRPr sz="3200" b="1">
          <a:solidFill>
            <a:schemeClr val="tx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771525" y="3048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771525" y="1600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8340"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defRPr>
            </a:lvl1pPr>
          </a:lstStyle>
          <a:p>
            <a:pPr>
              <a:defRPr/>
            </a:pPr>
            <a:endParaRPr lang="en-US"/>
          </a:p>
        </p:txBody>
      </p:sp>
      <p:sp>
        <p:nvSpPr>
          <p:cNvPr id="398341"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defRPr>
            </a:lvl1pPr>
          </a:lstStyle>
          <a:p>
            <a:pPr>
              <a:defRPr/>
            </a:pPr>
            <a:endParaRPr lang="en-US"/>
          </a:p>
        </p:txBody>
      </p:sp>
      <p:sp>
        <p:nvSpPr>
          <p:cNvPr id="398342"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DEC87D07-37F3-467F-9A6F-43A02DA08BBC}" type="slidenum">
              <a:rPr lang="en-US"/>
              <a:pPr>
                <a:defRPr/>
              </a:pPr>
              <a:t>‹#›</a:t>
            </a:fld>
            <a:endParaRPr lang="en-US"/>
          </a:p>
        </p:txBody>
      </p:sp>
      <p:sp>
        <p:nvSpPr>
          <p:cNvPr id="398344" name="Rectangle 8"/>
          <p:cNvSpPr>
            <a:spLocks noChangeArrowheads="1"/>
          </p:cNvSpPr>
          <p:nvPr/>
        </p:nvSpPr>
        <p:spPr bwMode="auto">
          <a:xfrm>
            <a:off x="381000" y="6515100"/>
            <a:ext cx="7356475" cy="274638"/>
          </a:xfrm>
          <a:prstGeom prst="rect">
            <a:avLst/>
          </a:prstGeom>
          <a:solidFill>
            <a:schemeClr val="bg1"/>
          </a:solidFill>
          <a:ln w="9525">
            <a:noFill/>
            <a:miter lim="800000"/>
            <a:headEnd/>
            <a:tailEnd/>
          </a:ln>
          <a:effectLst/>
        </p:spPr>
        <p:txBody>
          <a:bodyPr>
            <a:spAutoFit/>
          </a:bodyPr>
          <a:lstStyle/>
          <a:p>
            <a:pPr eaLnBrk="0" hangingPunct="0">
              <a:defRPr/>
            </a:pPr>
            <a:r>
              <a:rPr lang="en-US" sz="1200">
                <a:solidFill>
                  <a:srgbClr val="000000"/>
                </a:solidFill>
                <a:latin typeface="Verdana" pitchFamily="34" charset="0"/>
                <a:cs typeface="Times New Roman" pitchFamily="18" charset="0"/>
              </a:rPr>
              <a:t>Source: Behavioral Risk Factor Surveillance System, CDC.</a:t>
            </a:r>
          </a:p>
        </p:txBody>
      </p:sp>
      <p:pic>
        <p:nvPicPr>
          <p:cNvPr id="6152" name="Picture 10" descr="cdc_spot-outline.jpg"/>
          <p:cNvPicPr>
            <a:picLocks noChangeAspect="1"/>
          </p:cNvPicPr>
          <p:nvPr/>
        </p:nvPicPr>
        <p:blipFill>
          <a:blip r:embed="rId3" cstate="print"/>
          <a:srcRect/>
          <a:stretch>
            <a:fillRect/>
          </a:stretch>
        </p:blipFill>
        <p:spPr bwMode="auto">
          <a:xfrm>
            <a:off x="8820150" y="6034088"/>
            <a:ext cx="1162050" cy="676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7" r:id="rId1"/>
  </p:sldLayoutIdLst>
  <p:transition advClick="0">
    <p:randomBar/>
  </p:transition>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Verdana" pitchFamily="34" charset="0"/>
        </a:defRPr>
      </a:lvl2pPr>
      <a:lvl3pPr algn="ctr" rtl="0" eaLnBrk="0" fontAlgn="base" hangingPunct="0">
        <a:spcBef>
          <a:spcPct val="0"/>
        </a:spcBef>
        <a:spcAft>
          <a:spcPct val="0"/>
        </a:spcAft>
        <a:defRPr sz="3200" b="1">
          <a:solidFill>
            <a:schemeClr val="tx1"/>
          </a:solidFill>
          <a:latin typeface="Verdana" pitchFamily="34" charset="0"/>
        </a:defRPr>
      </a:lvl3pPr>
      <a:lvl4pPr algn="ctr" rtl="0" eaLnBrk="0" fontAlgn="base" hangingPunct="0">
        <a:spcBef>
          <a:spcPct val="0"/>
        </a:spcBef>
        <a:spcAft>
          <a:spcPct val="0"/>
        </a:spcAft>
        <a:defRPr sz="3200" b="1">
          <a:solidFill>
            <a:schemeClr val="tx1"/>
          </a:solidFill>
          <a:latin typeface="Verdana" pitchFamily="34" charset="0"/>
        </a:defRPr>
      </a:lvl4pPr>
      <a:lvl5pPr algn="ctr" rtl="0" eaLnBrk="0" fontAlgn="base" hangingPunct="0">
        <a:spcBef>
          <a:spcPct val="0"/>
        </a:spcBef>
        <a:spcAft>
          <a:spcPct val="0"/>
        </a:spcAft>
        <a:defRPr sz="3200" b="1">
          <a:solidFill>
            <a:schemeClr val="tx1"/>
          </a:solidFill>
          <a:latin typeface="Verdana" pitchFamily="34" charset="0"/>
        </a:defRPr>
      </a:lvl5pPr>
      <a:lvl6pPr marL="457200" algn="ctr" rtl="0" fontAlgn="base">
        <a:spcBef>
          <a:spcPct val="0"/>
        </a:spcBef>
        <a:spcAft>
          <a:spcPct val="0"/>
        </a:spcAft>
        <a:defRPr sz="3200" b="1">
          <a:solidFill>
            <a:schemeClr val="tx1"/>
          </a:solidFill>
          <a:latin typeface="Verdana" pitchFamily="34" charset="0"/>
        </a:defRPr>
      </a:lvl6pPr>
      <a:lvl7pPr marL="914400" algn="ctr" rtl="0" fontAlgn="base">
        <a:spcBef>
          <a:spcPct val="0"/>
        </a:spcBef>
        <a:spcAft>
          <a:spcPct val="0"/>
        </a:spcAft>
        <a:defRPr sz="3200" b="1">
          <a:solidFill>
            <a:schemeClr val="tx1"/>
          </a:solidFill>
          <a:latin typeface="Verdana" pitchFamily="34" charset="0"/>
        </a:defRPr>
      </a:lvl7pPr>
      <a:lvl8pPr marL="1371600" algn="ctr" rtl="0" fontAlgn="base">
        <a:spcBef>
          <a:spcPct val="0"/>
        </a:spcBef>
        <a:spcAft>
          <a:spcPct val="0"/>
        </a:spcAft>
        <a:defRPr sz="3200" b="1">
          <a:solidFill>
            <a:schemeClr val="tx1"/>
          </a:solidFill>
          <a:latin typeface="Verdana" pitchFamily="34" charset="0"/>
        </a:defRPr>
      </a:lvl8pPr>
      <a:lvl9pPr marL="1828800" algn="ctr" rtl="0" fontAlgn="base">
        <a:spcBef>
          <a:spcPct val="0"/>
        </a:spcBef>
        <a:spcAft>
          <a:spcPct val="0"/>
        </a:spcAft>
        <a:defRPr sz="3200" b="1">
          <a:solidFill>
            <a:schemeClr val="tx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0" y="274638"/>
            <a:ext cx="92583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14350" y="1600206"/>
            <a:ext cx="92583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14350" y="6356357"/>
            <a:ext cx="24003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39D56C-E6E2-47ED-B9BD-6690EA6EA893}" type="datetimeFigureOut">
              <a:rPr lang="en-US" smtClean="0"/>
              <a:pPr/>
              <a:t>2/27/2018</a:t>
            </a:fld>
            <a:endParaRPr lang="en-US"/>
          </a:p>
        </p:txBody>
      </p:sp>
      <p:sp>
        <p:nvSpPr>
          <p:cNvPr id="5" name="Footer Placeholder 4"/>
          <p:cNvSpPr>
            <a:spLocks noGrp="1"/>
          </p:cNvSpPr>
          <p:nvPr>
            <p:ph type="ftr" sz="quarter" idx="3"/>
          </p:nvPr>
        </p:nvSpPr>
        <p:spPr>
          <a:xfrm>
            <a:off x="3514725" y="6356357"/>
            <a:ext cx="32575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372350" y="6356357"/>
            <a:ext cx="24003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17478-6965-49F6-A3E4-74DDFF06939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73" r:id="rId12"/>
    <p:sldLayoutId id="2147483875" r:id="rId13"/>
    <p:sldLayoutId id="2147483888" r:id="rId14"/>
  </p:sldLayoutIdLst>
  <p:transition>
    <p:randomBar/>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0287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
            <a:ext cx="10287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011555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68021" y="6388386"/>
            <a:ext cx="993724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6515100" y="6404984"/>
            <a:ext cx="3425571"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2/27/2018</a:t>
            </a:fld>
            <a:endParaRPr lang="en-US" sz="1400" dirty="0">
              <a:solidFill>
                <a:srgbClr val="FFFFFF"/>
              </a:solidFill>
            </a:endParaRPr>
          </a:p>
        </p:txBody>
      </p:sp>
      <p:sp>
        <p:nvSpPr>
          <p:cNvPr id="3" name="Footer Placeholder 2"/>
          <p:cNvSpPr>
            <a:spLocks noGrp="1"/>
          </p:cNvSpPr>
          <p:nvPr>
            <p:ph type="ftr" sz="quarter" idx="3"/>
          </p:nvPr>
        </p:nvSpPr>
        <p:spPr>
          <a:xfrm>
            <a:off x="342900" y="6410848"/>
            <a:ext cx="4029075"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71450" y="155448"/>
            <a:ext cx="993724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71450" y="1276743"/>
            <a:ext cx="993724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800600" y="956036"/>
            <a:ext cx="685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906899" y="1050524"/>
            <a:ext cx="47320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886325" y="1040175"/>
            <a:ext cx="51435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39471" y="228600"/>
            <a:ext cx="9601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39471" y="1524000"/>
            <a:ext cx="9601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70" r:id="rId12"/>
    <p:sldLayoutId id="2147483871" r:id="rId13"/>
    <p:sldLayoutId id="2147483872" r:id="rId14"/>
    <p:sldLayoutId id="2147483874" r:id="rId15"/>
    <p:sldLayoutId id="2147483903" r:id="rId16"/>
  </p:sldLayoutIdLst>
  <p:transition>
    <p:randomBar/>
  </p:transition>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771525" y="3048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771525" y="1600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8340"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defRPr>
            </a:lvl1pPr>
          </a:lstStyle>
          <a:p>
            <a:pPr>
              <a:defRPr/>
            </a:pPr>
            <a:endParaRPr lang="en-US"/>
          </a:p>
        </p:txBody>
      </p:sp>
      <p:sp>
        <p:nvSpPr>
          <p:cNvPr id="398341"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defRPr>
            </a:lvl1pPr>
          </a:lstStyle>
          <a:p>
            <a:pPr>
              <a:defRPr/>
            </a:pPr>
            <a:endParaRPr lang="en-US"/>
          </a:p>
        </p:txBody>
      </p:sp>
      <p:sp>
        <p:nvSpPr>
          <p:cNvPr id="398342"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1811B8B8-E051-4BAF-AABD-BC1649ED7EA9}" type="slidenum">
              <a:rPr lang="en-US"/>
              <a:pPr>
                <a:defRPr/>
              </a:pPr>
              <a:t>‹#›</a:t>
            </a:fld>
            <a:endParaRPr lang="en-US"/>
          </a:p>
        </p:txBody>
      </p:sp>
      <p:sp>
        <p:nvSpPr>
          <p:cNvPr id="398344" name="Rectangle 8"/>
          <p:cNvSpPr>
            <a:spLocks noChangeArrowheads="1"/>
          </p:cNvSpPr>
          <p:nvPr/>
        </p:nvSpPr>
        <p:spPr bwMode="auto">
          <a:xfrm>
            <a:off x="381000" y="6515100"/>
            <a:ext cx="7356475" cy="274638"/>
          </a:xfrm>
          <a:prstGeom prst="rect">
            <a:avLst/>
          </a:prstGeom>
          <a:solidFill>
            <a:schemeClr val="bg1"/>
          </a:solidFill>
          <a:ln w="9525">
            <a:noFill/>
            <a:miter lim="800000"/>
            <a:headEnd/>
            <a:tailEnd/>
          </a:ln>
          <a:effectLst/>
        </p:spPr>
        <p:txBody>
          <a:bodyPr>
            <a:spAutoFit/>
          </a:bodyPr>
          <a:lstStyle/>
          <a:p>
            <a:pPr eaLnBrk="0" hangingPunct="0">
              <a:defRPr/>
            </a:pPr>
            <a:r>
              <a:rPr lang="en-US" sz="1200">
                <a:solidFill>
                  <a:srgbClr val="000000"/>
                </a:solidFill>
                <a:latin typeface="Verdana" pitchFamily="34" charset="0"/>
                <a:cs typeface="Times New Roman" pitchFamily="18" charset="0"/>
              </a:rPr>
              <a:t>Source: Behavioral Risk Factor Surveillance System, CDC.</a:t>
            </a:r>
          </a:p>
        </p:txBody>
      </p:sp>
      <p:pic>
        <p:nvPicPr>
          <p:cNvPr id="7176" name="Picture 10" descr="cdc_spot-outline.jpg"/>
          <p:cNvPicPr>
            <a:picLocks noChangeAspect="1"/>
          </p:cNvPicPr>
          <p:nvPr/>
        </p:nvPicPr>
        <p:blipFill>
          <a:blip r:embed="rId3" cstate="print"/>
          <a:srcRect/>
          <a:stretch>
            <a:fillRect/>
          </a:stretch>
        </p:blipFill>
        <p:spPr bwMode="auto">
          <a:xfrm>
            <a:off x="8820150" y="6034088"/>
            <a:ext cx="1162050" cy="676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8" r:id="rId1"/>
  </p:sldLayoutIdLst>
  <p:transition advClick="0">
    <p:randomBar/>
  </p:transition>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Verdana" pitchFamily="34" charset="0"/>
        </a:defRPr>
      </a:lvl2pPr>
      <a:lvl3pPr algn="ctr" rtl="0" eaLnBrk="0" fontAlgn="base" hangingPunct="0">
        <a:spcBef>
          <a:spcPct val="0"/>
        </a:spcBef>
        <a:spcAft>
          <a:spcPct val="0"/>
        </a:spcAft>
        <a:defRPr sz="3200" b="1">
          <a:solidFill>
            <a:schemeClr val="tx1"/>
          </a:solidFill>
          <a:latin typeface="Verdana" pitchFamily="34" charset="0"/>
        </a:defRPr>
      </a:lvl3pPr>
      <a:lvl4pPr algn="ctr" rtl="0" eaLnBrk="0" fontAlgn="base" hangingPunct="0">
        <a:spcBef>
          <a:spcPct val="0"/>
        </a:spcBef>
        <a:spcAft>
          <a:spcPct val="0"/>
        </a:spcAft>
        <a:defRPr sz="3200" b="1">
          <a:solidFill>
            <a:schemeClr val="tx1"/>
          </a:solidFill>
          <a:latin typeface="Verdana" pitchFamily="34" charset="0"/>
        </a:defRPr>
      </a:lvl4pPr>
      <a:lvl5pPr algn="ctr" rtl="0" eaLnBrk="0" fontAlgn="base" hangingPunct="0">
        <a:spcBef>
          <a:spcPct val="0"/>
        </a:spcBef>
        <a:spcAft>
          <a:spcPct val="0"/>
        </a:spcAft>
        <a:defRPr sz="3200" b="1">
          <a:solidFill>
            <a:schemeClr val="tx1"/>
          </a:solidFill>
          <a:latin typeface="Verdana" pitchFamily="34" charset="0"/>
        </a:defRPr>
      </a:lvl5pPr>
      <a:lvl6pPr marL="457200" algn="ctr" rtl="0" fontAlgn="base">
        <a:spcBef>
          <a:spcPct val="0"/>
        </a:spcBef>
        <a:spcAft>
          <a:spcPct val="0"/>
        </a:spcAft>
        <a:defRPr sz="3200" b="1">
          <a:solidFill>
            <a:schemeClr val="tx1"/>
          </a:solidFill>
          <a:latin typeface="Verdana" pitchFamily="34" charset="0"/>
        </a:defRPr>
      </a:lvl6pPr>
      <a:lvl7pPr marL="914400" algn="ctr" rtl="0" fontAlgn="base">
        <a:spcBef>
          <a:spcPct val="0"/>
        </a:spcBef>
        <a:spcAft>
          <a:spcPct val="0"/>
        </a:spcAft>
        <a:defRPr sz="3200" b="1">
          <a:solidFill>
            <a:schemeClr val="tx1"/>
          </a:solidFill>
          <a:latin typeface="Verdana" pitchFamily="34" charset="0"/>
        </a:defRPr>
      </a:lvl7pPr>
      <a:lvl8pPr marL="1371600" algn="ctr" rtl="0" fontAlgn="base">
        <a:spcBef>
          <a:spcPct val="0"/>
        </a:spcBef>
        <a:spcAft>
          <a:spcPct val="0"/>
        </a:spcAft>
        <a:defRPr sz="3200" b="1">
          <a:solidFill>
            <a:schemeClr val="tx1"/>
          </a:solidFill>
          <a:latin typeface="Verdana" pitchFamily="34" charset="0"/>
        </a:defRPr>
      </a:lvl8pPr>
      <a:lvl9pPr marL="1828800" algn="ctr" rtl="0" fontAlgn="base">
        <a:spcBef>
          <a:spcPct val="0"/>
        </a:spcBef>
        <a:spcAft>
          <a:spcPct val="0"/>
        </a:spcAft>
        <a:defRPr sz="3200" b="1">
          <a:solidFill>
            <a:schemeClr val="tx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771525" y="3048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771525" y="1600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8340"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defRPr>
            </a:lvl1pPr>
          </a:lstStyle>
          <a:p>
            <a:pPr>
              <a:defRPr/>
            </a:pPr>
            <a:endParaRPr lang="en-US"/>
          </a:p>
        </p:txBody>
      </p:sp>
      <p:sp>
        <p:nvSpPr>
          <p:cNvPr id="398341"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defRPr>
            </a:lvl1pPr>
          </a:lstStyle>
          <a:p>
            <a:pPr>
              <a:defRPr/>
            </a:pPr>
            <a:endParaRPr lang="en-US"/>
          </a:p>
        </p:txBody>
      </p:sp>
      <p:sp>
        <p:nvSpPr>
          <p:cNvPr id="398342"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27E99A1B-B322-4E4F-B610-1E90263D129C}" type="slidenum">
              <a:rPr lang="en-US"/>
              <a:pPr>
                <a:defRPr/>
              </a:pPr>
              <a:t>‹#›</a:t>
            </a:fld>
            <a:endParaRPr lang="en-US"/>
          </a:p>
        </p:txBody>
      </p:sp>
      <p:sp>
        <p:nvSpPr>
          <p:cNvPr id="398344" name="Rectangle 8"/>
          <p:cNvSpPr>
            <a:spLocks noChangeArrowheads="1"/>
          </p:cNvSpPr>
          <p:nvPr/>
        </p:nvSpPr>
        <p:spPr bwMode="auto">
          <a:xfrm>
            <a:off x="381000" y="6515100"/>
            <a:ext cx="7356475" cy="274638"/>
          </a:xfrm>
          <a:prstGeom prst="rect">
            <a:avLst/>
          </a:prstGeom>
          <a:solidFill>
            <a:schemeClr val="bg1"/>
          </a:solidFill>
          <a:ln w="9525">
            <a:noFill/>
            <a:miter lim="800000"/>
            <a:headEnd/>
            <a:tailEnd/>
          </a:ln>
          <a:effectLst/>
        </p:spPr>
        <p:txBody>
          <a:bodyPr>
            <a:spAutoFit/>
          </a:bodyPr>
          <a:lstStyle/>
          <a:p>
            <a:pPr eaLnBrk="0" hangingPunct="0">
              <a:defRPr/>
            </a:pPr>
            <a:r>
              <a:rPr lang="en-US" sz="1200">
                <a:solidFill>
                  <a:srgbClr val="000000"/>
                </a:solidFill>
                <a:latin typeface="Verdana" pitchFamily="34" charset="0"/>
                <a:cs typeface="Times New Roman" pitchFamily="18" charset="0"/>
              </a:rPr>
              <a:t>Source: Behavioral Risk Factor Surveillance System, CDC.</a:t>
            </a:r>
          </a:p>
        </p:txBody>
      </p:sp>
      <p:pic>
        <p:nvPicPr>
          <p:cNvPr id="8200" name="Picture 10" descr="cdc_spot-outline.jpg"/>
          <p:cNvPicPr>
            <a:picLocks noChangeAspect="1"/>
          </p:cNvPicPr>
          <p:nvPr/>
        </p:nvPicPr>
        <p:blipFill>
          <a:blip r:embed="rId3" cstate="print"/>
          <a:srcRect/>
          <a:stretch>
            <a:fillRect/>
          </a:stretch>
        </p:blipFill>
        <p:spPr bwMode="auto">
          <a:xfrm>
            <a:off x="8820150" y="6034088"/>
            <a:ext cx="1162050" cy="676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9" r:id="rId1"/>
  </p:sldLayoutIdLst>
  <p:transition advClick="0">
    <p:randomBar/>
  </p:transition>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Verdana" pitchFamily="34" charset="0"/>
        </a:defRPr>
      </a:lvl2pPr>
      <a:lvl3pPr algn="ctr" rtl="0" eaLnBrk="0" fontAlgn="base" hangingPunct="0">
        <a:spcBef>
          <a:spcPct val="0"/>
        </a:spcBef>
        <a:spcAft>
          <a:spcPct val="0"/>
        </a:spcAft>
        <a:defRPr sz="3200" b="1">
          <a:solidFill>
            <a:schemeClr val="tx1"/>
          </a:solidFill>
          <a:latin typeface="Verdana" pitchFamily="34" charset="0"/>
        </a:defRPr>
      </a:lvl3pPr>
      <a:lvl4pPr algn="ctr" rtl="0" eaLnBrk="0" fontAlgn="base" hangingPunct="0">
        <a:spcBef>
          <a:spcPct val="0"/>
        </a:spcBef>
        <a:spcAft>
          <a:spcPct val="0"/>
        </a:spcAft>
        <a:defRPr sz="3200" b="1">
          <a:solidFill>
            <a:schemeClr val="tx1"/>
          </a:solidFill>
          <a:latin typeface="Verdana" pitchFamily="34" charset="0"/>
        </a:defRPr>
      </a:lvl4pPr>
      <a:lvl5pPr algn="ctr" rtl="0" eaLnBrk="0" fontAlgn="base" hangingPunct="0">
        <a:spcBef>
          <a:spcPct val="0"/>
        </a:spcBef>
        <a:spcAft>
          <a:spcPct val="0"/>
        </a:spcAft>
        <a:defRPr sz="3200" b="1">
          <a:solidFill>
            <a:schemeClr val="tx1"/>
          </a:solidFill>
          <a:latin typeface="Verdana" pitchFamily="34" charset="0"/>
        </a:defRPr>
      </a:lvl5pPr>
      <a:lvl6pPr marL="457200" algn="ctr" rtl="0" fontAlgn="base">
        <a:spcBef>
          <a:spcPct val="0"/>
        </a:spcBef>
        <a:spcAft>
          <a:spcPct val="0"/>
        </a:spcAft>
        <a:defRPr sz="3200" b="1">
          <a:solidFill>
            <a:schemeClr val="tx1"/>
          </a:solidFill>
          <a:latin typeface="Verdana" pitchFamily="34" charset="0"/>
        </a:defRPr>
      </a:lvl6pPr>
      <a:lvl7pPr marL="914400" algn="ctr" rtl="0" fontAlgn="base">
        <a:spcBef>
          <a:spcPct val="0"/>
        </a:spcBef>
        <a:spcAft>
          <a:spcPct val="0"/>
        </a:spcAft>
        <a:defRPr sz="3200" b="1">
          <a:solidFill>
            <a:schemeClr val="tx1"/>
          </a:solidFill>
          <a:latin typeface="Verdana" pitchFamily="34" charset="0"/>
        </a:defRPr>
      </a:lvl7pPr>
      <a:lvl8pPr marL="1371600" algn="ctr" rtl="0" fontAlgn="base">
        <a:spcBef>
          <a:spcPct val="0"/>
        </a:spcBef>
        <a:spcAft>
          <a:spcPct val="0"/>
        </a:spcAft>
        <a:defRPr sz="3200" b="1">
          <a:solidFill>
            <a:schemeClr val="tx1"/>
          </a:solidFill>
          <a:latin typeface="Verdana" pitchFamily="34" charset="0"/>
        </a:defRPr>
      </a:lvl8pPr>
      <a:lvl9pPr marL="1828800" algn="ctr" rtl="0" fontAlgn="base">
        <a:spcBef>
          <a:spcPct val="0"/>
        </a:spcBef>
        <a:spcAft>
          <a:spcPct val="0"/>
        </a:spcAft>
        <a:defRPr sz="3200" b="1">
          <a:solidFill>
            <a:schemeClr val="tx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771525" y="3048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771525" y="1600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8340"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defRPr>
            </a:lvl1pPr>
          </a:lstStyle>
          <a:p>
            <a:pPr>
              <a:defRPr/>
            </a:pPr>
            <a:endParaRPr lang="en-US"/>
          </a:p>
        </p:txBody>
      </p:sp>
      <p:sp>
        <p:nvSpPr>
          <p:cNvPr id="398341"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defRPr>
            </a:lvl1pPr>
          </a:lstStyle>
          <a:p>
            <a:pPr>
              <a:defRPr/>
            </a:pPr>
            <a:endParaRPr lang="en-US"/>
          </a:p>
        </p:txBody>
      </p:sp>
      <p:sp>
        <p:nvSpPr>
          <p:cNvPr id="398342"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5273CA9B-B185-49A6-B8C1-45C9949068C7}" type="slidenum">
              <a:rPr lang="en-US"/>
              <a:pPr>
                <a:defRPr/>
              </a:pPr>
              <a:t>‹#›</a:t>
            </a:fld>
            <a:endParaRPr lang="en-US"/>
          </a:p>
        </p:txBody>
      </p:sp>
      <p:sp>
        <p:nvSpPr>
          <p:cNvPr id="398344" name="Rectangle 8"/>
          <p:cNvSpPr>
            <a:spLocks noChangeArrowheads="1"/>
          </p:cNvSpPr>
          <p:nvPr/>
        </p:nvSpPr>
        <p:spPr bwMode="auto">
          <a:xfrm>
            <a:off x="381000" y="6515100"/>
            <a:ext cx="7356475" cy="274638"/>
          </a:xfrm>
          <a:prstGeom prst="rect">
            <a:avLst/>
          </a:prstGeom>
          <a:solidFill>
            <a:schemeClr val="bg1"/>
          </a:solidFill>
          <a:ln w="9525">
            <a:noFill/>
            <a:miter lim="800000"/>
            <a:headEnd/>
            <a:tailEnd/>
          </a:ln>
          <a:effectLst/>
        </p:spPr>
        <p:txBody>
          <a:bodyPr>
            <a:spAutoFit/>
          </a:bodyPr>
          <a:lstStyle/>
          <a:p>
            <a:pPr eaLnBrk="0" hangingPunct="0">
              <a:defRPr/>
            </a:pPr>
            <a:r>
              <a:rPr lang="en-US" sz="1200">
                <a:solidFill>
                  <a:srgbClr val="000000"/>
                </a:solidFill>
                <a:latin typeface="Verdana" pitchFamily="34" charset="0"/>
                <a:cs typeface="Times New Roman" pitchFamily="18" charset="0"/>
              </a:rPr>
              <a:t>Source: Behavioral Risk Factor Surveillance System, CDC.</a:t>
            </a:r>
          </a:p>
        </p:txBody>
      </p:sp>
      <p:pic>
        <p:nvPicPr>
          <p:cNvPr id="9224" name="Picture 10" descr="cdc_spot-outline.jpg"/>
          <p:cNvPicPr>
            <a:picLocks noChangeAspect="1"/>
          </p:cNvPicPr>
          <p:nvPr/>
        </p:nvPicPr>
        <p:blipFill>
          <a:blip r:embed="rId3" cstate="print"/>
          <a:srcRect/>
          <a:stretch>
            <a:fillRect/>
          </a:stretch>
        </p:blipFill>
        <p:spPr bwMode="auto">
          <a:xfrm>
            <a:off x="8820150" y="6034088"/>
            <a:ext cx="1162050" cy="676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0" r:id="rId1"/>
  </p:sldLayoutIdLst>
  <p:transition advClick="0">
    <p:randomBar/>
  </p:transition>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Verdana" pitchFamily="34" charset="0"/>
        </a:defRPr>
      </a:lvl2pPr>
      <a:lvl3pPr algn="ctr" rtl="0" eaLnBrk="0" fontAlgn="base" hangingPunct="0">
        <a:spcBef>
          <a:spcPct val="0"/>
        </a:spcBef>
        <a:spcAft>
          <a:spcPct val="0"/>
        </a:spcAft>
        <a:defRPr sz="3200" b="1">
          <a:solidFill>
            <a:schemeClr val="tx1"/>
          </a:solidFill>
          <a:latin typeface="Verdana" pitchFamily="34" charset="0"/>
        </a:defRPr>
      </a:lvl3pPr>
      <a:lvl4pPr algn="ctr" rtl="0" eaLnBrk="0" fontAlgn="base" hangingPunct="0">
        <a:spcBef>
          <a:spcPct val="0"/>
        </a:spcBef>
        <a:spcAft>
          <a:spcPct val="0"/>
        </a:spcAft>
        <a:defRPr sz="3200" b="1">
          <a:solidFill>
            <a:schemeClr val="tx1"/>
          </a:solidFill>
          <a:latin typeface="Verdana" pitchFamily="34" charset="0"/>
        </a:defRPr>
      </a:lvl4pPr>
      <a:lvl5pPr algn="ctr" rtl="0" eaLnBrk="0" fontAlgn="base" hangingPunct="0">
        <a:spcBef>
          <a:spcPct val="0"/>
        </a:spcBef>
        <a:spcAft>
          <a:spcPct val="0"/>
        </a:spcAft>
        <a:defRPr sz="3200" b="1">
          <a:solidFill>
            <a:schemeClr val="tx1"/>
          </a:solidFill>
          <a:latin typeface="Verdana" pitchFamily="34" charset="0"/>
        </a:defRPr>
      </a:lvl5pPr>
      <a:lvl6pPr marL="457200" algn="ctr" rtl="0" fontAlgn="base">
        <a:spcBef>
          <a:spcPct val="0"/>
        </a:spcBef>
        <a:spcAft>
          <a:spcPct val="0"/>
        </a:spcAft>
        <a:defRPr sz="3200" b="1">
          <a:solidFill>
            <a:schemeClr val="tx1"/>
          </a:solidFill>
          <a:latin typeface="Verdana" pitchFamily="34" charset="0"/>
        </a:defRPr>
      </a:lvl6pPr>
      <a:lvl7pPr marL="914400" algn="ctr" rtl="0" fontAlgn="base">
        <a:spcBef>
          <a:spcPct val="0"/>
        </a:spcBef>
        <a:spcAft>
          <a:spcPct val="0"/>
        </a:spcAft>
        <a:defRPr sz="3200" b="1">
          <a:solidFill>
            <a:schemeClr val="tx1"/>
          </a:solidFill>
          <a:latin typeface="Verdana" pitchFamily="34" charset="0"/>
        </a:defRPr>
      </a:lvl7pPr>
      <a:lvl8pPr marL="1371600" algn="ctr" rtl="0" fontAlgn="base">
        <a:spcBef>
          <a:spcPct val="0"/>
        </a:spcBef>
        <a:spcAft>
          <a:spcPct val="0"/>
        </a:spcAft>
        <a:defRPr sz="3200" b="1">
          <a:solidFill>
            <a:schemeClr val="tx1"/>
          </a:solidFill>
          <a:latin typeface="Verdana" pitchFamily="34" charset="0"/>
        </a:defRPr>
      </a:lvl8pPr>
      <a:lvl9pPr marL="1828800" algn="ctr" rtl="0" fontAlgn="base">
        <a:spcBef>
          <a:spcPct val="0"/>
        </a:spcBef>
        <a:spcAft>
          <a:spcPct val="0"/>
        </a:spcAft>
        <a:defRPr sz="3200" b="1">
          <a:solidFill>
            <a:schemeClr val="tx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71525" y="3048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771525" y="1600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8340"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defRPr>
            </a:lvl1pPr>
          </a:lstStyle>
          <a:p>
            <a:pPr>
              <a:defRPr/>
            </a:pPr>
            <a:endParaRPr lang="en-US"/>
          </a:p>
        </p:txBody>
      </p:sp>
      <p:sp>
        <p:nvSpPr>
          <p:cNvPr id="398341"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defRPr>
            </a:lvl1pPr>
          </a:lstStyle>
          <a:p>
            <a:pPr>
              <a:defRPr/>
            </a:pPr>
            <a:endParaRPr lang="en-US"/>
          </a:p>
        </p:txBody>
      </p:sp>
      <p:sp>
        <p:nvSpPr>
          <p:cNvPr id="398342"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D692A4E3-E442-44A1-8406-3FA66FF63DF7}" type="slidenum">
              <a:rPr lang="en-US"/>
              <a:pPr>
                <a:defRPr/>
              </a:pPr>
              <a:t>‹#›</a:t>
            </a:fld>
            <a:endParaRPr lang="en-US"/>
          </a:p>
        </p:txBody>
      </p:sp>
      <p:sp>
        <p:nvSpPr>
          <p:cNvPr id="398344" name="Rectangle 8"/>
          <p:cNvSpPr>
            <a:spLocks noChangeArrowheads="1"/>
          </p:cNvSpPr>
          <p:nvPr/>
        </p:nvSpPr>
        <p:spPr bwMode="auto">
          <a:xfrm>
            <a:off x="381000" y="6515100"/>
            <a:ext cx="7356475" cy="274638"/>
          </a:xfrm>
          <a:prstGeom prst="rect">
            <a:avLst/>
          </a:prstGeom>
          <a:solidFill>
            <a:schemeClr val="bg1"/>
          </a:solidFill>
          <a:ln w="9525">
            <a:noFill/>
            <a:miter lim="800000"/>
            <a:headEnd/>
            <a:tailEnd/>
          </a:ln>
          <a:effectLst/>
        </p:spPr>
        <p:txBody>
          <a:bodyPr>
            <a:spAutoFit/>
          </a:bodyPr>
          <a:lstStyle/>
          <a:p>
            <a:pPr eaLnBrk="0" hangingPunct="0">
              <a:defRPr/>
            </a:pPr>
            <a:r>
              <a:rPr lang="en-US" sz="1200">
                <a:solidFill>
                  <a:srgbClr val="000000"/>
                </a:solidFill>
                <a:latin typeface="Verdana" pitchFamily="34" charset="0"/>
                <a:cs typeface="Times New Roman" pitchFamily="18" charset="0"/>
              </a:rPr>
              <a:t>Source: Behavioral Risk Factor Surveillance System, CDC.</a:t>
            </a:r>
          </a:p>
        </p:txBody>
      </p:sp>
      <p:pic>
        <p:nvPicPr>
          <p:cNvPr id="10248" name="Picture 10" descr="cdc_spot-outline.jpg"/>
          <p:cNvPicPr>
            <a:picLocks noChangeAspect="1"/>
          </p:cNvPicPr>
          <p:nvPr/>
        </p:nvPicPr>
        <p:blipFill>
          <a:blip r:embed="rId3" cstate="print"/>
          <a:srcRect/>
          <a:stretch>
            <a:fillRect/>
          </a:stretch>
        </p:blipFill>
        <p:spPr bwMode="auto">
          <a:xfrm>
            <a:off x="8820150" y="6034088"/>
            <a:ext cx="1162050" cy="676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1" r:id="rId1"/>
  </p:sldLayoutIdLst>
  <p:transition advClick="0">
    <p:randomBar/>
  </p:transition>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Verdana" pitchFamily="34" charset="0"/>
        </a:defRPr>
      </a:lvl2pPr>
      <a:lvl3pPr algn="ctr" rtl="0" eaLnBrk="0" fontAlgn="base" hangingPunct="0">
        <a:spcBef>
          <a:spcPct val="0"/>
        </a:spcBef>
        <a:spcAft>
          <a:spcPct val="0"/>
        </a:spcAft>
        <a:defRPr sz="3200" b="1">
          <a:solidFill>
            <a:schemeClr val="tx1"/>
          </a:solidFill>
          <a:latin typeface="Verdana" pitchFamily="34" charset="0"/>
        </a:defRPr>
      </a:lvl3pPr>
      <a:lvl4pPr algn="ctr" rtl="0" eaLnBrk="0" fontAlgn="base" hangingPunct="0">
        <a:spcBef>
          <a:spcPct val="0"/>
        </a:spcBef>
        <a:spcAft>
          <a:spcPct val="0"/>
        </a:spcAft>
        <a:defRPr sz="3200" b="1">
          <a:solidFill>
            <a:schemeClr val="tx1"/>
          </a:solidFill>
          <a:latin typeface="Verdana" pitchFamily="34" charset="0"/>
        </a:defRPr>
      </a:lvl4pPr>
      <a:lvl5pPr algn="ctr" rtl="0" eaLnBrk="0" fontAlgn="base" hangingPunct="0">
        <a:spcBef>
          <a:spcPct val="0"/>
        </a:spcBef>
        <a:spcAft>
          <a:spcPct val="0"/>
        </a:spcAft>
        <a:defRPr sz="3200" b="1">
          <a:solidFill>
            <a:schemeClr val="tx1"/>
          </a:solidFill>
          <a:latin typeface="Verdana" pitchFamily="34" charset="0"/>
        </a:defRPr>
      </a:lvl5pPr>
      <a:lvl6pPr marL="457200" algn="ctr" rtl="0" fontAlgn="base">
        <a:spcBef>
          <a:spcPct val="0"/>
        </a:spcBef>
        <a:spcAft>
          <a:spcPct val="0"/>
        </a:spcAft>
        <a:defRPr sz="3200" b="1">
          <a:solidFill>
            <a:schemeClr val="tx1"/>
          </a:solidFill>
          <a:latin typeface="Verdana" pitchFamily="34" charset="0"/>
        </a:defRPr>
      </a:lvl6pPr>
      <a:lvl7pPr marL="914400" algn="ctr" rtl="0" fontAlgn="base">
        <a:spcBef>
          <a:spcPct val="0"/>
        </a:spcBef>
        <a:spcAft>
          <a:spcPct val="0"/>
        </a:spcAft>
        <a:defRPr sz="3200" b="1">
          <a:solidFill>
            <a:schemeClr val="tx1"/>
          </a:solidFill>
          <a:latin typeface="Verdana" pitchFamily="34" charset="0"/>
        </a:defRPr>
      </a:lvl7pPr>
      <a:lvl8pPr marL="1371600" algn="ctr" rtl="0" fontAlgn="base">
        <a:spcBef>
          <a:spcPct val="0"/>
        </a:spcBef>
        <a:spcAft>
          <a:spcPct val="0"/>
        </a:spcAft>
        <a:defRPr sz="3200" b="1">
          <a:solidFill>
            <a:schemeClr val="tx1"/>
          </a:solidFill>
          <a:latin typeface="Verdana" pitchFamily="34" charset="0"/>
        </a:defRPr>
      </a:lvl8pPr>
      <a:lvl9pPr marL="1828800" algn="ctr" rtl="0" fontAlgn="base">
        <a:spcBef>
          <a:spcPct val="0"/>
        </a:spcBef>
        <a:spcAft>
          <a:spcPct val="0"/>
        </a:spcAft>
        <a:defRPr sz="3200" b="1">
          <a:solidFill>
            <a:schemeClr val="tx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771525" y="3048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771525" y="1600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8340"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defRPr>
            </a:lvl1pPr>
          </a:lstStyle>
          <a:p>
            <a:pPr>
              <a:defRPr/>
            </a:pPr>
            <a:endParaRPr lang="en-US"/>
          </a:p>
        </p:txBody>
      </p:sp>
      <p:sp>
        <p:nvSpPr>
          <p:cNvPr id="398341"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defRPr>
            </a:lvl1pPr>
          </a:lstStyle>
          <a:p>
            <a:pPr>
              <a:defRPr/>
            </a:pPr>
            <a:endParaRPr lang="en-US"/>
          </a:p>
        </p:txBody>
      </p:sp>
      <p:sp>
        <p:nvSpPr>
          <p:cNvPr id="398342"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0E36C3FB-5175-4957-909B-CDDABEEE25E1}" type="slidenum">
              <a:rPr lang="en-US"/>
              <a:pPr>
                <a:defRPr/>
              </a:pPr>
              <a:t>‹#›</a:t>
            </a:fld>
            <a:endParaRPr lang="en-US"/>
          </a:p>
        </p:txBody>
      </p:sp>
      <p:sp>
        <p:nvSpPr>
          <p:cNvPr id="398344" name="Rectangle 8"/>
          <p:cNvSpPr>
            <a:spLocks noChangeArrowheads="1"/>
          </p:cNvSpPr>
          <p:nvPr/>
        </p:nvSpPr>
        <p:spPr bwMode="auto">
          <a:xfrm>
            <a:off x="381000" y="6515100"/>
            <a:ext cx="7356475" cy="274638"/>
          </a:xfrm>
          <a:prstGeom prst="rect">
            <a:avLst/>
          </a:prstGeom>
          <a:solidFill>
            <a:schemeClr val="bg1"/>
          </a:solidFill>
          <a:ln w="9525">
            <a:noFill/>
            <a:miter lim="800000"/>
            <a:headEnd/>
            <a:tailEnd/>
          </a:ln>
          <a:effectLst/>
        </p:spPr>
        <p:txBody>
          <a:bodyPr>
            <a:spAutoFit/>
          </a:bodyPr>
          <a:lstStyle/>
          <a:p>
            <a:pPr eaLnBrk="0" hangingPunct="0">
              <a:defRPr/>
            </a:pPr>
            <a:r>
              <a:rPr lang="en-US" sz="1200">
                <a:solidFill>
                  <a:srgbClr val="000000"/>
                </a:solidFill>
                <a:latin typeface="Verdana" pitchFamily="34" charset="0"/>
                <a:cs typeface="Times New Roman" pitchFamily="18" charset="0"/>
              </a:rPr>
              <a:t>Source: Behavioral Risk Factor Surveillance System, CDC.</a:t>
            </a:r>
          </a:p>
        </p:txBody>
      </p:sp>
      <p:pic>
        <p:nvPicPr>
          <p:cNvPr id="11272" name="Picture 10" descr="cdc_spot-outline.jpg"/>
          <p:cNvPicPr>
            <a:picLocks noChangeAspect="1"/>
          </p:cNvPicPr>
          <p:nvPr/>
        </p:nvPicPr>
        <p:blipFill>
          <a:blip r:embed="rId3" cstate="print"/>
          <a:srcRect/>
          <a:stretch>
            <a:fillRect/>
          </a:stretch>
        </p:blipFill>
        <p:spPr bwMode="auto">
          <a:xfrm>
            <a:off x="8820150" y="6034088"/>
            <a:ext cx="1162050" cy="676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2" r:id="rId1"/>
  </p:sldLayoutIdLst>
  <p:transition advClick="0">
    <p:randomBar/>
  </p:transition>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Verdana" pitchFamily="34" charset="0"/>
        </a:defRPr>
      </a:lvl2pPr>
      <a:lvl3pPr algn="ctr" rtl="0" eaLnBrk="0" fontAlgn="base" hangingPunct="0">
        <a:spcBef>
          <a:spcPct val="0"/>
        </a:spcBef>
        <a:spcAft>
          <a:spcPct val="0"/>
        </a:spcAft>
        <a:defRPr sz="3200" b="1">
          <a:solidFill>
            <a:schemeClr val="tx1"/>
          </a:solidFill>
          <a:latin typeface="Verdana" pitchFamily="34" charset="0"/>
        </a:defRPr>
      </a:lvl3pPr>
      <a:lvl4pPr algn="ctr" rtl="0" eaLnBrk="0" fontAlgn="base" hangingPunct="0">
        <a:spcBef>
          <a:spcPct val="0"/>
        </a:spcBef>
        <a:spcAft>
          <a:spcPct val="0"/>
        </a:spcAft>
        <a:defRPr sz="3200" b="1">
          <a:solidFill>
            <a:schemeClr val="tx1"/>
          </a:solidFill>
          <a:latin typeface="Verdana" pitchFamily="34" charset="0"/>
        </a:defRPr>
      </a:lvl4pPr>
      <a:lvl5pPr algn="ctr" rtl="0" eaLnBrk="0" fontAlgn="base" hangingPunct="0">
        <a:spcBef>
          <a:spcPct val="0"/>
        </a:spcBef>
        <a:spcAft>
          <a:spcPct val="0"/>
        </a:spcAft>
        <a:defRPr sz="3200" b="1">
          <a:solidFill>
            <a:schemeClr val="tx1"/>
          </a:solidFill>
          <a:latin typeface="Verdana" pitchFamily="34" charset="0"/>
        </a:defRPr>
      </a:lvl5pPr>
      <a:lvl6pPr marL="457200" algn="ctr" rtl="0" fontAlgn="base">
        <a:spcBef>
          <a:spcPct val="0"/>
        </a:spcBef>
        <a:spcAft>
          <a:spcPct val="0"/>
        </a:spcAft>
        <a:defRPr sz="3200" b="1">
          <a:solidFill>
            <a:schemeClr val="tx1"/>
          </a:solidFill>
          <a:latin typeface="Verdana" pitchFamily="34" charset="0"/>
        </a:defRPr>
      </a:lvl6pPr>
      <a:lvl7pPr marL="914400" algn="ctr" rtl="0" fontAlgn="base">
        <a:spcBef>
          <a:spcPct val="0"/>
        </a:spcBef>
        <a:spcAft>
          <a:spcPct val="0"/>
        </a:spcAft>
        <a:defRPr sz="3200" b="1">
          <a:solidFill>
            <a:schemeClr val="tx1"/>
          </a:solidFill>
          <a:latin typeface="Verdana" pitchFamily="34" charset="0"/>
        </a:defRPr>
      </a:lvl7pPr>
      <a:lvl8pPr marL="1371600" algn="ctr" rtl="0" fontAlgn="base">
        <a:spcBef>
          <a:spcPct val="0"/>
        </a:spcBef>
        <a:spcAft>
          <a:spcPct val="0"/>
        </a:spcAft>
        <a:defRPr sz="3200" b="1">
          <a:solidFill>
            <a:schemeClr val="tx1"/>
          </a:solidFill>
          <a:latin typeface="Verdana" pitchFamily="34" charset="0"/>
        </a:defRPr>
      </a:lvl8pPr>
      <a:lvl9pPr marL="1828800" algn="ctr" rtl="0" fontAlgn="base">
        <a:spcBef>
          <a:spcPct val="0"/>
        </a:spcBef>
        <a:spcAft>
          <a:spcPct val="0"/>
        </a:spcAft>
        <a:defRPr sz="3200" b="1">
          <a:solidFill>
            <a:schemeClr val="tx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771525" y="3048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771525" y="1600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8340"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defRPr>
            </a:lvl1pPr>
          </a:lstStyle>
          <a:p>
            <a:pPr>
              <a:defRPr/>
            </a:pPr>
            <a:endParaRPr lang="en-US"/>
          </a:p>
        </p:txBody>
      </p:sp>
      <p:sp>
        <p:nvSpPr>
          <p:cNvPr id="398341"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defRPr>
            </a:lvl1pPr>
          </a:lstStyle>
          <a:p>
            <a:pPr>
              <a:defRPr/>
            </a:pPr>
            <a:endParaRPr lang="en-US"/>
          </a:p>
        </p:txBody>
      </p:sp>
      <p:sp>
        <p:nvSpPr>
          <p:cNvPr id="398342"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B9E7B54B-B6CD-4B79-91A1-A437CC51BBEB}" type="slidenum">
              <a:rPr lang="en-US"/>
              <a:pPr>
                <a:defRPr/>
              </a:pPr>
              <a:t>‹#›</a:t>
            </a:fld>
            <a:endParaRPr lang="en-US"/>
          </a:p>
        </p:txBody>
      </p:sp>
      <p:sp>
        <p:nvSpPr>
          <p:cNvPr id="398344" name="Rectangle 8"/>
          <p:cNvSpPr>
            <a:spLocks noChangeArrowheads="1"/>
          </p:cNvSpPr>
          <p:nvPr/>
        </p:nvSpPr>
        <p:spPr bwMode="auto">
          <a:xfrm>
            <a:off x="381000" y="6515100"/>
            <a:ext cx="7356475" cy="274638"/>
          </a:xfrm>
          <a:prstGeom prst="rect">
            <a:avLst/>
          </a:prstGeom>
          <a:solidFill>
            <a:schemeClr val="bg1"/>
          </a:solidFill>
          <a:ln w="9525">
            <a:noFill/>
            <a:miter lim="800000"/>
            <a:headEnd/>
            <a:tailEnd/>
          </a:ln>
          <a:effectLst/>
        </p:spPr>
        <p:txBody>
          <a:bodyPr>
            <a:spAutoFit/>
          </a:bodyPr>
          <a:lstStyle/>
          <a:p>
            <a:pPr eaLnBrk="0" hangingPunct="0">
              <a:defRPr/>
            </a:pPr>
            <a:r>
              <a:rPr lang="en-US" sz="1200">
                <a:solidFill>
                  <a:srgbClr val="000000"/>
                </a:solidFill>
                <a:latin typeface="Verdana" pitchFamily="34" charset="0"/>
                <a:cs typeface="Times New Roman" pitchFamily="18" charset="0"/>
              </a:rPr>
              <a:t>Source: Behavioral Risk Factor Surveillance System, CDC.</a:t>
            </a:r>
          </a:p>
        </p:txBody>
      </p:sp>
      <p:pic>
        <p:nvPicPr>
          <p:cNvPr id="12296" name="Picture 10" descr="cdc_spot-outline.jpg"/>
          <p:cNvPicPr>
            <a:picLocks noChangeAspect="1"/>
          </p:cNvPicPr>
          <p:nvPr/>
        </p:nvPicPr>
        <p:blipFill>
          <a:blip r:embed="rId3" cstate="print"/>
          <a:srcRect/>
          <a:stretch>
            <a:fillRect/>
          </a:stretch>
        </p:blipFill>
        <p:spPr bwMode="auto">
          <a:xfrm>
            <a:off x="8820150" y="6034088"/>
            <a:ext cx="1162050" cy="676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3" r:id="rId1"/>
  </p:sldLayoutIdLst>
  <p:transition advClick="0">
    <p:randomBar/>
  </p:transition>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Verdana" pitchFamily="34" charset="0"/>
        </a:defRPr>
      </a:lvl2pPr>
      <a:lvl3pPr algn="ctr" rtl="0" eaLnBrk="0" fontAlgn="base" hangingPunct="0">
        <a:spcBef>
          <a:spcPct val="0"/>
        </a:spcBef>
        <a:spcAft>
          <a:spcPct val="0"/>
        </a:spcAft>
        <a:defRPr sz="3200" b="1">
          <a:solidFill>
            <a:schemeClr val="tx1"/>
          </a:solidFill>
          <a:latin typeface="Verdana" pitchFamily="34" charset="0"/>
        </a:defRPr>
      </a:lvl3pPr>
      <a:lvl4pPr algn="ctr" rtl="0" eaLnBrk="0" fontAlgn="base" hangingPunct="0">
        <a:spcBef>
          <a:spcPct val="0"/>
        </a:spcBef>
        <a:spcAft>
          <a:spcPct val="0"/>
        </a:spcAft>
        <a:defRPr sz="3200" b="1">
          <a:solidFill>
            <a:schemeClr val="tx1"/>
          </a:solidFill>
          <a:latin typeface="Verdana" pitchFamily="34" charset="0"/>
        </a:defRPr>
      </a:lvl4pPr>
      <a:lvl5pPr algn="ctr" rtl="0" eaLnBrk="0" fontAlgn="base" hangingPunct="0">
        <a:spcBef>
          <a:spcPct val="0"/>
        </a:spcBef>
        <a:spcAft>
          <a:spcPct val="0"/>
        </a:spcAft>
        <a:defRPr sz="3200" b="1">
          <a:solidFill>
            <a:schemeClr val="tx1"/>
          </a:solidFill>
          <a:latin typeface="Verdana" pitchFamily="34" charset="0"/>
        </a:defRPr>
      </a:lvl5pPr>
      <a:lvl6pPr marL="457200" algn="ctr" rtl="0" fontAlgn="base">
        <a:spcBef>
          <a:spcPct val="0"/>
        </a:spcBef>
        <a:spcAft>
          <a:spcPct val="0"/>
        </a:spcAft>
        <a:defRPr sz="3200" b="1">
          <a:solidFill>
            <a:schemeClr val="tx1"/>
          </a:solidFill>
          <a:latin typeface="Verdana" pitchFamily="34" charset="0"/>
        </a:defRPr>
      </a:lvl6pPr>
      <a:lvl7pPr marL="914400" algn="ctr" rtl="0" fontAlgn="base">
        <a:spcBef>
          <a:spcPct val="0"/>
        </a:spcBef>
        <a:spcAft>
          <a:spcPct val="0"/>
        </a:spcAft>
        <a:defRPr sz="3200" b="1">
          <a:solidFill>
            <a:schemeClr val="tx1"/>
          </a:solidFill>
          <a:latin typeface="Verdana" pitchFamily="34" charset="0"/>
        </a:defRPr>
      </a:lvl7pPr>
      <a:lvl8pPr marL="1371600" algn="ctr" rtl="0" fontAlgn="base">
        <a:spcBef>
          <a:spcPct val="0"/>
        </a:spcBef>
        <a:spcAft>
          <a:spcPct val="0"/>
        </a:spcAft>
        <a:defRPr sz="3200" b="1">
          <a:solidFill>
            <a:schemeClr val="tx1"/>
          </a:solidFill>
          <a:latin typeface="Verdana" pitchFamily="34" charset="0"/>
        </a:defRPr>
      </a:lvl8pPr>
      <a:lvl9pPr marL="1828800" algn="ctr" rtl="0" fontAlgn="base">
        <a:spcBef>
          <a:spcPct val="0"/>
        </a:spcBef>
        <a:spcAft>
          <a:spcPct val="0"/>
        </a:spcAft>
        <a:defRPr sz="3200" b="1">
          <a:solidFill>
            <a:schemeClr val="tx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771525" y="3048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771525" y="1600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8340"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defRPr>
            </a:lvl1pPr>
          </a:lstStyle>
          <a:p>
            <a:pPr>
              <a:defRPr/>
            </a:pPr>
            <a:endParaRPr lang="en-US"/>
          </a:p>
        </p:txBody>
      </p:sp>
      <p:sp>
        <p:nvSpPr>
          <p:cNvPr id="398341"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defRPr>
            </a:lvl1pPr>
          </a:lstStyle>
          <a:p>
            <a:pPr>
              <a:defRPr/>
            </a:pPr>
            <a:endParaRPr lang="en-US"/>
          </a:p>
        </p:txBody>
      </p:sp>
      <p:sp>
        <p:nvSpPr>
          <p:cNvPr id="398342"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32DFDB64-97E5-404C-93FD-B5DC39DDCFA3}" type="slidenum">
              <a:rPr lang="en-US"/>
              <a:pPr>
                <a:defRPr/>
              </a:pPr>
              <a:t>‹#›</a:t>
            </a:fld>
            <a:endParaRPr lang="en-US"/>
          </a:p>
        </p:txBody>
      </p:sp>
      <p:sp>
        <p:nvSpPr>
          <p:cNvPr id="398344" name="Rectangle 8"/>
          <p:cNvSpPr>
            <a:spLocks noChangeArrowheads="1"/>
          </p:cNvSpPr>
          <p:nvPr/>
        </p:nvSpPr>
        <p:spPr bwMode="auto">
          <a:xfrm>
            <a:off x="381000" y="6515100"/>
            <a:ext cx="7356475" cy="274638"/>
          </a:xfrm>
          <a:prstGeom prst="rect">
            <a:avLst/>
          </a:prstGeom>
          <a:solidFill>
            <a:schemeClr val="bg1"/>
          </a:solidFill>
          <a:ln w="9525">
            <a:noFill/>
            <a:miter lim="800000"/>
            <a:headEnd/>
            <a:tailEnd/>
          </a:ln>
          <a:effectLst/>
        </p:spPr>
        <p:txBody>
          <a:bodyPr>
            <a:spAutoFit/>
          </a:bodyPr>
          <a:lstStyle/>
          <a:p>
            <a:pPr eaLnBrk="0" hangingPunct="0">
              <a:defRPr/>
            </a:pPr>
            <a:r>
              <a:rPr lang="en-US" sz="1200">
                <a:solidFill>
                  <a:srgbClr val="000000"/>
                </a:solidFill>
                <a:latin typeface="Verdana" pitchFamily="34" charset="0"/>
                <a:cs typeface="Times New Roman" pitchFamily="18" charset="0"/>
              </a:rPr>
              <a:t>Source: Behavioral Risk Factor Surveillance System, CDC.</a:t>
            </a:r>
          </a:p>
        </p:txBody>
      </p:sp>
      <p:pic>
        <p:nvPicPr>
          <p:cNvPr id="13320" name="Picture 10" descr="cdc_spot-outline.jpg"/>
          <p:cNvPicPr>
            <a:picLocks noChangeAspect="1"/>
          </p:cNvPicPr>
          <p:nvPr/>
        </p:nvPicPr>
        <p:blipFill>
          <a:blip r:embed="rId3" cstate="print"/>
          <a:srcRect/>
          <a:stretch>
            <a:fillRect/>
          </a:stretch>
        </p:blipFill>
        <p:spPr bwMode="auto">
          <a:xfrm>
            <a:off x="8820150" y="6034088"/>
            <a:ext cx="1162050" cy="676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4" r:id="rId1"/>
  </p:sldLayoutIdLst>
  <p:transition advClick="0">
    <p:randomBar/>
  </p:transition>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Verdana" pitchFamily="34" charset="0"/>
        </a:defRPr>
      </a:lvl2pPr>
      <a:lvl3pPr algn="ctr" rtl="0" eaLnBrk="0" fontAlgn="base" hangingPunct="0">
        <a:spcBef>
          <a:spcPct val="0"/>
        </a:spcBef>
        <a:spcAft>
          <a:spcPct val="0"/>
        </a:spcAft>
        <a:defRPr sz="3200" b="1">
          <a:solidFill>
            <a:schemeClr val="tx1"/>
          </a:solidFill>
          <a:latin typeface="Verdana" pitchFamily="34" charset="0"/>
        </a:defRPr>
      </a:lvl3pPr>
      <a:lvl4pPr algn="ctr" rtl="0" eaLnBrk="0" fontAlgn="base" hangingPunct="0">
        <a:spcBef>
          <a:spcPct val="0"/>
        </a:spcBef>
        <a:spcAft>
          <a:spcPct val="0"/>
        </a:spcAft>
        <a:defRPr sz="3200" b="1">
          <a:solidFill>
            <a:schemeClr val="tx1"/>
          </a:solidFill>
          <a:latin typeface="Verdana" pitchFamily="34" charset="0"/>
        </a:defRPr>
      </a:lvl4pPr>
      <a:lvl5pPr algn="ctr" rtl="0" eaLnBrk="0" fontAlgn="base" hangingPunct="0">
        <a:spcBef>
          <a:spcPct val="0"/>
        </a:spcBef>
        <a:spcAft>
          <a:spcPct val="0"/>
        </a:spcAft>
        <a:defRPr sz="3200" b="1">
          <a:solidFill>
            <a:schemeClr val="tx1"/>
          </a:solidFill>
          <a:latin typeface="Verdana" pitchFamily="34" charset="0"/>
        </a:defRPr>
      </a:lvl5pPr>
      <a:lvl6pPr marL="457200" algn="ctr" rtl="0" fontAlgn="base">
        <a:spcBef>
          <a:spcPct val="0"/>
        </a:spcBef>
        <a:spcAft>
          <a:spcPct val="0"/>
        </a:spcAft>
        <a:defRPr sz="3200" b="1">
          <a:solidFill>
            <a:schemeClr val="tx1"/>
          </a:solidFill>
          <a:latin typeface="Verdana" pitchFamily="34" charset="0"/>
        </a:defRPr>
      </a:lvl6pPr>
      <a:lvl7pPr marL="914400" algn="ctr" rtl="0" fontAlgn="base">
        <a:spcBef>
          <a:spcPct val="0"/>
        </a:spcBef>
        <a:spcAft>
          <a:spcPct val="0"/>
        </a:spcAft>
        <a:defRPr sz="3200" b="1">
          <a:solidFill>
            <a:schemeClr val="tx1"/>
          </a:solidFill>
          <a:latin typeface="Verdana" pitchFamily="34" charset="0"/>
        </a:defRPr>
      </a:lvl7pPr>
      <a:lvl8pPr marL="1371600" algn="ctr" rtl="0" fontAlgn="base">
        <a:spcBef>
          <a:spcPct val="0"/>
        </a:spcBef>
        <a:spcAft>
          <a:spcPct val="0"/>
        </a:spcAft>
        <a:defRPr sz="3200" b="1">
          <a:solidFill>
            <a:schemeClr val="tx1"/>
          </a:solidFill>
          <a:latin typeface="Verdana" pitchFamily="34" charset="0"/>
        </a:defRPr>
      </a:lvl8pPr>
      <a:lvl9pPr marL="1828800" algn="ctr" rtl="0" fontAlgn="base">
        <a:spcBef>
          <a:spcPct val="0"/>
        </a:spcBef>
        <a:spcAft>
          <a:spcPct val="0"/>
        </a:spcAft>
        <a:defRPr sz="3200" b="1">
          <a:solidFill>
            <a:schemeClr val="tx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hyperlink" Target="http://images.google.com/imgres?imgurl=http://www.ornl.gov/sci/scale/images/scale_wallpaper.gif&amp;imgrefurl=http://www.ornl.gov/sci/scale/scale_wallpaper.html&amp;h=480&amp;w=640&amp;sz=89&amp;tbnid=vGpLUhMIOZsJ:&amp;tbnh=101&amp;tbnw=134&amp;start=1&amp;prev=/images?q=scale&amp;hl=en&amp;lr=" TargetMode="External"/><Relationship Id="rId2" Type="http://schemas.openxmlformats.org/officeDocument/2006/relationships/notesSlide" Target="../notesSlides/notesSlide9.xml"/><Relationship Id="rId1" Type="http://schemas.openxmlformats.org/officeDocument/2006/relationships/slideLayout" Target="../slideLayouts/slideLayout36.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3.xml"/><Relationship Id="rId1" Type="http://schemas.openxmlformats.org/officeDocument/2006/relationships/slideLayout" Target="../slideLayouts/slideLayout36.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4.xml"/><Relationship Id="rId1" Type="http://schemas.openxmlformats.org/officeDocument/2006/relationships/slideLayout" Target="../slideLayouts/slideLayout39.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39.xm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9.xml"/><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39.xml"/><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39.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jpe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36.xml"/><Relationship Id="rId6" Type="http://schemas.openxmlformats.org/officeDocument/2006/relationships/image" Target="../media/image34.jpeg"/><Relationship Id="rId5" Type="http://schemas.openxmlformats.org/officeDocument/2006/relationships/image" Target="../media/image33.jpe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image" Target="../media/image40.jpg"/><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43.jpeg"/><Relationship Id="rId7" Type="http://schemas.openxmlformats.org/officeDocument/2006/relationships/image" Target="../media/image47.jpg"/><Relationship Id="rId2" Type="http://schemas.openxmlformats.org/officeDocument/2006/relationships/notesSlide" Target="../notesSlides/notesSlide26.xml"/><Relationship Id="rId1" Type="http://schemas.openxmlformats.org/officeDocument/2006/relationships/slideLayout" Target="../slideLayouts/slideLayout33.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47.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8.xml"/><Relationship Id="rId1" Type="http://schemas.openxmlformats.org/officeDocument/2006/relationships/slideLayout" Target="../slideLayouts/slideLayout33.xml"/><Relationship Id="rId4" Type="http://schemas.openxmlformats.org/officeDocument/2006/relationships/image" Target="../media/image48.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0.xml"/><Relationship Id="rId1" Type="http://schemas.openxmlformats.org/officeDocument/2006/relationships/slideLayout" Target="../slideLayouts/slideLayout36.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54.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54.jpeg"/><Relationship Id="rId7" Type="http://schemas.openxmlformats.org/officeDocument/2006/relationships/image" Target="../media/image58.jpg"/><Relationship Id="rId2" Type="http://schemas.openxmlformats.org/officeDocument/2006/relationships/notesSlide" Target="../notesSlides/notesSlide31.xml"/><Relationship Id="rId1" Type="http://schemas.openxmlformats.org/officeDocument/2006/relationships/slideLayout" Target="../slideLayouts/slideLayout36.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2.xml"/><Relationship Id="rId1" Type="http://schemas.openxmlformats.org/officeDocument/2006/relationships/slideLayout" Target="../slideLayouts/slideLayout36.xml"/><Relationship Id="rId4" Type="http://schemas.openxmlformats.org/officeDocument/2006/relationships/image" Target="../media/image61.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536330" y="2819400"/>
            <a:ext cx="9170377" cy="2102224"/>
          </a:xfrm>
        </p:spPr>
        <p:txBody>
          <a:bodyPr>
            <a:normAutofit/>
          </a:bodyPr>
          <a:lstStyle/>
          <a:p>
            <a:r>
              <a:rPr lang="en-US" sz="3600" dirty="0">
                <a:solidFill>
                  <a:srgbClr val="727CA3"/>
                </a:solidFill>
              </a:rPr>
              <a:t>A Guide to Successful Weight Management</a:t>
            </a:r>
            <a:r>
              <a:rPr lang="en-US" sz="3600" dirty="0">
                <a:solidFill>
                  <a:schemeClr val="tx1"/>
                </a:solidFill>
              </a:rPr>
              <a:t> </a:t>
            </a:r>
            <a:r>
              <a:rPr lang="en-US" sz="3600" b="0" dirty="0" smtClean="0">
                <a:solidFill>
                  <a:schemeClr val="tx1"/>
                </a:solidFill>
              </a:rPr>
              <a:t> </a:t>
            </a:r>
          </a:p>
        </p:txBody>
      </p:sp>
      <p:sp>
        <p:nvSpPr>
          <p:cNvPr id="5" name="Title 4"/>
          <p:cNvSpPr>
            <a:spLocks noGrp="1"/>
          </p:cNvSpPr>
          <p:nvPr>
            <p:ph type="ctrTitle"/>
          </p:nvPr>
        </p:nvSpPr>
        <p:spPr/>
        <p:txBody>
          <a:bodyPr>
            <a:normAutofit/>
          </a:bodyPr>
          <a:lstStyle/>
          <a:p>
            <a:r>
              <a:rPr lang="en-US" sz="6000" dirty="0">
                <a:solidFill>
                  <a:srgbClr val="727CA3"/>
                </a:solidFill>
              </a:rPr>
              <a:t>Winning at Losing:</a:t>
            </a:r>
            <a:r>
              <a:rPr lang="en-US" dirty="0">
                <a:solidFill>
                  <a:srgbClr val="727CA3"/>
                </a:solidFill>
              </a:rPr>
              <a:t/>
            </a:r>
            <a:br>
              <a:rPr lang="en-US" dirty="0">
                <a:solidFill>
                  <a:srgbClr val="727CA3"/>
                </a:solidFill>
              </a:rPr>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812" y="4509247"/>
            <a:ext cx="2743200" cy="1600200"/>
          </a:xfrm>
          <a:prstGeom prst="rect">
            <a:avLst/>
          </a:prstGeom>
        </p:spPr>
      </p:pic>
    </p:spTree>
  </p:cSld>
  <p:clrMapOvr>
    <a:masterClrMapping/>
  </p:clrMapOvr>
  <p:transition>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reeform 5"/>
          <p:cNvSpPr>
            <a:spLocks/>
          </p:cNvSpPr>
          <p:nvPr/>
        </p:nvSpPr>
        <p:spPr bwMode="auto">
          <a:xfrm>
            <a:off x="4513263" y="2003425"/>
            <a:ext cx="725487" cy="427038"/>
          </a:xfrm>
          <a:custGeom>
            <a:avLst/>
            <a:gdLst>
              <a:gd name="T0" fmla="*/ 0 w 89"/>
              <a:gd name="T1" fmla="*/ 395981 h 55"/>
              <a:gd name="T2" fmla="*/ 40758 w 89"/>
              <a:gd name="T3" fmla="*/ 0 h 55"/>
              <a:gd name="T4" fmla="*/ 358668 w 89"/>
              <a:gd name="T5" fmla="*/ 23293 h 55"/>
              <a:gd name="T6" fmla="*/ 668426 w 89"/>
              <a:gd name="T7" fmla="*/ 31057 h 55"/>
              <a:gd name="T8" fmla="*/ 668426 w 89"/>
              <a:gd name="T9" fmla="*/ 38822 h 55"/>
              <a:gd name="T10" fmla="*/ 676578 w 89"/>
              <a:gd name="T11" fmla="*/ 69879 h 55"/>
              <a:gd name="T12" fmla="*/ 676578 w 89"/>
              <a:gd name="T13" fmla="*/ 77643 h 55"/>
              <a:gd name="T14" fmla="*/ 668426 w 89"/>
              <a:gd name="T15" fmla="*/ 100936 h 55"/>
              <a:gd name="T16" fmla="*/ 668426 w 89"/>
              <a:gd name="T17" fmla="*/ 139758 h 55"/>
              <a:gd name="T18" fmla="*/ 684729 w 89"/>
              <a:gd name="T19" fmla="*/ 178580 h 55"/>
              <a:gd name="T20" fmla="*/ 692881 w 89"/>
              <a:gd name="T21" fmla="*/ 194108 h 55"/>
              <a:gd name="T22" fmla="*/ 701032 w 89"/>
              <a:gd name="T23" fmla="*/ 232930 h 55"/>
              <a:gd name="T24" fmla="*/ 701032 w 89"/>
              <a:gd name="T25" fmla="*/ 295044 h 55"/>
              <a:gd name="T26" fmla="*/ 709184 w 89"/>
              <a:gd name="T27" fmla="*/ 310573 h 55"/>
              <a:gd name="T28" fmla="*/ 709184 w 89"/>
              <a:gd name="T29" fmla="*/ 333866 h 55"/>
              <a:gd name="T30" fmla="*/ 709184 w 89"/>
              <a:gd name="T31" fmla="*/ 341630 h 55"/>
              <a:gd name="T32" fmla="*/ 725487 w 89"/>
              <a:gd name="T33" fmla="*/ 395981 h 55"/>
              <a:gd name="T34" fmla="*/ 725487 w 89"/>
              <a:gd name="T35" fmla="*/ 411509 h 55"/>
              <a:gd name="T36" fmla="*/ 725487 w 89"/>
              <a:gd name="T37" fmla="*/ 427038 h 55"/>
              <a:gd name="T38" fmla="*/ 0 w 89"/>
              <a:gd name="T39" fmla="*/ 395981 h 55"/>
              <a:gd name="T40" fmla="*/ 0 w 89"/>
              <a:gd name="T41" fmla="*/ 395981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6083" name="Freeform 6"/>
          <p:cNvSpPr>
            <a:spLocks/>
          </p:cNvSpPr>
          <p:nvPr/>
        </p:nvSpPr>
        <p:spPr bwMode="auto">
          <a:xfrm>
            <a:off x="4481513" y="2398713"/>
            <a:ext cx="766762" cy="495300"/>
          </a:xfrm>
          <a:custGeom>
            <a:avLst/>
            <a:gdLst>
              <a:gd name="T0" fmla="*/ 0 w 94"/>
              <a:gd name="T1" fmla="*/ 394692 h 64"/>
              <a:gd name="T2" fmla="*/ 24471 w 94"/>
              <a:gd name="T3" fmla="*/ 131564 h 64"/>
              <a:gd name="T4" fmla="*/ 32628 w 94"/>
              <a:gd name="T5" fmla="*/ 0 h 64"/>
              <a:gd name="T6" fmla="*/ 758605 w 94"/>
              <a:gd name="T7" fmla="*/ 30956 h 64"/>
              <a:gd name="T8" fmla="*/ 758605 w 94"/>
              <a:gd name="T9" fmla="*/ 46434 h 64"/>
              <a:gd name="T10" fmla="*/ 750448 w 94"/>
              <a:gd name="T11" fmla="*/ 54173 h 64"/>
              <a:gd name="T12" fmla="*/ 734134 w 94"/>
              <a:gd name="T13" fmla="*/ 77391 h 64"/>
              <a:gd name="T14" fmla="*/ 734134 w 94"/>
              <a:gd name="T15" fmla="*/ 85130 h 64"/>
              <a:gd name="T16" fmla="*/ 766762 w 94"/>
              <a:gd name="T17" fmla="*/ 116086 h 64"/>
              <a:gd name="T18" fmla="*/ 766762 w 94"/>
              <a:gd name="T19" fmla="*/ 355997 h 64"/>
              <a:gd name="T20" fmla="*/ 766762 w 94"/>
              <a:gd name="T21" fmla="*/ 355997 h 64"/>
              <a:gd name="T22" fmla="*/ 750448 w 94"/>
              <a:gd name="T23" fmla="*/ 355997 h 64"/>
              <a:gd name="T24" fmla="*/ 758605 w 94"/>
              <a:gd name="T25" fmla="*/ 363736 h 64"/>
              <a:gd name="T26" fmla="*/ 766762 w 94"/>
              <a:gd name="T27" fmla="*/ 371475 h 64"/>
              <a:gd name="T28" fmla="*/ 758605 w 94"/>
              <a:gd name="T29" fmla="*/ 386953 h 64"/>
              <a:gd name="T30" fmla="*/ 766762 w 94"/>
              <a:gd name="T31" fmla="*/ 394692 h 64"/>
              <a:gd name="T32" fmla="*/ 766762 w 94"/>
              <a:gd name="T33" fmla="*/ 417909 h 64"/>
              <a:gd name="T34" fmla="*/ 758605 w 94"/>
              <a:gd name="T35" fmla="*/ 417909 h 64"/>
              <a:gd name="T36" fmla="*/ 766762 w 94"/>
              <a:gd name="T37" fmla="*/ 433387 h 64"/>
              <a:gd name="T38" fmla="*/ 750448 w 94"/>
              <a:gd name="T39" fmla="*/ 456605 h 64"/>
              <a:gd name="T40" fmla="*/ 766762 w 94"/>
              <a:gd name="T41" fmla="*/ 479822 h 64"/>
              <a:gd name="T42" fmla="*/ 766762 w 94"/>
              <a:gd name="T43" fmla="*/ 495300 h 64"/>
              <a:gd name="T44" fmla="*/ 766762 w 94"/>
              <a:gd name="T45" fmla="*/ 495300 h 64"/>
              <a:gd name="T46" fmla="*/ 742291 w 94"/>
              <a:gd name="T47" fmla="*/ 479822 h 64"/>
              <a:gd name="T48" fmla="*/ 701506 w 94"/>
              <a:gd name="T49" fmla="*/ 456605 h 64"/>
              <a:gd name="T50" fmla="*/ 685192 w 94"/>
              <a:gd name="T51" fmla="*/ 448866 h 64"/>
              <a:gd name="T52" fmla="*/ 668878 w 94"/>
              <a:gd name="T53" fmla="*/ 448866 h 64"/>
              <a:gd name="T54" fmla="*/ 652563 w 94"/>
              <a:gd name="T55" fmla="*/ 464344 h 64"/>
              <a:gd name="T56" fmla="*/ 644406 w 94"/>
              <a:gd name="T57" fmla="*/ 464344 h 64"/>
              <a:gd name="T58" fmla="*/ 628092 w 94"/>
              <a:gd name="T59" fmla="*/ 464344 h 64"/>
              <a:gd name="T60" fmla="*/ 619935 w 94"/>
              <a:gd name="T61" fmla="*/ 441126 h 64"/>
              <a:gd name="T62" fmla="*/ 611778 w 94"/>
              <a:gd name="T63" fmla="*/ 433387 h 64"/>
              <a:gd name="T64" fmla="*/ 595464 w 94"/>
              <a:gd name="T65" fmla="*/ 441126 h 64"/>
              <a:gd name="T66" fmla="*/ 579150 w 94"/>
              <a:gd name="T67" fmla="*/ 441126 h 64"/>
              <a:gd name="T68" fmla="*/ 562836 w 94"/>
              <a:gd name="T69" fmla="*/ 417909 h 64"/>
              <a:gd name="T70" fmla="*/ 0 w 94"/>
              <a:gd name="T71" fmla="*/ 394692 h 64"/>
              <a:gd name="T72" fmla="*/ 0 w 94"/>
              <a:gd name="T73" fmla="*/ 394692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6084" name="Freeform 7"/>
          <p:cNvSpPr>
            <a:spLocks/>
          </p:cNvSpPr>
          <p:nvPr/>
        </p:nvSpPr>
        <p:spPr bwMode="auto">
          <a:xfrm>
            <a:off x="4456113" y="2794000"/>
            <a:ext cx="906462" cy="425450"/>
          </a:xfrm>
          <a:custGeom>
            <a:avLst/>
            <a:gdLst>
              <a:gd name="T0" fmla="*/ 0 w 111"/>
              <a:gd name="T1" fmla="*/ 263005 h 55"/>
              <a:gd name="T2" fmla="*/ 24499 w 111"/>
              <a:gd name="T3" fmla="*/ 0 h 55"/>
              <a:gd name="T4" fmla="*/ 587975 w 111"/>
              <a:gd name="T5" fmla="*/ 23206 h 55"/>
              <a:gd name="T6" fmla="*/ 604308 w 111"/>
              <a:gd name="T7" fmla="*/ 46413 h 55"/>
              <a:gd name="T8" fmla="*/ 620641 w 111"/>
              <a:gd name="T9" fmla="*/ 46413 h 55"/>
              <a:gd name="T10" fmla="*/ 636973 w 111"/>
              <a:gd name="T11" fmla="*/ 38677 h 55"/>
              <a:gd name="T12" fmla="*/ 645140 w 111"/>
              <a:gd name="T13" fmla="*/ 46413 h 55"/>
              <a:gd name="T14" fmla="*/ 653306 w 111"/>
              <a:gd name="T15" fmla="*/ 69619 h 55"/>
              <a:gd name="T16" fmla="*/ 669639 w 111"/>
              <a:gd name="T17" fmla="*/ 69619 h 55"/>
              <a:gd name="T18" fmla="*/ 677805 w 111"/>
              <a:gd name="T19" fmla="*/ 69619 h 55"/>
              <a:gd name="T20" fmla="*/ 694138 w 111"/>
              <a:gd name="T21" fmla="*/ 54148 h 55"/>
              <a:gd name="T22" fmla="*/ 710470 w 111"/>
              <a:gd name="T23" fmla="*/ 54148 h 55"/>
              <a:gd name="T24" fmla="*/ 726803 w 111"/>
              <a:gd name="T25" fmla="*/ 61884 h 55"/>
              <a:gd name="T26" fmla="*/ 767635 w 111"/>
              <a:gd name="T27" fmla="*/ 85090 h 55"/>
              <a:gd name="T28" fmla="*/ 792133 w 111"/>
              <a:gd name="T29" fmla="*/ 100561 h 55"/>
              <a:gd name="T30" fmla="*/ 792133 w 111"/>
              <a:gd name="T31" fmla="*/ 116032 h 55"/>
              <a:gd name="T32" fmla="*/ 808466 w 111"/>
              <a:gd name="T33" fmla="*/ 123767 h 55"/>
              <a:gd name="T34" fmla="*/ 808466 w 111"/>
              <a:gd name="T35" fmla="*/ 131503 h 55"/>
              <a:gd name="T36" fmla="*/ 800300 w 111"/>
              <a:gd name="T37" fmla="*/ 146974 h 55"/>
              <a:gd name="T38" fmla="*/ 808466 w 111"/>
              <a:gd name="T39" fmla="*/ 162445 h 55"/>
              <a:gd name="T40" fmla="*/ 816632 w 111"/>
              <a:gd name="T41" fmla="*/ 185651 h 55"/>
              <a:gd name="T42" fmla="*/ 824799 w 111"/>
              <a:gd name="T43" fmla="*/ 193386 h 55"/>
              <a:gd name="T44" fmla="*/ 824799 w 111"/>
              <a:gd name="T45" fmla="*/ 201122 h 55"/>
              <a:gd name="T46" fmla="*/ 824799 w 111"/>
              <a:gd name="T47" fmla="*/ 216593 h 55"/>
              <a:gd name="T48" fmla="*/ 841131 w 111"/>
              <a:gd name="T49" fmla="*/ 224328 h 55"/>
              <a:gd name="T50" fmla="*/ 849298 w 111"/>
              <a:gd name="T51" fmla="*/ 232064 h 55"/>
              <a:gd name="T52" fmla="*/ 841131 w 111"/>
              <a:gd name="T53" fmla="*/ 247535 h 55"/>
              <a:gd name="T54" fmla="*/ 841131 w 111"/>
              <a:gd name="T55" fmla="*/ 263005 h 55"/>
              <a:gd name="T56" fmla="*/ 857464 w 111"/>
              <a:gd name="T57" fmla="*/ 270741 h 55"/>
              <a:gd name="T58" fmla="*/ 857464 w 111"/>
              <a:gd name="T59" fmla="*/ 286212 h 55"/>
              <a:gd name="T60" fmla="*/ 849298 w 111"/>
              <a:gd name="T61" fmla="*/ 293947 h 55"/>
              <a:gd name="T62" fmla="*/ 857464 w 111"/>
              <a:gd name="T63" fmla="*/ 301683 h 55"/>
              <a:gd name="T64" fmla="*/ 865630 w 111"/>
              <a:gd name="T65" fmla="*/ 317154 h 55"/>
              <a:gd name="T66" fmla="*/ 857464 w 111"/>
              <a:gd name="T67" fmla="*/ 324889 h 55"/>
              <a:gd name="T68" fmla="*/ 865630 w 111"/>
              <a:gd name="T69" fmla="*/ 340360 h 55"/>
              <a:gd name="T70" fmla="*/ 865630 w 111"/>
              <a:gd name="T71" fmla="*/ 348095 h 55"/>
              <a:gd name="T72" fmla="*/ 873797 w 111"/>
              <a:gd name="T73" fmla="*/ 355831 h 55"/>
              <a:gd name="T74" fmla="*/ 881963 w 111"/>
              <a:gd name="T75" fmla="*/ 371302 h 55"/>
              <a:gd name="T76" fmla="*/ 890129 w 111"/>
              <a:gd name="T77" fmla="*/ 386773 h 55"/>
              <a:gd name="T78" fmla="*/ 906462 w 111"/>
              <a:gd name="T79" fmla="*/ 402244 h 55"/>
              <a:gd name="T80" fmla="*/ 906462 w 111"/>
              <a:gd name="T81" fmla="*/ 409979 h 55"/>
              <a:gd name="T82" fmla="*/ 906462 w 111"/>
              <a:gd name="T83" fmla="*/ 417715 h 55"/>
              <a:gd name="T84" fmla="*/ 906462 w 111"/>
              <a:gd name="T85" fmla="*/ 425450 h 55"/>
              <a:gd name="T86" fmla="*/ 204158 w 111"/>
              <a:gd name="T87" fmla="*/ 409979 h 55"/>
              <a:gd name="T88" fmla="*/ 212324 w 111"/>
              <a:gd name="T89" fmla="*/ 278476 h 55"/>
              <a:gd name="T90" fmla="*/ 0 w 111"/>
              <a:gd name="T91" fmla="*/ 263005 h 55"/>
              <a:gd name="T92" fmla="*/ 0 w 111"/>
              <a:gd name="T93" fmla="*/ 263005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6085" name="Freeform 8"/>
          <p:cNvSpPr>
            <a:spLocks/>
          </p:cNvSpPr>
          <p:nvPr/>
        </p:nvSpPr>
        <p:spPr bwMode="auto">
          <a:xfrm>
            <a:off x="4637088" y="3203575"/>
            <a:ext cx="812800" cy="411163"/>
          </a:xfrm>
          <a:custGeom>
            <a:avLst/>
            <a:gdLst>
              <a:gd name="T0" fmla="*/ 24384 w 100"/>
              <a:gd name="T1" fmla="*/ 0 h 53"/>
              <a:gd name="T2" fmla="*/ 723392 w 100"/>
              <a:gd name="T3" fmla="*/ 15516 h 53"/>
              <a:gd name="T4" fmla="*/ 772160 w 100"/>
              <a:gd name="T5" fmla="*/ 46547 h 53"/>
              <a:gd name="T6" fmla="*/ 755904 w 100"/>
              <a:gd name="T7" fmla="*/ 62062 h 53"/>
              <a:gd name="T8" fmla="*/ 755904 w 100"/>
              <a:gd name="T9" fmla="*/ 77578 h 53"/>
              <a:gd name="T10" fmla="*/ 764032 w 100"/>
              <a:gd name="T11" fmla="*/ 93094 h 53"/>
              <a:gd name="T12" fmla="*/ 772160 w 100"/>
              <a:gd name="T13" fmla="*/ 93094 h 53"/>
              <a:gd name="T14" fmla="*/ 780288 w 100"/>
              <a:gd name="T15" fmla="*/ 116367 h 53"/>
              <a:gd name="T16" fmla="*/ 788416 w 100"/>
              <a:gd name="T17" fmla="*/ 124125 h 53"/>
              <a:gd name="T18" fmla="*/ 804672 w 100"/>
              <a:gd name="T19" fmla="*/ 124125 h 53"/>
              <a:gd name="T20" fmla="*/ 804672 w 100"/>
              <a:gd name="T21" fmla="*/ 131882 h 53"/>
              <a:gd name="T22" fmla="*/ 812800 w 100"/>
              <a:gd name="T23" fmla="*/ 411163 h 53"/>
              <a:gd name="T24" fmla="*/ 0 w 100"/>
              <a:gd name="T25" fmla="*/ 395647 h 53"/>
              <a:gd name="T26" fmla="*/ 24384 w 100"/>
              <a:gd name="T27" fmla="*/ 0 h 53"/>
              <a:gd name="T28" fmla="*/ 24384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6086" name="Freeform 9"/>
          <p:cNvSpPr>
            <a:spLocks/>
          </p:cNvSpPr>
          <p:nvPr/>
        </p:nvSpPr>
        <p:spPr bwMode="auto">
          <a:xfrm>
            <a:off x="4521200" y="3590925"/>
            <a:ext cx="944563" cy="465138"/>
          </a:xfrm>
          <a:custGeom>
            <a:avLst/>
            <a:gdLst>
              <a:gd name="T0" fmla="*/ 113999 w 116"/>
              <a:gd name="T1" fmla="*/ 7752 h 60"/>
              <a:gd name="T2" fmla="*/ 0 w 116"/>
              <a:gd name="T3" fmla="*/ 69771 h 60"/>
              <a:gd name="T4" fmla="*/ 325712 w 116"/>
              <a:gd name="T5" fmla="*/ 341101 h 60"/>
              <a:gd name="T6" fmla="*/ 341997 w 116"/>
              <a:gd name="T7" fmla="*/ 348854 h 60"/>
              <a:gd name="T8" fmla="*/ 366426 w 116"/>
              <a:gd name="T9" fmla="*/ 372110 h 60"/>
              <a:gd name="T10" fmla="*/ 390854 w 116"/>
              <a:gd name="T11" fmla="*/ 364358 h 60"/>
              <a:gd name="T12" fmla="*/ 407140 w 116"/>
              <a:gd name="T13" fmla="*/ 372110 h 60"/>
              <a:gd name="T14" fmla="*/ 415282 w 116"/>
              <a:gd name="T15" fmla="*/ 387615 h 60"/>
              <a:gd name="T16" fmla="*/ 447854 w 116"/>
              <a:gd name="T17" fmla="*/ 395367 h 60"/>
              <a:gd name="T18" fmla="*/ 464139 w 116"/>
              <a:gd name="T19" fmla="*/ 403120 h 60"/>
              <a:gd name="T20" fmla="*/ 480425 w 116"/>
              <a:gd name="T21" fmla="*/ 395367 h 60"/>
              <a:gd name="T22" fmla="*/ 496710 w 116"/>
              <a:gd name="T23" fmla="*/ 410872 h 60"/>
              <a:gd name="T24" fmla="*/ 529282 w 116"/>
              <a:gd name="T25" fmla="*/ 410872 h 60"/>
              <a:gd name="T26" fmla="*/ 545567 w 116"/>
              <a:gd name="T27" fmla="*/ 426377 h 60"/>
              <a:gd name="T28" fmla="*/ 553710 w 116"/>
              <a:gd name="T29" fmla="*/ 441881 h 60"/>
              <a:gd name="T30" fmla="*/ 578138 w 116"/>
              <a:gd name="T31" fmla="*/ 434129 h 60"/>
              <a:gd name="T32" fmla="*/ 610710 w 116"/>
              <a:gd name="T33" fmla="*/ 449633 h 60"/>
              <a:gd name="T34" fmla="*/ 626995 w 116"/>
              <a:gd name="T35" fmla="*/ 441881 h 60"/>
              <a:gd name="T36" fmla="*/ 643281 w 116"/>
              <a:gd name="T37" fmla="*/ 441881 h 60"/>
              <a:gd name="T38" fmla="*/ 643281 w 116"/>
              <a:gd name="T39" fmla="*/ 465138 h 60"/>
              <a:gd name="T40" fmla="*/ 651424 w 116"/>
              <a:gd name="T41" fmla="*/ 449633 h 60"/>
              <a:gd name="T42" fmla="*/ 667709 w 116"/>
              <a:gd name="T43" fmla="*/ 434129 h 60"/>
              <a:gd name="T44" fmla="*/ 675852 w 116"/>
              <a:gd name="T45" fmla="*/ 441881 h 60"/>
              <a:gd name="T46" fmla="*/ 692137 w 116"/>
              <a:gd name="T47" fmla="*/ 449633 h 60"/>
              <a:gd name="T48" fmla="*/ 708423 w 116"/>
              <a:gd name="T49" fmla="*/ 441881 h 60"/>
              <a:gd name="T50" fmla="*/ 708423 w 116"/>
              <a:gd name="T51" fmla="*/ 449633 h 60"/>
              <a:gd name="T52" fmla="*/ 732851 w 116"/>
              <a:gd name="T53" fmla="*/ 465138 h 60"/>
              <a:gd name="T54" fmla="*/ 757280 w 116"/>
              <a:gd name="T55" fmla="*/ 449633 h 60"/>
              <a:gd name="T56" fmla="*/ 806137 w 116"/>
              <a:gd name="T57" fmla="*/ 434129 h 60"/>
              <a:gd name="T58" fmla="*/ 822422 w 116"/>
              <a:gd name="T59" fmla="*/ 434129 h 60"/>
              <a:gd name="T60" fmla="*/ 863136 w 116"/>
              <a:gd name="T61" fmla="*/ 434129 h 60"/>
              <a:gd name="T62" fmla="*/ 920136 w 116"/>
              <a:gd name="T63" fmla="*/ 457386 h 60"/>
              <a:gd name="T64" fmla="*/ 936421 w 116"/>
              <a:gd name="T65" fmla="*/ 465138 h 60"/>
              <a:gd name="T66" fmla="*/ 944564 w 116"/>
              <a:gd name="T67" fmla="*/ 240321 h 60"/>
              <a:gd name="T68" fmla="*/ 928278 w 116"/>
              <a:gd name="T69" fmla="*/ 2325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6087" name="Freeform 10"/>
          <p:cNvSpPr>
            <a:spLocks/>
          </p:cNvSpPr>
          <p:nvPr/>
        </p:nvSpPr>
        <p:spPr bwMode="auto">
          <a:xfrm>
            <a:off x="5232400" y="2740025"/>
            <a:ext cx="666750" cy="417513"/>
          </a:xfrm>
          <a:custGeom>
            <a:avLst/>
            <a:gdLst>
              <a:gd name="T0" fmla="*/ 536652 w 82"/>
              <a:gd name="T1" fmla="*/ 0 h 54"/>
              <a:gd name="T2" fmla="*/ 552915 w 82"/>
              <a:gd name="T3" fmla="*/ 30927 h 54"/>
              <a:gd name="T4" fmla="*/ 544784 w 82"/>
              <a:gd name="T5" fmla="*/ 46390 h 54"/>
              <a:gd name="T6" fmla="*/ 561046 w 82"/>
              <a:gd name="T7" fmla="*/ 100512 h 54"/>
              <a:gd name="T8" fmla="*/ 601701 w 82"/>
              <a:gd name="T9" fmla="*/ 123708 h 54"/>
              <a:gd name="T10" fmla="*/ 609832 w 82"/>
              <a:gd name="T11" fmla="*/ 139171 h 54"/>
              <a:gd name="T12" fmla="*/ 634226 w 82"/>
              <a:gd name="T13" fmla="*/ 162366 h 54"/>
              <a:gd name="T14" fmla="*/ 666750 w 82"/>
              <a:gd name="T15" fmla="*/ 201025 h 54"/>
              <a:gd name="T16" fmla="*/ 650488 w 82"/>
              <a:gd name="T17" fmla="*/ 224220 h 54"/>
              <a:gd name="T18" fmla="*/ 650488 w 82"/>
              <a:gd name="T19" fmla="*/ 239683 h 54"/>
              <a:gd name="T20" fmla="*/ 609832 w 82"/>
              <a:gd name="T21" fmla="*/ 262879 h 54"/>
              <a:gd name="T22" fmla="*/ 585439 w 82"/>
              <a:gd name="T23" fmla="*/ 270610 h 54"/>
              <a:gd name="T24" fmla="*/ 569177 w 82"/>
              <a:gd name="T25" fmla="*/ 293805 h 54"/>
              <a:gd name="T26" fmla="*/ 585439 w 82"/>
              <a:gd name="T27" fmla="*/ 317001 h 54"/>
              <a:gd name="T28" fmla="*/ 585439 w 82"/>
              <a:gd name="T29" fmla="*/ 340196 h 54"/>
              <a:gd name="T30" fmla="*/ 552915 w 82"/>
              <a:gd name="T31" fmla="*/ 386586 h 54"/>
              <a:gd name="T32" fmla="*/ 544784 w 82"/>
              <a:gd name="T33" fmla="*/ 409781 h 54"/>
              <a:gd name="T34" fmla="*/ 512259 w 82"/>
              <a:gd name="T35" fmla="*/ 386586 h 54"/>
              <a:gd name="T36" fmla="*/ 89442 w 82"/>
              <a:gd name="T37" fmla="*/ 394318 h 54"/>
              <a:gd name="T38" fmla="*/ 89442 w 82"/>
              <a:gd name="T39" fmla="*/ 371123 h 54"/>
              <a:gd name="T40" fmla="*/ 73180 w 82"/>
              <a:gd name="T41" fmla="*/ 347928 h 54"/>
              <a:gd name="T42" fmla="*/ 81311 w 82"/>
              <a:gd name="T43" fmla="*/ 324732 h 54"/>
              <a:gd name="T44" fmla="*/ 65049 w 82"/>
              <a:gd name="T45" fmla="*/ 301537 h 54"/>
              <a:gd name="T46" fmla="*/ 65049 w 82"/>
              <a:gd name="T47" fmla="*/ 278342 h 54"/>
              <a:gd name="T48" fmla="*/ 48787 w 82"/>
              <a:gd name="T49" fmla="*/ 255147 h 54"/>
              <a:gd name="T50" fmla="*/ 40655 w 82"/>
              <a:gd name="T51" fmla="*/ 239683 h 54"/>
              <a:gd name="T52" fmla="*/ 24393 w 82"/>
              <a:gd name="T53" fmla="*/ 201025 h 54"/>
              <a:gd name="T54" fmla="*/ 32524 w 82"/>
              <a:gd name="T55" fmla="*/ 177830 h 54"/>
              <a:gd name="T56" fmla="*/ 16262 w 82"/>
              <a:gd name="T57" fmla="*/ 154634 h 54"/>
              <a:gd name="T58" fmla="*/ 16262 w 82"/>
              <a:gd name="T59" fmla="*/ 139171 h 54"/>
              <a:gd name="T60" fmla="*/ 16262 w 82"/>
              <a:gd name="T61" fmla="*/ 92781 h 54"/>
              <a:gd name="T62" fmla="*/ 16262 w 82"/>
              <a:gd name="T63" fmla="*/ 77317 h 54"/>
              <a:gd name="T64" fmla="*/ 8131 w 82"/>
              <a:gd name="T65" fmla="*/ 46390 h 54"/>
              <a:gd name="T66" fmla="*/ 8131 w 82"/>
              <a:gd name="T67" fmla="*/ 23195 h 54"/>
              <a:gd name="T68" fmla="*/ 16262 w 82"/>
              <a:gd name="T69" fmla="*/ 15463 h 54"/>
              <a:gd name="T70" fmla="*/ 16262 w 82"/>
              <a:gd name="T71" fmla="*/ 15463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6088" name="Freeform 11"/>
          <p:cNvSpPr>
            <a:spLocks/>
          </p:cNvSpPr>
          <p:nvPr/>
        </p:nvSpPr>
        <p:spPr bwMode="auto">
          <a:xfrm>
            <a:off x="5322888" y="3127375"/>
            <a:ext cx="730250" cy="603250"/>
          </a:xfrm>
          <a:custGeom>
            <a:avLst/>
            <a:gdLst>
              <a:gd name="T0" fmla="*/ 616656 w 90"/>
              <a:gd name="T1" fmla="*/ 533644 h 78"/>
              <a:gd name="T2" fmla="*/ 624769 w 90"/>
              <a:gd name="T3" fmla="*/ 549112 h 78"/>
              <a:gd name="T4" fmla="*/ 624769 w 90"/>
              <a:gd name="T5" fmla="*/ 572314 h 78"/>
              <a:gd name="T6" fmla="*/ 600428 w 90"/>
              <a:gd name="T7" fmla="*/ 595516 h 78"/>
              <a:gd name="T8" fmla="*/ 673453 w 90"/>
              <a:gd name="T9" fmla="*/ 603250 h 78"/>
              <a:gd name="T10" fmla="*/ 673453 w 90"/>
              <a:gd name="T11" fmla="*/ 572314 h 78"/>
              <a:gd name="T12" fmla="*/ 689681 w 90"/>
              <a:gd name="T13" fmla="*/ 533644 h 78"/>
              <a:gd name="T14" fmla="*/ 714022 w 90"/>
              <a:gd name="T15" fmla="*/ 518176 h 78"/>
              <a:gd name="T16" fmla="*/ 722136 w 90"/>
              <a:gd name="T17" fmla="*/ 518176 h 78"/>
              <a:gd name="T18" fmla="*/ 730250 w 90"/>
              <a:gd name="T19" fmla="*/ 471772 h 78"/>
              <a:gd name="T20" fmla="*/ 722136 w 90"/>
              <a:gd name="T21" fmla="*/ 464038 h 78"/>
              <a:gd name="T22" fmla="*/ 714022 w 90"/>
              <a:gd name="T23" fmla="*/ 456304 h 78"/>
              <a:gd name="T24" fmla="*/ 705908 w 90"/>
              <a:gd name="T25" fmla="*/ 464038 h 78"/>
              <a:gd name="T26" fmla="*/ 681567 w 90"/>
              <a:gd name="T27" fmla="*/ 433103 h 78"/>
              <a:gd name="T28" fmla="*/ 689681 w 90"/>
              <a:gd name="T29" fmla="*/ 417635 h 78"/>
              <a:gd name="T30" fmla="*/ 681567 w 90"/>
              <a:gd name="T31" fmla="*/ 402167 h 78"/>
              <a:gd name="T32" fmla="*/ 640997 w 90"/>
              <a:gd name="T33" fmla="*/ 355763 h 78"/>
              <a:gd name="T34" fmla="*/ 600428 w 90"/>
              <a:gd name="T35" fmla="*/ 332561 h 78"/>
              <a:gd name="T36" fmla="*/ 576086 w 90"/>
              <a:gd name="T37" fmla="*/ 293891 h 78"/>
              <a:gd name="T38" fmla="*/ 600428 w 90"/>
              <a:gd name="T39" fmla="*/ 262955 h 78"/>
              <a:gd name="T40" fmla="*/ 600428 w 90"/>
              <a:gd name="T41" fmla="*/ 232019 h 78"/>
              <a:gd name="T42" fmla="*/ 567972 w 90"/>
              <a:gd name="T43" fmla="*/ 208817 h 78"/>
              <a:gd name="T44" fmla="*/ 551745 w 90"/>
              <a:gd name="T45" fmla="*/ 224285 h 78"/>
              <a:gd name="T46" fmla="*/ 527403 w 90"/>
              <a:gd name="T47" fmla="*/ 170147 h 78"/>
              <a:gd name="T48" fmla="*/ 486833 w 90"/>
              <a:gd name="T49" fmla="*/ 139212 h 78"/>
              <a:gd name="T50" fmla="*/ 454378 w 90"/>
              <a:gd name="T51" fmla="*/ 100542 h 78"/>
              <a:gd name="T52" fmla="*/ 446264 w 90"/>
              <a:gd name="T53" fmla="*/ 46404 h 78"/>
              <a:gd name="T54" fmla="*/ 446264 w 90"/>
              <a:gd name="T55" fmla="*/ 30936 h 78"/>
              <a:gd name="T56" fmla="*/ 0 w 90"/>
              <a:gd name="T57" fmla="*/ 15468 h 78"/>
              <a:gd name="T58" fmla="*/ 16228 w 90"/>
              <a:gd name="T59" fmla="*/ 38670 h 78"/>
              <a:gd name="T60" fmla="*/ 40569 w 90"/>
              <a:gd name="T61" fmla="*/ 69606 h 78"/>
              <a:gd name="T62" fmla="*/ 40569 w 90"/>
              <a:gd name="T63" fmla="*/ 85074 h 78"/>
              <a:gd name="T64" fmla="*/ 89253 w 90"/>
              <a:gd name="T65" fmla="*/ 123744 h 78"/>
              <a:gd name="T66" fmla="*/ 73025 w 90"/>
              <a:gd name="T67" fmla="*/ 154679 h 78"/>
              <a:gd name="T68" fmla="*/ 89253 w 90"/>
              <a:gd name="T69" fmla="*/ 170147 h 78"/>
              <a:gd name="T70" fmla="*/ 105481 w 90"/>
              <a:gd name="T71" fmla="*/ 201083 h 78"/>
              <a:gd name="T72" fmla="*/ 121708 w 90"/>
              <a:gd name="T73" fmla="*/ 208817 h 78"/>
              <a:gd name="T74" fmla="*/ 129822 w 90"/>
              <a:gd name="T75" fmla="*/ 556846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6089" name="Freeform 12"/>
          <p:cNvSpPr>
            <a:spLocks/>
          </p:cNvSpPr>
          <p:nvPr/>
        </p:nvSpPr>
        <p:spPr bwMode="auto">
          <a:xfrm>
            <a:off x="5597525" y="2282825"/>
            <a:ext cx="577850" cy="588963"/>
          </a:xfrm>
          <a:custGeom>
            <a:avLst/>
            <a:gdLst>
              <a:gd name="T0" fmla="*/ 236023 w 71"/>
              <a:gd name="T1" fmla="*/ 581213 h 76"/>
              <a:gd name="T2" fmla="*/ 195330 w 71"/>
              <a:gd name="T3" fmla="*/ 557965 h 76"/>
              <a:gd name="T4" fmla="*/ 179052 w 71"/>
              <a:gd name="T5" fmla="*/ 503718 h 76"/>
              <a:gd name="T6" fmla="*/ 187191 w 71"/>
              <a:gd name="T7" fmla="*/ 488219 h 76"/>
              <a:gd name="T8" fmla="*/ 170913 w 71"/>
              <a:gd name="T9" fmla="*/ 457221 h 76"/>
              <a:gd name="T10" fmla="*/ 170913 w 71"/>
              <a:gd name="T11" fmla="*/ 418474 h 76"/>
              <a:gd name="T12" fmla="*/ 138358 w 71"/>
              <a:gd name="T13" fmla="*/ 387476 h 76"/>
              <a:gd name="T14" fmla="*/ 97665 w 71"/>
              <a:gd name="T15" fmla="*/ 348728 h 76"/>
              <a:gd name="T16" fmla="*/ 65110 w 71"/>
              <a:gd name="T17" fmla="*/ 333229 h 76"/>
              <a:gd name="T18" fmla="*/ 56971 w 71"/>
              <a:gd name="T19" fmla="*/ 325480 h 76"/>
              <a:gd name="T20" fmla="*/ 24416 w 71"/>
              <a:gd name="T21" fmla="*/ 317730 h 76"/>
              <a:gd name="T22" fmla="*/ 8139 w 71"/>
              <a:gd name="T23" fmla="*/ 302231 h 76"/>
              <a:gd name="T24" fmla="*/ 16277 w 71"/>
              <a:gd name="T25" fmla="*/ 240235 h 76"/>
              <a:gd name="T26" fmla="*/ 24416 w 71"/>
              <a:gd name="T27" fmla="*/ 216986 h 76"/>
              <a:gd name="T28" fmla="*/ 0 w 71"/>
              <a:gd name="T29" fmla="*/ 193738 h 76"/>
              <a:gd name="T30" fmla="*/ 8139 w 71"/>
              <a:gd name="T31" fmla="*/ 170489 h 76"/>
              <a:gd name="T32" fmla="*/ 40694 w 71"/>
              <a:gd name="T33" fmla="*/ 131742 h 76"/>
              <a:gd name="T34" fmla="*/ 56971 w 71"/>
              <a:gd name="T35" fmla="*/ 123992 h 76"/>
              <a:gd name="T36" fmla="*/ 56971 w 71"/>
              <a:gd name="T37" fmla="*/ 46497 h 76"/>
              <a:gd name="T38" fmla="*/ 73249 w 71"/>
              <a:gd name="T39" fmla="*/ 38748 h 76"/>
              <a:gd name="T40" fmla="*/ 105804 w 71"/>
              <a:gd name="T41" fmla="*/ 38748 h 76"/>
              <a:gd name="T42" fmla="*/ 179052 w 71"/>
              <a:gd name="T43" fmla="*/ 7750 h 76"/>
              <a:gd name="T44" fmla="*/ 195330 w 71"/>
              <a:gd name="T45" fmla="*/ 7750 h 76"/>
              <a:gd name="T46" fmla="*/ 187191 w 71"/>
              <a:gd name="T47" fmla="*/ 23249 h 76"/>
              <a:gd name="T48" fmla="*/ 179052 w 71"/>
              <a:gd name="T49" fmla="*/ 46497 h 76"/>
              <a:gd name="T50" fmla="*/ 211607 w 71"/>
              <a:gd name="T51" fmla="*/ 38748 h 76"/>
              <a:gd name="T52" fmla="*/ 227884 w 71"/>
              <a:gd name="T53" fmla="*/ 46497 h 76"/>
              <a:gd name="T54" fmla="*/ 252301 w 71"/>
              <a:gd name="T55" fmla="*/ 61996 h 76"/>
              <a:gd name="T56" fmla="*/ 260439 w 71"/>
              <a:gd name="T57" fmla="*/ 77495 h 76"/>
              <a:gd name="T58" fmla="*/ 358104 w 71"/>
              <a:gd name="T59" fmla="*/ 100744 h 76"/>
              <a:gd name="T60" fmla="*/ 390659 w 71"/>
              <a:gd name="T61" fmla="*/ 116243 h 76"/>
              <a:gd name="T62" fmla="*/ 406937 w 71"/>
              <a:gd name="T63" fmla="*/ 116243 h 76"/>
              <a:gd name="T64" fmla="*/ 415075 w 71"/>
              <a:gd name="T65" fmla="*/ 116243 h 76"/>
              <a:gd name="T66" fmla="*/ 455769 w 71"/>
              <a:gd name="T67" fmla="*/ 123992 h 76"/>
              <a:gd name="T68" fmla="*/ 455769 w 71"/>
              <a:gd name="T69" fmla="*/ 131742 h 76"/>
              <a:gd name="T70" fmla="*/ 472046 w 71"/>
              <a:gd name="T71" fmla="*/ 139491 h 76"/>
              <a:gd name="T72" fmla="*/ 496463 w 71"/>
              <a:gd name="T73" fmla="*/ 162740 h 76"/>
              <a:gd name="T74" fmla="*/ 488324 w 71"/>
              <a:gd name="T75" fmla="*/ 193738 h 76"/>
              <a:gd name="T76" fmla="*/ 512740 w 71"/>
              <a:gd name="T77" fmla="*/ 193738 h 76"/>
              <a:gd name="T78" fmla="*/ 504601 w 71"/>
              <a:gd name="T79" fmla="*/ 209237 h 76"/>
              <a:gd name="T80" fmla="*/ 520879 w 71"/>
              <a:gd name="T81" fmla="*/ 232485 h 76"/>
              <a:gd name="T82" fmla="*/ 496463 w 71"/>
              <a:gd name="T83" fmla="*/ 255734 h 76"/>
              <a:gd name="T84" fmla="*/ 480185 w 71"/>
              <a:gd name="T85" fmla="*/ 294482 h 76"/>
              <a:gd name="T86" fmla="*/ 480185 w 71"/>
              <a:gd name="T87" fmla="*/ 302231 h 76"/>
              <a:gd name="T88" fmla="*/ 512740 w 71"/>
              <a:gd name="T89" fmla="*/ 271233 h 76"/>
              <a:gd name="T90" fmla="*/ 537156 w 71"/>
              <a:gd name="T91" fmla="*/ 255734 h 76"/>
              <a:gd name="T92" fmla="*/ 553434 w 71"/>
              <a:gd name="T93" fmla="*/ 240235 h 76"/>
              <a:gd name="T94" fmla="*/ 553434 w 71"/>
              <a:gd name="T95" fmla="*/ 216986 h 76"/>
              <a:gd name="T96" fmla="*/ 561573 w 71"/>
              <a:gd name="T97" fmla="*/ 209237 h 76"/>
              <a:gd name="T98" fmla="*/ 569711 w 71"/>
              <a:gd name="T99" fmla="*/ 193738 h 76"/>
              <a:gd name="T100" fmla="*/ 577850 w 71"/>
              <a:gd name="T101" fmla="*/ 201487 h 76"/>
              <a:gd name="T102" fmla="*/ 561573 w 71"/>
              <a:gd name="T103" fmla="*/ 255734 h 76"/>
              <a:gd name="T104" fmla="*/ 553434 w 71"/>
              <a:gd name="T105" fmla="*/ 271233 h 76"/>
              <a:gd name="T106" fmla="*/ 537156 w 71"/>
              <a:gd name="T107" fmla="*/ 309981 h 76"/>
              <a:gd name="T108" fmla="*/ 537156 w 71"/>
              <a:gd name="T109" fmla="*/ 348728 h 76"/>
              <a:gd name="T110" fmla="*/ 520879 w 71"/>
              <a:gd name="T111" fmla="*/ 364227 h 76"/>
              <a:gd name="T112" fmla="*/ 529018 w 71"/>
              <a:gd name="T113" fmla="*/ 418474 h 76"/>
              <a:gd name="T114" fmla="*/ 512740 w 71"/>
              <a:gd name="T115" fmla="*/ 457221 h 76"/>
              <a:gd name="T116" fmla="*/ 529018 w 71"/>
              <a:gd name="T117" fmla="*/ 542466 h 76"/>
              <a:gd name="T118" fmla="*/ 529018 w 71"/>
              <a:gd name="T119" fmla="*/ 550215 h 76"/>
              <a:gd name="T120" fmla="*/ 529018 w 71"/>
              <a:gd name="T121" fmla="*/ 573464 h 76"/>
              <a:gd name="T122" fmla="*/ 244162 w 71"/>
              <a:gd name="T123" fmla="*/ 588963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6090" name="Freeform 14"/>
          <p:cNvSpPr>
            <a:spLocks/>
          </p:cNvSpPr>
          <p:nvPr/>
        </p:nvSpPr>
        <p:spPr bwMode="auto">
          <a:xfrm>
            <a:off x="5940425" y="3560763"/>
            <a:ext cx="901700" cy="301625"/>
          </a:xfrm>
          <a:custGeom>
            <a:avLst/>
            <a:gdLst>
              <a:gd name="T0" fmla="*/ 901700 w 111"/>
              <a:gd name="T1" fmla="*/ 0 h 39"/>
              <a:gd name="T2" fmla="*/ 722985 w 111"/>
              <a:gd name="T3" fmla="*/ 23202 h 39"/>
              <a:gd name="T4" fmla="*/ 706738 w 111"/>
              <a:gd name="T5" fmla="*/ 30936 h 39"/>
              <a:gd name="T6" fmla="*/ 251826 w 111"/>
              <a:gd name="T7" fmla="*/ 69606 h 39"/>
              <a:gd name="T8" fmla="*/ 251826 w 111"/>
              <a:gd name="T9" fmla="*/ 61872 h 39"/>
              <a:gd name="T10" fmla="*/ 227456 w 111"/>
              <a:gd name="T11" fmla="*/ 69606 h 39"/>
              <a:gd name="T12" fmla="*/ 235579 w 111"/>
              <a:gd name="T13" fmla="*/ 77340 h 39"/>
              <a:gd name="T14" fmla="*/ 235579 w 111"/>
              <a:gd name="T15" fmla="*/ 85074 h 39"/>
              <a:gd name="T16" fmla="*/ 73111 w 111"/>
              <a:gd name="T17" fmla="*/ 100542 h 39"/>
              <a:gd name="T18" fmla="*/ 64987 w 111"/>
              <a:gd name="T19" fmla="*/ 116010 h 39"/>
              <a:gd name="T20" fmla="*/ 56864 w 111"/>
              <a:gd name="T21" fmla="*/ 139212 h 39"/>
              <a:gd name="T22" fmla="*/ 64987 w 111"/>
              <a:gd name="T23" fmla="*/ 146946 h 39"/>
              <a:gd name="T24" fmla="*/ 56864 w 111"/>
              <a:gd name="T25" fmla="*/ 170147 h 39"/>
              <a:gd name="T26" fmla="*/ 56864 w 111"/>
              <a:gd name="T27" fmla="*/ 170147 h 39"/>
              <a:gd name="T28" fmla="*/ 56864 w 111"/>
              <a:gd name="T29" fmla="*/ 177881 h 39"/>
              <a:gd name="T30" fmla="*/ 48741 w 111"/>
              <a:gd name="T31" fmla="*/ 193349 h 39"/>
              <a:gd name="T32" fmla="*/ 40617 w 111"/>
              <a:gd name="T33" fmla="*/ 201083 h 39"/>
              <a:gd name="T34" fmla="*/ 32494 w 111"/>
              <a:gd name="T35" fmla="*/ 232019 h 39"/>
              <a:gd name="T36" fmla="*/ 16247 w 111"/>
              <a:gd name="T37" fmla="*/ 247487 h 39"/>
              <a:gd name="T38" fmla="*/ 16247 w 111"/>
              <a:gd name="T39" fmla="*/ 270689 h 39"/>
              <a:gd name="T40" fmla="*/ 16247 w 111"/>
              <a:gd name="T41" fmla="*/ 293891 h 39"/>
              <a:gd name="T42" fmla="*/ 16247 w 111"/>
              <a:gd name="T43" fmla="*/ 293891 h 39"/>
              <a:gd name="T44" fmla="*/ 0 w 111"/>
              <a:gd name="T45" fmla="*/ 301625 h 39"/>
              <a:gd name="T46" fmla="*/ 235579 w 111"/>
              <a:gd name="T47" fmla="*/ 286157 h 39"/>
              <a:gd name="T48" fmla="*/ 528023 w 111"/>
              <a:gd name="T49" fmla="*/ 262955 h 39"/>
              <a:gd name="T50" fmla="*/ 633627 w 111"/>
              <a:gd name="T51" fmla="*/ 247487 h 39"/>
              <a:gd name="T52" fmla="*/ 641751 w 111"/>
              <a:gd name="T53" fmla="*/ 216551 h 39"/>
              <a:gd name="T54" fmla="*/ 649874 w 111"/>
              <a:gd name="T55" fmla="*/ 216551 h 39"/>
              <a:gd name="T56" fmla="*/ 649874 w 111"/>
              <a:gd name="T57" fmla="*/ 216551 h 39"/>
              <a:gd name="T58" fmla="*/ 657997 w 111"/>
              <a:gd name="T59" fmla="*/ 208817 h 39"/>
              <a:gd name="T60" fmla="*/ 666121 w 111"/>
              <a:gd name="T61" fmla="*/ 201083 h 39"/>
              <a:gd name="T62" fmla="*/ 657997 w 111"/>
              <a:gd name="T63" fmla="*/ 193349 h 39"/>
              <a:gd name="T64" fmla="*/ 666121 w 111"/>
              <a:gd name="T65" fmla="*/ 185615 h 39"/>
              <a:gd name="T66" fmla="*/ 674244 w 111"/>
              <a:gd name="T67" fmla="*/ 177881 h 39"/>
              <a:gd name="T68" fmla="*/ 698614 w 111"/>
              <a:gd name="T69" fmla="*/ 170147 h 39"/>
              <a:gd name="T70" fmla="*/ 722985 w 111"/>
              <a:gd name="T71" fmla="*/ 162413 h 39"/>
              <a:gd name="T72" fmla="*/ 747355 w 111"/>
              <a:gd name="T73" fmla="*/ 139212 h 39"/>
              <a:gd name="T74" fmla="*/ 755478 w 111"/>
              <a:gd name="T75" fmla="*/ 139212 h 39"/>
              <a:gd name="T76" fmla="*/ 771725 w 111"/>
              <a:gd name="T77" fmla="*/ 123744 h 39"/>
              <a:gd name="T78" fmla="*/ 779849 w 111"/>
              <a:gd name="T79" fmla="*/ 108276 h 39"/>
              <a:gd name="T80" fmla="*/ 779849 w 111"/>
              <a:gd name="T81" fmla="*/ 108276 h 39"/>
              <a:gd name="T82" fmla="*/ 787972 w 111"/>
              <a:gd name="T83" fmla="*/ 108276 h 39"/>
              <a:gd name="T84" fmla="*/ 796096 w 111"/>
              <a:gd name="T85" fmla="*/ 108276 h 39"/>
              <a:gd name="T86" fmla="*/ 796096 w 111"/>
              <a:gd name="T87" fmla="*/ 100542 h 39"/>
              <a:gd name="T88" fmla="*/ 804219 w 111"/>
              <a:gd name="T89" fmla="*/ 92808 h 39"/>
              <a:gd name="T90" fmla="*/ 804219 w 111"/>
              <a:gd name="T91" fmla="*/ 92808 h 39"/>
              <a:gd name="T92" fmla="*/ 812342 w 111"/>
              <a:gd name="T93" fmla="*/ 100542 h 39"/>
              <a:gd name="T94" fmla="*/ 820466 w 111"/>
              <a:gd name="T95" fmla="*/ 92808 h 39"/>
              <a:gd name="T96" fmla="*/ 820466 w 111"/>
              <a:gd name="T97" fmla="*/ 92808 h 39"/>
              <a:gd name="T98" fmla="*/ 836713 w 111"/>
              <a:gd name="T99" fmla="*/ 77340 h 39"/>
              <a:gd name="T100" fmla="*/ 844836 w 111"/>
              <a:gd name="T101" fmla="*/ 77340 h 39"/>
              <a:gd name="T102" fmla="*/ 861083 w 111"/>
              <a:gd name="T103" fmla="*/ 77340 h 39"/>
              <a:gd name="T104" fmla="*/ 885453 w 111"/>
              <a:gd name="T105" fmla="*/ 46404 h 39"/>
              <a:gd name="T106" fmla="*/ 893577 w 111"/>
              <a:gd name="T107" fmla="*/ 38670 h 39"/>
              <a:gd name="T108" fmla="*/ 901700 w 111"/>
              <a:gd name="T109" fmla="*/ 30936 h 39"/>
              <a:gd name="T110" fmla="*/ 901700 w 111"/>
              <a:gd name="T111" fmla="*/ 23202 h 39"/>
              <a:gd name="T112" fmla="*/ 901700 w 111"/>
              <a:gd name="T113" fmla="*/ 7734 h 39"/>
              <a:gd name="T114" fmla="*/ 901700 w 111"/>
              <a:gd name="T115" fmla="*/ 0 h 39"/>
              <a:gd name="T116" fmla="*/ 901700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6091" name="Freeform 15"/>
          <p:cNvSpPr>
            <a:spLocks/>
          </p:cNvSpPr>
          <p:nvPr/>
        </p:nvSpPr>
        <p:spPr bwMode="auto">
          <a:xfrm>
            <a:off x="6175375" y="3824288"/>
            <a:ext cx="422275" cy="641350"/>
          </a:xfrm>
          <a:custGeom>
            <a:avLst/>
            <a:gdLst>
              <a:gd name="T0" fmla="*/ 0 w 52"/>
              <a:gd name="T1" fmla="*/ 23181 h 83"/>
              <a:gd name="T2" fmla="*/ 8121 w 52"/>
              <a:gd name="T3" fmla="*/ 38636 h 83"/>
              <a:gd name="T4" fmla="*/ 0 w 52"/>
              <a:gd name="T5" fmla="*/ 424991 h 83"/>
              <a:gd name="T6" fmla="*/ 0 w 52"/>
              <a:gd name="T7" fmla="*/ 440445 h 83"/>
              <a:gd name="T8" fmla="*/ 24362 w 52"/>
              <a:gd name="T9" fmla="*/ 633623 h 83"/>
              <a:gd name="T10" fmla="*/ 32483 w 52"/>
              <a:gd name="T11" fmla="*/ 633623 h 83"/>
              <a:gd name="T12" fmla="*/ 40603 w 52"/>
              <a:gd name="T13" fmla="*/ 625896 h 83"/>
              <a:gd name="T14" fmla="*/ 56845 w 52"/>
              <a:gd name="T15" fmla="*/ 633623 h 83"/>
              <a:gd name="T16" fmla="*/ 64966 w 52"/>
              <a:gd name="T17" fmla="*/ 625896 h 83"/>
              <a:gd name="T18" fmla="*/ 64966 w 52"/>
              <a:gd name="T19" fmla="*/ 594987 h 83"/>
              <a:gd name="T20" fmla="*/ 73086 w 52"/>
              <a:gd name="T21" fmla="*/ 579533 h 83"/>
              <a:gd name="T22" fmla="*/ 81207 w 52"/>
              <a:gd name="T23" fmla="*/ 594987 h 83"/>
              <a:gd name="T24" fmla="*/ 81207 w 52"/>
              <a:gd name="T25" fmla="*/ 602714 h 83"/>
              <a:gd name="T26" fmla="*/ 89328 w 52"/>
              <a:gd name="T27" fmla="*/ 618169 h 83"/>
              <a:gd name="T28" fmla="*/ 105569 w 52"/>
              <a:gd name="T29" fmla="*/ 641350 h 83"/>
              <a:gd name="T30" fmla="*/ 113690 w 52"/>
              <a:gd name="T31" fmla="*/ 641350 h 83"/>
              <a:gd name="T32" fmla="*/ 121810 w 52"/>
              <a:gd name="T33" fmla="*/ 641350 h 83"/>
              <a:gd name="T34" fmla="*/ 138052 w 52"/>
              <a:gd name="T35" fmla="*/ 625896 h 83"/>
              <a:gd name="T36" fmla="*/ 138052 w 52"/>
              <a:gd name="T37" fmla="*/ 625896 h 83"/>
              <a:gd name="T38" fmla="*/ 146172 w 52"/>
              <a:gd name="T39" fmla="*/ 618169 h 83"/>
              <a:gd name="T40" fmla="*/ 146172 w 52"/>
              <a:gd name="T41" fmla="*/ 618169 h 83"/>
              <a:gd name="T42" fmla="*/ 146172 w 52"/>
              <a:gd name="T43" fmla="*/ 610442 h 83"/>
              <a:gd name="T44" fmla="*/ 138052 w 52"/>
              <a:gd name="T45" fmla="*/ 610442 h 83"/>
              <a:gd name="T46" fmla="*/ 138052 w 52"/>
              <a:gd name="T47" fmla="*/ 602714 h 83"/>
              <a:gd name="T48" fmla="*/ 146172 w 52"/>
              <a:gd name="T49" fmla="*/ 594987 h 83"/>
              <a:gd name="T50" fmla="*/ 146172 w 52"/>
              <a:gd name="T51" fmla="*/ 587260 h 83"/>
              <a:gd name="T52" fmla="*/ 129931 w 52"/>
              <a:gd name="T53" fmla="*/ 579533 h 83"/>
              <a:gd name="T54" fmla="*/ 129931 w 52"/>
              <a:gd name="T55" fmla="*/ 579533 h 83"/>
              <a:gd name="T56" fmla="*/ 121810 w 52"/>
              <a:gd name="T57" fmla="*/ 579533 h 83"/>
              <a:gd name="T58" fmla="*/ 113690 w 52"/>
              <a:gd name="T59" fmla="*/ 564079 h 83"/>
              <a:gd name="T60" fmla="*/ 113690 w 52"/>
              <a:gd name="T61" fmla="*/ 556352 h 83"/>
              <a:gd name="T62" fmla="*/ 113690 w 52"/>
              <a:gd name="T63" fmla="*/ 548625 h 83"/>
              <a:gd name="T64" fmla="*/ 113690 w 52"/>
              <a:gd name="T65" fmla="*/ 548625 h 83"/>
              <a:gd name="T66" fmla="*/ 113690 w 52"/>
              <a:gd name="T67" fmla="*/ 540898 h 83"/>
              <a:gd name="T68" fmla="*/ 422276 w 52"/>
              <a:gd name="T69" fmla="*/ 509989 h 83"/>
              <a:gd name="T70" fmla="*/ 422276 w 52"/>
              <a:gd name="T71" fmla="*/ 502262 h 83"/>
              <a:gd name="T72" fmla="*/ 406035 w 52"/>
              <a:gd name="T73" fmla="*/ 486808 h 83"/>
              <a:gd name="T74" fmla="*/ 406035 w 52"/>
              <a:gd name="T75" fmla="*/ 448172 h 83"/>
              <a:gd name="T76" fmla="*/ 389793 w 52"/>
              <a:gd name="T77" fmla="*/ 424991 h 83"/>
              <a:gd name="T78" fmla="*/ 389793 w 52"/>
              <a:gd name="T79" fmla="*/ 401810 h 83"/>
              <a:gd name="T80" fmla="*/ 397914 w 52"/>
              <a:gd name="T81" fmla="*/ 386355 h 83"/>
              <a:gd name="T82" fmla="*/ 397914 w 52"/>
              <a:gd name="T83" fmla="*/ 363174 h 83"/>
              <a:gd name="T84" fmla="*/ 406035 w 52"/>
              <a:gd name="T85" fmla="*/ 347720 h 83"/>
              <a:gd name="T86" fmla="*/ 414155 w 52"/>
              <a:gd name="T87" fmla="*/ 347720 h 83"/>
              <a:gd name="T88" fmla="*/ 397914 w 52"/>
              <a:gd name="T89" fmla="*/ 339993 h 83"/>
              <a:gd name="T90" fmla="*/ 406035 w 52"/>
              <a:gd name="T91" fmla="*/ 324539 h 83"/>
              <a:gd name="T92" fmla="*/ 397914 w 52"/>
              <a:gd name="T93" fmla="*/ 316811 h 83"/>
              <a:gd name="T94" fmla="*/ 389793 w 52"/>
              <a:gd name="T95" fmla="*/ 309084 h 83"/>
              <a:gd name="T96" fmla="*/ 381673 w 52"/>
              <a:gd name="T97" fmla="*/ 301357 h 83"/>
              <a:gd name="T98" fmla="*/ 373552 w 52"/>
              <a:gd name="T99" fmla="*/ 285903 h 83"/>
              <a:gd name="T100" fmla="*/ 365431 w 52"/>
              <a:gd name="T101" fmla="*/ 278176 h 83"/>
              <a:gd name="T102" fmla="*/ 292345 w 52"/>
              <a:gd name="T103" fmla="*/ 0 h 83"/>
              <a:gd name="T104" fmla="*/ 0 w 52"/>
              <a:gd name="T105" fmla="*/ 23181 h 83"/>
              <a:gd name="T106" fmla="*/ 0 w 52"/>
              <a:gd name="T107" fmla="*/ 23181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6092" name="Freeform 16"/>
          <p:cNvSpPr>
            <a:spLocks/>
          </p:cNvSpPr>
          <p:nvPr/>
        </p:nvSpPr>
        <p:spPr bwMode="auto">
          <a:xfrm>
            <a:off x="6445250" y="2840038"/>
            <a:ext cx="461963" cy="487362"/>
          </a:xfrm>
          <a:custGeom>
            <a:avLst/>
            <a:gdLst>
              <a:gd name="T0" fmla="*/ 40523 w 57"/>
              <a:gd name="T1" fmla="*/ 425475 h 63"/>
              <a:gd name="T2" fmla="*/ 64837 w 57"/>
              <a:gd name="T3" fmla="*/ 433211 h 63"/>
              <a:gd name="T4" fmla="*/ 81046 w 57"/>
              <a:gd name="T5" fmla="*/ 425475 h 63"/>
              <a:gd name="T6" fmla="*/ 105360 w 57"/>
              <a:gd name="T7" fmla="*/ 456418 h 63"/>
              <a:gd name="T8" fmla="*/ 145883 w 57"/>
              <a:gd name="T9" fmla="*/ 464154 h 63"/>
              <a:gd name="T10" fmla="*/ 178302 w 57"/>
              <a:gd name="T11" fmla="*/ 471890 h 63"/>
              <a:gd name="T12" fmla="*/ 202615 w 57"/>
              <a:gd name="T13" fmla="*/ 471890 h 63"/>
              <a:gd name="T14" fmla="*/ 226929 w 57"/>
              <a:gd name="T15" fmla="*/ 471890 h 63"/>
              <a:gd name="T16" fmla="*/ 235034 w 57"/>
              <a:gd name="T17" fmla="*/ 456418 h 63"/>
              <a:gd name="T18" fmla="*/ 251243 w 57"/>
              <a:gd name="T19" fmla="*/ 456418 h 63"/>
              <a:gd name="T20" fmla="*/ 275557 w 57"/>
              <a:gd name="T21" fmla="*/ 479626 h 63"/>
              <a:gd name="T22" fmla="*/ 291766 w 57"/>
              <a:gd name="T23" fmla="*/ 487362 h 63"/>
              <a:gd name="T24" fmla="*/ 316080 w 57"/>
              <a:gd name="T25" fmla="*/ 471890 h 63"/>
              <a:gd name="T26" fmla="*/ 324185 w 57"/>
              <a:gd name="T27" fmla="*/ 448682 h 63"/>
              <a:gd name="T28" fmla="*/ 332289 w 57"/>
              <a:gd name="T29" fmla="*/ 402267 h 63"/>
              <a:gd name="T30" fmla="*/ 356603 w 57"/>
              <a:gd name="T31" fmla="*/ 417739 h 63"/>
              <a:gd name="T32" fmla="*/ 364708 w 57"/>
              <a:gd name="T33" fmla="*/ 394531 h 63"/>
              <a:gd name="T34" fmla="*/ 380917 w 57"/>
              <a:gd name="T35" fmla="*/ 363588 h 63"/>
              <a:gd name="T36" fmla="*/ 389021 w 57"/>
              <a:gd name="T37" fmla="*/ 348116 h 63"/>
              <a:gd name="T38" fmla="*/ 413335 w 57"/>
              <a:gd name="T39" fmla="*/ 340380 h 63"/>
              <a:gd name="T40" fmla="*/ 429545 w 57"/>
              <a:gd name="T41" fmla="*/ 317172 h 63"/>
              <a:gd name="T42" fmla="*/ 445754 w 57"/>
              <a:gd name="T43" fmla="*/ 301700 h 63"/>
              <a:gd name="T44" fmla="*/ 445754 w 57"/>
              <a:gd name="T45" fmla="*/ 278493 h 63"/>
              <a:gd name="T46" fmla="*/ 453858 w 57"/>
              <a:gd name="T47" fmla="*/ 263021 h 63"/>
              <a:gd name="T48" fmla="*/ 437649 w 57"/>
              <a:gd name="T49" fmla="*/ 201134 h 63"/>
              <a:gd name="T50" fmla="*/ 445754 w 57"/>
              <a:gd name="T51" fmla="*/ 177926 h 63"/>
              <a:gd name="T52" fmla="*/ 461963 w 57"/>
              <a:gd name="T53" fmla="*/ 170190 h 63"/>
              <a:gd name="T54" fmla="*/ 372812 w 57"/>
              <a:gd name="T55" fmla="*/ 23208 h 63"/>
              <a:gd name="T56" fmla="*/ 340394 w 57"/>
              <a:gd name="T57" fmla="*/ 46415 h 63"/>
              <a:gd name="T58" fmla="*/ 299871 w 57"/>
              <a:gd name="T59" fmla="*/ 77359 h 63"/>
              <a:gd name="T60" fmla="*/ 275557 w 57"/>
              <a:gd name="T61" fmla="*/ 77359 h 63"/>
              <a:gd name="T62" fmla="*/ 243138 w 57"/>
              <a:gd name="T63" fmla="*/ 100567 h 63"/>
              <a:gd name="T64" fmla="*/ 218825 w 57"/>
              <a:gd name="T65" fmla="*/ 92831 h 63"/>
              <a:gd name="T66" fmla="*/ 202615 w 57"/>
              <a:gd name="T67" fmla="*/ 92831 h 63"/>
              <a:gd name="T68" fmla="*/ 202615 w 57"/>
              <a:gd name="T69" fmla="*/ 85095 h 63"/>
              <a:gd name="T70" fmla="*/ 153988 w 57"/>
              <a:gd name="T71" fmla="*/ 69623 h 63"/>
              <a:gd name="T72" fmla="*/ 137778 w 57"/>
              <a:gd name="T73" fmla="*/ 77359 h 63"/>
              <a:gd name="T74" fmla="*/ 0 w 57"/>
              <a:gd name="T75" fmla="*/ 85095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6093" name="Freeform 17"/>
          <p:cNvSpPr>
            <a:spLocks/>
          </p:cNvSpPr>
          <p:nvPr/>
        </p:nvSpPr>
        <p:spPr bwMode="auto">
          <a:xfrm>
            <a:off x="6573838" y="3459163"/>
            <a:ext cx="968375" cy="395287"/>
          </a:xfrm>
          <a:custGeom>
            <a:avLst/>
            <a:gdLst>
              <a:gd name="T0" fmla="*/ 16275 w 119"/>
              <a:gd name="T1" fmla="*/ 317780 h 51"/>
              <a:gd name="T2" fmla="*/ 32550 w 119"/>
              <a:gd name="T3" fmla="*/ 302278 h 51"/>
              <a:gd name="T4" fmla="*/ 40688 w 119"/>
              <a:gd name="T5" fmla="*/ 279026 h 51"/>
              <a:gd name="T6" fmla="*/ 113926 w 119"/>
              <a:gd name="T7" fmla="*/ 240272 h 51"/>
              <a:gd name="T8" fmla="*/ 146477 w 119"/>
              <a:gd name="T9" fmla="*/ 209270 h 51"/>
              <a:gd name="T10" fmla="*/ 162752 w 119"/>
              <a:gd name="T11" fmla="*/ 209270 h 51"/>
              <a:gd name="T12" fmla="*/ 170890 w 119"/>
              <a:gd name="T13" fmla="*/ 193768 h 51"/>
              <a:gd name="T14" fmla="*/ 187165 w 119"/>
              <a:gd name="T15" fmla="*/ 193768 h 51"/>
              <a:gd name="T16" fmla="*/ 227853 w 119"/>
              <a:gd name="T17" fmla="*/ 178267 h 51"/>
              <a:gd name="T18" fmla="*/ 268541 w 119"/>
              <a:gd name="T19" fmla="*/ 131762 h 51"/>
              <a:gd name="T20" fmla="*/ 268541 w 119"/>
              <a:gd name="T21" fmla="*/ 100759 h 51"/>
              <a:gd name="T22" fmla="*/ 301091 w 119"/>
              <a:gd name="T23" fmla="*/ 100759 h 51"/>
              <a:gd name="T24" fmla="*/ 341779 w 119"/>
              <a:gd name="T25" fmla="*/ 93009 h 51"/>
              <a:gd name="T26" fmla="*/ 919549 w 119"/>
              <a:gd name="T27" fmla="*/ 7751 h 51"/>
              <a:gd name="T28" fmla="*/ 927687 w 119"/>
              <a:gd name="T29" fmla="*/ 15501 h 51"/>
              <a:gd name="T30" fmla="*/ 943962 w 119"/>
              <a:gd name="T31" fmla="*/ 38754 h 51"/>
              <a:gd name="T32" fmla="*/ 943962 w 119"/>
              <a:gd name="T33" fmla="*/ 46504 h 51"/>
              <a:gd name="T34" fmla="*/ 927687 w 119"/>
              <a:gd name="T35" fmla="*/ 38754 h 51"/>
              <a:gd name="T36" fmla="*/ 919549 w 119"/>
              <a:gd name="T37" fmla="*/ 46504 h 51"/>
              <a:gd name="T38" fmla="*/ 886999 w 119"/>
              <a:gd name="T39" fmla="*/ 62006 h 51"/>
              <a:gd name="T40" fmla="*/ 854449 w 119"/>
              <a:gd name="T41" fmla="*/ 85258 h 51"/>
              <a:gd name="T42" fmla="*/ 862586 w 119"/>
              <a:gd name="T43" fmla="*/ 93009 h 51"/>
              <a:gd name="T44" fmla="*/ 911412 w 119"/>
              <a:gd name="T45" fmla="*/ 69757 h 51"/>
              <a:gd name="T46" fmla="*/ 927687 w 119"/>
              <a:gd name="T47" fmla="*/ 85258 h 51"/>
              <a:gd name="T48" fmla="*/ 935825 w 119"/>
              <a:gd name="T49" fmla="*/ 85258 h 51"/>
              <a:gd name="T50" fmla="*/ 960237 w 119"/>
              <a:gd name="T51" fmla="*/ 69757 h 51"/>
              <a:gd name="T52" fmla="*/ 968375 w 119"/>
              <a:gd name="T53" fmla="*/ 108510 h 51"/>
              <a:gd name="T54" fmla="*/ 952100 w 119"/>
              <a:gd name="T55" fmla="*/ 131762 h 51"/>
              <a:gd name="T56" fmla="*/ 927687 w 119"/>
              <a:gd name="T57" fmla="*/ 147264 h 51"/>
              <a:gd name="T58" fmla="*/ 895137 w 119"/>
              <a:gd name="T59" fmla="*/ 155015 h 51"/>
              <a:gd name="T60" fmla="*/ 886999 w 119"/>
              <a:gd name="T61" fmla="*/ 147264 h 51"/>
              <a:gd name="T62" fmla="*/ 878861 w 119"/>
              <a:gd name="T63" fmla="*/ 139513 h 51"/>
              <a:gd name="T64" fmla="*/ 878861 w 119"/>
              <a:gd name="T65" fmla="*/ 162765 h 51"/>
              <a:gd name="T66" fmla="*/ 886999 w 119"/>
              <a:gd name="T67" fmla="*/ 170516 h 51"/>
              <a:gd name="T68" fmla="*/ 895137 w 119"/>
              <a:gd name="T69" fmla="*/ 186017 h 51"/>
              <a:gd name="T70" fmla="*/ 854449 w 119"/>
              <a:gd name="T71" fmla="*/ 209270 h 51"/>
              <a:gd name="T72" fmla="*/ 854449 w 119"/>
              <a:gd name="T73" fmla="*/ 224771 h 51"/>
              <a:gd name="T74" fmla="*/ 911412 w 119"/>
              <a:gd name="T75" fmla="*/ 209270 h 51"/>
              <a:gd name="T76" fmla="*/ 927687 w 119"/>
              <a:gd name="T77" fmla="*/ 209270 h 51"/>
              <a:gd name="T78" fmla="*/ 886999 w 119"/>
              <a:gd name="T79" fmla="*/ 248023 h 51"/>
              <a:gd name="T80" fmla="*/ 838173 w 119"/>
              <a:gd name="T81" fmla="*/ 279026 h 51"/>
              <a:gd name="T82" fmla="*/ 830036 w 119"/>
              <a:gd name="T83" fmla="*/ 286777 h 51"/>
              <a:gd name="T84" fmla="*/ 781210 w 119"/>
              <a:gd name="T85" fmla="*/ 341032 h 51"/>
              <a:gd name="T86" fmla="*/ 756797 w 119"/>
              <a:gd name="T87" fmla="*/ 387536 h 51"/>
              <a:gd name="T88" fmla="*/ 561495 w 119"/>
              <a:gd name="T89" fmla="*/ 302278 h 51"/>
              <a:gd name="T90" fmla="*/ 406880 w 119"/>
              <a:gd name="T91" fmla="*/ 279026 h 51"/>
              <a:gd name="T92" fmla="*/ 398743 w 119"/>
              <a:gd name="T93" fmla="*/ 279026 h 51"/>
              <a:gd name="T94" fmla="*/ 244128 w 119"/>
              <a:gd name="T95" fmla="*/ 286777 h 51"/>
              <a:gd name="T96" fmla="*/ 211578 w 119"/>
              <a:gd name="T97" fmla="*/ 310029 h 51"/>
              <a:gd name="T98" fmla="*/ 0 w 119"/>
              <a:gd name="T99" fmla="*/ 348783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6094" name="Freeform 18"/>
          <p:cNvSpPr>
            <a:spLocks/>
          </p:cNvSpPr>
          <p:nvPr/>
        </p:nvSpPr>
        <p:spPr bwMode="auto">
          <a:xfrm>
            <a:off x="6289675" y="4311650"/>
            <a:ext cx="1000125" cy="719138"/>
          </a:xfrm>
          <a:custGeom>
            <a:avLst/>
            <a:gdLst>
              <a:gd name="T0" fmla="*/ 0 w 123"/>
              <a:gd name="T1" fmla="*/ 61861 h 93"/>
              <a:gd name="T2" fmla="*/ 0 w 123"/>
              <a:gd name="T3" fmla="*/ 77327 h 93"/>
              <a:gd name="T4" fmla="*/ 16262 w 123"/>
              <a:gd name="T5" fmla="*/ 92792 h 93"/>
              <a:gd name="T6" fmla="*/ 24393 w 123"/>
              <a:gd name="T7" fmla="*/ 115990 h 93"/>
              <a:gd name="T8" fmla="*/ 32524 w 123"/>
              <a:gd name="T9" fmla="*/ 131455 h 93"/>
              <a:gd name="T10" fmla="*/ 24393 w 123"/>
              <a:gd name="T11" fmla="*/ 146921 h 93"/>
              <a:gd name="T12" fmla="*/ 56918 w 123"/>
              <a:gd name="T13" fmla="*/ 139188 h 93"/>
              <a:gd name="T14" fmla="*/ 73180 w 123"/>
              <a:gd name="T15" fmla="*/ 115990 h 93"/>
              <a:gd name="T16" fmla="*/ 81311 w 123"/>
              <a:gd name="T17" fmla="*/ 115990 h 93"/>
              <a:gd name="T18" fmla="*/ 73180 w 123"/>
              <a:gd name="T19" fmla="*/ 131455 h 93"/>
              <a:gd name="T20" fmla="*/ 154491 w 123"/>
              <a:gd name="T21" fmla="*/ 108257 h 93"/>
              <a:gd name="T22" fmla="*/ 154491 w 123"/>
              <a:gd name="T23" fmla="*/ 123723 h 93"/>
              <a:gd name="T24" fmla="*/ 203277 w 123"/>
              <a:gd name="T25" fmla="*/ 131455 h 93"/>
              <a:gd name="T26" fmla="*/ 235802 w 123"/>
              <a:gd name="T27" fmla="*/ 139188 h 93"/>
              <a:gd name="T28" fmla="*/ 252064 w 123"/>
              <a:gd name="T29" fmla="*/ 146921 h 93"/>
              <a:gd name="T30" fmla="*/ 252064 w 123"/>
              <a:gd name="T31" fmla="*/ 154653 h 93"/>
              <a:gd name="T32" fmla="*/ 292720 w 123"/>
              <a:gd name="T33" fmla="*/ 185584 h 93"/>
              <a:gd name="T34" fmla="*/ 284588 w 123"/>
              <a:gd name="T35" fmla="*/ 193317 h 93"/>
              <a:gd name="T36" fmla="*/ 276457 w 123"/>
              <a:gd name="T37" fmla="*/ 201049 h 93"/>
              <a:gd name="T38" fmla="*/ 333375 w 123"/>
              <a:gd name="T39" fmla="*/ 185584 h 93"/>
              <a:gd name="T40" fmla="*/ 406555 w 123"/>
              <a:gd name="T41" fmla="*/ 162386 h 93"/>
              <a:gd name="T42" fmla="*/ 406555 w 123"/>
              <a:gd name="T43" fmla="*/ 139188 h 93"/>
              <a:gd name="T44" fmla="*/ 495997 w 123"/>
              <a:gd name="T45" fmla="*/ 162386 h 93"/>
              <a:gd name="T46" fmla="*/ 561046 w 123"/>
              <a:gd name="T47" fmla="*/ 216515 h 93"/>
              <a:gd name="T48" fmla="*/ 601701 w 123"/>
              <a:gd name="T49" fmla="*/ 231980 h 93"/>
              <a:gd name="T50" fmla="*/ 626095 w 123"/>
              <a:gd name="T51" fmla="*/ 278376 h 93"/>
              <a:gd name="T52" fmla="*/ 617964 w 123"/>
              <a:gd name="T53" fmla="*/ 371168 h 93"/>
              <a:gd name="T54" fmla="*/ 650488 w 123"/>
              <a:gd name="T55" fmla="*/ 417564 h 93"/>
              <a:gd name="T56" fmla="*/ 642357 w 123"/>
              <a:gd name="T57" fmla="*/ 386633 h 93"/>
              <a:gd name="T58" fmla="*/ 666750 w 123"/>
              <a:gd name="T59" fmla="*/ 394366 h 93"/>
              <a:gd name="T60" fmla="*/ 674881 w 123"/>
              <a:gd name="T61" fmla="*/ 386633 h 93"/>
              <a:gd name="T62" fmla="*/ 674881 w 123"/>
              <a:gd name="T63" fmla="*/ 409831 h 93"/>
              <a:gd name="T64" fmla="*/ 650488 w 123"/>
              <a:gd name="T65" fmla="*/ 440762 h 93"/>
              <a:gd name="T66" fmla="*/ 674881 w 123"/>
              <a:gd name="T67" fmla="*/ 471693 h 93"/>
              <a:gd name="T68" fmla="*/ 723668 w 123"/>
              <a:gd name="T69" fmla="*/ 525821 h 93"/>
              <a:gd name="T70" fmla="*/ 739930 w 123"/>
              <a:gd name="T71" fmla="*/ 533554 h 93"/>
              <a:gd name="T72" fmla="*/ 764323 w 123"/>
              <a:gd name="T73" fmla="*/ 572217 h 93"/>
              <a:gd name="T74" fmla="*/ 804979 w 123"/>
              <a:gd name="T75" fmla="*/ 634079 h 93"/>
              <a:gd name="T76" fmla="*/ 878159 w 123"/>
              <a:gd name="T77" fmla="*/ 680475 h 93"/>
              <a:gd name="T78" fmla="*/ 902552 w 123"/>
              <a:gd name="T79" fmla="*/ 695940 h 93"/>
              <a:gd name="T80" fmla="*/ 894421 w 123"/>
              <a:gd name="T81" fmla="*/ 703673 h 93"/>
              <a:gd name="T82" fmla="*/ 886290 w 123"/>
              <a:gd name="T83" fmla="*/ 711405 h 93"/>
              <a:gd name="T84" fmla="*/ 918814 w 123"/>
              <a:gd name="T85" fmla="*/ 711405 h 93"/>
              <a:gd name="T86" fmla="*/ 983863 w 123"/>
              <a:gd name="T87" fmla="*/ 680475 h 93"/>
              <a:gd name="T88" fmla="*/ 983863 w 123"/>
              <a:gd name="T89" fmla="*/ 634079 h 93"/>
              <a:gd name="T90" fmla="*/ 991994 w 123"/>
              <a:gd name="T91" fmla="*/ 572217 h 93"/>
              <a:gd name="T92" fmla="*/ 983863 w 123"/>
              <a:gd name="T93" fmla="*/ 471693 h 93"/>
              <a:gd name="T94" fmla="*/ 918814 w 123"/>
              <a:gd name="T95" fmla="*/ 371168 h 93"/>
              <a:gd name="T96" fmla="*/ 894421 w 123"/>
              <a:gd name="T97" fmla="*/ 332505 h 93"/>
              <a:gd name="T98" fmla="*/ 894421 w 123"/>
              <a:gd name="T99" fmla="*/ 293841 h 93"/>
              <a:gd name="T100" fmla="*/ 837503 w 123"/>
              <a:gd name="T101" fmla="*/ 224247 h 93"/>
              <a:gd name="T102" fmla="*/ 804979 w 123"/>
              <a:gd name="T103" fmla="*/ 185584 h 93"/>
              <a:gd name="T104" fmla="*/ 748061 w 123"/>
              <a:gd name="T105" fmla="*/ 61861 h 93"/>
              <a:gd name="T106" fmla="*/ 731799 w 123"/>
              <a:gd name="T107" fmla="*/ 46396 h 93"/>
              <a:gd name="T108" fmla="*/ 715537 w 123"/>
              <a:gd name="T109" fmla="*/ 7733 h 93"/>
              <a:gd name="T110" fmla="*/ 666750 w 123"/>
              <a:gd name="T111" fmla="*/ 7733 h 93"/>
              <a:gd name="T112" fmla="*/ 666750 w 123"/>
              <a:gd name="T113" fmla="*/ 54129 h 93"/>
              <a:gd name="T114" fmla="*/ 650488 w 123"/>
              <a:gd name="T115" fmla="*/ 61861 h 93"/>
              <a:gd name="T116" fmla="*/ 317113 w 123"/>
              <a:gd name="T117" fmla="*/ 54129 h 93"/>
              <a:gd name="T118" fmla="*/ 308982 w 123"/>
              <a:gd name="T119" fmla="*/ 23198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6095" name="Freeform 19"/>
          <p:cNvSpPr>
            <a:spLocks/>
          </p:cNvSpPr>
          <p:nvPr/>
        </p:nvSpPr>
        <p:spPr bwMode="auto">
          <a:xfrm>
            <a:off x="6735763" y="3009900"/>
            <a:ext cx="496887" cy="465138"/>
          </a:xfrm>
          <a:custGeom>
            <a:avLst/>
            <a:gdLst>
              <a:gd name="T0" fmla="*/ 162914 w 61"/>
              <a:gd name="T1" fmla="*/ 0 h 60"/>
              <a:gd name="T2" fmla="*/ 162914 w 61"/>
              <a:gd name="T3" fmla="*/ 23257 h 60"/>
              <a:gd name="T4" fmla="*/ 171059 w 61"/>
              <a:gd name="T5" fmla="*/ 38762 h 60"/>
              <a:gd name="T6" fmla="*/ 154768 w 61"/>
              <a:gd name="T7" fmla="*/ 100780 h 60"/>
              <a:gd name="T8" fmla="*/ 154768 w 61"/>
              <a:gd name="T9" fmla="*/ 116285 h 60"/>
              <a:gd name="T10" fmla="*/ 146622 w 61"/>
              <a:gd name="T11" fmla="*/ 147294 h 60"/>
              <a:gd name="T12" fmla="*/ 122185 w 61"/>
              <a:gd name="T13" fmla="*/ 170551 h 60"/>
              <a:gd name="T14" fmla="*/ 105894 w 61"/>
              <a:gd name="T15" fmla="*/ 178303 h 60"/>
              <a:gd name="T16" fmla="*/ 89603 w 61"/>
              <a:gd name="T17" fmla="*/ 186055 h 60"/>
              <a:gd name="T18" fmla="*/ 81457 w 61"/>
              <a:gd name="T19" fmla="*/ 201560 h 60"/>
              <a:gd name="T20" fmla="*/ 73311 w 61"/>
              <a:gd name="T21" fmla="*/ 232569 h 60"/>
              <a:gd name="T22" fmla="*/ 48874 w 61"/>
              <a:gd name="T23" fmla="*/ 232569 h 60"/>
              <a:gd name="T24" fmla="*/ 32583 w 61"/>
              <a:gd name="T25" fmla="*/ 263578 h 60"/>
              <a:gd name="T26" fmla="*/ 32583 w 61"/>
              <a:gd name="T27" fmla="*/ 294587 h 60"/>
              <a:gd name="T28" fmla="*/ 16291 w 61"/>
              <a:gd name="T29" fmla="*/ 317844 h 60"/>
              <a:gd name="T30" fmla="*/ 0 w 61"/>
              <a:gd name="T31" fmla="*/ 333349 h 60"/>
              <a:gd name="T32" fmla="*/ 0 w 61"/>
              <a:gd name="T33" fmla="*/ 356606 h 60"/>
              <a:gd name="T34" fmla="*/ 24437 w 61"/>
              <a:gd name="T35" fmla="*/ 395367 h 60"/>
              <a:gd name="T36" fmla="*/ 48874 w 61"/>
              <a:gd name="T37" fmla="*/ 418624 h 60"/>
              <a:gd name="T38" fmla="*/ 65166 w 61"/>
              <a:gd name="T39" fmla="*/ 418624 h 60"/>
              <a:gd name="T40" fmla="*/ 65166 w 61"/>
              <a:gd name="T41" fmla="*/ 426377 h 60"/>
              <a:gd name="T42" fmla="*/ 81457 w 61"/>
              <a:gd name="T43" fmla="*/ 426377 h 60"/>
              <a:gd name="T44" fmla="*/ 81457 w 61"/>
              <a:gd name="T45" fmla="*/ 441881 h 60"/>
              <a:gd name="T46" fmla="*/ 122185 w 61"/>
              <a:gd name="T47" fmla="*/ 465138 h 60"/>
              <a:gd name="T48" fmla="*/ 146622 w 61"/>
              <a:gd name="T49" fmla="*/ 457386 h 60"/>
              <a:gd name="T50" fmla="*/ 154768 w 61"/>
              <a:gd name="T51" fmla="*/ 441881 h 60"/>
              <a:gd name="T52" fmla="*/ 171059 w 61"/>
              <a:gd name="T53" fmla="*/ 457386 h 60"/>
              <a:gd name="T54" fmla="*/ 203642 w 61"/>
              <a:gd name="T55" fmla="*/ 441881 h 60"/>
              <a:gd name="T56" fmla="*/ 211788 w 61"/>
              <a:gd name="T57" fmla="*/ 426377 h 60"/>
              <a:gd name="T58" fmla="*/ 244371 w 61"/>
              <a:gd name="T59" fmla="*/ 410872 h 60"/>
              <a:gd name="T60" fmla="*/ 268808 w 61"/>
              <a:gd name="T61" fmla="*/ 395367 h 60"/>
              <a:gd name="T62" fmla="*/ 268808 w 61"/>
              <a:gd name="T63" fmla="*/ 372110 h 60"/>
              <a:gd name="T64" fmla="*/ 309536 w 61"/>
              <a:gd name="T65" fmla="*/ 248074 h 60"/>
              <a:gd name="T66" fmla="*/ 325828 w 61"/>
              <a:gd name="T67" fmla="*/ 255826 h 60"/>
              <a:gd name="T68" fmla="*/ 333973 w 61"/>
              <a:gd name="T69" fmla="*/ 271331 h 60"/>
              <a:gd name="T70" fmla="*/ 358410 w 61"/>
              <a:gd name="T71" fmla="*/ 248074 h 60"/>
              <a:gd name="T72" fmla="*/ 374702 w 61"/>
              <a:gd name="T73" fmla="*/ 209312 h 60"/>
              <a:gd name="T74" fmla="*/ 399139 w 61"/>
              <a:gd name="T75" fmla="*/ 193808 h 60"/>
              <a:gd name="T76" fmla="*/ 415430 w 61"/>
              <a:gd name="T77" fmla="*/ 178303 h 60"/>
              <a:gd name="T78" fmla="*/ 423576 w 61"/>
              <a:gd name="T79" fmla="*/ 155046 h 60"/>
              <a:gd name="T80" fmla="*/ 423576 w 61"/>
              <a:gd name="T81" fmla="*/ 147294 h 60"/>
              <a:gd name="T82" fmla="*/ 423576 w 61"/>
              <a:gd name="T83" fmla="*/ 116285 h 60"/>
              <a:gd name="T84" fmla="*/ 480596 w 61"/>
              <a:gd name="T85" fmla="*/ 147294 h 60"/>
              <a:gd name="T86" fmla="*/ 488741 w 61"/>
              <a:gd name="T87" fmla="*/ 147294 h 60"/>
              <a:gd name="T88" fmla="*/ 480596 w 61"/>
              <a:gd name="T89" fmla="*/ 100780 h 60"/>
              <a:gd name="T90" fmla="*/ 472450 w 61"/>
              <a:gd name="T91" fmla="*/ 85275 h 60"/>
              <a:gd name="T92" fmla="*/ 456159 w 61"/>
              <a:gd name="T93" fmla="*/ 85275 h 60"/>
              <a:gd name="T94" fmla="*/ 415430 w 61"/>
              <a:gd name="T95" fmla="*/ 93028 h 60"/>
              <a:gd name="T96" fmla="*/ 399139 w 61"/>
              <a:gd name="T97" fmla="*/ 108532 h 60"/>
              <a:gd name="T98" fmla="*/ 374702 w 61"/>
              <a:gd name="T99" fmla="*/ 100780 h 60"/>
              <a:gd name="T100" fmla="*/ 366556 w 61"/>
              <a:gd name="T101" fmla="*/ 116285 h 60"/>
              <a:gd name="T102" fmla="*/ 342119 w 61"/>
              <a:gd name="T103" fmla="*/ 131789 h 60"/>
              <a:gd name="T104" fmla="*/ 317682 w 61"/>
              <a:gd name="T105" fmla="*/ 155046 h 60"/>
              <a:gd name="T106" fmla="*/ 293245 w 61"/>
              <a:gd name="T107" fmla="*/ 100780 h 60"/>
              <a:gd name="T108" fmla="*/ 171059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6096" name="Freeform 20"/>
          <p:cNvSpPr>
            <a:spLocks/>
          </p:cNvSpPr>
          <p:nvPr/>
        </p:nvSpPr>
        <p:spPr bwMode="auto">
          <a:xfrm>
            <a:off x="5449888" y="3660775"/>
            <a:ext cx="546100" cy="479425"/>
          </a:xfrm>
          <a:custGeom>
            <a:avLst/>
            <a:gdLst>
              <a:gd name="T0" fmla="*/ 0 w 67"/>
              <a:gd name="T1" fmla="*/ 23198 h 62"/>
              <a:gd name="T2" fmla="*/ 489045 w 67"/>
              <a:gd name="T3" fmla="*/ 0 h 62"/>
              <a:gd name="T4" fmla="*/ 489045 w 67"/>
              <a:gd name="T5" fmla="*/ 7733 h 62"/>
              <a:gd name="T6" fmla="*/ 497195 w 67"/>
              <a:gd name="T7" fmla="*/ 15465 h 62"/>
              <a:gd name="T8" fmla="*/ 505346 w 67"/>
              <a:gd name="T9" fmla="*/ 23198 h 62"/>
              <a:gd name="T10" fmla="*/ 497195 w 67"/>
              <a:gd name="T11" fmla="*/ 38663 h 62"/>
              <a:gd name="T12" fmla="*/ 489045 w 67"/>
              <a:gd name="T13" fmla="*/ 46396 h 62"/>
              <a:gd name="T14" fmla="*/ 472743 w 67"/>
              <a:gd name="T15" fmla="*/ 61861 h 62"/>
              <a:gd name="T16" fmla="*/ 472743 w 67"/>
              <a:gd name="T17" fmla="*/ 69594 h 62"/>
              <a:gd name="T18" fmla="*/ 546100 w 67"/>
              <a:gd name="T19" fmla="*/ 69594 h 62"/>
              <a:gd name="T20" fmla="*/ 546100 w 67"/>
              <a:gd name="T21" fmla="*/ 69594 h 62"/>
              <a:gd name="T22" fmla="*/ 546100 w 67"/>
              <a:gd name="T23" fmla="*/ 77327 h 62"/>
              <a:gd name="T24" fmla="*/ 537949 w 67"/>
              <a:gd name="T25" fmla="*/ 92792 h 62"/>
              <a:gd name="T26" fmla="*/ 529799 w 67"/>
              <a:gd name="T27" fmla="*/ 100525 h 62"/>
              <a:gd name="T28" fmla="*/ 521648 w 67"/>
              <a:gd name="T29" fmla="*/ 131455 h 62"/>
              <a:gd name="T30" fmla="*/ 505346 w 67"/>
              <a:gd name="T31" fmla="*/ 146921 h 62"/>
              <a:gd name="T32" fmla="*/ 505346 w 67"/>
              <a:gd name="T33" fmla="*/ 170119 h 62"/>
              <a:gd name="T34" fmla="*/ 505346 w 67"/>
              <a:gd name="T35" fmla="*/ 193317 h 62"/>
              <a:gd name="T36" fmla="*/ 505346 w 67"/>
              <a:gd name="T37" fmla="*/ 193317 h 62"/>
              <a:gd name="T38" fmla="*/ 489045 w 67"/>
              <a:gd name="T39" fmla="*/ 201049 h 62"/>
              <a:gd name="T40" fmla="*/ 489045 w 67"/>
              <a:gd name="T41" fmla="*/ 208782 h 62"/>
              <a:gd name="T42" fmla="*/ 464592 w 67"/>
              <a:gd name="T43" fmla="*/ 224247 h 62"/>
              <a:gd name="T44" fmla="*/ 464592 w 67"/>
              <a:gd name="T45" fmla="*/ 247445 h 62"/>
              <a:gd name="T46" fmla="*/ 464592 w 67"/>
              <a:gd name="T47" fmla="*/ 270643 h 62"/>
              <a:gd name="T48" fmla="*/ 456442 w 67"/>
              <a:gd name="T49" fmla="*/ 278376 h 62"/>
              <a:gd name="T50" fmla="*/ 440140 w 67"/>
              <a:gd name="T51" fmla="*/ 293841 h 62"/>
              <a:gd name="T52" fmla="*/ 423839 w 67"/>
              <a:gd name="T53" fmla="*/ 309306 h 62"/>
              <a:gd name="T54" fmla="*/ 415688 w 67"/>
              <a:gd name="T55" fmla="*/ 317039 h 62"/>
              <a:gd name="T56" fmla="*/ 415688 w 67"/>
              <a:gd name="T57" fmla="*/ 332504 h 62"/>
              <a:gd name="T58" fmla="*/ 407537 w 67"/>
              <a:gd name="T59" fmla="*/ 347970 h 62"/>
              <a:gd name="T60" fmla="*/ 407537 w 67"/>
              <a:gd name="T61" fmla="*/ 355702 h 62"/>
              <a:gd name="T62" fmla="*/ 399387 w 67"/>
              <a:gd name="T63" fmla="*/ 378900 h 62"/>
              <a:gd name="T64" fmla="*/ 391236 w 67"/>
              <a:gd name="T65" fmla="*/ 394366 h 62"/>
              <a:gd name="T66" fmla="*/ 399387 w 67"/>
              <a:gd name="T67" fmla="*/ 417564 h 62"/>
              <a:gd name="T68" fmla="*/ 407537 w 67"/>
              <a:gd name="T69" fmla="*/ 425296 h 62"/>
              <a:gd name="T70" fmla="*/ 407537 w 67"/>
              <a:gd name="T71" fmla="*/ 440762 h 62"/>
              <a:gd name="T72" fmla="*/ 407537 w 67"/>
              <a:gd name="T73" fmla="*/ 440762 h 62"/>
              <a:gd name="T74" fmla="*/ 407537 w 67"/>
              <a:gd name="T75" fmla="*/ 448494 h 62"/>
              <a:gd name="T76" fmla="*/ 407537 w 67"/>
              <a:gd name="T77" fmla="*/ 448494 h 62"/>
              <a:gd name="T78" fmla="*/ 399387 w 67"/>
              <a:gd name="T79" fmla="*/ 463960 h 62"/>
              <a:gd name="T80" fmla="*/ 407537 w 67"/>
              <a:gd name="T81" fmla="*/ 471692 h 62"/>
              <a:gd name="T82" fmla="*/ 65206 w 67"/>
              <a:gd name="T83" fmla="*/ 479425 h 62"/>
              <a:gd name="T84" fmla="*/ 65206 w 67"/>
              <a:gd name="T85" fmla="*/ 409831 h 62"/>
              <a:gd name="T86" fmla="*/ 48904 w 67"/>
              <a:gd name="T87" fmla="*/ 402098 h 62"/>
              <a:gd name="T88" fmla="*/ 32603 w 67"/>
              <a:gd name="T89" fmla="*/ 409831 h 62"/>
              <a:gd name="T90" fmla="*/ 32603 w 67"/>
              <a:gd name="T91" fmla="*/ 409831 h 62"/>
              <a:gd name="T92" fmla="*/ 16301 w 67"/>
              <a:gd name="T93" fmla="*/ 394366 h 62"/>
              <a:gd name="T94" fmla="*/ 16301 w 67"/>
              <a:gd name="T95" fmla="*/ 170119 h 62"/>
              <a:gd name="T96" fmla="*/ 0 w 67"/>
              <a:gd name="T97" fmla="*/ 23198 h 62"/>
              <a:gd name="T98" fmla="*/ 0 w 67"/>
              <a:gd name="T99" fmla="*/ 23198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6097" name="Freeform 21"/>
          <p:cNvSpPr>
            <a:spLocks/>
          </p:cNvSpPr>
          <p:nvPr/>
        </p:nvSpPr>
        <p:spPr bwMode="auto">
          <a:xfrm>
            <a:off x="2366963" y="2562225"/>
            <a:ext cx="877887" cy="1423988"/>
          </a:xfrm>
          <a:custGeom>
            <a:avLst/>
            <a:gdLst>
              <a:gd name="T0" fmla="*/ 495844 w 108"/>
              <a:gd name="T1" fmla="*/ 1385293 h 184"/>
              <a:gd name="T2" fmla="*/ 495844 w 108"/>
              <a:gd name="T3" fmla="*/ 1369815 h 184"/>
              <a:gd name="T4" fmla="*/ 487715 w 108"/>
              <a:gd name="T5" fmla="*/ 1354336 h 184"/>
              <a:gd name="T6" fmla="*/ 463329 w 108"/>
              <a:gd name="T7" fmla="*/ 1261468 h 184"/>
              <a:gd name="T8" fmla="*/ 406429 w 108"/>
              <a:gd name="T9" fmla="*/ 1207294 h 184"/>
              <a:gd name="T10" fmla="*/ 390172 w 108"/>
              <a:gd name="T11" fmla="*/ 1184077 h 184"/>
              <a:gd name="T12" fmla="*/ 373915 w 108"/>
              <a:gd name="T13" fmla="*/ 1160860 h 184"/>
              <a:gd name="T14" fmla="*/ 317015 w 108"/>
              <a:gd name="T15" fmla="*/ 1137643 h 184"/>
              <a:gd name="T16" fmla="*/ 268243 w 108"/>
              <a:gd name="T17" fmla="*/ 1091208 h 184"/>
              <a:gd name="T18" fmla="*/ 178829 w 108"/>
              <a:gd name="T19" fmla="*/ 1052513 h 184"/>
              <a:gd name="T20" fmla="*/ 178829 w 108"/>
              <a:gd name="T21" fmla="*/ 1021557 h 184"/>
              <a:gd name="T22" fmla="*/ 186957 w 108"/>
              <a:gd name="T23" fmla="*/ 982861 h 184"/>
              <a:gd name="T24" fmla="*/ 170700 w 108"/>
              <a:gd name="T25" fmla="*/ 944166 h 184"/>
              <a:gd name="T26" fmla="*/ 178829 w 108"/>
              <a:gd name="T27" fmla="*/ 928688 h 184"/>
              <a:gd name="T28" fmla="*/ 130057 w 108"/>
              <a:gd name="T29" fmla="*/ 843558 h 184"/>
              <a:gd name="T30" fmla="*/ 97543 w 108"/>
              <a:gd name="T31" fmla="*/ 789385 h 184"/>
              <a:gd name="T32" fmla="*/ 113800 w 108"/>
              <a:gd name="T33" fmla="*/ 742950 h 184"/>
              <a:gd name="T34" fmla="*/ 113800 w 108"/>
              <a:gd name="T35" fmla="*/ 704255 h 184"/>
              <a:gd name="T36" fmla="*/ 73157 w 108"/>
              <a:gd name="T37" fmla="*/ 665560 h 184"/>
              <a:gd name="T38" fmla="*/ 73157 w 108"/>
              <a:gd name="T39" fmla="*/ 603647 h 184"/>
              <a:gd name="T40" fmla="*/ 89414 w 108"/>
              <a:gd name="T41" fmla="*/ 580430 h 184"/>
              <a:gd name="T42" fmla="*/ 97543 w 108"/>
              <a:gd name="T43" fmla="*/ 611386 h 184"/>
              <a:gd name="T44" fmla="*/ 121929 w 108"/>
              <a:gd name="T45" fmla="*/ 603647 h 184"/>
              <a:gd name="T46" fmla="*/ 113800 w 108"/>
              <a:gd name="T47" fmla="*/ 549474 h 184"/>
              <a:gd name="T48" fmla="*/ 97543 w 108"/>
              <a:gd name="T49" fmla="*/ 564952 h 184"/>
              <a:gd name="T50" fmla="*/ 56900 w 108"/>
              <a:gd name="T51" fmla="*/ 541735 h 184"/>
              <a:gd name="T52" fmla="*/ 48772 w 108"/>
              <a:gd name="T53" fmla="*/ 472083 h 184"/>
              <a:gd name="T54" fmla="*/ 8129 w 108"/>
              <a:gd name="T55" fmla="*/ 394692 h 184"/>
              <a:gd name="T56" fmla="*/ 8129 w 108"/>
              <a:gd name="T57" fmla="*/ 355997 h 184"/>
              <a:gd name="T58" fmla="*/ 32514 w 108"/>
              <a:gd name="T59" fmla="*/ 309563 h 184"/>
              <a:gd name="T60" fmla="*/ 16257 w 108"/>
              <a:gd name="T61" fmla="*/ 247650 h 184"/>
              <a:gd name="T62" fmla="*/ 0 w 108"/>
              <a:gd name="T63" fmla="*/ 216694 h 184"/>
              <a:gd name="T64" fmla="*/ 0 w 108"/>
              <a:gd name="T65" fmla="*/ 185738 h 184"/>
              <a:gd name="T66" fmla="*/ 48772 w 108"/>
              <a:gd name="T67" fmla="*/ 116086 h 184"/>
              <a:gd name="T68" fmla="*/ 73157 w 108"/>
              <a:gd name="T69" fmla="*/ 77391 h 184"/>
              <a:gd name="T70" fmla="*/ 73157 w 108"/>
              <a:gd name="T71" fmla="*/ 7739 h 184"/>
              <a:gd name="T72" fmla="*/ 390172 w 108"/>
              <a:gd name="T73" fmla="*/ 495300 h 184"/>
              <a:gd name="T74" fmla="*/ 845373 w 108"/>
              <a:gd name="T75" fmla="*/ 1153121 h 184"/>
              <a:gd name="T76" fmla="*/ 853501 w 108"/>
              <a:gd name="T77" fmla="*/ 1184077 h 184"/>
              <a:gd name="T78" fmla="*/ 861630 w 108"/>
              <a:gd name="T79" fmla="*/ 1215033 h 184"/>
              <a:gd name="T80" fmla="*/ 869758 w 108"/>
              <a:gd name="T81" fmla="*/ 1238250 h 184"/>
              <a:gd name="T82" fmla="*/ 837244 w 108"/>
              <a:gd name="T83" fmla="*/ 1253729 h 184"/>
              <a:gd name="T84" fmla="*/ 796601 w 108"/>
              <a:gd name="T85" fmla="*/ 1331119 h 184"/>
              <a:gd name="T86" fmla="*/ 788473 w 108"/>
              <a:gd name="T87" fmla="*/ 1346597 h 184"/>
              <a:gd name="T88" fmla="*/ 780344 w 108"/>
              <a:gd name="T89" fmla="*/ 1377554 h 184"/>
              <a:gd name="T90" fmla="*/ 796601 w 108"/>
              <a:gd name="T91" fmla="*/ 1400771 h 184"/>
              <a:gd name="T92" fmla="*/ 780344 w 108"/>
              <a:gd name="T93" fmla="*/ 1423988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6098" name="Freeform 22"/>
          <p:cNvSpPr>
            <a:spLocks/>
          </p:cNvSpPr>
          <p:nvPr/>
        </p:nvSpPr>
        <p:spPr bwMode="auto">
          <a:xfrm>
            <a:off x="3740150" y="2452688"/>
            <a:ext cx="766763" cy="604837"/>
          </a:xfrm>
          <a:custGeom>
            <a:avLst/>
            <a:gdLst>
              <a:gd name="T0" fmla="*/ 717821 w 94"/>
              <a:gd name="T1" fmla="*/ 604837 h 78"/>
              <a:gd name="T2" fmla="*/ 742292 w 94"/>
              <a:gd name="T3" fmla="*/ 341190 h 78"/>
              <a:gd name="T4" fmla="*/ 766763 w 94"/>
              <a:gd name="T5" fmla="*/ 77543 h 78"/>
              <a:gd name="T6" fmla="*/ 81571 w 94"/>
              <a:gd name="T7" fmla="*/ 0 h 78"/>
              <a:gd name="T8" fmla="*/ 73413 w 94"/>
              <a:gd name="T9" fmla="*/ 62035 h 78"/>
              <a:gd name="T10" fmla="*/ 24471 w 94"/>
              <a:gd name="T11" fmla="*/ 387716 h 78"/>
              <a:gd name="T12" fmla="*/ 16314 w 94"/>
              <a:gd name="T13" fmla="*/ 387716 h 78"/>
              <a:gd name="T14" fmla="*/ 0 w 94"/>
              <a:gd name="T15" fmla="*/ 519540 h 78"/>
              <a:gd name="T16" fmla="*/ 203926 w 94"/>
              <a:gd name="T17" fmla="*/ 550557 h 78"/>
              <a:gd name="T18" fmla="*/ 717821 w 94"/>
              <a:gd name="T19" fmla="*/ 604837 h 78"/>
              <a:gd name="T20" fmla="*/ 717821 w 94"/>
              <a:gd name="T21" fmla="*/ 60483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6099" name="Freeform 23"/>
          <p:cNvSpPr>
            <a:spLocks/>
          </p:cNvSpPr>
          <p:nvPr/>
        </p:nvSpPr>
        <p:spPr bwMode="auto">
          <a:xfrm>
            <a:off x="3863975" y="3003550"/>
            <a:ext cx="806450" cy="595313"/>
          </a:xfrm>
          <a:custGeom>
            <a:avLst/>
            <a:gdLst>
              <a:gd name="T0" fmla="*/ 0 w 99"/>
              <a:gd name="T1" fmla="*/ 518000 h 77"/>
              <a:gd name="T2" fmla="*/ 81460 w 99"/>
              <a:gd name="T3" fmla="*/ 0 h 77"/>
              <a:gd name="T4" fmla="*/ 594655 w 99"/>
              <a:gd name="T5" fmla="*/ 54119 h 77"/>
              <a:gd name="T6" fmla="*/ 806450 w 99"/>
              <a:gd name="T7" fmla="*/ 69582 h 77"/>
              <a:gd name="T8" fmla="*/ 798304 w 99"/>
              <a:gd name="T9" fmla="*/ 201015 h 77"/>
              <a:gd name="T10" fmla="*/ 773866 w 99"/>
              <a:gd name="T11" fmla="*/ 595313 h 77"/>
              <a:gd name="T12" fmla="*/ 667969 w 99"/>
              <a:gd name="T13" fmla="*/ 587582 h 77"/>
              <a:gd name="T14" fmla="*/ 0 w 99"/>
              <a:gd name="T15" fmla="*/ 518000 h 77"/>
              <a:gd name="T16" fmla="*/ 0 w 99"/>
              <a:gd name="T17" fmla="*/ 51800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6100" name="Freeform 24"/>
          <p:cNvSpPr>
            <a:spLocks/>
          </p:cNvSpPr>
          <p:nvPr/>
        </p:nvSpPr>
        <p:spPr bwMode="auto">
          <a:xfrm>
            <a:off x="3759200" y="3521075"/>
            <a:ext cx="769938" cy="758825"/>
          </a:xfrm>
          <a:custGeom>
            <a:avLst/>
            <a:gdLst>
              <a:gd name="T0" fmla="*/ 105360 w 95"/>
              <a:gd name="T1" fmla="*/ 0 h 98"/>
              <a:gd name="T2" fmla="*/ 0 w 95"/>
              <a:gd name="T3" fmla="*/ 743339 h 98"/>
              <a:gd name="T4" fmla="*/ 0 w 95"/>
              <a:gd name="T5" fmla="*/ 743339 h 98"/>
              <a:gd name="T6" fmla="*/ 97255 w 95"/>
              <a:gd name="T7" fmla="*/ 758825 h 98"/>
              <a:gd name="T8" fmla="*/ 105360 w 95"/>
              <a:gd name="T9" fmla="*/ 696880 h 98"/>
              <a:gd name="T10" fmla="*/ 299871 w 95"/>
              <a:gd name="T11" fmla="*/ 720109 h 98"/>
              <a:gd name="T12" fmla="*/ 299871 w 95"/>
              <a:gd name="T13" fmla="*/ 720109 h 98"/>
              <a:gd name="T14" fmla="*/ 291766 w 95"/>
              <a:gd name="T15" fmla="*/ 712366 h 98"/>
              <a:gd name="T16" fmla="*/ 299871 w 95"/>
              <a:gd name="T17" fmla="*/ 704623 h 98"/>
              <a:gd name="T18" fmla="*/ 291766 w 95"/>
              <a:gd name="T19" fmla="*/ 696880 h 98"/>
              <a:gd name="T20" fmla="*/ 291766 w 95"/>
              <a:gd name="T21" fmla="*/ 696880 h 98"/>
              <a:gd name="T22" fmla="*/ 291766 w 95"/>
              <a:gd name="T23" fmla="*/ 696880 h 98"/>
              <a:gd name="T24" fmla="*/ 705101 w 95"/>
              <a:gd name="T25" fmla="*/ 727853 h 98"/>
              <a:gd name="T26" fmla="*/ 753729 w 95"/>
              <a:gd name="T27" fmla="*/ 139376 h 98"/>
              <a:gd name="T28" fmla="*/ 761833 w 95"/>
              <a:gd name="T29" fmla="*/ 139376 h 98"/>
              <a:gd name="T30" fmla="*/ 769938 w 95"/>
              <a:gd name="T31" fmla="*/ 69688 h 98"/>
              <a:gd name="T32" fmla="*/ 105360 w 95"/>
              <a:gd name="T33" fmla="*/ 0 h 98"/>
              <a:gd name="T34" fmla="*/ 105360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6101" name="Freeform 25"/>
          <p:cNvSpPr>
            <a:spLocks/>
          </p:cNvSpPr>
          <p:nvPr/>
        </p:nvSpPr>
        <p:spPr bwMode="auto">
          <a:xfrm>
            <a:off x="4051300" y="3660775"/>
            <a:ext cx="1538288" cy="1425575"/>
          </a:xfrm>
          <a:custGeom>
            <a:avLst/>
            <a:gdLst>
              <a:gd name="T0" fmla="*/ 1391784 w 189"/>
              <a:gd name="T1" fmla="*/ 387385 h 184"/>
              <a:gd name="T2" fmla="*/ 1294115 w 189"/>
              <a:gd name="T3" fmla="*/ 364141 h 184"/>
              <a:gd name="T4" fmla="*/ 1229003 w 189"/>
              <a:gd name="T5" fmla="*/ 379637 h 184"/>
              <a:gd name="T6" fmla="*/ 1180168 w 189"/>
              <a:gd name="T7" fmla="*/ 379637 h 184"/>
              <a:gd name="T8" fmla="*/ 1163890 w 189"/>
              <a:gd name="T9" fmla="*/ 379637 h 184"/>
              <a:gd name="T10" fmla="*/ 1139473 w 189"/>
              <a:gd name="T11" fmla="*/ 364141 h 184"/>
              <a:gd name="T12" fmla="*/ 1115055 w 189"/>
              <a:gd name="T13" fmla="*/ 395132 h 184"/>
              <a:gd name="T14" fmla="*/ 1098777 w 189"/>
              <a:gd name="T15" fmla="*/ 371889 h 184"/>
              <a:gd name="T16" fmla="*/ 1049943 w 189"/>
              <a:gd name="T17" fmla="*/ 364141 h 184"/>
              <a:gd name="T18" fmla="*/ 1017386 w 189"/>
              <a:gd name="T19" fmla="*/ 356394 h 184"/>
              <a:gd name="T20" fmla="*/ 968552 w 189"/>
              <a:gd name="T21" fmla="*/ 340898 h 184"/>
              <a:gd name="T22" fmla="*/ 935995 w 189"/>
              <a:gd name="T23" fmla="*/ 333151 h 184"/>
              <a:gd name="T24" fmla="*/ 887161 w 189"/>
              <a:gd name="T25" fmla="*/ 317655 h 184"/>
              <a:gd name="T26" fmla="*/ 862744 w 189"/>
              <a:gd name="T27" fmla="*/ 294412 h 184"/>
              <a:gd name="T28" fmla="*/ 813909 w 189"/>
              <a:gd name="T29" fmla="*/ 278917 h 184"/>
              <a:gd name="T30" fmla="*/ 472067 w 189"/>
              <a:gd name="T31" fmla="*/ 0 h 184"/>
              <a:gd name="T32" fmla="*/ 0 w 189"/>
              <a:gd name="T33" fmla="*/ 557834 h 184"/>
              <a:gd name="T34" fmla="*/ 8139 w 189"/>
              <a:gd name="T35" fmla="*/ 581077 h 184"/>
              <a:gd name="T36" fmla="*/ 40695 w 189"/>
              <a:gd name="T37" fmla="*/ 627563 h 184"/>
              <a:gd name="T38" fmla="*/ 187199 w 189"/>
              <a:gd name="T39" fmla="*/ 767021 h 184"/>
              <a:gd name="T40" fmla="*/ 203477 w 189"/>
              <a:gd name="T41" fmla="*/ 805760 h 184"/>
              <a:gd name="T42" fmla="*/ 309285 w 189"/>
              <a:gd name="T43" fmla="*/ 952966 h 184"/>
              <a:gd name="T44" fmla="*/ 398815 w 189"/>
              <a:gd name="T45" fmla="*/ 968461 h 184"/>
              <a:gd name="T46" fmla="*/ 455789 w 189"/>
              <a:gd name="T47" fmla="*/ 883237 h 184"/>
              <a:gd name="T48" fmla="*/ 488345 w 189"/>
              <a:gd name="T49" fmla="*/ 875489 h 184"/>
              <a:gd name="T50" fmla="*/ 545319 w 189"/>
              <a:gd name="T51" fmla="*/ 890984 h 184"/>
              <a:gd name="T52" fmla="*/ 610432 w 189"/>
              <a:gd name="T53" fmla="*/ 921975 h 184"/>
              <a:gd name="T54" fmla="*/ 626710 w 189"/>
              <a:gd name="T55" fmla="*/ 937470 h 184"/>
              <a:gd name="T56" fmla="*/ 675544 w 189"/>
              <a:gd name="T57" fmla="*/ 999452 h 184"/>
              <a:gd name="T58" fmla="*/ 765074 w 189"/>
              <a:gd name="T59" fmla="*/ 1154406 h 184"/>
              <a:gd name="T60" fmla="*/ 813909 w 189"/>
              <a:gd name="T61" fmla="*/ 1200892 h 184"/>
              <a:gd name="T62" fmla="*/ 830187 w 189"/>
              <a:gd name="T63" fmla="*/ 1278369 h 184"/>
              <a:gd name="T64" fmla="*/ 903439 w 189"/>
              <a:gd name="T65" fmla="*/ 1363593 h 184"/>
              <a:gd name="T66" fmla="*/ 1025525 w 189"/>
              <a:gd name="T67" fmla="*/ 1402332 h 184"/>
              <a:gd name="T68" fmla="*/ 1098777 w 189"/>
              <a:gd name="T69" fmla="*/ 1410080 h 184"/>
              <a:gd name="T70" fmla="*/ 1090638 w 189"/>
              <a:gd name="T71" fmla="*/ 1394584 h 184"/>
              <a:gd name="T72" fmla="*/ 1066221 w 189"/>
              <a:gd name="T73" fmla="*/ 1255126 h 184"/>
              <a:gd name="T74" fmla="*/ 1058082 w 189"/>
              <a:gd name="T75" fmla="*/ 1239630 h 184"/>
              <a:gd name="T76" fmla="*/ 1082499 w 189"/>
              <a:gd name="T77" fmla="*/ 1185397 h 184"/>
              <a:gd name="T78" fmla="*/ 1090638 w 189"/>
              <a:gd name="T79" fmla="*/ 1169901 h 184"/>
              <a:gd name="T80" fmla="*/ 1115055 w 189"/>
              <a:gd name="T81" fmla="*/ 1123415 h 184"/>
              <a:gd name="T82" fmla="*/ 1131334 w 189"/>
              <a:gd name="T83" fmla="*/ 1123415 h 184"/>
              <a:gd name="T84" fmla="*/ 1147612 w 189"/>
              <a:gd name="T85" fmla="*/ 1100172 h 184"/>
              <a:gd name="T86" fmla="*/ 1163890 w 189"/>
              <a:gd name="T87" fmla="*/ 1100172 h 184"/>
              <a:gd name="T88" fmla="*/ 1196446 w 189"/>
              <a:gd name="T89" fmla="*/ 1084677 h 184"/>
              <a:gd name="T90" fmla="*/ 1212725 w 189"/>
              <a:gd name="T91" fmla="*/ 1053686 h 184"/>
              <a:gd name="T92" fmla="*/ 1220864 w 189"/>
              <a:gd name="T93" fmla="*/ 1069181 h 184"/>
              <a:gd name="T94" fmla="*/ 1342950 w 189"/>
              <a:gd name="T95" fmla="*/ 1007200 h 184"/>
              <a:gd name="T96" fmla="*/ 1367367 w 189"/>
              <a:gd name="T97" fmla="*/ 937470 h 184"/>
              <a:gd name="T98" fmla="*/ 1391784 w 189"/>
              <a:gd name="T99" fmla="*/ 929723 h 184"/>
              <a:gd name="T100" fmla="*/ 1473175 w 189"/>
              <a:gd name="T101" fmla="*/ 921975 h 184"/>
              <a:gd name="T102" fmla="*/ 1497593 w 189"/>
              <a:gd name="T103" fmla="*/ 906480 h 184"/>
              <a:gd name="T104" fmla="*/ 1505732 w 189"/>
              <a:gd name="T105" fmla="*/ 883237 h 184"/>
              <a:gd name="T106" fmla="*/ 1513871 w 189"/>
              <a:gd name="T107" fmla="*/ 821255 h 184"/>
              <a:gd name="T108" fmla="*/ 1530149 w 189"/>
              <a:gd name="T109" fmla="*/ 782517 h 184"/>
              <a:gd name="T110" fmla="*/ 1522010 w 189"/>
              <a:gd name="T111" fmla="*/ 705040 h 184"/>
              <a:gd name="T112" fmla="*/ 1505732 w 189"/>
              <a:gd name="T113" fmla="*/ 681797 h 184"/>
              <a:gd name="T114" fmla="*/ 1497593 w 189"/>
              <a:gd name="T115" fmla="*/ 635311 h 184"/>
              <a:gd name="T116" fmla="*/ 1465036 w 189"/>
              <a:gd name="T117" fmla="*/ 410628 h 184"/>
              <a:gd name="T118" fmla="*/ 1416202 w 189"/>
              <a:gd name="T119" fmla="*/ 395132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6102" name="Freeform 26"/>
          <p:cNvSpPr>
            <a:spLocks/>
          </p:cNvSpPr>
          <p:nvPr/>
        </p:nvSpPr>
        <p:spPr bwMode="auto">
          <a:xfrm>
            <a:off x="6940550" y="2306638"/>
            <a:ext cx="828675" cy="603250"/>
          </a:xfrm>
          <a:custGeom>
            <a:avLst/>
            <a:gdLst>
              <a:gd name="T0" fmla="*/ 633693 w 102"/>
              <a:gd name="T1" fmla="*/ 541378 h 78"/>
              <a:gd name="T2" fmla="*/ 617444 w 102"/>
              <a:gd name="T3" fmla="*/ 564580 h 78"/>
              <a:gd name="T4" fmla="*/ 609320 w 102"/>
              <a:gd name="T5" fmla="*/ 580048 h 78"/>
              <a:gd name="T6" fmla="*/ 609320 w 102"/>
              <a:gd name="T7" fmla="*/ 603250 h 78"/>
              <a:gd name="T8" fmla="*/ 625568 w 102"/>
              <a:gd name="T9" fmla="*/ 587782 h 78"/>
              <a:gd name="T10" fmla="*/ 658065 w 102"/>
              <a:gd name="T11" fmla="*/ 580048 h 78"/>
              <a:gd name="T12" fmla="*/ 706811 w 102"/>
              <a:gd name="T13" fmla="*/ 564580 h 78"/>
              <a:gd name="T14" fmla="*/ 779929 w 102"/>
              <a:gd name="T15" fmla="*/ 510442 h 78"/>
              <a:gd name="T16" fmla="*/ 804302 w 102"/>
              <a:gd name="T17" fmla="*/ 494974 h 78"/>
              <a:gd name="T18" fmla="*/ 828675 w 102"/>
              <a:gd name="T19" fmla="*/ 471772 h 78"/>
              <a:gd name="T20" fmla="*/ 812426 w 102"/>
              <a:gd name="T21" fmla="*/ 479506 h 78"/>
              <a:gd name="T22" fmla="*/ 788054 w 102"/>
              <a:gd name="T23" fmla="*/ 494974 h 78"/>
              <a:gd name="T24" fmla="*/ 763681 w 102"/>
              <a:gd name="T25" fmla="*/ 502708 h 78"/>
              <a:gd name="T26" fmla="*/ 788054 w 102"/>
              <a:gd name="T27" fmla="*/ 471772 h 78"/>
              <a:gd name="T28" fmla="*/ 771805 w 102"/>
              <a:gd name="T29" fmla="*/ 479506 h 78"/>
              <a:gd name="T30" fmla="*/ 698687 w 102"/>
              <a:gd name="T31" fmla="*/ 518176 h 78"/>
              <a:gd name="T32" fmla="*/ 649941 w 102"/>
              <a:gd name="T33" fmla="*/ 556846 h 78"/>
              <a:gd name="T34" fmla="*/ 641817 w 102"/>
              <a:gd name="T35" fmla="*/ 525910 h 78"/>
              <a:gd name="T36" fmla="*/ 658065 w 102"/>
              <a:gd name="T37" fmla="*/ 494974 h 78"/>
              <a:gd name="T38" fmla="*/ 641817 w 102"/>
              <a:gd name="T39" fmla="*/ 378965 h 78"/>
              <a:gd name="T40" fmla="*/ 625568 w 102"/>
              <a:gd name="T41" fmla="*/ 262955 h 78"/>
              <a:gd name="T42" fmla="*/ 609320 w 102"/>
              <a:gd name="T43" fmla="*/ 193349 h 78"/>
              <a:gd name="T44" fmla="*/ 601196 w 102"/>
              <a:gd name="T45" fmla="*/ 185615 h 78"/>
              <a:gd name="T46" fmla="*/ 593071 w 102"/>
              <a:gd name="T47" fmla="*/ 162413 h 78"/>
              <a:gd name="T48" fmla="*/ 584947 w 102"/>
              <a:gd name="T49" fmla="*/ 92808 h 78"/>
              <a:gd name="T50" fmla="*/ 560574 w 102"/>
              <a:gd name="T51" fmla="*/ 23202 h 78"/>
              <a:gd name="T52" fmla="*/ 552450 w 102"/>
              <a:gd name="T53" fmla="*/ 0 h 78"/>
              <a:gd name="T54" fmla="*/ 414338 w 102"/>
              <a:gd name="T55" fmla="*/ 30936 h 78"/>
              <a:gd name="T56" fmla="*/ 341219 w 102"/>
              <a:gd name="T57" fmla="*/ 108276 h 78"/>
              <a:gd name="T58" fmla="*/ 333095 w 102"/>
              <a:gd name="T59" fmla="*/ 139212 h 78"/>
              <a:gd name="T60" fmla="*/ 292474 w 102"/>
              <a:gd name="T61" fmla="*/ 177881 h 78"/>
              <a:gd name="T62" fmla="*/ 308722 w 102"/>
              <a:gd name="T63" fmla="*/ 193349 h 78"/>
              <a:gd name="T64" fmla="*/ 308722 w 102"/>
              <a:gd name="T65" fmla="*/ 208817 h 78"/>
              <a:gd name="T66" fmla="*/ 316846 w 102"/>
              <a:gd name="T67" fmla="*/ 247487 h 78"/>
              <a:gd name="T68" fmla="*/ 243728 w 102"/>
              <a:gd name="T69" fmla="*/ 301625 h 78"/>
              <a:gd name="T70" fmla="*/ 154361 w 102"/>
              <a:gd name="T71" fmla="*/ 301625 h 78"/>
              <a:gd name="T72" fmla="*/ 73118 w 102"/>
              <a:gd name="T73" fmla="*/ 324827 h 78"/>
              <a:gd name="T74" fmla="*/ 48746 w 102"/>
              <a:gd name="T75" fmla="*/ 355763 h 78"/>
              <a:gd name="T76" fmla="*/ 73118 w 102"/>
              <a:gd name="T77" fmla="*/ 402167 h 78"/>
              <a:gd name="T78" fmla="*/ 16249 w 102"/>
              <a:gd name="T79" fmla="*/ 464038 h 78"/>
              <a:gd name="T80" fmla="*/ 454959 w 102"/>
              <a:gd name="T81" fmla="*/ 425369 h 78"/>
              <a:gd name="T82" fmla="*/ 463083 w 102"/>
              <a:gd name="T83" fmla="*/ 440836 h 78"/>
              <a:gd name="T84" fmla="*/ 479332 w 102"/>
              <a:gd name="T85" fmla="*/ 448570 h 78"/>
              <a:gd name="T86" fmla="*/ 503704 w 102"/>
              <a:gd name="T87" fmla="*/ 487240 h 78"/>
              <a:gd name="T88" fmla="*/ 536202 w 102"/>
              <a:gd name="T89" fmla="*/ 494974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6103" name="Freeform 27"/>
          <p:cNvSpPr>
            <a:spLocks/>
          </p:cNvSpPr>
          <p:nvPr/>
        </p:nvSpPr>
        <p:spPr bwMode="auto">
          <a:xfrm>
            <a:off x="7493000" y="2266950"/>
            <a:ext cx="187325" cy="325438"/>
          </a:xfrm>
          <a:custGeom>
            <a:avLst/>
            <a:gdLst>
              <a:gd name="T0" fmla="*/ 0 w 23"/>
              <a:gd name="T1" fmla="*/ 38743 h 42"/>
              <a:gd name="T2" fmla="*/ 8145 w 23"/>
              <a:gd name="T3" fmla="*/ 54240 h 42"/>
              <a:gd name="T4" fmla="*/ 0 w 23"/>
              <a:gd name="T5" fmla="*/ 61988 h 42"/>
              <a:gd name="T6" fmla="*/ 8145 w 23"/>
              <a:gd name="T7" fmla="*/ 61988 h 42"/>
              <a:gd name="T8" fmla="*/ 8145 w 23"/>
              <a:gd name="T9" fmla="*/ 69737 h 42"/>
              <a:gd name="T10" fmla="*/ 24434 w 23"/>
              <a:gd name="T11" fmla="*/ 108479 h 42"/>
              <a:gd name="T12" fmla="*/ 32578 w 23"/>
              <a:gd name="T13" fmla="*/ 131725 h 42"/>
              <a:gd name="T14" fmla="*/ 24434 w 23"/>
              <a:gd name="T15" fmla="*/ 147222 h 42"/>
              <a:gd name="T16" fmla="*/ 24434 w 23"/>
              <a:gd name="T17" fmla="*/ 162719 h 42"/>
              <a:gd name="T18" fmla="*/ 40723 w 23"/>
              <a:gd name="T19" fmla="*/ 201462 h 42"/>
              <a:gd name="T20" fmla="*/ 40723 w 23"/>
              <a:gd name="T21" fmla="*/ 216959 h 42"/>
              <a:gd name="T22" fmla="*/ 40723 w 23"/>
              <a:gd name="T23" fmla="*/ 224707 h 42"/>
              <a:gd name="T24" fmla="*/ 48867 w 23"/>
              <a:gd name="T25" fmla="*/ 224707 h 42"/>
              <a:gd name="T26" fmla="*/ 40723 w 23"/>
              <a:gd name="T27" fmla="*/ 216959 h 42"/>
              <a:gd name="T28" fmla="*/ 48867 w 23"/>
              <a:gd name="T29" fmla="*/ 216959 h 42"/>
              <a:gd name="T30" fmla="*/ 57012 w 23"/>
              <a:gd name="T31" fmla="*/ 232456 h 42"/>
              <a:gd name="T32" fmla="*/ 65157 w 23"/>
              <a:gd name="T33" fmla="*/ 263450 h 42"/>
              <a:gd name="T34" fmla="*/ 65157 w 23"/>
              <a:gd name="T35" fmla="*/ 286695 h 42"/>
              <a:gd name="T36" fmla="*/ 73301 w 23"/>
              <a:gd name="T37" fmla="*/ 302192 h 42"/>
              <a:gd name="T38" fmla="*/ 81446 w 23"/>
              <a:gd name="T39" fmla="*/ 325438 h 42"/>
              <a:gd name="T40" fmla="*/ 162891 w 23"/>
              <a:gd name="T41" fmla="*/ 309941 h 42"/>
              <a:gd name="T42" fmla="*/ 154747 w 23"/>
              <a:gd name="T43" fmla="*/ 302192 h 42"/>
              <a:gd name="T44" fmla="*/ 146602 w 23"/>
              <a:gd name="T45" fmla="*/ 294444 h 42"/>
              <a:gd name="T46" fmla="*/ 146602 w 23"/>
              <a:gd name="T47" fmla="*/ 286695 h 42"/>
              <a:gd name="T48" fmla="*/ 154747 w 23"/>
              <a:gd name="T49" fmla="*/ 278947 h 42"/>
              <a:gd name="T50" fmla="*/ 146602 w 23"/>
              <a:gd name="T51" fmla="*/ 263450 h 42"/>
              <a:gd name="T52" fmla="*/ 146602 w 23"/>
              <a:gd name="T53" fmla="*/ 209210 h 42"/>
              <a:gd name="T54" fmla="*/ 146602 w 23"/>
              <a:gd name="T55" fmla="*/ 193713 h 42"/>
              <a:gd name="T56" fmla="*/ 154747 w 23"/>
              <a:gd name="T57" fmla="*/ 162719 h 42"/>
              <a:gd name="T58" fmla="*/ 154747 w 23"/>
              <a:gd name="T59" fmla="*/ 147222 h 42"/>
              <a:gd name="T60" fmla="*/ 154747 w 23"/>
              <a:gd name="T61" fmla="*/ 131725 h 42"/>
              <a:gd name="T62" fmla="*/ 154747 w 23"/>
              <a:gd name="T63" fmla="*/ 116228 h 42"/>
              <a:gd name="T64" fmla="*/ 154747 w 23"/>
              <a:gd name="T65" fmla="*/ 108479 h 42"/>
              <a:gd name="T66" fmla="*/ 154747 w 23"/>
              <a:gd name="T67" fmla="*/ 100731 h 42"/>
              <a:gd name="T68" fmla="*/ 179180 w 23"/>
              <a:gd name="T69" fmla="*/ 85234 h 42"/>
              <a:gd name="T70" fmla="*/ 187325 w 23"/>
              <a:gd name="T71" fmla="*/ 54240 h 42"/>
              <a:gd name="T72" fmla="*/ 179180 w 23"/>
              <a:gd name="T73" fmla="*/ 38743 h 42"/>
              <a:gd name="T74" fmla="*/ 179180 w 23"/>
              <a:gd name="T75" fmla="*/ 23246 h 42"/>
              <a:gd name="T76" fmla="*/ 179180 w 23"/>
              <a:gd name="T77" fmla="*/ 23246 h 42"/>
              <a:gd name="T78" fmla="*/ 179180 w 23"/>
              <a:gd name="T79" fmla="*/ 15497 h 42"/>
              <a:gd name="T80" fmla="*/ 171036 w 23"/>
              <a:gd name="T81" fmla="*/ 0 h 42"/>
              <a:gd name="T82" fmla="*/ 0 w 23"/>
              <a:gd name="T83" fmla="*/ 38743 h 42"/>
              <a:gd name="T84" fmla="*/ 0 w 23"/>
              <a:gd name="T85" fmla="*/ 38743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46104" name="Group 28"/>
          <p:cNvGrpSpPr>
            <a:grpSpLocks/>
          </p:cNvGrpSpPr>
          <p:nvPr/>
        </p:nvGrpSpPr>
        <p:grpSpPr bwMode="auto">
          <a:xfrm>
            <a:off x="1155700" y="3886200"/>
            <a:ext cx="2009775" cy="1390650"/>
            <a:chOff x="768" y="2832"/>
            <a:chExt cx="1203" cy="876"/>
          </a:xfrm>
        </p:grpSpPr>
        <p:sp>
          <p:nvSpPr>
            <p:cNvPr id="46152" name="Freeform 29"/>
            <p:cNvSpPr>
              <a:spLocks/>
            </p:cNvSpPr>
            <p:nvPr/>
          </p:nvSpPr>
          <p:spPr bwMode="auto">
            <a:xfrm>
              <a:off x="1056" y="2832"/>
              <a:ext cx="915" cy="780"/>
            </a:xfrm>
            <a:custGeom>
              <a:avLst/>
              <a:gdLst>
                <a:gd name="T0" fmla="*/ 68 w 188"/>
                <a:gd name="T1" fmla="*/ 151 h 160"/>
                <a:gd name="T2" fmla="*/ 127 w 188"/>
                <a:gd name="T3" fmla="*/ 195 h 160"/>
                <a:gd name="T4" fmla="*/ 88 w 188"/>
                <a:gd name="T5" fmla="*/ 244 h 160"/>
                <a:gd name="T6" fmla="*/ 78 w 188"/>
                <a:gd name="T7" fmla="*/ 210 h 160"/>
                <a:gd name="T8" fmla="*/ 24 w 188"/>
                <a:gd name="T9" fmla="*/ 268 h 160"/>
                <a:gd name="T10" fmla="*/ 54 w 188"/>
                <a:gd name="T11" fmla="*/ 312 h 160"/>
                <a:gd name="T12" fmla="*/ 131 w 188"/>
                <a:gd name="T13" fmla="*/ 297 h 160"/>
                <a:gd name="T14" fmla="*/ 107 w 188"/>
                <a:gd name="T15" fmla="*/ 361 h 160"/>
                <a:gd name="T16" fmla="*/ 88 w 188"/>
                <a:gd name="T17" fmla="*/ 385 h 160"/>
                <a:gd name="T18" fmla="*/ 49 w 188"/>
                <a:gd name="T19" fmla="*/ 400 h 160"/>
                <a:gd name="T20" fmla="*/ 29 w 188"/>
                <a:gd name="T21" fmla="*/ 478 h 160"/>
                <a:gd name="T22" fmla="*/ 54 w 188"/>
                <a:gd name="T23" fmla="*/ 522 h 160"/>
                <a:gd name="T24" fmla="*/ 107 w 188"/>
                <a:gd name="T25" fmla="*/ 546 h 160"/>
                <a:gd name="T26" fmla="*/ 107 w 188"/>
                <a:gd name="T27" fmla="*/ 585 h 160"/>
                <a:gd name="T28" fmla="*/ 170 w 188"/>
                <a:gd name="T29" fmla="*/ 600 h 160"/>
                <a:gd name="T30" fmla="*/ 204 w 188"/>
                <a:gd name="T31" fmla="*/ 609 h 160"/>
                <a:gd name="T32" fmla="*/ 141 w 188"/>
                <a:gd name="T33" fmla="*/ 687 h 160"/>
                <a:gd name="T34" fmla="*/ 92 w 188"/>
                <a:gd name="T35" fmla="*/ 717 h 160"/>
                <a:gd name="T36" fmla="*/ 15 w 188"/>
                <a:gd name="T37" fmla="*/ 756 h 160"/>
                <a:gd name="T38" fmla="*/ 15 w 188"/>
                <a:gd name="T39" fmla="*/ 780 h 160"/>
                <a:gd name="T40" fmla="*/ 141 w 188"/>
                <a:gd name="T41" fmla="*/ 726 h 160"/>
                <a:gd name="T42" fmla="*/ 302 w 188"/>
                <a:gd name="T43" fmla="*/ 585 h 160"/>
                <a:gd name="T44" fmla="*/ 287 w 188"/>
                <a:gd name="T45" fmla="*/ 570 h 160"/>
                <a:gd name="T46" fmla="*/ 375 w 188"/>
                <a:gd name="T47" fmla="*/ 463 h 160"/>
                <a:gd name="T48" fmla="*/ 350 w 188"/>
                <a:gd name="T49" fmla="*/ 492 h 160"/>
                <a:gd name="T50" fmla="*/ 355 w 188"/>
                <a:gd name="T51" fmla="*/ 531 h 160"/>
                <a:gd name="T52" fmla="*/ 350 w 188"/>
                <a:gd name="T53" fmla="*/ 556 h 160"/>
                <a:gd name="T54" fmla="*/ 419 w 188"/>
                <a:gd name="T55" fmla="*/ 517 h 160"/>
                <a:gd name="T56" fmla="*/ 419 w 188"/>
                <a:gd name="T57" fmla="*/ 478 h 160"/>
                <a:gd name="T58" fmla="*/ 521 w 188"/>
                <a:gd name="T59" fmla="*/ 502 h 160"/>
                <a:gd name="T60" fmla="*/ 589 w 188"/>
                <a:gd name="T61" fmla="*/ 492 h 160"/>
                <a:gd name="T62" fmla="*/ 706 w 188"/>
                <a:gd name="T63" fmla="*/ 531 h 160"/>
                <a:gd name="T64" fmla="*/ 745 w 188"/>
                <a:gd name="T65" fmla="*/ 580 h 160"/>
                <a:gd name="T66" fmla="*/ 808 w 188"/>
                <a:gd name="T67" fmla="*/ 624 h 160"/>
                <a:gd name="T68" fmla="*/ 915 w 188"/>
                <a:gd name="T69" fmla="*/ 634 h 160"/>
                <a:gd name="T70" fmla="*/ 900 w 188"/>
                <a:gd name="T71" fmla="*/ 570 h 160"/>
                <a:gd name="T72" fmla="*/ 857 w 188"/>
                <a:gd name="T73" fmla="*/ 561 h 160"/>
                <a:gd name="T74" fmla="*/ 793 w 188"/>
                <a:gd name="T75" fmla="*/ 517 h 160"/>
                <a:gd name="T76" fmla="*/ 715 w 188"/>
                <a:gd name="T77" fmla="*/ 463 h 160"/>
                <a:gd name="T78" fmla="*/ 686 w 188"/>
                <a:gd name="T79" fmla="*/ 502 h 160"/>
                <a:gd name="T80" fmla="*/ 628 w 188"/>
                <a:gd name="T81" fmla="*/ 453 h 160"/>
                <a:gd name="T82" fmla="*/ 569 w 188"/>
                <a:gd name="T83" fmla="*/ 390 h 160"/>
                <a:gd name="T84" fmla="*/ 496 w 188"/>
                <a:gd name="T85" fmla="*/ 102 h 160"/>
                <a:gd name="T86" fmla="*/ 438 w 188"/>
                <a:gd name="T87" fmla="*/ 24 h 160"/>
                <a:gd name="T88" fmla="*/ 336 w 188"/>
                <a:gd name="T89" fmla="*/ 24 h 160"/>
                <a:gd name="T90" fmla="*/ 287 w 188"/>
                <a:gd name="T91" fmla="*/ 24 h 160"/>
                <a:gd name="T92" fmla="*/ 219 w 188"/>
                <a:gd name="T93" fmla="*/ 0 h 160"/>
                <a:gd name="T94" fmla="*/ 170 w 188"/>
                <a:gd name="T95" fmla="*/ 20 h 160"/>
                <a:gd name="T96" fmla="*/ 117 w 188"/>
                <a:gd name="T97" fmla="*/ 63 h 160"/>
                <a:gd name="T98" fmla="*/ 92 w 188"/>
                <a:gd name="T99" fmla="*/ 102 h 160"/>
                <a:gd name="T100" fmla="*/ 49 w 188"/>
                <a:gd name="T101" fmla="*/ 127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6153" name="Freeform 30"/>
            <p:cNvSpPr>
              <a:spLocks/>
            </p:cNvSpPr>
            <p:nvPr/>
          </p:nvSpPr>
          <p:spPr bwMode="auto">
            <a:xfrm>
              <a:off x="1021" y="3608"/>
              <a:ext cx="20" cy="14"/>
            </a:xfrm>
            <a:custGeom>
              <a:avLst/>
              <a:gdLst>
                <a:gd name="T0" fmla="*/ 10 w 4"/>
                <a:gd name="T1" fmla="*/ 9 h 3"/>
                <a:gd name="T2" fmla="*/ 10 w 4"/>
                <a:gd name="T3" fmla="*/ 5 h 3"/>
                <a:gd name="T4" fmla="*/ 10 w 4"/>
                <a:gd name="T5" fmla="*/ 5 h 3"/>
                <a:gd name="T6" fmla="*/ 10 w 4"/>
                <a:gd name="T7" fmla="*/ 5 h 3"/>
                <a:gd name="T8" fmla="*/ 10 w 4"/>
                <a:gd name="T9" fmla="*/ 5 h 3"/>
                <a:gd name="T10" fmla="*/ 10 w 4"/>
                <a:gd name="T11" fmla="*/ 5 h 3"/>
                <a:gd name="T12" fmla="*/ 10 w 4"/>
                <a:gd name="T13" fmla="*/ 5 h 3"/>
                <a:gd name="T14" fmla="*/ 5 w 4"/>
                <a:gd name="T15" fmla="*/ 0 h 3"/>
                <a:gd name="T16" fmla="*/ 5 w 4"/>
                <a:gd name="T17" fmla="*/ 0 h 3"/>
                <a:gd name="T18" fmla="*/ 0 w 4"/>
                <a:gd name="T19" fmla="*/ 5 h 3"/>
                <a:gd name="T20" fmla="*/ 0 w 4"/>
                <a:gd name="T21" fmla="*/ 5 h 3"/>
                <a:gd name="T22" fmla="*/ 0 w 4"/>
                <a:gd name="T23" fmla="*/ 5 h 3"/>
                <a:gd name="T24" fmla="*/ 0 w 4"/>
                <a:gd name="T25" fmla="*/ 5 h 3"/>
                <a:gd name="T26" fmla="*/ 0 w 4"/>
                <a:gd name="T27" fmla="*/ 5 h 3"/>
                <a:gd name="T28" fmla="*/ 0 w 4"/>
                <a:gd name="T29" fmla="*/ 5 h 3"/>
                <a:gd name="T30" fmla="*/ 0 w 4"/>
                <a:gd name="T31" fmla="*/ 9 h 3"/>
                <a:gd name="T32" fmla="*/ 0 w 4"/>
                <a:gd name="T33" fmla="*/ 9 h 3"/>
                <a:gd name="T34" fmla="*/ 5 w 4"/>
                <a:gd name="T35" fmla="*/ 9 h 3"/>
                <a:gd name="T36" fmla="*/ 5 w 4"/>
                <a:gd name="T37" fmla="*/ 9 h 3"/>
                <a:gd name="T38" fmla="*/ 5 w 4"/>
                <a:gd name="T39" fmla="*/ 14 h 3"/>
                <a:gd name="T40" fmla="*/ 10 w 4"/>
                <a:gd name="T41" fmla="*/ 14 h 3"/>
                <a:gd name="T42" fmla="*/ 10 w 4"/>
                <a:gd name="T43" fmla="*/ 14 h 3"/>
                <a:gd name="T44" fmla="*/ 15 w 4"/>
                <a:gd name="T45" fmla="*/ 14 h 3"/>
                <a:gd name="T46" fmla="*/ 15 w 4"/>
                <a:gd name="T47" fmla="*/ 14 h 3"/>
                <a:gd name="T48" fmla="*/ 20 w 4"/>
                <a:gd name="T49" fmla="*/ 9 h 3"/>
                <a:gd name="T50" fmla="*/ 20 w 4"/>
                <a:gd name="T51" fmla="*/ 9 h 3"/>
                <a:gd name="T52" fmla="*/ 20 w 4"/>
                <a:gd name="T53" fmla="*/ 9 h 3"/>
                <a:gd name="T54" fmla="*/ 20 w 4"/>
                <a:gd name="T55" fmla="*/ 5 h 3"/>
                <a:gd name="T56" fmla="*/ 20 w 4"/>
                <a:gd name="T57" fmla="*/ 5 h 3"/>
                <a:gd name="T58" fmla="*/ 20 w 4"/>
                <a:gd name="T59" fmla="*/ 5 h 3"/>
                <a:gd name="T60" fmla="*/ 20 w 4"/>
                <a:gd name="T61" fmla="*/ 5 h 3"/>
                <a:gd name="T62" fmla="*/ 20 w 4"/>
                <a:gd name="T63" fmla="*/ 5 h 3"/>
                <a:gd name="T64" fmla="*/ 20 w 4"/>
                <a:gd name="T65" fmla="*/ 0 h 3"/>
                <a:gd name="T66" fmla="*/ 20 w 4"/>
                <a:gd name="T67" fmla="*/ 0 h 3"/>
                <a:gd name="T68" fmla="*/ 20 w 4"/>
                <a:gd name="T69" fmla="*/ 0 h 3"/>
                <a:gd name="T70" fmla="*/ 20 w 4"/>
                <a:gd name="T71" fmla="*/ 0 h 3"/>
                <a:gd name="T72" fmla="*/ 20 w 4"/>
                <a:gd name="T73" fmla="*/ 5 h 3"/>
                <a:gd name="T74" fmla="*/ 15 w 4"/>
                <a:gd name="T75" fmla="*/ 5 h 3"/>
                <a:gd name="T76" fmla="*/ 15 w 4"/>
                <a:gd name="T77" fmla="*/ 5 h 3"/>
                <a:gd name="T78" fmla="*/ 10 w 4"/>
                <a:gd name="T79" fmla="*/ 9 h 3"/>
                <a:gd name="T80" fmla="*/ 10 w 4"/>
                <a:gd name="T81" fmla="*/ 9 h 3"/>
                <a:gd name="T82" fmla="*/ 10 w 4"/>
                <a:gd name="T83" fmla="*/ 9 h 3"/>
                <a:gd name="T84" fmla="*/ 10 w 4"/>
                <a:gd name="T85" fmla="*/ 9 h 3"/>
                <a:gd name="T86" fmla="*/ 10 w 4"/>
                <a:gd name="T87" fmla="*/ 14 h 3"/>
                <a:gd name="T88" fmla="*/ 15 w 4"/>
                <a:gd name="T89" fmla="*/ 14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0000A0"/>
            </a:solidFill>
            <a:ln w="12700" cmpd="sng">
              <a:solidFill>
                <a:schemeClr val="tx1"/>
              </a:solidFill>
              <a:prstDash val="solid"/>
              <a:round/>
              <a:headEnd/>
              <a:tailEnd/>
            </a:ln>
          </p:spPr>
          <p:txBody>
            <a:bodyPr/>
            <a:lstStyle/>
            <a:p>
              <a:endParaRPr lang="en-US"/>
            </a:p>
          </p:txBody>
        </p:sp>
        <p:sp>
          <p:nvSpPr>
            <p:cNvPr id="46154" name="Freeform 31"/>
            <p:cNvSpPr>
              <a:spLocks/>
            </p:cNvSpPr>
            <p:nvPr/>
          </p:nvSpPr>
          <p:spPr bwMode="auto">
            <a:xfrm>
              <a:off x="978" y="3610"/>
              <a:ext cx="43" cy="30"/>
            </a:xfrm>
            <a:custGeom>
              <a:avLst/>
              <a:gdLst>
                <a:gd name="T0" fmla="*/ 33 w 9"/>
                <a:gd name="T1" fmla="*/ 0 h 6"/>
                <a:gd name="T2" fmla="*/ 19 w 9"/>
                <a:gd name="T3" fmla="*/ 0 h 6"/>
                <a:gd name="T4" fmla="*/ 14 w 9"/>
                <a:gd name="T5" fmla="*/ 5 h 6"/>
                <a:gd name="T6" fmla="*/ 14 w 9"/>
                <a:gd name="T7" fmla="*/ 5 h 6"/>
                <a:gd name="T8" fmla="*/ 14 w 9"/>
                <a:gd name="T9" fmla="*/ 10 h 6"/>
                <a:gd name="T10" fmla="*/ 14 w 9"/>
                <a:gd name="T11" fmla="*/ 15 h 6"/>
                <a:gd name="T12" fmla="*/ 10 w 9"/>
                <a:gd name="T13" fmla="*/ 15 h 6"/>
                <a:gd name="T14" fmla="*/ 10 w 9"/>
                <a:gd name="T15" fmla="*/ 15 h 6"/>
                <a:gd name="T16" fmla="*/ 5 w 9"/>
                <a:gd name="T17" fmla="*/ 15 h 6"/>
                <a:gd name="T18" fmla="*/ 5 w 9"/>
                <a:gd name="T19" fmla="*/ 20 h 6"/>
                <a:gd name="T20" fmla="*/ 5 w 9"/>
                <a:gd name="T21" fmla="*/ 25 h 6"/>
                <a:gd name="T22" fmla="*/ 0 w 9"/>
                <a:gd name="T23" fmla="*/ 25 h 6"/>
                <a:gd name="T24" fmla="*/ 0 w 9"/>
                <a:gd name="T25" fmla="*/ 30 h 6"/>
                <a:gd name="T26" fmla="*/ 0 w 9"/>
                <a:gd name="T27" fmla="*/ 30 h 6"/>
                <a:gd name="T28" fmla="*/ 0 w 9"/>
                <a:gd name="T29" fmla="*/ 30 h 6"/>
                <a:gd name="T30" fmla="*/ 0 w 9"/>
                <a:gd name="T31" fmla="*/ 30 h 6"/>
                <a:gd name="T32" fmla="*/ 0 w 9"/>
                <a:gd name="T33" fmla="*/ 30 h 6"/>
                <a:gd name="T34" fmla="*/ 0 w 9"/>
                <a:gd name="T35" fmla="*/ 30 h 6"/>
                <a:gd name="T36" fmla="*/ 0 w 9"/>
                <a:gd name="T37" fmla="*/ 30 h 6"/>
                <a:gd name="T38" fmla="*/ 5 w 9"/>
                <a:gd name="T39" fmla="*/ 30 h 6"/>
                <a:gd name="T40" fmla="*/ 10 w 9"/>
                <a:gd name="T41" fmla="*/ 30 h 6"/>
                <a:gd name="T42" fmla="*/ 14 w 9"/>
                <a:gd name="T43" fmla="*/ 25 h 6"/>
                <a:gd name="T44" fmla="*/ 29 w 9"/>
                <a:gd name="T45" fmla="*/ 15 h 6"/>
                <a:gd name="T46" fmla="*/ 33 w 9"/>
                <a:gd name="T47" fmla="*/ 10 h 6"/>
                <a:gd name="T48" fmla="*/ 38 w 9"/>
                <a:gd name="T49" fmla="*/ 10 h 6"/>
                <a:gd name="T50" fmla="*/ 43 w 9"/>
                <a:gd name="T51" fmla="*/ 5 h 6"/>
                <a:gd name="T52" fmla="*/ 43 w 9"/>
                <a:gd name="T53" fmla="*/ 5 h 6"/>
                <a:gd name="T54" fmla="*/ 43 w 9"/>
                <a:gd name="T55" fmla="*/ 5 h 6"/>
                <a:gd name="T56" fmla="*/ 38 w 9"/>
                <a:gd name="T57" fmla="*/ 0 h 6"/>
                <a:gd name="T58" fmla="*/ 38 w 9"/>
                <a:gd name="T59" fmla="*/ 0 h 6"/>
                <a:gd name="T60" fmla="*/ 38 w 9"/>
                <a:gd name="T61" fmla="*/ 0 h 6"/>
                <a:gd name="T62" fmla="*/ 38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6155" name="Freeform 32"/>
            <p:cNvSpPr>
              <a:spLocks/>
            </p:cNvSpPr>
            <p:nvPr/>
          </p:nvSpPr>
          <p:spPr bwMode="auto">
            <a:xfrm>
              <a:off x="934" y="3632"/>
              <a:ext cx="44" cy="34"/>
            </a:xfrm>
            <a:custGeom>
              <a:avLst/>
              <a:gdLst>
                <a:gd name="T0" fmla="*/ 39 w 9"/>
                <a:gd name="T1" fmla="*/ 15 h 7"/>
                <a:gd name="T2" fmla="*/ 39 w 9"/>
                <a:gd name="T3" fmla="*/ 5 h 7"/>
                <a:gd name="T4" fmla="*/ 24 w 9"/>
                <a:gd name="T5" fmla="*/ 15 h 7"/>
                <a:gd name="T6" fmla="*/ 20 w 9"/>
                <a:gd name="T7" fmla="*/ 19 h 7"/>
                <a:gd name="T8" fmla="*/ 20 w 9"/>
                <a:gd name="T9" fmla="*/ 19 h 7"/>
                <a:gd name="T10" fmla="*/ 10 w 9"/>
                <a:gd name="T11" fmla="*/ 24 h 7"/>
                <a:gd name="T12" fmla="*/ 5 w 9"/>
                <a:gd name="T13" fmla="*/ 29 h 7"/>
                <a:gd name="T14" fmla="*/ 0 w 9"/>
                <a:gd name="T15" fmla="*/ 29 h 7"/>
                <a:gd name="T16" fmla="*/ 10 w 9"/>
                <a:gd name="T17" fmla="*/ 29 h 7"/>
                <a:gd name="T18" fmla="*/ 15 w 9"/>
                <a:gd name="T19" fmla="*/ 24 h 7"/>
                <a:gd name="T20" fmla="*/ 29 w 9"/>
                <a:gd name="T21" fmla="*/ 19 h 7"/>
                <a:gd name="T22" fmla="*/ 39 w 9"/>
                <a:gd name="T23" fmla="*/ 15 h 7"/>
                <a:gd name="T24" fmla="*/ 39 w 9"/>
                <a:gd name="T25" fmla="*/ 15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46156" name="Freeform 33"/>
            <p:cNvSpPr>
              <a:spLocks/>
            </p:cNvSpPr>
            <p:nvPr/>
          </p:nvSpPr>
          <p:spPr bwMode="auto">
            <a:xfrm>
              <a:off x="934" y="3637"/>
              <a:ext cx="39" cy="29"/>
            </a:xfrm>
            <a:custGeom>
              <a:avLst/>
              <a:gdLst>
                <a:gd name="T0" fmla="*/ 39 w 8"/>
                <a:gd name="T1" fmla="*/ 10 h 6"/>
                <a:gd name="T2" fmla="*/ 39 w 8"/>
                <a:gd name="T3" fmla="*/ 5 h 6"/>
                <a:gd name="T4" fmla="*/ 39 w 8"/>
                <a:gd name="T5" fmla="*/ 5 h 6"/>
                <a:gd name="T6" fmla="*/ 39 w 8"/>
                <a:gd name="T7" fmla="*/ 0 h 6"/>
                <a:gd name="T8" fmla="*/ 39 w 8"/>
                <a:gd name="T9" fmla="*/ 0 h 6"/>
                <a:gd name="T10" fmla="*/ 39 w 8"/>
                <a:gd name="T11" fmla="*/ 0 h 6"/>
                <a:gd name="T12" fmla="*/ 39 w 8"/>
                <a:gd name="T13" fmla="*/ 0 h 6"/>
                <a:gd name="T14" fmla="*/ 39 w 8"/>
                <a:gd name="T15" fmla="*/ 0 h 6"/>
                <a:gd name="T16" fmla="*/ 39 w 8"/>
                <a:gd name="T17" fmla="*/ 0 h 6"/>
                <a:gd name="T18" fmla="*/ 39 w 8"/>
                <a:gd name="T19" fmla="*/ 0 h 6"/>
                <a:gd name="T20" fmla="*/ 34 w 8"/>
                <a:gd name="T21" fmla="*/ 0 h 6"/>
                <a:gd name="T22" fmla="*/ 34 w 8"/>
                <a:gd name="T23" fmla="*/ 0 h 6"/>
                <a:gd name="T24" fmla="*/ 29 w 8"/>
                <a:gd name="T25" fmla="*/ 0 h 6"/>
                <a:gd name="T26" fmla="*/ 24 w 8"/>
                <a:gd name="T27" fmla="*/ 5 h 6"/>
                <a:gd name="T28" fmla="*/ 24 w 8"/>
                <a:gd name="T29" fmla="*/ 10 h 6"/>
                <a:gd name="T30" fmla="*/ 24 w 8"/>
                <a:gd name="T31" fmla="*/ 10 h 6"/>
                <a:gd name="T32" fmla="*/ 20 w 8"/>
                <a:gd name="T33" fmla="*/ 10 h 6"/>
                <a:gd name="T34" fmla="*/ 20 w 8"/>
                <a:gd name="T35" fmla="*/ 10 h 6"/>
                <a:gd name="T36" fmla="*/ 20 w 8"/>
                <a:gd name="T37" fmla="*/ 10 h 6"/>
                <a:gd name="T38" fmla="*/ 20 w 8"/>
                <a:gd name="T39" fmla="*/ 15 h 6"/>
                <a:gd name="T40" fmla="*/ 20 w 8"/>
                <a:gd name="T41" fmla="*/ 15 h 6"/>
                <a:gd name="T42" fmla="*/ 20 w 8"/>
                <a:gd name="T43" fmla="*/ 15 h 6"/>
                <a:gd name="T44" fmla="*/ 20 w 8"/>
                <a:gd name="T45" fmla="*/ 15 h 6"/>
                <a:gd name="T46" fmla="*/ 10 w 8"/>
                <a:gd name="T47" fmla="*/ 19 h 6"/>
                <a:gd name="T48" fmla="*/ 10 w 8"/>
                <a:gd name="T49" fmla="*/ 19 h 6"/>
                <a:gd name="T50" fmla="*/ 10 w 8"/>
                <a:gd name="T51" fmla="*/ 19 h 6"/>
                <a:gd name="T52" fmla="*/ 10 w 8"/>
                <a:gd name="T53" fmla="*/ 19 h 6"/>
                <a:gd name="T54" fmla="*/ 5 w 8"/>
                <a:gd name="T55" fmla="*/ 19 h 6"/>
                <a:gd name="T56" fmla="*/ 5 w 8"/>
                <a:gd name="T57" fmla="*/ 24 h 6"/>
                <a:gd name="T58" fmla="*/ 5 w 8"/>
                <a:gd name="T59" fmla="*/ 24 h 6"/>
                <a:gd name="T60" fmla="*/ 0 w 8"/>
                <a:gd name="T61" fmla="*/ 24 h 6"/>
                <a:gd name="T62" fmla="*/ 0 w 8"/>
                <a:gd name="T63" fmla="*/ 24 h 6"/>
                <a:gd name="T64" fmla="*/ 0 w 8"/>
                <a:gd name="T65" fmla="*/ 24 h 6"/>
                <a:gd name="T66" fmla="*/ 5 w 8"/>
                <a:gd name="T67" fmla="*/ 29 h 6"/>
                <a:gd name="T68" fmla="*/ 5 w 8"/>
                <a:gd name="T69" fmla="*/ 29 h 6"/>
                <a:gd name="T70" fmla="*/ 5 w 8"/>
                <a:gd name="T71" fmla="*/ 29 h 6"/>
                <a:gd name="T72" fmla="*/ 5 w 8"/>
                <a:gd name="T73" fmla="*/ 29 h 6"/>
                <a:gd name="T74" fmla="*/ 10 w 8"/>
                <a:gd name="T75" fmla="*/ 24 h 6"/>
                <a:gd name="T76" fmla="*/ 10 w 8"/>
                <a:gd name="T77" fmla="*/ 24 h 6"/>
                <a:gd name="T78" fmla="*/ 15 w 8"/>
                <a:gd name="T79" fmla="*/ 24 h 6"/>
                <a:gd name="T80" fmla="*/ 15 w 8"/>
                <a:gd name="T81" fmla="*/ 19 h 6"/>
                <a:gd name="T82" fmla="*/ 15 w 8"/>
                <a:gd name="T83" fmla="*/ 19 h 6"/>
                <a:gd name="T84" fmla="*/ 24 w 8"/>
                <a:gd name="T85" fmla="*/ 19 h 6"/>
                <a:gd name="T86" fmla="*/ 24 w 8"/>
                <a:gd name="T87" fmla="*/ 15 h 6"/>
                <a:gd name="T88" fmla="*/ 29 w 8"/>
                <a:gd name="T89" fmla="*/ 15 h 6"/>
                <a:gd name="T90" fmla="*/ 34 w 8"/>
                <a:gd name="T91" fmla="*/ 15 h 6"/>
                <a:gd name="T92" fmla="*/ 34 w 8"/>
                <a:gd name="T93" fmla="*/ 10 h 6"/>
                <a:gd name="T94" fmla="*/ 34 w 8"/>
                <a:gd name="T95" fmla="*/ 10 h 6"/>
                <a:gd name="T96" fmla="*/ 39 w 8"/>
                <a:gd name="T97" fmla="*/ 10 h 6"/>
                <a:gd name="T98" fmla="*/ 39 w 8"/>
                <a:gd name="T99" fmla="*/ 10 h 6"/>
                <a:gd name="T100" fmla="*/ 39 w 8"/>
                <a:gd name="T101" fmla="*/ 10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6157" name="Freeform 34"/>
            <p:cNvSpPr>
              <a:spLocks/>
            </p:cNvSpPr>
            <p:nvPr/>
          </p:nvSpPr>
          <p:spPr bwMode="auto">
            <a:xfrm>
              <a:off x="909" y="3676"/>
              <a:ext cx="5" cy="5"/>
            </a:xfrm>
            <a:custGeom>
              <a:avLst/>
              <a:gdLst>
                <a:gd name="T0" fmla="*/ 5 w 1"/>
                <a:gd name="T1" fmla="*/ 0 h 1"/>
                <a:gd name="T2" fmla="*/ 0 w 1"/>
                <a:gd name="T3" fmla="*/ 0 h 1"/>
                <a:gd name="T4" fmla="*/ 0 w 1"/>
                <a:gd name="T5" fmla="*/ 5 h 1"/>
                <a:gd name="T6" fmla="*/ 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46158" name="Freeform 35"/>
            <p:cNvSpPr>
              <a:spLocks/>
            </p:cNvSpPr>
            <p:nvPr/>
          </p:nvSpPr>
          <p:spPr bwMode="auto">
            <a:xfrm>
              <a:off x="909" y="3676"/>
              <a:ext cx="5" cy="5"/>
            </a:xfrm>
            <a:custGeom>
              <a:avLst/>
              <a:gdLst>
                <a:gd name="T0" fmla="*/ 5 w 1"/>
                <a:gd name="T1" fmla="*/ 0 h 1"/>
                <a:gd name="T2" fmla="*/ 5 w 1"/>
                <a:gd name="T3" fmla="*/ 0 h 1"/>
                <a:gd name="T4" fmla="*/ 5 w 1"/>
                <a:gd name="T5" fmla="*/ 0 h 1"/>
                <a:gd name="T6" fmla="*/ 5 w 1"/>
                <a:gd name="T7" fmla="*/ 0 h 1"/>
                <a:gd name="T8" fmla="*/ 0 w 1"/>
                <a:gd name="T9" fmla="*/ 0 h 1"/>
                <a:gd name="T10" fmla="*/ 0 w 1"/>
                <a:gd name="T11" fmla="*/ 0 h 1"/>
                <a:gd name="T12" fmla="*/ 0 w 1"/>
                <a:gd name="T13" fmla="*/ 0 h 1"/>
                <a:gd name="T14" fmla="*/ 0 w 1"/>
                <a:gd name="T15" fmla="*/ 0 h 1"/>
                <a:gd name="T16" fmla="*/ 0 w 1"/>
                <a:gd name="T17" fmla="*/ 5 h 1"/>
                <a:gd name="T18" fmla="*/ 0 w 1"/>
                <a:gd name="T19" fmla="*/ 5 h 1"/>
                <a:gd name="T20" fmla="*/ 0 w 1"/>
                <a:gd name="T21" fmla="*/ 5 h 1"/>
                <a:gd name="T22" fmla="*/ 0 w 1"/>
                <a:gd name="T23" fmla="*/ 5 h 1"/>
                <a:gd name="T24" fmla="*/ 0 w 1"/>
                <a:gd name="T25" fmla="*/ 5 h 1"/>
                <a:gd name="T26" fmla="*/ 5 w 1"/>
                <a:gd name="T27" fmla="*/ 5 h 1"/>
                <a:gd name="T28" fmla="*/ 5 w 1"/>
                <a:gd name="T29" fmla="*/ 0 h 1"/>
                <a:gd name="T30" fmla="*/ 5 w 1"/>
                <a:gd name="T31" fmla="*/ 0 h 1"/>
                <a:gd name="T32" fmla="*/ 5 w 1"/>
                <a:gd name="T33" fmla="*/ 0 h 1"/>
                <a:gd name="T34" fmla="*/ 5 w 1"/>
                <a:gd name="T35" fmla="*/ 0 h 1"/>
                <a:gd name="T36" fmla="*/ 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6159" name="Freeform 36"/>
            <p:cNvSpPr>
              <a:spLocks/>
            </p:cNvSpPr>
            <p:nvPr/>
          </p:nvSpPr>
          <p:spPr bwMode="auto">
            <a:xfrm>
              <a:off x="870" y="3682"/>
              <a:ext cx="14" cy="14"/>
            </a:xfrm>
            <a:custGeom>
              <a:avLst/>
              <a:gdLst>
                <a:gd name="T0" fmla="*/ 9 w 3"/>
                <a:gd name="T1" fmla="*/ 5 h 3"/>
                <a:gd name="T2" fmla="*/ 14 w 3"/>
                <a:gd name="T3" fmla="*/ 5 h 3"/>
                <a:gd name="T4" fmla="*/ 9 w 3"/>
                <a:gd name="T5" fmla="*/ 5 h 3"/>
                <a:gd name="T6" fmla="*/ 14 w 3"/>
                <a:gd name="T7" fmla="*/ 9 h 3"/>
                <a:gd name="T8" fmla="*/ 9 w 3"/>
                <a:gd name="T9" fmla="*/ 9 h 3"/>
                <a:gd name="T10" fmla="*/ 5 w 3"/>
                <a:gd name="T11" fmla="*/ 14 h 3"/>
                <a:gd name="T12" fmla="*/ 0 w 3"/>
                <a:gd name="T13" fmla="*/ 14 h 3"/>
                <a:gd name="T14" fmla="*/ 5 w 3"/>
                <a:gd name="T15" fmla="*/ 5 h 3"/>
                <a:gd name="T16" fmla="*/ 9 w 3"/>
                <a:gd name="T17" fmla="*/ 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46160" name="Freeform 37"/>
            <p:cNvSpPr>
              <a:spLocks/>
            </p:cNvSpPr>
            <p:nvPr/>
          </p:nvSpPr>
          <p:spPr bwMode="auto">
            <a:xfrm>
              <a:off x="875" y="3684"/>
              <a:ext cx="14" cy="9"/>
            </a:xfrm>
            <a:custGeom>
              <a:avLst/>
              <a:gdLst>
                <a:gd name="T0" fmla="*/ 9 w 3"/>
                <a:gd name="T1" fmla="*/ 0 h 2"/>
                <a:gd name="T2" fmla="*/ 9 w 3"/>
                <a:gd name="T3" fmla="*/ 0 h 2"/>
                <a:gd name="T4" fmla="*/ 9 w 3"/>
                <a:gd name="T5" fmla="*/ 0 h 2"/>
                <a:gd name="T6" fmla="*/ 9 w 3"/>
                <a:gd name="T7" fmla="*/ 0 h 2"/>
                <a:gd name="T8" fmla="*/ 14 w 3"/>
                <a:gd name="T9" fmla="*/ 0 h 2"/>
                <a:gd name="T10" fmla="*/ 14 w 3"/>
                <a:gd name="T11" fmla="*/ 0 h 2"/>
                <a:gd name="T12" fmla="*/ 14 w 3"/>
                <a:gd name="T13" fmla="*/ 0 h 2"/>
                <a:gd name="T14" fmla="*/ 14 w 3"/>
                <a:gd name="T15" fmla="*/ 0 h 2"/>
                <a:gd name="T16" fmla="*/ 14 w 3"/>
                <a:gd name="T17" fmla="*/ 0 h 2"/>
                <a:gd name="T18" fmla="*/ 14 w 3"/>
                <a:gd name="T19" fmla="*/ 0 h 2"/>
                <a:gd name="T20" fmla="*/ 14 w 3"/>
                <a:gd name="T21" fmla="*/ 0 h 2"/>
                <a:gd name="T22" fmla="*/ 9 w 3"/>
                <a:gd name="T23" fmla="*/ 0 h 2"/>
                <a:gd name="T24" fmla="*/ 9 w 3"/>
                <a:gd name="T25" fmla="*/ 5 h 2"/>
                <a:gd name="T26" fmla="*/ 14 w 3"/>
                <a:gd name="T27" fmla="*/ 5 h 2"/>
                <a:gd name="T28" fmla="*/ 14 w 3"/>
                <a:gd name="T29" fmla="*/ 5 h 2"/>
                <a:gd name="T30" fmla="*/ 14 w 3"/>
                <a:gd name="T31" fmla="*/ 5 h 2"/>
                <a:gd name="T32" fmla="*/ 9 w 3"/>
                <a:gd name="T33" fmla="*/ 5 h 2"/>
                <a:gd name="T34" fmla="*/ 9 w 3"/>
                <a:gd name="T35" fmla="*/ 5 h 2"/>
                <a:gd name="T36" fmla="*/ 9 w 3"/>
                <a:gd name="T37" fmla="*/ 5 h 2"/>
                <a:gd name="T38" fmla="*/ 9 w 3"/>
                <a:gd name="T39" fmla="*/ 5 h 2"/>
                <a:gd name="T40" fmla="*/ 9 w 3"/>
                <a:gd name="T41" fmla="*/ 5 h 2"/>
                <a:gd name="T42" fmla="*/ 5 w 3"/>
                <a:gd name="T43" fmla="*/ 9 h 2"/>
                <a:gd name="T44" fmla="*/ 5 w 3"/>
                <a:gd name="T45" fmla="*/ 9 h 2"/>
                <a:gd name="T46" fmla="*/ 5 w 3"/>
                <a:gd name="T47" fmla="*/ 9 h 2"/>
                <a:gd name="T48" fmla="*/ 0 w 3"/>
                <a:gd name="T49" fmla="*/ 9 h 2"/>
                <a:gd name="T50" fmla="*/ 0 w 3"/>
                <a:gd name="T51" fmla="*/ 9 h 2"/>
                <a:gd name="T52" fmla="*/ 0 w 3"/>
                <a:gd name="T53" fmla="*/ 5 h 2"/>
                <a:gd name="T54" fmla="*/ 5 w 3"/>
                <a:gd name="T55" fmla="*/ 5 h 2"/>
                <a:gd name="T56" fmla="*/ 5 w 3"/>
                <a:gd name="T57" fmla="*/ 5 h 2"/>
                <a:gd name="T58" fmla="*/ 5 w 3"/>
                <a:gd name="T59" fmla="*/ 5 h 2"/>
                <a:gd name="T60" fmla="*/ 5 w 3"/>
                <a:gd name="T61" fmla="*/ 0 h 2"/>
                <a:gd name="T62" fmla="*/ 9 w 3"/>
                <a:gd name="T63" fmla="*/ 0 h 2"/>
                <a:gd name="T64" fmla="*/ 9 w 3"/>
                <a:gd name="T65" fmla="*/ 0 h 2"/>
                <a:gd name="T66" fmla="*/ 9 w 3"/>
                <a:gd name="T67" fmla="*/ 0 h 2"/>
                <a:gd name="T68" fmla="*/ 9 w 3"/>
                <a:gd name="T69" fmla="*/ 0 h 2"/>
                <a:gd name="T70" fmla="*/ 9 w 3"/>
                <a:gd name="T71" fmla="*/ 0 h 2"/>
                <a:gd name="T72" fmla="*/ 9 w 3"/>
                <a:gd name="T73" fmla="*/ 0 h 2"/>
                <a:gd name="T74" fmla="*/ 9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6161" name="Freeform 38"/>
            <p:cNvSpPr>
              <a:spLocks/>
            </p:cNvSpPr>
            <p:nvPr/>
          </p:nvSpPr>
          <p:spPr bwMode="auto">
            <a:xfrm>
              <a:off x="833" y="3690"/>
              <a:ext cx="19" cy="10"/>
            </a:xfrm>
            <a:custGeom>
              <a:avLst/>
              <a:gdLst>
                <a:gd name="T0" fmla="*/ 14 w 4"/>
                <a:gd name="T1" fmla="*/ 5 h 2"/>
                <a:gd name="T2" fmla="*/ 14 w 4"/>
                <a:gd name="T3" fmla="*/ 0 h 2"/>
                <a:gd name="T4" fmla="*/ 19 w 4"/>
                <a:gd name="T5" fmla="*/ 0 h 2"/>
                <a:gd name="T6" fmla="*/ 19 w 4"/>
                <a:gd name="T7" fmla="*/ 5 h 2"/>
                <a:gd name="T8" fmla="*/ 5 w 4"/>
                <a:gd name="T9" fmla="*/ 10 h 2"/>
                <a:gd name="T10" fmla="*/ 14 w 4"/>
                <a:gd name="T11" fmla="*/ 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46162" name="Freeform 39"/>
            <p:cNvSpPr>
              <a:spLocks/>
            </p:cNvSpPr>
            <p:nvPr/>
          </p:nvSpPr>
          <p:spPr bwMode="auto">
            <a:xfrm>
              <a:off x="838" y="3690"/>
              <a:ext cx="14" cy="10"/>
            </a:xfrm>
            <a:custGeom>
              <a:avLst/>
              <a:gdLst>
                <a:gd name="T0" fmla="*/ 9 w 3"/>
                <a:gd name="T1" fmla="*/ 5 h 2"/>
                <a:gd name="T2" fmla="*/ 9 w 3"/>
                <a:gd name="T3" fmla="*/ 5 h 2"/>
                <a:gd name="T4" fmla="*/ 9 w 3"/>
                <a:gd name="T5" fmla="*/ 0 h 2"/>
                <a:gd name="T6" fmla="*/ 9 w 3"/>
                <a:gd name="T7" fmla="*/ 0 h 2"/>
                <a:gd name="T8" fmla="*/ 9 w 3"/>
                <a:gd name="T9" fmla="*/ 0 h 2"/>
                <a:gd name="T10" fmla="*/ 9 w 3"/>
                <a:gd name="T11" fmla="*/ 0 h 2"/>
                <a:gd name="T12" fmla="*/ 9 w 3"/>
                <a:gd name="T13" fmla="*/ 0 h 2"/>
                <a:gd name="T14" fmla="*/ 14 w 3"/>
                <a:gd name="T15" fmla="*/ 0 h 2"/>
                <a:gd name="T16" fmla="*/ 14 w 3"/>
                <a:gd name="T17" fmla="*/ 0 h 2"/>
                <a:gd name="T18" fmla="*/ 14 w 3"/>
                <a:gd name="T19" fmla="*/ 0 h 2"/>
                <a:gd name="T20" fmla="*/ 14 w 3"/>
                <a:gd name="T21" fmla="*/ 5 h 2"/>
                <a:gd name="T22" fmla="*/ 14 w 3"/>
                <a:gd name="T23" fmla="*/ 5 h 2"/>
                <a:gd name="T24" fmla="*/ 14 w 3"/>
                <a:gd name="T25" fmla="*/ 5 h 2"/>
                <a:gd name="T26" fmla="*/ 14 w 3"/>
                <a:gd name="T27" fmla="*/ 5 h 2"/>
                <a:gd name="T28" fmla="*/ 9 w 3"/>
                <a:gd name="T29" fmla="*/ 10 h 2"/>
                <a:gd name="T30" fmla="*/ 5 w 3"/>
                <a:gd name="T31" fmla="*/ 10 h 2"/>
                <a:gd name="T32" fmla="*/ 0 w 3"/>
                <a:gd name="T33" fmla="*/ 10 h 2"/>
                <a:gd name="T34" fmla="*/ 0 w 3"/>
                <a:gd name="T35" fmla="*/ 10 h 2"/>
                <a:gd name="T36" fmla="*/ 0 w 3"/>
                <a:gd name="T37" fmla="*/ 10 h 2"/>
                <a:gd name="T38" fmla="*/ 0 w 3"/>
                <a:gd name="T39" fmla="*/ 10 h 2"/>
                <a:gd name="T40" fmla="*/ 0 w 3"/>
                <a:gd name="T41" fmla="*/ 10 h 2"/>
                <a:gd name="T42" fmla="*/ 0 w 3"/>
                <a:gd name="T43" fmla="*/ 10 h 2"/>
                <a:gd name="T44" fmla="*/ 5 w 3"/>
                <a:gd name="T45" fmla="*/ 10 h 2"/>
                <a:gd name="T46" fmla="*/ 9 w 3"/>
                <a:gd name="T47" fmla="*/ 5 h 2"/>
                <a:gd name="T48" fmla="*/ 9 w 3"/>
                <a:gd name="T49" fmla="*/ 5 h 2"/>
                <a:gd name="T50" fmla="*/ 9 w 3"/>
                <a:gd name="T51" fmla="*/ 5 h 2"/>
                <a:gd name="T52" fmla="*/ 9 w 3"/>
                <a:gd name="T53" fmla="*/ 5 h 2"/>
                <a:gd name="T54" fmla="*/ 9 w 3"/>
                <a:gd name="T55" fmla="*/ 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6163" name="Freeform 40"/>
            <p:cNvSpPr>
              <a:spLocks/>
            </p:cNvSpPr>
            <p:nvPr/>
          </p:nvSpPr>
          <p:spPr bwMode="auto">
            <a:xfrm>
              <a:off x="814" y="3691"/>
              <a:ext cx="10" cy="15"/>
            </a:xfrm>
            <a:custGeom>
              <a:avLst/>
              <a:gdLst>
                <a:gd name="T0" fmla="*/ 5 w 2"/>
                <a:gd name="T1" fmla="*/ 5 h 3"/>
                <a:gd name="T2" fmla="*/ 0 w 2"/>
                <a:gd name="T3" fmla="*/ 0 h 3"/>
                <a:gd name="T4" fmla="*/ 0 w 2"/>
                <a:gd name="T5" fmla="*/ 0 h 3"/>
                <a:gd name="T6" fmla="*/ 5 w 2"/>
                <a:gd name="T7" fmla="*/ 10 h 3"/>
                <a:gd name="T8" fmla="*/ 0 w 2"/>
                <a:gd name="T9" fmla="*/ 10 h 3"/>
                <a:gd name="T10" fmla="*/ 0 w 2"/>
                <a:gd name="T11" fmla="*/ 10 h 3"/>
                <a:gd name="T12" fmla="*/ 0 w 2"/>
                <a:gd name="T13" fmla="*/ 15 h 3"/>
                <a:gd name="T14" fmla="*/ 5 w 2"/>
                <a:gd name="T15" fmla="*/ 15 h 3"/>
                <a:gd name="T16" fmla="*/ 5 w 2"/>
                <a:gd name="T17" fmla="*/ 15 h 3"/>
                <a:gd name="T18" fmla="*/ 10 w 2"/>
                <a:gd name="T19" fmla="*/ 15 h 3"/>
                <a:gd name="T20" fmla="*/ 10 w 2"/>
                <a:gd name="T21" fmla="*/ 5 h 3"/>
                <a:gd name="T22" fmla="*/ 10 w 2"/>
                <a:gd name="T23" fmla="*/ 0 h 3"/>
                <a:gd name="T24" fmla="*/ 5 w 2"/>
                <a:gd name="T25" fmla="*/ 0 h 3"/>
                <a:gd name="T26" fmla="*/ 5 w 2"/>
                <a:gd name="T27" fmla="*/ 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46164" name="Freeform 41"/>
            <p:cNvSpPr>
              <a:spLocks/>
            </p:cNvSpPr>
            <p:nvPr/>
          </p:nvSpPr>
          <p:spPr bwMode="auto">
            <a:xfrm>
              <a:off x="814" y="3691"/>
              <a:ext cx="10" cy="15"/>
            </a:xfrm>
            <a:custGeom>
              <a:avLst/>
              <a:gdLst>
                <a:gd name="T0" fmla="*/ 5 w 2"/>
                <a:gd name="T1" fmla="*/ 5 h 3"/>
                <a:gd name="T2" fmla="*/ 5 w 2"/>
                <a:gd name="T3" fmla="*/ 0 h 3"/>
                <a:gd name="T4" fmla="*/ 5 w 2"/>
                <a:gd name="T5" fmla="*/ 0 h 3"/>
                <a:gd name="T6" fmla="*/ 5 w 2"/>
                <a:gd name="T7" fmla="*/ 0 h 3"/>
                <a:gd name="T8" fmla="*/ 0 w 2"/>
                <a:gd name="T9" fmla="*/ 0 h 3"/>
                <a:gd name="T10" fmla="*/ 0 w 2"/>
                <a:gd name="T11" fmla="*/ 0 h 3"/>
                <a:gd name="T12" fmla="*/ 0 w 2"/>
                <a:gd name="T13" fmla="*/ 5 h 3"/>
                <a:gd name="T14" fmla="*/ 5 w 2"/>
                <a:gd name="T15" fmla="*/ 5 h 3"/>
                <a:gd name="T16" fmla="*/ 5 w 2"/>
                <a:gd name="T17" fmla="*/ 5 h 3"/>
                <a:gd name="T18" fmla="*/ 5 w 2"/>
                <a:gd name="T19" fmla="*/ 10 h 3"/>
                <a:gd name="T20" fmla="*/ 0 w 2"/>
                <a:gd name="T21" fmla="*/ 10 h 3"/>
                <a:gd name="T22" fmla="*/ 0 w 2"/>
                <a:gd name="T23" fmla="*/ 10 h 3"/>
                <a:gd name="T24" fmla="*/ 0 w 2"/>
                <a:gd name="T25" fmla="*/ 10 h 3"/>
                <a:gd name="T26" fmla="*/ 0 w 2"/>
                <a:gd name="T27" fmla="*/ 10 h 3"/>
                <a:gd name="T28" fmla="*/ 0 w 2"/>
                <a:gd name="T29" fmla="*/ 10 h 3"/>
                <a:gd name="T30" fmla="*/ 0 w 2"/>
                <a:gd name="T31" fmla="*/ 10 h 3"/>
                <a:gd name="T32" fmla="*/ 0 w 2"/>
                <a:gd name="T33" fmla="*/ 15 h 3"/>
                <a:gd name="T34" fmla="*/ 5 w 2"/>
                <a:gd name="T35" fmla="*/ 15 h 3"/>
                <a:gd name="T36" fmla="*/ 5 w 2"/>
                <a:gd name="T37" fmla="*/ 15 h 3"/>
                <a:gd name="T38" fmla="*/ 5 w 2"/>
                <a:gd name="T39" fmla="*/ 15 h 3"/>
                <a:gd name="T40" fmla="*/ 5 w 2"/>
                <a:gd name="T41" fmla="*/ 15 h 3"/>
                <a:gd name="T42" fmla="*/ 5 w 2"/>
                <a:gd name="T43" fmla="*/ 15 h 3"/>
                <a:gd name="T44" fmla="*/ 10 w 2"/>
                <a:gd name="T45" fmla="*/ 15 h 3"/>
                <a:gd name="T46" fmla="*/ 10 w 2"/>
                <a:gd name="T47" fmla="*/ 10 h 3"/>
                <a:gd name="T48" fmla="*/ 10 w 2"/>
                <a:gd name="T49" fmla="*/ 5 h 3"/>
                <a:gd name="T50" fmla="*/ 10 w 2"/>
                <a:gd name="T51" fmla="*/ 5 h 3"/>
                <a:gd name="T52" fmla="*/ 10 w 2"/>
                <a:gd name="T53" fmla="*/ 5 h 3"/>
                <a:gd name="T54" fmla="*/ 10 w 2"/>
                <a:gd name="T55" fmla="*/ 0 h 3"/>
                <a:gd name="T56" fmla="*/ 10 w 2"/>
                <a:gd name="T57" fmla="*/ 0 h 3"/>
                <a:gd name="T58" fmla="*/ 10 w 2"/>
                <a:gd name="T59" fmla="*/ 0 h 3"/>
                <a:gd name="T60" fmla="*/ 5 w 2"/>
                <a:gd name="T61" fmla="*/ 0 h 3"/>
                <a:gd name="T62" fmla="*/ 5 w 2"/>
                <a:gd name="T63" fmla="*/ 0 h 3"/>
                <a:gd name="T64" fmla="*/ 5 w 2"/>
                <a:gd name="T65" fmla="*/ 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6165" name="Freeform 42"/>
            <p:cNvSpPr>
              <a:spLocks/>
            </p:cNvSpPr>
            <p:nvPr/>
          </p:nvSpPr>
          <p:spPr bwMode="auto">
            <a:xfrm>
              <a:off x="795" y="3693"/>
              <a:ext cx="15" cy="15"/>
            </a:xfrm>
            <a:custGeom>
              <a:avLst/>
              <a:gdLst>
                <a:gd name="T0" fmla="*/ 15 w 3"/>
                <a:gd name="T1" fmla="*/ 15 h 3"/>
                <a:gd name="T2" fmla="*/ 15 w 3"/>
                <a:gd name="T3" fmla="*/ 15 h 3"/>
                <a:gd name="T4" fmla="*/ 15 w 3"/>
                <a:gd name="T5" fmla="*/ 15 h 3"/>
                <a:gd name="T6" fmla="*/ 15 w 3"/>
                <a:gd name="T7" fmla="*/ 15 h 3"/>
                <a:gd name="T8" fmla="*/ 15 w 3"/>
                <a:gd name="T9" fmla="*/ 15 h 3"/>
                <a:gd name="T10" fmla="*/ 15 w 3"/>
                <a:gd name="T11" fmla="*/ 15 h 3"/>
                <a:gd name="T12" fmla="*/ 10 w 3"/>
                <a:gd name="T13" fmla="*/ 10 h 3"/>
                <a:gd name="T14" fmla="*/ 5 w 3"/>
                <a:gd name="T15" fmla="*/ 5 h 3"/>
                <a:gd name="T16" fmla="*/ 5 w 3"/>
                <a:gd name="T17" fmla="*/ 5 h 3"/>
                <a:gd name="T18" fmla="*/ 5 w 3"/>
                <a:gd name="T19" fmla="*/ 5 h 3"/>
                <a:gd name="T20" fmla="*/ 5 w 3"/>
                <a:gd name="T21" fmla="*/ 5 h 3"/>
                <a:gd name="T22" fmla="*/ 5 w 3"/>
                <a:gd name="T23" fmla="*/ 5 h 3"/>
                <a:gd name="T24" fmla="*/ 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5 h 3"/>
                <a:gd name="T42" fmla="*/ 0 w 3"/>
                <a:gd name="T43" fmla="*/ 5 h 3"/>
                <a:gd name="T44" fmla="*/ 0 w 3"/>
                <a:gd name="T45" fmla="*/ 5 h 3"/>
                <a:gd name="T46" fmla="*/ 0 w 3"/>
                <a:gd name="T47" fmla="*/ 5 h 3"/>
                <a:gd name="T48" fmla="*/ 5 w 3"/>
                <a:gd name="T49" fmla="*/ 5 h 3"/>
                <a:gd name="T50" fmla="*/ 5 w 3"/>
                <a:gd name="T51" fmla="*/ 10 h 3"/>
                <a:gd name="T52" fmla="*/ 5 w 3"/>
                <a:gd name="T53" fmla="*/ 10 h 3"/>
                <a:gd name="T54" fmla="*/ 10 w 3"/>
                <a:gd name="T55" fmla="*/ 15 h 3"/>
                <a:gd name="T56" fmla="*/ 10 w 3"/>
                <a:gd name="T57" fmla="*/ 15 h 3"/>
                <a:gd name="T58" fmla="*/ 15 w 3"/>
                <a:gd name="T59" fmla="*/ 15 h 3"/>
                <a:gd name="T60" fmla="*/ 15 w 3"/>
                <a:gd name="T61" fmla="*/ 15 h 3"/>
                <a:gd name="T62" fmla="*/ 15 w 3"/>
                <a:gd name="T63" fmla="*/ 15 h 3"/>
                <a:gd name="T64" fmla="*/ 15 w 3"/>
                <a:gd name="T65" fmla="*/ 15 h 3"/>
                <a:gd name="T66" fmla="*/ 15 w 3"/>
                <a:gd name="T67" fmla="*/ 1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6166" name="Freeform 43"/>
            <p:cNvSpPr>
              <a:spLocks/>
            </p:cNvSpPr>
            <p:nvPr/>
          </p:nvSpPr>
          <p:spPr bwMode="auto">
            <a:xfrm>
              <a:off x="768" y="3683"/>
              <a:ext cx="19" cy="10"/>
            </a:xfrm>
            <a:custGeom>
              <a:avLst/>
              <a:gdLst>
                <a:gd name="T0" fmla="*/ 0 w 4"/>
                <a:gd name="T1" fmla="*/ 5 h 2"/>
                <a:gd name="T2" fmla="*/ 0 w 4"/>
                <a:gd name="T3" fmla="*/ 5 h 2"/>
                <a:gd name="T4" fmla="*/ 5 w 4"/>
                <a:gd name="T5" fmla="*/ 0 h 2"/>
                <a:gd name="T6" fmla="*/ 5 w 4"/>
                <a:gd name="T7" fmla="*/ 0 h 2"/>
                <a:gd name="T8" fmla="*/ 10 w 4"/>
                <a:gd name="T9" fmla="*/ 0 h 2"/>
                <a:gd name="T10" fmla="*/ 14 w 4"/>
                <a:gd name="T11" fmla="*/ 0 h 2"/>
                <a:gd name="T12" fmla="*/ 14 w 4"/>
                <a:gd name="T13" fmla="*/ 0 h 2"/>
                <a:gd name="T14" fmla="*/ 14 w 4"/>
                <a:gd name="T15" fmla="*/ 0 h 2"/>
                <a:gd name="T16" fmla="*/ 14 w 4"/>
                <a:gd name="T17" fmla="*/ 5 h 2"/>
                <a:gd name="T18" fmla="*/ 19 w 4"/>
                <a:gd name="T19" fmla="*/ 5 h 2"/>
                <a:gd name="T20" fmla="*/ 19 w 4"/>
                <a:gd name="T21" fmla="*/ 5 h 2"/>
                <a:gd name="T22" fmla="*/ 19 w 4"/>
                <a:gd name="T23" fmla="*/ 5 h 2"/>
                <a:gd name="T24" fmla="*/ 19 w 4"/>
                <a:gd name="T25" fmla="*/ 5 h 2"/>
                <a:gd name="T26" fmla="*/ 19 w 4"/>
                <a:gd name="T27" fmla="*/ 5 h 2"/>
                <a:gd name="T28" fmla="*/ 19 w 4"/>
                <a:gd name="T29" fmla="*/ 5 h 2"/>
                <a:gd name="T30" fmla="*/ 19 w 4"/>
                <a:gd name="T31" fmla="*/ 5 h 2"/>
                <a:gd name="T32" fmla="*/ 19 w 4"/>
                <a:gd name="T33" fmla="*/ 10 h 2"/>
                <a:gd name="T34" fmla="*/ 19 w 4"/>
                <a:gd name="T35" fmla="*/ 10 h 2"/>
                <a:gd name="T36" fmla="*/ 19 w 4"/>
                <a:gd name="T37" fmla="*/ 10 h 2"/>
                <a:gd name="T38" fmla="*/ 19 w 4"/>
                <a:gd name="T39" fmla="*/ 10 h 2"/>
                <a:gd name="T40" fmla="*/ 14 w 4"/>
                <a:gd name="T41" fmla="*/ 5 h 2"/>
                <a:gd name="T42" fmla="*/ 14 w 4"/>
                <a:gd name="T43" fmla="*/ 5 h 2"/>
                <a:gd name="T44" fmla="*/ 14 w 4"/>
                <a:gd name="T45" fmla="*/ 10 h 2"/>
                <a:gd name="T46" fmla="*/ 14 w 4"/>
                <a:gd name="T47" fmla="*/ 10 h 2"/>
                <a:gd name="T48" fmla="*/ 14 w 4"/>
                <a:gd name="T49" fmla="*/ 10 h 2"/>
                <a:gd name="T50" fmla="*/ 10 w 4"/>
                <a:gd name="T51" fmla="*/ 10 h 2"/>
                <a:gd name="T52" fmla="*/ 10 w 4"/>
                <a:gd name="T53" fmla="*/ 10 h 2"/>
                <a:gd name="T54" fmla="*/ 10 w 4"/>
                <a:gd name="T55" fmla="*/ 10 h 2"/>
                <a:gd name="T56" fmla="*/ 10 w 4"/>
                <a:gd name="T57" fmla="*/ 10 h 2"/>
                <a:gd name="T58" fmla="*/ 10 w 4"/>
                <a:gd name="T59" fmla="*/ 10 h 2"/>
                <a:gd name="T60" fmla="*/ 10 w 4"/>
                <a:gd name="T61" fmla="*/ 10 h 2"/>
                <a:gd name="T62" fmla="*/ 10 w 4"/>
                <a:gd name="T63" fmla="*/ 10 h 2"/>
                <a:gd name="T64" fmla="*/ 5 w 4"/>
                <a:gd name="T65" fmla="*/ 10 h 2"/>
                <a:gd name="T66" fmla="*/ 5 w 4"/>
                <a:gd name="T67" fmla="*/ 10 h 2"/>
                <a:gd name="T68" fmla="*/ 5 w 4"/>
                <a:gd name="T69" fmla="*/ 5 h 2"/>
                <a:gd name="T70" fmla="*/ 5 w 4"/>
                <a:gd name="T71" fmla="*/ 5 h 2"/>
                <a:gd name="T72" fmla="*/ 5 w 4"/>
                <a:gd name="T73" fmla="*/ 5 h 2"/>
                <a:gd name="T74" fmla="*/ 5 w 4"/>
                <a:gd name="T75" fmla="*/ 5 h 2"/>
                <a:gd name="T76" fmla="*/ 5 w 4"/>
                <a:gd name="T77" fmla="*/ 5 h 2"/>
                <a:gd name="T78" fmla="*/ 5 w 4"/>
                <a:gd name="T79" fmla="*/ 5 h 2"/>
                <a:gd name="T80" fmla="*/ 5 w 4"/>
                <a:gd name="T81" fmla="*/ 5 h 2"/>
                <a:gd name="T82" fmla="*/ 5 w 4"/>
                <a:gd name="T83" fmla="*/ 5 h 2"/>
                <a:gd name="T84" fmla="*/ 5 w 4"/>
                <a:gd name="T85" fmla="*/ 5 h 2"/>
                <a:gd name="T86" fmla="*/ 5 w 4"/>
                <a:gd name="T87" fmla="*/ 5 h 2"/>
                <a:gd name="T88" fmla="*/ 5 w 4"/>
                <a:gd name="T89" fmla="*/ 5 h 2"/>
                <a:gd name="T90" fmla="*/ 5 w 4"/>
                <a:gd name="T91" fmla="*/ 5 h 2"/>
                <a:gd name="T92" fmla="*/ 5 w 4"/>
                <a:gd name="T93" fmla="*/ 5 h 2"/>
                <a:gd name="T94" fmla="*/ 0 w 4"/>
                <a:gd name="T95" fmla="*/ 5 h 2"/>
                <a:gd name="T96" fmla="*/ 0 w 4"/>
                <a:gd name="T97" fmla="*/ 5 h 2"/>
                <a:gd name="T98" fmla="*/ 0 w 4"/>
                <a:gd name="T99" fmla="*/ 5 h 2"/>
                <a:gd name="T100" fmla="*/ 0 w 4"/>
                <a:gd name="T101" fmla="*/ 5 h 2"/>
                <a:gd name="T102" fmla="*/ 0 w 4"/>
                <a:gd name="T103" fmla="*/ 5 h 2"/>
                <a:gd name="T104" fmla="*/ 0 w 4"/>
                <a:gd name="T105" fmla="*/ 5 h 2"/>
                <a:gd name="T106" fmla="*/ 0 w 4"/>
                <a:gd name="T107" fmla="*/ 5 h 2"/>
                <a:gd name="T108" fmla="*/ 0 w 4"/>
                <a:gd name="T109" fmla="*/ 5 h 2"/>
                <a:gd name="T110" fmla="*/ 0 w 4"/>
                <a:gd name="T111" fmla="*/ 5 h 2"/>
                <a:gd name="T112" fmla="*/ 0 w 4"/>
                <a:gd name="T113" fmla="*/ 5 h 2"/>
                <a:gd name="T114" fmla="*/ 0 w 4"/>
                <a:gd name="T115" fmla="*/ 5 h 2"/>
                <a:gd name="T116" fmla="*/ 0 w 4"/>
                <a:gd name="T117" fmla="*/ 5 h 2"/>
                <a:gd name="T118" fmla="*/ 0 w 4"/>
                <a:gd name="T119" fmla="*/ 5 h 2"/>
                <a:gd name="T120" fmla="*/ 0 w 4"/>
                <a:gd name="T121" fmla="*/ 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46105" name="Freeform 44"/>
          <p:cNvSpPr>
            <a:spLocks/>
          </p:cNvSpPr>
          <p:nvPr/>
        </p:nvSpPr>
        <p:spPr bwMode="auto">
          <a:xfrm>
            <a:off x="3325813" y="2794000"/>
            <a:ext cx="620712" cy="727075"/>
          </a:xfrm>
          <a:custGeom>
            <a:avLst/>
            <a:gdLst>
              <a:gd name="T0" fmla="*/ 539039 w 76"/>
              <a:gd name="T1" fmla="*/ 727075 h 94"/>
              <a:gd name="T2" fmla="*/ 620712 w 76"/>
              <a:gd name="T3" fmla="*/ 208841 h 94"/>
              <a:gd name="T4" fmla="*/ 416530 w 76"/>
              <a:gd name="T5" fmla="*/ 177901 h 94"/>
              <a:gd name="T6" fmla="*/ 432865 w 76"/>
              <a:gd name="T7" fmla="*/ 46409 h 94"/>
              <a:gd name="T8" fmla="*/ 130676 w 76"/>
              <a:gd name="T9" fmla="*/ 0 h 94"/>
              <a:gd name="T10" fmla="*/ 0 w 76"/>
              <a:gd name="T11" fmla="*/ 649727 h 94"/>
              <a:gd name="T12" fmla="*/ 0 w 76"/>
              <a:gd name="T13" fmla="*/ 649727 h 94"/>
              <a:gd name="T14" fmla="*/ 539039 w 76"/>
              <a:gd name="T15" fmla="*/ 727075 h 94"/>
              <a:gd name="T16" fmla="*/ 539039 w 76"/>
              <a:gd name="T17" fmla="*/ 727075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6106" name="Freeform 45"/>
          <p:cNvSpPr>
            <a:spLocks/>
          </p:cNvSpPr>
          <p:nvPr/>
        </p:nvSpPr>
        <p:spPr bwMode="auto">
          <a:xfrm>
            <a:off x="2636838" y="1709738"/>
            <a:ext cx="730250" cy="511175"/>
          </a:xfrm>
          <a:custGeom>
            <a:avLst/>
            <a:gdLst>
              <a:gd name="T0" fmla="*/ 8114 w 90"/>
              <a:gd name="T1" fmla="*/ 309803 h 66"/>
              <a:gd name="T2" fmla="*/ 0 w 90"/>
              <a:gd name="T3" fmla="*/ 309803 h 66"/>
              <a:gd name="T4" fmla="*/ 8114 w 90"/>
              <a:gd name="T5" fmla="*/ 286568 h 66"/>
              <a:gd name="T6" fmla="*/ 8114 w 90"/>
              <a:gd name="T7" fmla="*/ 271078 h 66"/>
              <a:gd name="T8" fmla="*/ 8114 w 90"/>
              <a:gd name="T9" fmla="*/ 271078 h 66"/>
              <a:gd name="T10" fmla="*/ 16228 w 90"/>
              <a:gd name="T11" fmla="*/ 278823 h 66"/>
              <a:gd name="T12" fmla="*/ 8114 w 90"/>
              <a:gd name="T13" fmla="*/ 286568 h 66"/>
              <a:gd name="T14" fmla="*/ 24342 w 90"/>
              <a:gd name="T15" fmla="*/ 278823 h 66"/>
              <a:gd name="T16" fmla="*/ 24342 w 90"/>
              <a:gd name="T17" fmla="*/ 271078 h 66"/>
              <a:gd name="T18" fmla="*/ 24342 w 90"/>
              <a:gd name="T19" fmla="*/ 255588 h 66"/>
              <a:gd name="T20" fmla="*/ 16228 w 90"/>
              <a:gd name="T21" fmla="*/ 232352 h 66"/>
              <a:gd name="T22" fmla="*/ 24342 w 90"/>
              <a:gd name="T23" fmla="*/ 232352 h 66"/>
              <a:gd name="T24" fmla="*/ 40569 w 90"/>
              <a:gd name="T25" fmla="*/ 224607 h 66"/>
              <a:gd name="T26" fmla="*/ 32456 w 90"/>
              <a:gd name="T27" fmla="*/ 216862 h 66"/>
              <a:gd name="T28" fmla="*/ 24342 w 90"/>
              <a:gd name="T29" fmla="*/ 224607 h 66"/>
              <a:gd name="T30" fmla="*/ 24342 w 90"/>
              <a:gd name="T31" fmla="*/ 193627 h 66"/>
              <a:gd name="T32" fmla="*/ 24342 w 90"/>
              <a:gd name="T33" fmla="*/ 170392 h 66"/>
              <a:gd name="T34" fmla="*/ 24342 w 90"/>
              <a:gd name="T35" fmla="*/ 131666 h 66"/>
              <a:gd name="T36" fmla="*/ 16228 w 90"/>
              <a:gd name="T37" fmla="*/ 85196 h 66"/>
              <a:gd name="T38" fmla="*/ 16228 w 90"/>
              <a:gd name="T39" fmla="*/ 46470 h 66"/>
              <a:gd name="T40" fmla="*/ 89253 w 90"/>
              <a:gd name="T41" fmla="*/ 69706 h 66"/>
              <a:gd name="T42" fmla="*/ 154164 w 90"/>
              <a:gd name="T43" fmla="*/ 100686 h 66"/>
              <a:gd name="T44" fmla="*/ 186619 w 90"/>
              <a:gd name="T45" fmla="*/ 108431 h 66"/>
              <a:gd name="T46" fmla="*/ 194733 w 90"/>
              <a:gd name="T47" fmla="*/ 116176 h 66"/>
              <a:gd name="T48" fmla="*/ 194733 w 90"/>
              <a:gd name="T49" fmla="*/ 154902 h 66"/>
              <a:gd name="T50" fmla="*/ 178506 w 90"/>
              <a:gd name="T51" fmla="*/ 178137 h 66"/>
              <a:gd name="T52" fmla="*/ 178506 w 90"/>
              <a:gd name="T53" fmla="*/ 193627 h 66"/>
              <a:gd name="T54" fmla="*/ 178506 w 90"/>
              <a:gd name="T55" fmla="*/ 209117 h 66"/>
              <a:gd name="T56" fmla="*/ 186619 w 90"/>
              <a:gd name="T57" fmla="*/ 216862 h 66"/>
              <a:gd name="T58" fmla="*/ 202847 w 90"/>
              <a:gd name="T59" fmla="*/ 185882 h 66"/>
              <a:gd name="T60" fmla="*/ 219075 w 90"/>
              <a:gd name="T61" fmla="*/ 162647 h 66"/>
              <a:gd name="T62" fmla="*/ 235303 w 90"/>
              <a:gd name="T63" fmla="*/ 139411 h 66"/>
              <a:gd name="T64" fmla="*/ 210961 w 90"/>
              <a:gd name="T65" fmla="*/ 77451 h 66"/>
              <a:gd name="T66" fmla="*/ 219075 w 90"/>
              <a:gd name="T67" fmla="*/ 69706 h 66"/>
              <a:gd name="T68" fmla="*/ 235303 w 90"/>
              <a:gd name="T69" fmla="*/ 54216 h 66"/>
              <a:gd name="T70" fmla="*/ 219075 w 90"/>
              <a:gd name="T71" fmla="*/ 38725 h 66"/>
              <a:gd name="T72" fmla="*/ 219075 w 90"/>
              <a:gd name="T73" fmla="*/ 0 h 66"/>
              <a:gd name="T74" fmla="*/ 503061 w 90"/>
              <a:gd name="T75" fmla="*/ 69706 h 66"/>
              <a:gd name="T76" fmla="*/ 730250 w 90"/>
              <a:gd name="T77" fmla="*/ 123921 h 66"/>
              <a:gd name="T78" fmla="*/ 649111 w 90"/>
              <a:gd name="T79" fmla="*/ 456959 h 66"/>
              <a:gd name="T80" fmla="*/ 649111 w 90"/>
              <a:gd name="T81" fmla="*/ 464704 h 66"/>
              <a:gd name="T82" fmla="*/ 649111 w 90"/>
              <a:gd name="T83" fmla="*/ 472450 h 66"/>
              <a:gd name="T84" fmla="*/ 657225 w 90"/>
              <a:gd name="T85" fmla="*/ 487940 h 66"/>
              <a:gd name="T86" fmla="*/ 649111 w 90"/>
              <a:gd name="T87" fmla="*/ 495685 h 66"/>
              <a:gd name="T88" fmla="*/ 649111 w 90"/>
              <a:gd name="T89" fmla="*/ 511175 h 66"/>
              <a:gd name="T90" fmla="*/ 446264 w 90"/>
              <a:gd name="T91" fmla="*/ 472450 h 66"/>
              <a:gd name="T92" fmla="*/ 421922 w 90"/>
              <a:gd name="T93" fmla="*/ 472450 h 66"/>
              <a:gd name="T94" fmla="*/ 405694 w 90"/>
              <a:gd name="T95" fmla="*/ 464704 h 66"/>
              <a:gd name="T96" fmla="*/ 381353 w 90"/>
              <a:gd name="T97" fmla="*/ 472450 h 66"/>
              <a:gd name="T98" fmla="*/ 357011 w 90"/>
              <a:gd name="T99" fmla="*/ 464704 h 66"/>
              <a:gd name="T100" fmla="*/ 332669 w 90"/>
              <a:gd name="T101" fmla="*/ 472450 h 66"/>
              <a:gd name="T102" fmla="*/ 300214 w 90"/>
              <a:gd name="T103" fmla="*/ 464704 h 66"/>
              <a:gd name="T104" fmla="*/ 243417 w 90"/>
              <a:gd name="T105" fmla="*/ 464704 h 66"/>
              <a:gd name="T106" fmla="*/ 194733 w 90"/>
              <a:gd name="T107" fmla="*/ 449214 h 66"/>
              <a:gd name="T108" fmla="*/ 154164 w 90"/>
              <a:gd name="T109" fmla="*/ 449214 h 66"/>
              <a:gd name="T110" fmla="*/ 97367 w 90"/>
              <a:gd name="T111" fmla="*/ 433724 h 66"/>
              <a:gd name="T112" fmla="*/ 89253 w 90"/>
              <a:gd name="T113" fmla="*/ 387254 h 66"/>
              <a:gd name="T114" fmla="*/ 89253 w 90"/>
              <a:gd name="T115" fmla="*/ 364019 h 66"/>
              <a:gd name="T116" fmla="*/ 56797 w 90"/>
              <a:gd name="T117" fmla="*/ 340783 h 66"/>
              <a:gd name="T118" fmla="*/ 48683 w 90"/>
              <a:gd name="T119" fmla="*/ 333038 h 66"/>
              <a:gd name="T120" fmla="*/ 24342 w 90"/>
              <a:gd name="T121" fmla="*/ 325293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6107" name="Freeform 46"/>
          <p:cNvSpPr>
            <a:spLocks/>
          </p:cNvSpPr>
          <p:nvPr/>
        </p:nvSpPr>
        <p:spPr bwMode="auto">
          <a:xfrm>
            <a:off x="2439988" y="2035175"/>
            <a:ext cx="879475" cy="696913"/>
          </a:xfrm>
          <a:custGeom>
            <a:avLst/>
            <a:gdLst>
              <a:gd name="T0" fmla="*/ 0 w 108"/>
              <a:gd name="T1" fmla="*/ 518813 h 90"/>
              <a:gd name="T2" fmla="*/ 0 w 108"/>
              <a:gd name="T3" fmla="*/ 480096 h 90"/>
              <a:gd name="T4" fmla="*/ 8143 w 108"/>
              <a:gd name="T5" fmla="*/ 441378 h 90"/>
              <a:gd name="T6" fmla="*/ 16287 w 108"/>
              <a:gd name="T7" fmla="*/ 394917 h 90"/>
              <a:gd name="T8" fmla="*/ 24430 w 108"/>
              <a:gd name="T9" fmla="*/ 379430 h 90"/>
              <a:gd name="T10" fmla="*/ 40716 w 108"/>
              <a:gd name="T11" fmla="*/ 363943 h 90"/>
              <a:gd name="T12" fmla="*/ 40716 w 108"/>
              <a:gd name="T13" fmla="*/ 348457 h 90"/>
              <a:gd name="T14" fmla="*/ 81433 w 108"/>
              <a:gd name="T15" fmla="*/ 286509 h 90"/>
              <a:gd name="T16" fmla="*/ 130293 w 108"/>
              <a:gd name="T17" fmla="*/ 178100 h 90"/>
              <a:gd name="T18" fmla="*/ 162866 w 108"/>
              <a:gd name="T19" fmla="*/ 100665 h 90"/>
              <a:gd name="T20" fmla="*/ 195439 w 108"/>
              <a:gd name="T21" fmla="*/ 23230 h 90"/>
              <a:gd name="T22" fmla="*/ 195439 w 108"/>
              <a:gd name="T23" fmla="*/ 0 h 90"/>
              <a:gd name="T24" fmla="*/ 219869 w 108"/>
              <a:gd name="T25" fmla="*/ 0 h 90"/>
              <a:gd name="T26" fmla="*/ 244299 w 108"/>
              <a:gd name="T27" fmla="*/ 7743 h 90"/>
              <a:gd name="T28" fmla="*/ 252442 w 108"/>
              <a:gd name="T29" fmla="*/ 15487 h 90"/>
              <a:gd name="T30" fmla="*/ 285015 w 108"/>
              <a:gd name="T31" fmla="*/ 38717 h 90"/>
              <a:gd name="T32" fmla="*/ 285015 w 108"/>
              <a:gd name="T33" fmla="*/ 61948 h 90"/>
              <a:gd name="T34" fmla="*/ 293159 w 108"/>
              <a:gd name="T35" fmla="*/ 108409 h 90"/>
              <a:gd name="T36" fmla="*/ 350162 w 108"/>
              <a:gd name="T37" fmla="*/ 123896 h 90"/>
              <a:gd name="T38" fmla="*/ 390878 w 108"/>
              <a:gd name="T39" fmla="*/ 123896 h 90"/>
              <a:gd name="T40" fmla="*/ 439738 w 108"/>
              <a:gd name="T41" fmla="*/ 139383 h 90"/>
              <a:gd name="T42" fmla="*/ 496741 w 108"/>
              <a:gd name="T43" fmla="*/ 139383 h 90"/>
              <a:gd name="T44" fmla="*/ 529314 w 108"/>
              <a:gd name="T45" fmla="*/ 147126 h 90"/>
              <a:gd name="T46" fmla="*/ 553744 w 108"/>
              <a:gd name="T47" fmla="*/ 139383 h 90"/>
              <a:gd name="T48" fmla="*/ 578174 w 108"/>
              <a:gd name="T49" fmla="*/ 147126 h 90"/>
              <a:gd name="T50" fmla="*/ 602604 w 108"/>
              <a:gd name="T51" fmla="*/ 139383 h 90"/>
              <a:gd name="T52" fmla="*/ 618891 w 108"/>
              <a:gd name="T53" fmla="*/ 147126 h 90"/>
              <a:gd name="T54" fmla="*/ 643320 w 108"/>
              <a:gd name="T55" fmla="*/ 147126 h 90"/>
              <a:gd name="T56" fmla="*/ 846903 w 108"/>
              <a:gd name="T57" fmla="*/ 185843 h 90"/>
              <a:gd name="T58" fmla="*/ 855046 w 108"/>
              <a:gd name="T59" fmla="*/ 209074 h 90"/>
              <a:gd name="T60" fmla="*/ 879476 w 108"/>
              <a:gd name="T61" fmla="*/ 216817 h 90"/>
              <a:gd name="T62" fmla="*/ 830616 w 108"/>
              <a:gd name="T63" fmla="*/ 309739 h 90"/>
              <a:gd name="T64" fmla="*/ 822473 w 108"/>
              <a:gd name="T65" fmla="*/ 325226 h 90"/>
              <a:gd name="T66" fmla="*/ 798043 w 108"/>
              <a:gd name="T67" fmla="*/ 340713 h 90"/>
              <a:gd name="T68" fmla="*/ 765470 w 108"/>
              <a:gd name="T69" fmla="*/ 394917 h 90"/>
              <a:gd name="T70" fmla="*/ 789900 w 108"/>
              <a:gd name="T71" fmla="*/ 410404 h 90"/>
              <a:gd name="T72" fmla="*/ 789900 w 108"/>
              <a:gd name="T73" fmla="*/ 425891 h 90"/>
              <a:gd name="T74" fmla="*/ 781756 w 108"/>
              <a:gd name="T75" fmla="*/ 433635 h 90"/>
              <a:gd name="T76" fmla="*/ 773613 w 108"/>
              <a:gd name="T77" fmla="*/ 464609 h 90"/>
              <a:gd name="T78" fmla="*/ 423451 w 108"/>
              <a:gd name="T79" fmla="*/ 627222 h 90"/>
              <a:gd name="T80" fmla="*/ 8143 w 108"/>
              <a:gd name="T81" fmla="*/ 52655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6108" name="Freeform 47"/>
          <p:cNvSpPr>
            <a:spLocks/>
          </p:cNvSpPr>
          <p:nvPr/>
        </p:nvSpPr>
        <p:spPr bwMode="auto">
          <a:xfrm>
            <a:off x="3155950" y="1833563"/>
            <a:ext cx="658813" cy="1006475"/>
          </a:xfrm>
          <a:custGeom>
            <a:avLst/>
            <a:gdLst>
              <a:gd name="T0" fmla="*/ 56935 w 81"/>
              <a:gd name="T1" fmla="*/ 665822 h 130"/>
              <a:gd name="T2" fmla="*/ 65068 w 81"/>
              <a:gd name="T3" fmla="*/ 634853 h 130"/>
              <a:gd name="T4" fmla="*/ 73202 w 81"/>
              <a:gd name="T5" fmla="*/ 627111 h 130"/>
              <a:gd name="T6" fmla="*/ 73202 w 81"/>
              <a:gd name="T7" fmla="*/ 611627 h 130"/>
              <a:gd name="T8" fmla="*/ 48801 w 81"/>
              <a:gd name="T9" fmla="*/ 596143 h 130"/>
              <a:gd name="T10" fmla="*/ 81335 w 81"/>
              <a:gd name="T11" fmla="*/ 541948 h 130"/>
              <a:gd name="T12" fmla="*/ 105736 w 81"/>
              <a:gd name="T13" fmla="*/ 526464 h 130"/>
              <a:gd name="T14" fmla="*/ 113869 w 81"/>
              <a:gd name="T15" fmla="*/ 510980 h 130"/>
              <a:gd name="T16" fmla="*/ 162670 w 81"/>
              <a:gd name="T17" fmla="*/ 418074 h 130"/>
              <a:gd name="T18" fmla="*/ 138270 w 81"/>
              <a:gd name="T19" fmla="*/ 410332 h 130"/>
              <a:gd name="T20" fmla="*/ 130136 w 81"/>
              <a:gd name="T21" fmla="*/ 387106 h 130"/>
              <a:gd name="T22" fmla="*/ 130136 w 81"/>
              <a:gd name="T23" fmla="*/ 363879 h 130"/>
              <a:gd name="T24" fmla="*/ 130136 w 81"/>
              <a:gd name="T25" fmla="*/ 348395 h 130"/>
              <a:gd name="T26" fmla="*/ 130136 w 81"/>
              <a:gd name="T27" fmla="*/ 332911 h 130"/>
              <a:gd name="T28" fmla="*/ 211471 w 81"/>
              <a:gd name="T29" fmla="*/ 0 h 130"/>
              <a:gd name="T30" fmla="*/ 276539 w 81"/>
              <a:gd name="T31" fmla="*/ 147100 h 130"/>
              <a:gd name="T32" fmla="*/ 292806 w 81"/>
              <a:gd name="T33" fmla="*/ 201295 h 130"/>
              <a:gd name="T34" fmla="*/ 284673 w 81"/>
              <a:gd name="T35" fmla="*/ 224521 h 130"/>
              <a:gd name="T36" fmla="*/ 300940 w 81"/>
              <a:gd name="T37" fmla="*/ 240006 h 130"/>
              <a:gd name="T38" fmla="*/ 341607 w 81"/>
              <a:gd name="T39" fmla="*/ 301942 h 130"/>
              <a:gd name="T40" fmla="*/ 349741 w 81"/>
              <a:gd name="T41" fmla="*/ 332911 h 130"/>
              <a:gd name="T42" fmla="*/ 366008 w 81"/>
              <a:gd name="T43" fmla="*/ 348395 h 130"/>
              <a:gd name="T44" fmla="*/ 398542 w 81"/>
              <a:gd name="T45" fmla="*/ 356137 h 130"/>
              <a:gd name="T46" fmla="*/ 374141 w 81"/>
              <a:gd name="T47" fmla="*/ 402590 h 130"/>
              <a:gd name="T48" fmla="*/ 366008 w 81"/>
              <a:gd name="T49" fmla="*/ 433558 h 130"/>
              <a:gd name="T50" fmla="*/ 366008 w 81"/>
              <a:gd name="T51" fmla="*/ 441300 h 130"/>
              <a:gd name="T52" fmla="*/ 349741 w 81"/>
              <a:gd name="T53" fmla="*/ 464527 h 130"/>
              <a:gd name="T54" fmla="*/ 349741 w 81"/>
              <a:gd name="T55" fmla="*/ 480011 h 130"/>
              <a:gd name="T56" fmla="*/ 374141 w 81"/>
              <a:gd name="T57" fmla="*/ 503238 h 130"/>
              <a:gd name="T58" fmla="*/ 406675 w 81"/>
              <a:gd name="T59" fmla="*/ 472269 h 130"/>
              <a:gd name="T60" fmla="*/ 414809 w 81"/>
              <a:gd name="T61" fmla="*/ 487753 h 130"/>
              <a:gd name="T62" fmla="*/ 422942 w 81"/>
              <a:gd name="T63" fmla="*/ 495495 h 130"/>
              <a:gd name="T64" fmla="*/ 422942 w 81"/>
              <a:gd name="T65" fmla="*/ 534206 h 130"/>
              <a:gd name="T66" fmla="*/ 439209 w 81"/>
              <a:gd name="T67" fmla="*/ 572917 h 130"/>
              <a:gd name="T68" fmla="*/ 431076 w 81"/>
              <a:gd name="T69" fmla="*/ 588401 h 130"/>
              <a:gd name="T70" fmla="*/ 455476 w 81"/>
              <a:gd name="T71" fmla="*/ 603885 h 130"/>
              <a:gd name="T72" fmla="*/ 463610 w 81"/>
              <a:gd name="T73" fmla="*/ 627111 h 130"/>
              <a:gd name="T74" fmla="*/ 463610 w 81"/>
              <a:gd name="T75" fmla="*/ 650338 h 130"/>
              <a:gd name="T76" fmla="*/ 479877 w 81"/>
              <a:gd name="T77" fmla="*/ 673564 h 130"/>
              <a:gd name="T78" fmla="*/ 496144 w 81"/>
              <a:gd name="T79" fmla="*/ 650338 h 130"/>
              <a:gd name="T80" fmla="*/ 528678 w 81"/>
              <a:gd name="T81" fmla="*/ 665822 h 130"/>
              <a:gd name="T82" fmla="*/ 544945 w 81"/>
              <a:gd name="T83" fmla="*/ 650338 h 130"/>
              <a:gd name="T84" fmla="*/ 577479 w 81"/>
              <a:gd name="T85" fmla="*/ 658080 h 130"/>
              <a:gd name="T86" fmla="*/ 593746 w 81"/>
              <a:gd name="T87" fmla="*/ 665822 h 130"/>
              <a:gd name="T88" fmla="*/ 618146 w 81"/>
              <a:gd name="T89" fmla="*/ 650338 h 130"/>
              <a:gd name="T90" fmla="*/ 642547 w 81"/>
              <a:gd name="T91" fmla="*/ 658080 h 130"/>
              <a:gd name="T92" fmla="*/ 658814 w 81"/>
              <a:gd name="T93" fmla="*/ 681306 h 130"/>
              <a:gd name="T94" fmla="*/ 601879 w 81"/>
              <a:gd name="T95" fmla="*/ 1006475 h 130"/>
              <a:gd name="T96" fmla="*/ 0 w 81"/>
              <a:gd name="T97" fmla="*/ 898085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6109" name="Freeform 48"/>
          <p:cNvSpPr>
            <a:spLocks/>
          </p:cNvSpPr>
          <p:nvPr/>
        </p:nvSpPr>
        <p:spPr bwMode="auto">
          <a:xfrm>
            <a:off x="3432175" y="1857375"/>
            <a:ext cx="1122363" cy="673100"/>
          </a:xfrm>
          <a:custGeom>
            <a:avLst/>
            <a:gdLst>
              <a:gd name="T0" fmla="*/ 390387 w 138"/>
              <a:gd name="T1" fmla="*/ 595732 h 87"/>
              <a:gd name="T2" fmla="*/ 365988 w 138"/>
              <a:gd name="T3" fmla="*/ 649890 h 87"/>
              <a:gd name="T4" fmla="*/ 349722 w 138"/>
              <a:gd name="T5" fmla="*/ 618943 h 87"/>
              <a:gd name="T6" fmla="*/ 341589 w 138"/>
              <a:gd name="T7" fmla="*/ 642153 h 87"/>
              <a:gd name="T8" fmla="*/ 309056 w 138"/>
              <a:gd name="T9" fmla="*/ 642153 h 87"/>
              <a:gd name="T10" fmla="*/ 268391 w 138"/>
              <a:gd name="T11" fmla="*/ 634416 h 87"/>
              <a:gd name="T12" fmla="*/ 260258 w 138"/>
              <a:gd name="T13" fmla="*/ 634416 h 87"/>
              <a:gd name="T14" fmla="*/ 235859 w 138"/>
              <a:gd name="T15" fmla="*/ 634416 h 87"/>
              <a:gd name="T16" fmla="*/ 211460 w 138"/>
              <a:gd name="T17" fmla="*/ 634416 h 87"/>
              <a:gd name="T18" fmla="*/ 195194 w 138"/>
              <a:gd name="T19" fmla="*/ 642153 h 87"/>
              <a:gd name="T20" fmla="*/ 187060 w 138"/>
              <a:gd name="T21" fmla="*/ 618943 h 87"/>
              <a:gd name="T22" fmla="*/ 187060 w 138"/>
              <a:gd name="T23" fmla="*/ 595732 h 87"/>
              <a:gd name="T24" fmla="*/ 162661 w 138"/>
              <a:gd name="T25" fmla="*/ 580259 h 87"/>
              <a:gd name="T26" fmla="*/ 162661 w 138"/>
              <a:gd name="T27" fmla="*/ 557048 h 87"/>
              <a:gd name="T28" fmla="*/ 146395 w 138"/>
              <a:gd name="T29" fmla="*/ 533838 h 87"/>
              <a:gd name="T30" fmla="*/ 146395 w 138"/>
              <a:gd name="T31" fmla="*/ 487417 h 87"/>
              <a:gd name="T32" fmla="*/ 138262 w 138"/>
              <a:gd name="T33" fmla="*/ 464207 h 87"/>
              <a:gd name="T34" fmla="*/ 130129 w 138"/>
              <a:gd name="T35" fmla="*/ 456470 h 87"/>
              <a:gd name="T36" fmla="*/ 121996 w 138"/>
              <a:gd name="T37" fmla="*/ 456470 h 87"/>
              <a:gd name="T38" fmla="*/ 89464 w 138"/>
              <a:gd name="T39" fmla="*/ 479680 h 87"/>
              <a:gd name="T40" fmla="*/ 73198 w 138"/>
              <a:gd name="T41" fmla="*/ 448733 h 87"/>
              <a:gd name="T42" fmla="*/ 73198 w 138"/>
              <a:gd name="T43" fmla="*/ 433260 h 87"/>
              <a:gd name="T44" fmla="*/ 89464 w 138"/>
              <a:gd name="T45" fmla="*/ 410049 h 87"/>
              <a:gd name="T46" fmla="*/ 89464 w 138"/>
              <a:gd name="T47" fmla="*/ 386839 h 87"/>
              <a:gd name="T48" fmla="*/ 97597 w 138"/>
              <a:gd name="T49" fmla="*/ 371366 h 87"/>
              <a:gd name="T50" fmla="*/ 113863 w 138"/>
              <a:gd name="T51" fmla="*/ 324945 h 87"/>
              <a:gd name="T52" fmla="*/ 89464 w 138"/>
              <a:gd name="T53" fmla="*/ 309471 h 87"/>
              <a:gd name="T54" fmla="*/ 65065 w 138"/>
              <a:gd name="T55" fmla="*/ 293998 h 87"/>
              <a:gd name="T56" fmla="*/ 48798 w 138"/>
              <a:gd name="T57" fmla="*/ 239840 h 87"/>
              <a:gd name="T58" fmla="*/ 16266 w 138"/>
              <a:gd name="T59" fmla="*/ 208893 h 87"/>
              <a:gd name="T60" fmla="*/ 16266 w 138"/>
              <a:gd name="T61" fmla="*/ 193420 h 87"/>
              <a:gd name="T62" fmla="*/ 16266 w 138"/>
              <a:gd name="T63" fmla="*/ 154736 h 87"/>
              <a:gd name="T64" fmla="*/ 24399 w 138"/>
              <a:gd name="T65" fmla="*/ 0 h 87"/>
              <a:gd name="T66" fmla="*/ 398520 w 138"/>
              <a:gd name="T67" fmla="*/ 61894 h 87"/>
              <a:gd name="T68" fmla="*/ 1122363 w 138"/>
              <a:gd name="T69" fmla="*/ 146999 h 87"/>
              <a:gd name="T70" fmla="*/ 1073565 w 138"/>
              <a:gd name="T71" fmla="*/ 673100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6110" name="Freeform 49"/>
          <p:cNvSpPr>
            <a:spLocks/>
          </p:cNvSpPr>
          <p:nvPr/>
        </p:nvSpPr>
        <p:spPr bwMode="auto">
          <a:xfrm>
            <a:off x="2757488" y="2662238"/>
            <a:ext cx="698500" cy="1030287"/>
          </a:xfrm>
          <a:custGeom>
            <a:avLst/>
            <a:gdLst>
              <a:gd name="T0" fmla="*/ 105587 w 86"/>
              <a:gd name="T1" fmla="*/ 0 h 133"/>
              <a:gd name="T2" fmla="*/ 0 w 86"/>
              <a:gd name="T3" fmla="*/ 395072 h 133"/>
              <a:gd name="T4" fmla="*/ 454837 w 86"/>
              <a:gd name="T5" fmla="*/ 1030287 h 133"/>
              <a:gd name="T6" fmla="*/ 454837 w 86"/>
              <a:gd name="T7" fmla="*/ 1022540 h 133"/>
              <a:gd name="T8" fmla="*/ 454837 w 86"/>
              <a:gd name="T9" fmla="*/ 1014794 h 133"/>
              <a:gd name="T10" fmla="*/ 462959 w 86"/>
              <a:gd name="T11" fmla="*/ 983808 h 133"/>
              <a:gd name="T12" fmla="*/ 462959 w 86"/>
              <a:gd name="T13" fmla="*/ 976061 h 133"/>
              <a:gd name="T14" fmla="*/ 462959 w 86"/>
              <a:gd name="T15" fmla="*/ 914089 h 133"/>
              <a:gd name="T16" fmla="*/ 462959 w 86"/>
              <a:gd name="T17" fmla="*/ 890849 h 133"/>
              <a:gd name="T18" fmla="*/ 462959 w 86"/>
              <a:gd name="T19" fmla="*/ 883103 h 133"/>
              <a:gd name="T20" fmla="*/ 487326 w 86"/>
              <a:gd name="T21" fmla="*/ 883103 h 133"/>
              <a:gd name="T22" fmla="*/ 503570 w 86"/>
              <a:gd name="T23" fmla="*/ 883103 h 133"/>
              <a:gd name="T24" fmla="*/ 511692 w 86"/>
              <a:gd name="T25" fmla="*/ 890849 h 133"/>
              <a:gd name="T26" fmla="*/ 511692 w 86"/>
              <a:gd name="T27" fmla="*/ 898596 h 133"/>
              <a:gd name="T28" fmla="*/ 519814 w 86"/>
              <a:gd name="T29" fmla="*/ 906343 h 133"/>
              <a:gd name="T30" fmla="*/ 536058 w 86"/>
              <a:gd name="T31" fmla="*/ 906343 h 133"/>
              <a:gd name="T32" fmla="*/ 552302 w 86"/>
              <a:gd name="T33" fmla="*/ 852117 h 133"/>
              <a:gd name="T34" fmla="*/ 568547 w 86"/>
              <a:gd name="T35" fmla="*/ 782398 h 133"/>
              <a:gd name="T36" fmla="*/ 698500 w 86"/>
              <a:gd name="T37" fmla="*/ 131691 h 133"/>
              <a:gd name="T38" fmla="*/ 397983 w 86"/>
              <a:gd name="T39" fmla="*/ 69719 h 133"/>
              <a:gd name="T40" fmla="*/ 105587 w 86"/>
              <a:gd name="T41" fmla="*/ 0 h 133"/>
              <a:gd name="T42" fmla="*/ 10558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6111" name="Freeform 50"/>
          <p:cNvSpPr>
            <a:spLocks/>
          </p:cNvSpPr>
          <p:nvPr/>
        </p:nvSpPr>
        <p:spPr bwMode="auto">
          <a:xfrm>
            <a:off x="3122613" y="3444875"/>
            <a:ext cx="741362" cy="820738"/>
          </a:xfrm>
          <a:custGeom>
            <a:avLst/>
            <a:gdLst>
              <a:gd name="T0" fmla="*/ 635453 w 91"/>
              <a:gd name="T1" fmla="*/ 820738 h 106"/>
              <a:gd name="T2" fmla="*/ 741362 w 91"/>
              <a:gd name="T3" fmla="*/ 77428 h 106"/>
              <a:gd name="T4" fmla="*/ 203671 w 91"/>
              <a:gd name="T5" fmla="*/ 0 h 106"/>
              <a:gd name="T6" fmla="*/ 203671 w 91"/>
              <a:gd name="T7" fmla="*/ 0 h 106"/>
              <a:gd name="T8" fmla="*/ 187377 w 91"/>
              <a:gd name="T9" fmla="*/ 69685 h 106"/>
              <a:gd name="T10" fmla="*/ 171084 w 91"/>
              <a:gd name="T11" fmla="*/ 123885 h 106"/>
              <a:gd name="T12" fmla="*/ 154790 w 91"/>
              <a:gd name="T13" fmla="*/ 123885 h 106"/>
              <a:gd name="T14" fmla="*/ 146643 w 91"/>
              <a:gd name="T15" fmla="*/ 116142 h 106"/>
              <a:gd name="T16" fmla="*/ 146643 w 91"/>
              <a:gd name="T17" fmla="*/ 108399 h 106"/>
              <a:gd name="T18" fmla="*/ 138496 w 91"/>
              <a:gd name="T19" fmla="*/ 100657 h 106"/>
              <a:gd name="T20" fmla="*/ 122203 w 91"/>
              <a:gd name="T21" fmla="*/ 100657 h 106"/>
              <a:gd name="T22" fmla="*/ 97762 w 91"/>
              <a:gd name="T23" fmla="*/ 100657 h 106"/>
              <a:gd name="T24" fmla="*/ 97762 w 91"/>
              <a:gd name="T25" fmla="*/ 108399 h 106"/>
              <a:gd name="T26" fmla="*/ 97762 w 91"/>
              <a:gd name="T27" fmla="*/ 131628 h 106"/>
              <a:gd name="T28" fmla="*/ 97762 w 91"/>
              <a:gd name="T29" fmla="*/ 193570 h 106"/>
              <a:gd name="T30" fmla="*/ 97762 w 91"/>
              <a:gd name="T31" fmla="*/ 201313 h 106"/>
              <a:gd name="T32" fmla="*/ 89615 w 91"/>
              <a:gd name="T33" fmla="*/ 232284 h 106"/>
              <a:gd name="T34" fmla="*/ 89615 w 91"/>
              <a:gd name="T35" fmla="*/ 240027 h 106"/>
              <a:gd name="T36" fmla="*/ 89615 w 91"/>
              <a:gd name="T37" fmla="*/ 247770 h 106"/>
              <a:gd name="T38" fmla="*/ 89615 w 91"/>
              <a:gd name="T39" fmla="*/ 263256 h 106"/>
              <a:gd name="T40" fmla="*/ 89615 w 91"/>
              <a:gd name="T41" fmla="*/ 270998 h 106"/>
              <a:gd name="T42" fmla="*/ 89615 w 91"/>
              <a:gd name="T43" fmla="*/ 278741 h 106"/>
              <a:gd name="T44" fmla="*/ 97762 w 91"/>
              <a:gd name="T45" fmla="*/ 294227 h 106"/>
              <a:gd name="T46" fmla="*/ 97762 w 91"/>
              <a:gd name="T47" fmla="*/ 301970 h 106"/>
              <a:gd name="T48" fmla="*/ 97762 w 91"/>
              <a:gd name="T49" fmla="*/ 317455 h 106"/>
              <a:gd name="T50" fmla="*/ 105909 w 91"/>
              <a:gd name="T51" fmla="*/ 332941 h 106"/>
              <a:gd name="T52" fmla="*/ 105909 w 91"/>
              <a:gd name="T53" fmla="*/ 332941 h 106"/>
              <a:gd name="T54" fmla="*/ 114056 w 91"/>
              <a:gd name="T55" fmla="*/ 340684 h 106"/>
              <a:gd name="T56" fmla="*/ 122203 w 91"/>
              <a:gd name="T57" fmla="*/ 356169 h 106"/>
              <a:gd name="T58" fmla="*/ 114056 w 91"/>
              <a:gd name="T59" fmla="*/ 356169 h 106"/>
              <a:gd name="T60" fmla="*/ 114056 w 91"/>
              <a:gd name="T61" fmla="*/ 356169 h 106"/>
              <a:gd name="T62" fmla="*/ 97762 w 91"/>
              <a:gd name="T63" fmla="*/ 363912 h 106"/>
              <a:gd name="T64" fmla="*/ 81468 w 91"/>
              <a:gd name="T65" fmla="*/ 371655 h 106"/>
              <a:gd name="T66" fmla="*/ 73322 w 91"/>
              <a:gd name="T67" fmla="*/ 387141 h 106"/>
              <a:gd name="T68" fmla="*/ 57028 w 91"/>
              <a:gd name="T69" fmla="*/ 425855 h 106"/>
              <a:gd name="T70" fmla="*/ 40734 w 91"/>
              <a:gd name="T71" fmla="*/ 449083 h 106"/>
              <a:gd name="T72" fmla="*/ 24441 w 91"/>
              <a:gd name="T73" fmla="*/ 449083 h 106"/>
              <a:gd name="T74" fmla="*/ 24441 w 91"/>
              <a:gd name="T75" fmla="*/ 456826 h 106"/>
              <a:gd name="T76" fmla="*/ 32587 w 91"/>
              <a:gd name="T77" fmla="*/ 464569 h 106"/>
              <a:gd name="T78" fmla="*/ 24441 w 91"/>
              <a:gd name="T79" fmla="*/ 472311 h 106"/>
              <a:gd name="T80" fmla="*/ 24441 w 91"/>
              <a:gd name="T81" fmla="*/ 487797 h 106"/>
              <a:gd name="T82" fmla="*/ 24441 w 91"/>
              <a:gd name="T83" fmla="*/ 495540 h 106"/>
              <a:gd name="T84" fmla="*/ 40734 w 91"/>
              <a:gd name="T85" fmla="*/ 511026 h 106"/>
              <a:gd name="T86" fmla="*/ 48881 w 91"/>
              <a:gd name="T87" fmla="*/ 518768 h 106"/>
              <a:gd name="T88" fmla="*/ 40734 w 91"/>
              <a:gd name="T89" fmla="*/ 518768 h 106"/>
              <a:gd name="T90" fmla="*/ 40734 w 91"/>
              <a:gd name="T91" fmla="*/ 534254 h 106"/>
              <a:gd name="T92" fmla="*/ 32587 w 91"/>
              <a:gd name="T93" fmla="*/ 541997 h 106"/>
              <a:gd name="T94" fmla="*/ 24441 w 91"/>
              <a:gd name="T95" fmla="*/ 541997 h 106"/>
              <a:gd name="T96" fmla="*/ 8147 w 91"/>
              <a:gd name="T97" fmla="*/ 534254 h 106"/>
              <a:gd name="T98" fmla="*/ 0 w 91"/>
              <a:gd name="T99" fmla="*/ 565225 h 106"/>
              <a:gd name="T100" fmla="*/ 399195 w 91"/>
              <a:gd name="T101" fmla="*/ 789767 h 106"/>
              <a:gd name="T102" fmla="*/ 635453 w 91"/>
              <a:gd name="T103" fmla="*/ 820738 h 106"/>
              <a:gd name="T104" fmla="*/ 635453 w 91"/>
              <a:gd name="T105" fmla="*/ 820738 h 106"/>
              <a:gd name="T106" fmla="*/ 635453 w 91"/>
              <a:gd name="T107" fmla="*/ 820738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6112" name="Freeform 51"/>
          <p:cNvSpPr>
            <a:spLocks/>
          </p:cNvSpPr>
          <p:nvPr/>
        </p:nvSpPr>
        <p:spPr bwMode="auto">
          <a:xfrm>
            <a:off x="5183188" y="1981200"/>
            <a:ext cx="722312" cy="773113"/>
          </a:xfrm>
          <a:custGeom>
            <a:avLst/>
            <a:gdLst>
              <a:gd name="T0" fmla="*/ 64927 w 89"/>
              <a:gd name="T1" fmla="*/ 533448 h 100"/>
              <a:gd name="T2" fmla="*/ 32463 w 89"/>
              <a:gd name="T3" fmla="*/ 494792 h 100"/>
              <a:gd name="T4" fmla="*/ 56811 w 89"/>
              <a:gd name="T5" fmla="*/ 463868 h 100"/>
              <a:gd name="T6" fmla="*/ 56811 w 89"/>
              <a:gd name="T7" fmla="*/ 432943 h 100"/>
              <a:gd name="T8" fmla="*/ 40579 w 89"/>
              <a:gd name="T9" fmla="*/ 363363 h 100"/>
              <a:gd name="T10" fmla="*/ 40579 w 89"/>
              <a:gd name="T11" fmla="*/ 332439 h 100"/>
              <a:gd name="T12" fmla="*/ 32463 w 89"/>
              <a:gd name="T13" fmla="*/ 255127 h 100"/>
              <a:gd name="T14" fmla="*/ 16232 w 89"/>
              <a:gd name="T15" fmla="*/ 201009 h 100"/>
              <a:gd name="T16" fmla="*/ 0 w 89"/>
              <a:gd name="T17" fmla="*/ 123698 h 100"/>
              <a:gd name="T18" fmla="*/ 8116 w 89"/>
              <a:gd name="T19" fmla="*/ 92774 h 100"/>
              <a:gd name="T20" fmla="*/ 0 w 89"/>
              <a:gd name="T21" fmla="*/ 54118 h 100"/>
              <a:gd name="T22" fmla="*/ 186665 w 89"/>
              <a:gd name="T23" fmla="*/ 23193 h 100"/>
              <a:gd name="T24" fmla="*/ 202897 w 89"/>
              <a:gd name="T25" fmla="*/ 7731 h 100"/>
              <a:gd name="T26" fmla="*/ 227244 w 89"/>
              <a:gd name="T27" fmla="*/ 38656 h 100"/>
              <a:gd name="T28" fmla="*/ 227244 w 89"/>
              <a:gd name="T29" fmla="*/ 77311 h 100"/>
              <a:gd name="T30" fmla="*/ 259708 w 89"/>
              <a:gd name="T31" fmla="*/ 92774 h 100"/>
              <a:gd name="T32" fmla="*/ 275939 w 89"/>
              <a:gd name="T33" fmla="*/ 100505 h 100"/>
              <a:gd name="T34" fmla="*/ 308403 w 89"/>
              <a:gd name="T35" fmla="*/ 100505 h 100"/>
              <a:gd name="T36" fmla="*/ 316519 w 89"/>
              <a:gd name="T37" fmla="*/ 108236 h 100"/>
              <a:gd name="T38" fmla="*/ 348982 w 89"/>
              <a:gd name="T39" fmla="*/ 100505 h 100"/>
              <a:gd name="T40" fmla="*/ 413909 w 89"/>
              <a:gd name="T41" fmla="*/ 108236 h 100"/>
              <a:gd name="T42" fmla="*/ 422025 w 89"/>
              <a:gd name="T43" fmla="*/ 115967 h 100"/>
              <a:gd name="T44" fmla="*/ 430141 w 89"/>
              <a:gd name="T45" fmla="*/ 115967 h 100"/>
              <a:gd name="T46" fmla="*/ 438257 w 89"/>
              <a:gd name="T47" fmla="*/ 139160 h 100"/>
              <a:gd name="T48" fmla="*/ 462604 w 89"/>
              <a:gd name="T49" fmla="*/ 131429 h 100"/>
              <a:gd name="T50" fmla="*/ 478836 w 89"/>
              <a:gd name="T51" fmla="*/ 131429 h 100"/>
              <a:gd name="T52" fmla="*/ 503184 w 89"/>
              <a:gd name="T53" fmla="*/ 146891 h 100"/>
              <a:gd name="T54" fmla="*/ 519415 w 89"/>
              <a:gd name="T55" fmla="*/ 162354 h 100"/>
              <a:gd name="T56" fmla="*/ 551879 w 89"/>
              <a:gd name="T57" fmla="*/ 162354 h 100"/>
              <a:gd name="T58" fmla="*/ 592458 w 89"/>
              <a:gd name="T59" fmla="*/ 139160 h 100"/>
              <a:gd name="T60" fmla="*/ 657385 w 89"/>
              <a:gd name="T61" fmla="*/ 154623 h 100"/>
              <a:gd name="T62" fmla="*/ 673617 w 89"/>
              <a:gd name="T63" fmla="*/ 154623 h 100"/>
              <a:gd name="T64" fmla="*/ 697964 w 89"/>
              <a:gd name="T65" fmla="*/ 162354 h 100"/>
              <a:gd name="T66" fmla="*/ 706080 w 89"/>
              <a:gd name="T67" fmla="*/ 170085 h 100"/>
              <a:gd name="T68" fmla="*/ 657385 w 89"/>
              <a:gd name="T69" fmla="*/ 193278 h 100"/>
              <a:gd name="T70" fmla="*/ 633038 w 89"/>
              <a:gd name="T71" fmla="*/ 216472 h 100"/>
              <a:gd name="T72" fmla="*/ 592458 w 89"/>
              <a:gd name="T73" fmla="*/ 231934 h 100"/>
              <a:gd name="T74" fmla="*/ 478836 w 89"/>
              <a:gd name="T75" fmla="*/ 340170 h 100"/>
              <a:gd name="T76" fmla="*/ 462604 w 89"/>
              <a:gd name="T77" fmla="*/ 355632 h 100"/>
              <a:gd name="T78" fmla="*/ 462604 w 89"/>
              <a:gd name="T79" fmla="*/ 432943 h 100"/>
              <a:gd name="T80" fmla="*/ 422025 w 89"/>
              <a:gd name="T81" fmla="*/ 456137 h 100"/>
              <a:gd name="T82" fmla="*/ 422025 w 89"/>
              <a:gd name="T83" fmla="*/ 471599 h 100"/>
              <a:gd name="T84" fmla="*/ 422025 w 89"/>
              <a:gd name="T85" fmla="*/ 502524 h 100"/>
              <a:gd name="T86" fmla="*/ 430141 w 89"/>
              <a:gd name="T87" fmla="*/ 533448 h 100"/>
              <a:gd name="T88" fmla="*/ 422025 w 89"/>
              <a:gd name="T89" fmla="*/ 564373 h 100"/>
              <a:gd name="T90" fmla="*/ 430141 w 89"/>
              <a:gd name="T91" fmla="*/ 610759 h 100"/>
              <a:gd name="T92" fmla="*/ 446373 w 89"/>
              <a:gd name="T93" fmla="*/ 618490 h 100"/>
              <a:gd name="T94" fmla="*/ 470720 w 89"/>
              <a:gd name="T95" fmla="*/ 626222 h 100"/>
              <a:gd name="T96" fmla="*/ 478836 w 89"/>
              <a:gd name="T97" fmla="*/ 641684 h 100"/>
              <a:gd name="T98" fmla="*/ 519415 w 89"/>
              <a:gd name="T99" fmla="*/ 672608 h 100"/>
              <a:gd name="T100" fmla="*/ 584342 w 89"/>
              <a:gd name="T101" fmla="*/ 711264 h 100"/>
              <a:gd name="T102" fmla="*/ 584342 w 89"/>
              <a:gd name="T103" fmla="*/ 734457 h 100"/>
              <a:gd name="T104" fmla="*/ 64927 w 89"/>
              <a:gd name="T105" fmla="*/ 773113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6113" name="Freeform 52"/>
          <p:cNvSpPr>
            <a:spLocks/>
          </p:cNvSpPr>
          <p:nvPr/>
        </p:nvSpPr>
        <p:spPr bwMode="auto">
          <a:xfrm>
            <a:off x="5514975" y="4133850"/>
            <a:ext cx="627063" cy="511175"/>
          </a:xfrm>
          <a:custGeom>
            <a:avLst/>
            <a:gdLst>
              <a:gd name="T0" fmla="*/ 333891 w 77"/>
              <a:gd name="T1" fmla="*/ 7745 h 66"/>
              <a:gd name="T2" fmla="*/ 358322 w 77"/>
              <a:gd name="T3" fmla="*/ 77451 h 66"/>
              <a:gd name="T4" fmla="*/ 350178 w 77"/>
              <a:gd name="T5" fmla="*/ 100686 h 66"/>
              <a:gd name="T6" fmla="*/ 325747 w 77"/>
              <a:gd name="T7" fmla="*/ 170392 h 66"/>
              <a:gd name="T8" fmla="*/ 521195 w 77"/>
              <a:gd name="T9" fmla="*/ 255588 h 66"/>
              <a:gd name="T10" fmla="*/ 521195 w 77"/>
              <a:gd name="T11" fmla="*/ 309803 h 66"/>
              <a:gd name="T12" fmla="*/ 513051 w 77"/>
              <a:gd name="T13" fmla="*/ 348528 h 66"/>
              <a:gd name="T14" fmla="*/ 472333 w 77"/>
              <a:gd name="T15" fmla="*/ 340783 h 66"/>
              <a:gd name="T16" fmla="*/ 456046 w 77"/>
              <a:gd name="T17" fmla="*/ 379509 h 66"/>
              <a:gd name="T18" fmla="*/ 504908 w 77"/>
              <a:gd name="T19" fmla="*/ 371764 h 66"/>
              <a:gd name="T20" fmla="*/ 537483 w 77"/>
              <a:gd name="T21" fmla="*/ 364019 h 66"/>
              <a:gd name="T22" fmla="*/ 521195 w 77"/>
              <a:gd name="T23" fmla="*/ 379509 h 66"/>
              <a:gd name="T24" fmla="*/ 537483 w 77"/>
              <a:gd name="T25" fmla="*/ 394999 h 66"/>
              <a:gd name="T26" fmla="*/ 578201 w 77"/>
              <a:gd name="T27" fmla="*/ 364019 h 66"/>
              <a:gd name="T28" fmla="*/ 602632 w 77"/>
              <a:gd name="T29" fmla="*/ 371764 h 66"/>
              <a:gd name="T30" fmla="*/ 594488 w 77"/>
              <a:gd name="T31" fmla="*/ 394999 h 66"/>
              <a:gd name="T32" fmla="*/ 553770 w 77"/>
              <a:gd name="T33" fmla="*/ 433724 h 66"/>
              <a:gd name="T34" fmla="*/ 578201 w 77"/>
              <a:gd name="T35" fmla="*/ 464704 h 66"/>
              <a:gd name="T36" fmla="*/ 627063 w 77"/>
              <a:gd name="T37" fmla="*/ 503430 h 66"/>
              <a:gd name="T38" fmla="*/ 578201 w 77"/>
              <a:gd name="T39" fmla="*/ 487940 h 66"/>
              <a:gd name="T40" fmla="*/ 521195 w 77"/>
              <a:gd name="T41" fmla="*/ 456959 h 66"/>
              <a:gd name="T42" fmla="*/ 496764 w 77"/>
              <a:gd name="T43" fmla="*/ 480195 h 66"/>
              <a:gd name="T44" fmla="*/ 488620 w 77"/>
              <a:gd name="T45" fmla="*/ 503430 h 66"/>
              <a:gd name="T46" fmla="*/ 464189 w 77"/>
              <a:gd name="T47" fmla="*/ 487940 h 66"/>
              <a:gd name="T48" fmla="*/ 439758 w 77"/>
              <a:gd name="T49" fmla="*/ 487940 h 66"/>
              <a:gd name="T50" fmla="*/ 399040 w 77"/>
              <a:gd name="T51" fmla="*/ 495685 h 66"/>
              <a:gd name="T52" fmla="*/ 333891 w 77"/>
              <a:gd name="T53" fmla="*/ 456959 h 66"/>
              <a:gd name="T54" fmla="*/ 309460 w 77"/>
              <a:gd name="T55" fmla="*/ 441469 h 66"/>
              <a:gd name="T56" fmla="*/ 301316 w 77"/>
              <a:gd name="T57" fmla="*/ 433724 h 66"/>
              <a:gd name="T58" fmla="*/ 276885 w 77"/>
              <a:gd name="T59" fmla="*/ 425979 h 66"/>
              <a:gd name="T60" fmla="*/ 268741 w 77"/>
              <a:gd name="T61" fmla="*/ 418234 h 66"/>
              <a:gd name="T62" fmla="*/ 252454 w 77"/>
              <a:gd name="T63" fmla="*/ 449214 h 66"/>
              <a:gd name="T64" fmla="*/ 122155 w 77"/>
              <a:gd name="T65" fmla="*/ 433724 h 66"/>
              <a:gd name="T66" fmla="*/ 32575 w 77"/>
              <a:gd name="T67" fmla="*/ 425979 h 66"/>
              <a:gd name="T68" fmla="*/ 40718 w 77"/>
              <a:gd name="T69" fmla="*/ 410489 h 66"/>
              <a:gd name="T70" fmla="*/ 48862 w 77"/>
              <a:gd name="T71" fmla="*/ 356273 h 66"/>
              <a:gd name="T72" fmla="*/ 48862 w 77"/>
              <a:gd name="T73" fmla="*/ 325293 h 66"/>
              <a:gd name="T74" fmla="*/ 73293 w 77"/>
              <a:gd name="T75" fmla="*/ 286568 h 66"/>
              <a:gd name="T76" fmla="*/ 57006 w 77"/>
              <a:gd name="T77" fmla="*/ 232352 h 66"/>
              <a:gd name="T78" fmla="*/ 48862 w 77"/>
              <a:gd name="T79" fmla="*/ 216862 h 66"/>
              <a:gd name="T80" fmla="*/ 32575 w 77"/>
              <a:gd name="T81" fmla="*/ 193627 h 66"/>
              <a:gd name="T82" fmla="*/ 8144 w 77"/>
              <a:gd name="T83" fmla="*/ 147156 h 66"/>
              <a:gd name="T84" fmla="*/ 0 w 77"/>
              <a:gd name="T85" fmla="*/ 7745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6114" name="Freeform 53"/>
          <p:cNvSpPr>
            <a:spLocks/>
          </p:cNvSpPr>
          <p:nvPr/>
        </p:nvSpPr>
        <p:spPr bwMode="auto">
          <a:xfrm>
            <a:off x="5767388" y="2855913"/>
            <a:ext cx="439737" cy="735012"/>
          </a:xfrm>
          <a:custGeom>
            <a:avLst/>
            <a:gdLst>
              <a:gd name="T0" fmla="*/ 73290 w 54"/>
              <a:gd name="T1" fmla="*/ 15474 h 95"/>
              <a:gd name="T2" fmla="*/ 97719 w 54"/>
              <a:gd name="T3" fmla="*/ 38685 h 95"/>
              <a:gd name="T4" fmla="*/ 122149 w 54"/>
              <a:gd name="T5" fmla="*/ 61896 h 95"/>
              <a:gd name="T6" fmla="*/ 122149 w 54"/>
              <a:gd name="T7" fmla="*/ 92844 h 95"/>
              <a:gd name="T8" fmla="*/ 114006 w 54"/>
              <a:gd name="T9" fmla="*/ 116055 h 95"/>
              <a:gd name="T10" fmla="*/ 89576 w 54"/>
              <a:gd name="T11" fmla="*/ 147002 h 95"/>
              <a:gd name="T12" fmla="*/ 73290 w 54"/>
              <a:gd name="T13" fmla="*/ 154739 h 95"/>
              <a:gd name="T14" fmla="*/ 40716 w 54"/>
              <a:gd name="T15" fmla="*/ 162476 h 95"/>
              <a:gd name="T16" fmla="*/ 32573 w 54"/>
              <a:gd name="T17" fmla="*/ 185687 h 95"/>
              <a:gd name="T18" fmla="*/ 48860 w 54"/>
              <a:gd name="T19" fmla="*/ 208898 h 95"/>
              <a:gd name="T20" fmla="*/ 32573 w 54"/>
              <a:gd name="T21" fmla="*/ 263057 h 95"/>
              <a:gd name="T22" fmla="*/ 8143 w 54"/>
              <a:gd name="T23" fmla="*/ 278531 h 95"/>
              <a:gd name="T24" fmla="*/ 0 w 54"/>
              <a:gd name="T25" fmla="*/ 301742 h 95"/>
              <a:gd name="T26" fmla="*/ 0 w 54"/>
              <a:gd name="T27" fmla="*/ 317216 h 95"/>
              <a:gd name="T28" fmla="*/ 8143 w 54"/>
              <a:gd name="T29" fmla="*/ 371374 h 95"/>
              <a:gd name="T30" fmla="*/ 40716 w 54"/>
              <a:gd name="T31" fmla="*/ 410059 h 95"/>
              <a:gd name="T32" fmla="*/ 81433 w 54"/>
              <a:gd name="T33" fmla="*/ 441007 h 95"/>
              <a:gd name="T34" fmla="*/ 105863 w 54"/>
              <a:gd name="T35" fmla="*/ 495166 h 95"/>
              <a:gd name="T36" fmla="*/ 122149 w 54"/>
              <a:gd name="T37" fmla="*/ 479692 h 95"/>
              <a:gd name="T38" fmla="*/ 154722 w 54"/>
              <a:gd name="T39" fmla="*/ 502903 h 95"/>
              <a:gd name="T40" fmla="*/ 154722 w 54"/>
              <a:gd name="T41" fmla="*/ 533851 h 95"/>
              <a:gd name="T42" fmla="*/ 130292 w 54"/>
              <a:gd name="T43" fmla="*/ 564799 h 95"/>
              <a:gd name="T44" fmla="*/ 154722 w 54"/>
              <a:gd name="T45" fmla="*/ 603484 h 95"/>
              <a:gd name="T46" fmla="*/ 195439 w 54"/>
              <a:gd name="T47" fmla="*/ 626694 h 95"/>
              <a:gd name="T48" fmla="*/ 236155 w 54"/>
              <a:gd name="T49" fmla="*/ 673116 h 95"/>
              <a:gd name="T50" fmla="*/ 244298 w 54"/>
              <a:gd name="T51" fmla="*/ 688590 h 95"/>
              <a:gd name="T52" fmla="*/ 236155 w 54"/>
              <a:gd name="T53" fmla="*/ 704064 h 95"/>
              <a:gd name="T54" fmla="*/ 260585 w 54"/>
              <a:gd name="T55" fmla="*/ 735012 h 95"/>
              <a:gd name="T56" fmla="*/ 268728 w 54"/>
              <a:gd name="T57" fmla="*/ 727275 h 95"/>
              <a:gd name="T58" fmla="*/ 276871 w 54"/>
              <a:gd name="T59" fmla="*/ 711801 h 95"/>
              <a:gd name="T60" fmla="*/ 309445 w 54"/>
              <a:gd name="T61" fmla="*/ 704064 h 95"/>
              <a:gd name="T62" fmla="*/ 342018 w 54"/>
              <a:gd name="T63" fmla="*/ 719538 h 95"/>
              <a:gd name="T64" fmla="*/ 350161 w 54"/>
              <a:gd name="T65" fmla="*/ 688590 h 95"/>
              <a:gd name="T66" fmla="*/ 358304 w 54"/>
              <a:gd name="T67" fmla="*/ 673116 h 95"/>
              <a:gd name="T68" fmla="*/ 390877 w 54"/>
              <a:gd name="T69" fmla="*/ 657642 h 95"/>
              <a:gd name="T70" fmla="*/ 382734 w 54"/>
              <a:gd name="T71" fmla="*/ 642168 h 95"/>
              <a:gd name="T72" fmla="*/ 382734 w 54"/>
              <a:gd name="T73" fmla="*/ 626694 h 95"/>
              <a:gd name="T74" fmla="*/ 390877 w 54"/>
              <a:gd name="T75" fmla="*/ 618958 h 95"/>
              <a:gd name="T76" fmla="*/ 390877 w 54"/>
              <a:gd name="T77" fmla="*/ 611221 h 95"/>
              <a:gd name="T78" fmla="*/ 390877 w 54"/>
              <a:gd name="T79" fmla="*/ 564799 h 95"/>
              <a:gd name="T80" fmla="*/ 423450 w 54"/>
              <a:gd name="T81" fmla="*/ 526114 h 95"/>
              <a:gd name="T82" fmla="*/ 439737 w 54"/>
              <a:gd name="T83" fmla="*/ 495166 h 95"/>
              <a:gd name="T84" fmla="*/ 423450 w 54"/>
              <a:gd name="T85" fmla="*/ 441007 h 95"/>
              <a:gd name="T86" fmla="*/ 423450 w 54"/>
              <a:gd name="T87" fmla="*/ 417796 h 95"/>
              <a:gd name="T88" fmla="*/ 399021 w 54"/>
              <a:gd name="T89" fmla="*/ 100581 h 95"/>
              <a:gd name="T90" fmla="*/ 390877 w 54"/>
              <a:gd name="T91" fmla="*/ 85107 h 95"/>
              <a:gd name="T92" fmla="*/ 374591 w 54"/>
              <a:gd name="T93" fmla="*/ 46422 h 95"/>
              <a:gd name="T94" fmla="*/ 358304 w 54"/>
              <a:gd name="T95" fmla="*/ 23211 h 95"/>
              <a:gd name="T96" fmla="*/ 358304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46115" name="Group 54"/>
          <p:cNvGrpSpPr>
            <a:grpSpLocks/>
          </p:cNvGrpSpPr>
          <p:nvPr/>
        </p:nvGrpSpPr>
        <p:grpSpPr bwMode="auto">
          <a:xfrm>
            <a:off x="5824538" y="2197100"/>
            <a:ext cx="830262" cy="742950"/>
            <a:chOff x="3562" y="1636"/>
            <a:chExt cx="497" cy="468"/>
          </a:xfrm>
        </p:grpSpPr>
        <p:sp>
          <p:nvSpPr>
            <p:cNvPr id="46150" name="Freeform 55"/>
            <p:cNvSpPr>
              <a:spLocks/>
            </p:cNvSpPr>
            <p:nvPr/>
          </p:nvSpPr>
          <p:spPr bwMode="auto">
            <a:xfrm>
              <a:off x="3806" y="1758"/>
              <a:ext cx="253" cy="346"/>
            </a:xfrm>
            <a:custGeom>
              <a:avLst/>
              <a:gdLst>
                <a:gd name="T0" fmla="*/ 127 w 52"/>
                <a:gd name="T1" fmla="*/ 331 h 71"/>
                <a:gd name="T2" fmla="*/ 209 w 52"/>
                <a:gd name="T3" fmla="*/ 327 h 71"/>
                <a:gd name="T4" fmla="*/ 219 w 52"/>
                <a:gd name="T5" fmla="*/ 302 h 71"/>
                <a:gd name="T6" fmla="*/ 219 w 52"/>
                <a:gd name="T7" fmla="*/ 283 h 71"/>
                <a:gd name="T8" fmla="*/ 234 w 52"/>
                <a:gd name="T9" fmla="*/ 268 h 71"/>
                <a:gd name="T10" fmla="*/ 238 w 52"/>
                <a:gd name="T11" fmla="*/ 253 h 71"/>
                <a:gd name="T12" fmla="*/ 243 w 52"/>
                <a:gd name="T13" fmla="*/ 244 h 71"/>
                <a:gd name="T14" fmla="*/ 248 w 52"/>
                <a:gd name="T15" fmla="*/ 249 h 71"/>
                <a:gd name="T16" fmla="*/ 253 w 52"/>
                <a:gd name="T17" fmla="*/ 244 h 71"/>
                <a:gd name="T18" fmla="*/ 253 w 52"/>
                <a:gd name="T19" fmla="*/ 224 h 71"/>
                <a:gd name="T20" fmla="*/ 248 w 52"/>
                <a:gd name="T21" fmla="*/ 205 h 71"/>
                <a:gd name="T22" fmla="*/ 229 w 52"/>
                <a:gd name="T23" fmla="*/ 136 h 71"/>
                <a:gd name="T24" fmla="*/ 204 w 52"/>
                <a:gd name="T25" fmla="*/ 136 h 71"/>
                <a:gd name="T26" fmla="*/ 175 w 52"/>
                <a:gd name="T27" fmla="*/ 175 h 71"/>
                <a:gd name="T28" fmla="*/ 170 w 52"/>
                <a:gd name="T29" fmla="*/ 171 h 71"/>
                <a:gd name="T30" fmla="*/ 161 w 52"/>
                <a:gd name="T31" fmla="*/ 166 h 71"/>
                <a:gd name="T32" fmla="*/ 161 w 52"/>
                <a:gd name="T33" fmla="*/ 146 h 71"/>
                <a:gd name="T34" fmla="*/ 175 w 52"/>
                <a:gd name="T35" fmla="*/ 136 h 71"/>
                <a:gd name="T36" fmla="*/ 175 w 52"/>
                <a:gd name="T37" fmla="*/ 127 h 71"/>
                <a:gd name="T38" fmla="*/ 185 w 52"/>
                <a:gd name="T39" fmla="*/ 117 h 71"/>
                <a:gd name="T40" fmla="*/ 185 w 52"/>
                <a:gd name="T41" fmla="*/ 83 h 71"/>
                <a:gd name="T42" fmla="*/ 180 w 52"/>
                <a:gd name="T43" fmla="*/ 68 h 71"/>
                <a:gd name="T44" fmla="*/ 170 w 52"/>
                <a:gd name="T45" fmla="*/ 58 h 71"/>
                <a:gd name="T46" fmla="*/ 180 w 52"/>
                <a:gd name="T47" fmla="*/ 49 h 71"/>
                <a:gd name="T48" fmla="*/ 175 w 52"/>
                <a:gd name="T49" fmla="*/ 34 h 71"/>
                <a:gd name="T50" fmla="*/ 146 w 52"/>
                <a:gd name="T51" fmla="*/ 19 h 71"/>
                <a:gd name="T52" fmla="*/ 127 w 52"/>
                <a:gd name="T53" fmla="*/ 10 h 71"/>
                <a:gd name="T54" fmla="*/ 102 w 52"/>
                <a:gd name="T55" fmla="*/ 5 h 71"/>
                <a:gd name="T56" fmla="*/ 88 w 52"/>
                <a:gd name="T57" fmla="*/ 5 h 71"/>
                <a:gd name="T58" fmla="*/ 73 w 52"/>
                <a:gd name="T59" fmla="*/ 15 h 71"/>
                <a:gd name="T60" fmla="*/ 73 w 52"/>
                <a:gd name="T61" fmla="*/ 29 h 71"/>
                <a:gd name="T62" fmla="*/ 78 w 52"/>
                <a:gd name="T63" fmla="*/ 34 h 71"/>
                <a:gd name="T64" fmla="*/ 73 w 52"/>
                <a:gd name="T65" fmla="*/ 39 h 71"/>
                <a:gd name="T66" fmla="*/ 63 w 52"/>
                <a:gd name="T67" fmla="*/ 49 h 71"/>
                <a:gd name="T68" fmla="*/ 58 w 52"/>
                <a:gd name="T69" fmla="*/ 63 h 71"/>
                <a:gd name="T70" fmla="*/ 58 w 52"/>
                <a:gd name="T71" fmla="*/ 83 h 71"/>
                <a:gd name="T72" fmla="*/ 49 w 52"/>
                <a:gd name="T73" fmla="*/ 78 h 71"/>
                <a:gd name="T74" fmla="*/ 49 w 52"/>
                <a:gd name="T75" fmla="*/ 63 h 71"/>
                <a:gd name="T76" fmla="*/ 49 w 52"/>
                <a:gd name="T77" fmla="*/ 54 h 71"/>
                <a:gd name="T78" fmla="*/ 39 w 52"/>
                <a:gd name="T79" fmla="*/ 63 h 71"/>
                <a:gd name="T80" fmla="*/ 39 w 52"/>
                <a:gd name="T81" fmla="*/ 78 h 71"/>
                <a:gd name="T82" fmla="*/ 24 w 52"/>
                <a:gd name="T83" fmla="*/ 83 h 71"/>
                <a:gd name="T84" fmla="*/ 19 w 52"/>
                <a:gd name="T85" fmla="*/ 93 h 71"/>
                <a:gd name="T86" fmla="*/ 15 w 52"/>
                <a:gd name="T87" fmla="*/ 112 h 71"/>
                <a:gd name="T88" fmla="*/ 10 w 52"/>
                <a:gd name="T89" fmla="*/ 136 h 71"/>
                <a:gd name="T90" fmla="*/ 5 w 52"/>
                <a:gd name="T91" fmla="*/ 156 h 71"/>
                <a:gd name="T92" fmla="*/ 10 w 52"/>
                <a:gd name="T93" fmla="*/ 180 h 71"/>
                <a:gd name="T94" fmla="*/ 10 w 52"/>
                <a:gd name="T95" fmla="*/ 200 h 71"/>
                <a:gd name="T96" fmla="*/ 29 w 52"/>
                <a:gd name="T97" fmla="*/ 244 h 71"/>
                <a:gd name="T98" fmla="*/ 34 w 52"/>
                <a:gd name="T99" fmla="*/ 268 h 71"/>
                <a:gd name="T100" fmla="*/ 34 w 52"/>
                <a:gd name="T101" fmla="*/ 273 h 71"/>
                <a:gd name="T102" fmla="*/ 29 w 52"/>
                <a:gd name="T103" fmla="*/ 302 h 71"/>
                <a:gd name="T104" fmla="*/ 10 w 52"/>
                <a:gd name="T105" fmla="*/ 336 h 71"/>
                <a:gd name="T106" fmla="*/ 0 w 52"/>
                <a:gd name="T107" fmla="*/ 34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6151" name="Freeform 56"/>
            <p:cNvSpPr>
              <a:spLocks/>
            </p:cNvSpPr>
            <p:nvPr/>
          </p:nvSpPr>
          <p:spPr bwMode="auto">
            <a:xfrm>
              <a:off x="3562" y="1636"/>
              <a:ext cx="405" cy="200"/>
            </a:xfrm>
            <a:custGeom>
              <a:avLst/>
              <a:gdLst>
                <a:gd name="T0" fmla="*/ 20 w 83"/>
                <a:gd name="T1" fmla="*/ 78 h 41"/>
                <a:gd name="T2" fmla="*/ 39 w 83"/>
                <a:gd name="T3" fmla="*/ 63 h 41"/>
                <a:gd name="T4" fmla="*/ 98 w 83"/>
                <a:gd name="T5" fmla="*/ 29 h 41"/>
                <a:gd name="T6" fmla="*/ 127 w 83"/>
                <a:gd name="T7" fmla="*/ 5 h 41"/>
                <a:gd name="T8" fmla="*/ 151 w 83"/>
                <a:gd name="T9" fmla="*/ 5 h 41"/>
                <a:gd name="T10" fmla="*/ 137 w 83"/>
                <a:gd name="T11" fmla="*/ 20 h 41"/>
                <a:gd name="T12" fmla="*/ 112 w 83"/>
                <a:gd name="T13" fmla="*/ 44 h 41"/>
                <a:gd name="T14" fmla="*/ 112 w 83"/>
                <a:gd name="T15" fmla="*/ 59 h 41"/>
                <a:gd name="T16" fmla="*/ 137 w 83"/>
                <a:gd name="T17" fmla="*/ 49 h 41"/>
                <a:gd name="T18" fmla="*/ 190 w 83"/>
                <a:gd name="T19" fmla="*/ 73 h 41"/>
                <a:gd name="T20" fmla="*/ 210 w 83"/>
                <a:gd name="T21" fmla="*/ 78 h 41"/>
                <a:gd name="T22" fmla="*/ 215 w 83"/>
                <a:gd name="T23" fmla="*/ 83 h 41"/>
                <a:gd name="T24" fmla="*/ 239 w 83"/>
                <a:gd name="T25" fmla="*/ 63 h 41"/>
                <a:gd name="T26" fmla="*/ 312 w 83"/>
                <a:gd name="T27" fmla="*/ 39 h 41"/>
                <a:gd name="T28" fmla="*/ 307 w 83"/>
                <a:gd name="T29" fmla="*/ 54 h 41"/>
                <a:gd name="T30" fmla="*/ 322 w 83"/>
                <a:gd name="T31" fmla="*/ 68 h 41"/>
                <a:gd name="T32" fmla="*/ 351 w 83"/>
                <a:gd name="T33" fmla="*/ 63 h 41"/>
                <a:gd name="T34" fmla="*/ 371 w 83"/>
                <a:gd name="T35" fmla="*/ 88 h 41"/>
                <a:gd name="T36" fmla="*/ 400 w 83"/>
                <a:gd name="T37" fmla="*/ 93 h 41"/>
                <a:gd name="T38" fmla="*/ 400 w 83"/>
                <a:gd name="T39" fmla="*/ 102 h 41"/>
                <a:gd name="T40" fmla="*/ 385 w 83"/>
                <a:gd name="T41" fmla="*/ 102 h 41"/>
                <a:gd name="T42" fmla="*/ 366 w 83"/>
                <a:gd name="T43" fmla="*/ 102 h 41"/>
                <a:gd name="T44" fmla="*/ 337 w 83"/>
                <a:gd name="T45" fmla="*/ 102 h 41"/>
                <a:gd name="T46" fmla="*/ 337 w 83"/>
                <a:gd name="T47" fmla="*/ 117 h 41"/>
                <a:gd name="T48" fmla="*/ 303 w 83"/>
                <a:gd name="T49" fmla="*/ 102 h 41"/>
                <a:gd name="T50" fmla="*/ 278 w 83"/>
                <a:gd name="T51" fmla="*/ 112 h 41"/>
                <a:gd name="T52" fmla="*/ 268 w 83"/>
                <a:gd name="T53" fmla="*/ 122 h 41"/>
                <a:gd name="T54" fmla="*/ 244 w 83"/>
                <a:gd name="T55" fmla="*/ 122 h 41"/>
                <a:gd name="T56" fmla="*/ 224 w 83"/>
                <a:gd name="T57" fmla="*/ 146 h 41"/>
                <a:gd name="T58" fmla="*/ 229 w 83"/>
                <a:gd name="T59" fmla="*/ 137 h 41"/>
                <a:gd name="T60" fmla="*/ 215 w 83"/>
                <a:gd name="T61" fmla="*/ 137 h 41"/>
                <a:gd name="T62" fmla="*/ 205 w 83"/>
                <a:gd name="T63" fmla="*/ 132 h 41"/>
                <a:gd name="T64" fmla="*/ 195 w 83"/>
                <a:gd name="T65" fmla="*/ 156 h 41"/>
                <a:gd name="T66" fmla="*/ 176 w 83"/>
                <a:gd name="T67" fmla="*/ 185 h 41"/>
                <a:gd name="T68" fmla="*/ 166 w 83"/>
                <a:gd name="T69" fmla="*/ 190 h 41"/>
                <a:gd name="T70" fmla="*/ 171 w 83"/>
                <a:gd name="T71" fmla="*/ 176 h 41"/>
                <a:gd name="T72" fmla="*/ 156 w 83"/>
                <a:gd name="T73" fmla="*/ 176 h 41"/>
                <a:gd name="T74" fmla="*/ 146 w 83"/>
                <a:gd name="T75" fmla="*/ 141 h 41"/>
                <a:gd name="T76" fmla="*/ 142 w 83"/>
                <a:gd name="T77" fmla="*/ 137 h 41"/>
                <a:gd name="T78" fmla="*/ 112 w 83"/>
                <a:gd name="T79" fmla="*/ 127 h 41"/>
                <a:gd name="T80" fmla="*/ 107 w 83"/>
                <a:gd name="T81" fmla="*/ 127 h 41"/>
                <a:gd name="T82" fmla="*/ 78 w 83"/>
                <a:gd name="T83" fmla="*/ 117 h 41"/>
                <a:gd name="T84" fmla="*/ 20 w 83"/>
                <a:gd name="T85" fmla="*/ 93 h 41"/>
                <a:gd name="T86" fmla="*/ 0 w 83"/>
                <a:gd name="T87" fmla="*/ 83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0000A0"/>
            </a:solidFill>
            <a:ln w="12700" cmpd="sng">
              <a:solidFill>
                <a:schemeClr val="tx1"/>
              </a:solidFill>
              <a:prstDash val="solid"/>
              <a:round/>
              <a:headEnd/>
              <a:tailEnd/>
            </a:ln>
          </p:spPr>
          <p:txBody>
            <a:bodyPr/>
            <a:lstStyle/>
            <a:p>
              <a:endParaRPr lang="en-US"/>
            </a:p>
          </p:txBody>
        </p:sp>
      </p:grpSp>
      <p:grpSp>
        <p:nvGrpSpPr>
          <p:cNvPr id="46116" name="Group 127"/>
          <p:cNvGrpSpPr>
            <a:grpSpLocks/>
          </p:cNvGrpSpPr>
          <p:nvPr/>
        </p:nvGrpSpPr>
        <p:grpSpPr bwMode="auto">
          <a:xfrm>
            <a:off x="5818188" y="2917825"/>
            <a:ext cx="1001712" cy="1571625"/>
            <a:chOff x="3665" y="1838"/>
            <a:chExt cx="631" cy="990"/>
          </a:xfrm>
        </p:grpSpPr>
        <p:sp>
          <p:nvSpPr>
            <p:cNvPr id="46147" name="Freeform 13"/>
            <p:cNvSpPr>
              <a:spLocks/>
            </p:cNvSpPr>
            <p:nvPr/>
          </p:nvSpPr>
          <p:spPr bwMode="auto">
            <a:xfrm>
              <a:off x="3787" y="2057"/>
              <a:ext cx="509" cy="249"/>
            </a:xfrm>
            <a:custGeom>
              <a:avLst/>
              <a:gdLst>
                <a:gd name="T0" fmla="*/ 103 w 99"/>
                <a:gd name="T1" fmla="*/ 239 h 51"/>
                <a:gd name="T2" fmla="*/ 98 w 99"/>
                <a:gd name="T3" fmla="*/ 229 h 51"/>
                <a:gd name="T4" fmla="*/ 113 w 99"/>
                <a:gd name="T5" fmla="*/ 229 h 51"/>
                <a:gd name="T6" fmla="*/ 411 w 99"/>
                <a:gd name="T7" fmla="*/ 200 h 51"/>
                <a:gd name="T8" fmla="*/ 437 w 99"/>
                <a:gd name="T9" fmla="*/ 186 h 51"/>
                <a:gd name="T10" fmla="*/ 458 w 99"/>
                <a:gd name="T11" fmla="*/ 171 h 51"/>
                <a:gd name="T12" fmla="*/ 458 w 99"/>
                <a:gd name="T13" fmla="*/ 161 h 51"/>
                <a:gd name="T14" fmla="*/ 463 w 99"/>
                <a:gd name="T15" fmla="*/ 151 h 51"/>
                <a:gd name="T16" fmla="*/ 509 w 99"/>
                <a:gd name="T17" fmla="*/ 112 h 51"/>
                <a:gd name="T18" fmla="*/ 504 w 99"/>
                <a:gd name="T19" fmla="*/ 107 h 51"/>
                <a:gd name="T20" fmla="*/ 499 w 99"/>
                <a:gd name="T21" fmla="*/ 103 h 51"/>
                <a:gd name="T22" fmla="*/ 488 w 99"/>
                <a:gd name="T23" fmla="*/ 98 h 51"/>
                <a:gd name="T24" fmla="*/ 483 w 99"/>
                <a:gd name="T25" fmla="*/ 98 h 51"/>
                <a:gd name="T26" fmla="*/ 463 w 99"/>
                <a:gd name="T27" fmla="*/ 68 h 51"/>
                <a:gd name="T28" fmla="*/ 458 w 99"/>
                <a:gd name="T29" fmla="*/ 59 h 51"/>
                <a:gd name="T30" fmla="*/ 458 w 99"/>
                <a:gd name="T31" fmla="*/ 39 h 51"/>
                <a:gd name="T32" fmla="*/ 447 w 99"/>
                <a:gd name="T33" fmla="*/ 34 h 51"/>
                <a:gd name="T34" fmla="*/ 432 w 99"/>
                <a:gd name="T35" fmla="*/ 20 h 51"/>
                <a:gd name="T36" fmla="*/ 422 w 99"/>
                <a:gd name="T37" fmla="*/ 20 h 51"/>
                <a:gd name="T38" fmla="*/ 416 w 99"/>
                <a:gd name="T39" fmla="*/ 29 h 51"/>
                <a:gd name="T40" fmla="*/ 401 w 99"/>
                <a:gd name="T41" fmla="*/ 29 h 51"/>
                <a:gd name="T42" fmla="*/ 386 w 99"/>
                <a:gd name="T43" fmla="*/ 29 h 51"/>
                <a:gd name="T44" fmla="*/ 365 w 99"/>
                <a:gd name="T45" fmla="*/ 24 h 51"/>
                <a:gd name="T46" fmla="*/ 339 w 99"/>
                <a:gd name="T47" fmla="*/ 20 h 51"/>
                <a:gd name="T48" fmla="*/ 324 w 99"/>
                <a:gd name="T49" fmla="*/ 0 h 51"/>
                <a:gd name="T50" fmla="*/ 314 w 99"/>
                <a:gd name="T51" fmla="*/ 5 h 51"/>
                <a:gd name="T52" fmla="*/ 298 w 99"/>
                <a:gd name="T53" fmla="*/ 0 h 51"/>
                <a:gd name="T54" fmla="*/ 298 w 99"/>
                <a:gd name="T55" fmla="*/ 10 h 51"/>
                <a:gd name="T56" fmla="*/ 298 w 99"/>
                <a:gd name="T57" fmla="*/ 29 h 51"/>
                <a:gd name="T58" fmla="*/ 283 w 99"/>
                <a:gd name="T59" fmla="*/ 39 h 51"/>
                <a:gd name="T60" fmla="*/ 262 w 99"/>
                <a:gd name="T61" fmla="*/ 39 h 51"/>
                <a:gd name="T62" fmla="*/ 237 w 99"/>
                <a:gd name="T63" fmla="*/ 88 h 51"/>
                <a:gd name="T64" fmla="*/ 216 w 99"/>
                <a:gd name="T65" fmla="*/ 103 h 51"/>
                <a:gd name="T66" fmla="*/ 201 w 99"/>
                <a:gd name="T67" fmla="*/ 93 h 51"/>
                <a:gd name="T68" fmla="*/ 190 w 99"/>
                <a:gd name="T69" fmla="*/ 117 h 51"/>
                <a:gd name="T70" fmla="*/ 180 w 99"/>
                <a:gd name="T71" fmla="*/ 117 h 51"/>
                <a:gd name="T72" fmla="*/ 165 w 99"/>
                <a:gd name="T73" fmla="*/ 112 h 51"/>
                <a:gd name="T74" fmla="*/ 154 w 99"/>
                <a:gd name="T75" fmla="*/ 127 h 51"/>
                <a:gd name="T76" fmla="*/ 134 w 99"/>
                <a:gd name="T77" fmla="*/ 117 h 51"/>
                <a:gd name="T78" fmla="*/ 103 w 99"/>
                <a:gd name="T79" fmla="*/ 122 h 51"/>
                <a:gd name="T80" fmla="*/ 103 w 99"/>
                <a:gd name="T81" fmla="*/ 132 h 51"/>
                <a:gd name="T82" fmla="*/ 93 w 99"/>
                <a:gd name="T83" fmla="*/ 132 h 51"/>
                <a:gd name="T84" fmla="*/ 93 w 99"/>
                <a:gd name="T85" fmla="*/ 132 h 51"/>
                <a:gd name="T86" fmla="*/ 87 w 99"/>
                <a:gd name="T87" fmla="*/ 146 h 51"/>
                <a:gd name="T88" fmla="*/ 87 w 99"/>
                <a:gd name="T89" fmla="*/ 146 h 51"/>
                <a:gd name="T90" fmla="*/ 93 w 99"/>
                <a:gd name="T91" fmla="*/ 161 h 51"/>
                <a:gd name="T92" fmla="*/ 62 w 99"/>
                <a:gd name="T93" fmla="*/ 166 h 51"/>
                <a:gd name="T94" fmla="*/ 67 w 99"/>
                <a:gd name="T95" fmla="*/ 195 h 51"/>
                <a:gd name="T96" fmla="*/ 51 w 99"/>
                <a:gd name="T97" fmla="*/ 190 h 51"/>
                <a:gd name="T98" fmla="*/ 31 w 99"/>
                <a:gd name="T99" fmla="*/ 186 h 51"/>
                <a:gd name="T100" fmla="*/ 21 w 99"/>
                <a:gd name="T101" fmla="*/ 205 h 51"/>
                <a:gd name="T102" fmla="*/ 21 w 99"/>
                <a:gd name="T103" fmla="*/ 205 h 51"/>
                <a:gd name="T104" fmla="*/ 26 w 99"/>
                <a:gd name="T105" fmla="*/ 215 h 51"/>
                <a:gd name="T106" fmla="*/ 15 w 99"/>
                <a:gd name="T107" fmla="*/ 239 h 51"/>
                <a:gd name="T108" fmla="*/ 5 w 99"/>
                <a:gd name="T109" fmla="*/ 239 h 51"/>
                <a:gd name="T110" fmla="*/ 0 w 99"/>
                <a:gd name="T111" fmla="*/ 249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6148" name="Freeform 57"/>
            <p:cNvSpPr>
              <a:spLocks/>
            </p:cNvSpPr>
            <p:nvPr/>
          </p:nvSpPr>
          <p:spPr bwMode="auto">
            <a:xfrm>
              <a:off x="3879" y="1838"/>
              <a:ext cx="206" cy="351"/>
            </a:xfrm>
            <a:custGeom>
              <a:avLst/>
              <a:gdLst>
                <a:gd name="T0" fmla="*/ 5 w 40"/>
                <a:gd name="T1" fmla="*/ 24 h 72"/>
                <a:gd name="T2" fmla="*/ 21 w 40"/>
                <a:gd name="T3" fmla="*/ 219 h 72"/>
                <a:gd name="T4" fmla="*/ 21 w 40"/>
                <a:gd name="T5" fmla="*/ 224 h 72"/>
                <a:gd name="T6" fmla="*/ 21 w 40"/>
                <a:gd name="T7" fmla="*/ 229 h 72"/>
                <a:gd name="T8" fmla="*/ 21 w 40"/>
                <a:gd name="T9" fmla="*/ 239 h 72"/>
                <a:gd name="T10" fmla="*/ 26 w 40"/>
                <a:gd name="T11" fmla="*/ 253 h 72"/>
                <a:gd name="T12" fmla="*/ 31 w 40"/>
                <a:gd name="T13" fmla="*/ 273 h 72"/>
                <a:gd name="T14" fmla="*/ 21 w 40"/>
                <a:gd name="T15" fmla="*/ 288 h 72"/>
                <a:gd name="T16" fmla="*/ 21 w 40"/>
                <a:gd name="T17" fmla="*/ 292 h 72"/>
                <a:gd name="T18" fmla="*/ 10 w 40"/>
                <a:gd name="T19" fmla="*/ 307 h 72"/>
                <a:gd name="T20" fmla="*/ 0 w 40"/>
                <a:gd name="T21" fmla="*/ 317 h 72"/>
                <a:gd name="T22" fmla="*/ 0 w 40"/>
                <a:gd name="T23" fmla="*/ 332 h 72"/>
                <a:gd name="T24" fmla="*/ 0 w 40"/>
                <a:gd name="T25" fmla="*/ 346 h 72"/>
                <a:gd name="T26" fmla="*/ 0 w 40"/>
                <a:gd name="T27" fmla="*/ 346 h 72"/>
                <a:gd name="T28" fmla="*/ 0 w 40"/>
                <a:gd name="T29" fmla="*/ 351 h 72"/>
                <a:gd name="T30" fmla="*/ 0 w 40"/>
                <a:gd name="T31" fmla="*/ 351 h 72"/>
                <a:gd name="T32" fmla="*/ 5 w 40"/>
                <a:gd name="T33" fmla="*/ 351 h 72"/>
                <a:gd name="T34" fmla="*/ 10 w 40"/>
                <a:gd name="T35" fmla="*/ 351 h 72"/>
                <a:gd name="T36" fmla="*/ 10 w 40"/>
                <a:gd name="T37" fmla="*/ 346 h 72"/>
                <a:gd name="T38" fmla="*/ 10 w 40"/>
                <a:gd name="T39" fmla="*/ 341 h 72"/>
                <a:gd name="T40" fmla="*/ 26 w 40"/>
                <a:gd name="T41" fmla="*/ 341 h 72"/>
                <a:gd name="T42" fmla="*/ 41 w 40"/>
                <a:gd name="T43" fmla="*/ 336 h 72"/>
                <a:gd name="T44" fmla="*/ 62 w 40"/>
                <a:gd name="T45" fmla="*/ 346 h 72"/>
                <a:gd name="T46" fmla="*/ 62 w 40"/>
                <a:gd name="T47" fmla="*/ 346 h 72"/>
                <a:gd name="T48" fmla="*/ 67 w 40"/>
                <a:gd name="T49" fmla="*/ 346 h 72"/>
                <a:gd name="T50" fmla="*/ 72 w 40"/>
                <a:gd name="T51" fmla="*/ 332 h 72"/>
                <a:gd name="T52" fmla="*/ 82 w 40"/>
                <a:gd name="T53" fmla="*/ 332 h 72"/>
                <a:gd name="T54" fmla="*/ 88 w 40"/>
                <a:gd name="T55" fmla="*/ 336 h 72"/>
                <a:gd name="T56" fmla="*/ 93 w 40"/>
                <a:gd name="T57" fmla="*/ 341 h 72"/>
                <a:gd name="T58" fmla="*/ 98 w 40"/>
                <a:gd name="T59" fmla="*/ 336 h 72"/>
                <a:gd name="T60" fmla="*/ 103 w 40"/>
                <a:gd name="T61" fmla="*/ 317 h 72"/>
                <a:gd name="T62" fmla="*/ 108 w 40"/>
                <a:gd name="T63" fmla="*/ 312 h 72"/>
                <a:gd name="T64" fmla="*/ 113 w 40"/>
                <a:gd name="T65" fmla="*/ 312 h 72"/>
                <a:gd name="T66" fmla="*/ 124 w 40"/>
                <a:gd name="T67" fmla="*/ 322 h 72"/>
                <a:gd name="T68" fmla="*/ 139 w 40"/>
                <a:gd name="T69" fmla="*/ 322 h 72"/>
                <a:gd name="T70" fmla="*/ 144 w 40"/>
                <a:gd name="T71" fmla="*/ 307 h 72"/>
                <a:gd name="T72" fmla="*/ 170 w 40"/>
                <a:gd name="T73" fmla="*/ 273 h 72"/>
                <a:gd name="T74" fmla="*/ 170 w 40"/>
                <a:gd name="T75" fmla="*/ 258 h 72"/>
                <a:gd name="T76" fmla="*/ 175 w 40"/>
                <a:gd name="T77" fmla="*/ 258 h 72"/>
                <a:gd name="T78" fmla="*/ 191 w 40"/>
                <a:gd name="T79" fmla="*/ 258 h 72"/>
                <a:gd name="T80" fmla="*/ 196 w 40"/>
                <a:gd name="T81" fmla="*/ 253 h 72"/>
                <a:gd name="T82" fmla="*/ 206 w 40"/>
                <a:gd name="T83" fmla="*/ 249 h 72"/>
                <a:gd name="T84" fmla="*/ 206 w 40"/>
                <a:gd name="T85" fmla="*/ 244 h 72"/>
                <a:gd name="T86" fmla="*/ 206 w 40"/>
                <a:gd name="T87" fmla="*/ 229 h 72"/>
                <a:gd name="T88" fmla="*/ 206 w 40"/>
                <a:gd name="T89" fmla="*/ 229 h 72"/>
                <a:gd name="T90" fmla="*/ 206 w 40"/>
                <a:gd name="T91" fmla="*/ 219 h 72"/>
                <a:gd name="T92" fmla="*/ 180 w 40"/>
                <a:gd name="T93" fmla="*/ 5 h 72"/>
                <a:gd name="T94" fmla="*/ 180 w 40"/>
                <a:gd name="T95" fmla="*/ 0 h 72"/>
                <a:gd name="T96" fmla="*/ 46 w 40"/>
                <a:gd name="T97" fmla="*/ 15 h 72"/>
                <a:gd name="T98" fmla="*/ 41 w 40"/>
                <a:gd name="T99" fmla="*/ 20 h 72"/>
                <a:gd name="T100" fmla="*/ 31 w 40"/>
                <a:gd name="T101" fmla="*/ 24 h 72"/>
                <a:gd name="T102" fmla="*/ 26 w 40"/>
                <a:gd name="T103" fmla="*/ 29 h 72"/>
                <a:gd name="T104" fmla="*/ 15 w 40"/>
                <a:gd name="T105" fmla="*/ 29 h 72"/>
                <a:gd name="T106" fmla="*/ 5 w 40"/>
                <a:gd name="T107" fmla="*/ 24 h 72"/>
                <a:gd name="T108" fmla="*/ 5 w 40"/>
                <a:gd name="T109" fmla="*/ 24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6149" name="Freeform 58"/>
            <p:cNvSpPr>
              <a:spLocks/>
            </p:cNvSpPr>
            <p:nvPr/>
          </p:nvSpPr>
          <p:spPr bwMode="auto">
            <a:xfrm>
              <a:off x="3665" y="2423"/>
              <a:ext cx="240" cy="405"/>
            </a:xfrm>
            <a:custGeom>
              <a:avLst/>
              <a:gdLst>
                <a:gd name="T0" fmla="*/ 225 w 47"/>
                <a:gd name="T1" fmla="*/ 0 h 83"/>
                <a:gd name="T2" fmla="*/ 77 w 47"/>
                <a:gd name="T3" fmla="*/ 10 h 83"/>
                <a:gd name="T4" fmla="*/ 77 w 47"/>
                <a:gd name="T5" fmla="*/ 15 h 83"/>
                <a:gd name="T6" fmla="*/ 61 w 47"/>
                <a:gd name="T7" fmla="*/ 24 h 83"/>
                <a:gd name="T8" fmla="*/ 61 w 47"/>
                <a:gd name="T9" fmla="*/ 39 h 83"/>
                <a:gd name="T10" fmla="*/ 61 w 47"/>
                <a:gd name="T11" fmla="*/ 54 h 83"/>
                <a:gd name="T12" fmla="*/ 56 w 47"/>
                <a:gd name="T13" fmla="*/ 59 h 83"/>
                <a:gd name="T14" fmla="*/ 46 w 47"/>
                <a:gd name="T15" fmla="*/ 68 h 83"/>
                <a:gd name="T16" fmla="*/ 36 w 47"/>
                <a:gd name="T17" fmla="*/ 78 h 83"/>
                <a:gd name="T18" fmla="*/ 31 w 47"/>
                <a:gd name="T19" fmla="*/ 83 h 83"/>
                <a:gd name="T20" fmla="*/ 31 w 47"/>
                <a:gd name="T21" fmla="*/ 93 h 83"/>
                <a:gd name="T22" fmla="*/ 26 w 47"/>
                <a:gd name="T23" fmla="*/ 102 h 83"/>
                <a:gd name="T24" fmla="*/ 26 w 47"/>
                <a:gd name="T25" fmla="*/ 107 h 83"/>
                <a:gd name="T26" fmla="*/ 20 w 47"/>
                <a:gd name="T27" fmla="*/ 122 h 83"/>
                <a:gd name="T28" fmla="*/ 15 w 47"/>
                <a:gd name="T29" fmla="*/ 132 h 83"/>
                <a:gd name="T30" fmla="*/ 20 w 47"/>
                <a:gd name="T31" fmla="*/ 146 h 83"/>
                <a:gd name="T32" fmla="*/ 26 w 47"/>
                <a:gd name="T33" fmla="*/ 151 h 83"/>
                <a:gd name="T34" fmla="*/ 26 w 47"/>
                <a:gd name="T35" fmla="*/ 161 h 83"/>
                <a:gd name="T36" fmla="*/ 26 w 47"/>
                <a:gd name="T37" fmla="*/ 161 h 83"/>
                <a:gd name="T38" fmla="*/ 26 w 47"/>
                <a:gd name="T39" fmla="*/ 166 h 83"/>
                <a:gd name="T40" fmla="*/ 26 w 47"/>
                <a:gd name="T41" fmla="*/ 166 h 83"/>
                <a:gd name="T42" fmla="*/ 20 w 47"/>
                <a:gd name="T43" fmla="*/ 176 h 83"/>
                <a:gd name="T44" fmla="*/ 26 w 47"/>
                <a:gd name="T45" fmla="*/ 181 h 83"/>
                <a:gd name="T46" fmla="*/ 20 w 47"/>
                <a:gd name="T47" fmla="*/ 185 h 83"/>
                <a:gd name="T48" fmla="*/ 31 w 47"/>
                <a:gd name="T49" fmla="*/ 205 h 83"/>
                <a:gd name="T50" fmla="*/ 31 w 47"/>
                <a:gd name="T51" fmla="*/ 220 h 83"/>
                <a:gd name="T52" fmla="*/ 36 w 47"/>
                <a:gd name="T53" fmla="*/ 229 h 83"/>
                <a:gd name="T54" fmla="*/ 41 w 47"/>
                <a:gd name="T55" fmla="*/ 234 h 83"/>
                <a:gd name="T56" fmla="*/ 41 w 47"/>
                <a:gd name="T57" fmla="*/ 239 h 83"/>
                <a:gd name="T58" fmla="*/ 31 w 47"/>
                <a:gd name="T59" fmla="*/ 244 h 83"/>
                <a:gd name="T60" fmla="*/ 31 w 47"/>
                <a:gd name="T61" fmla="*/ 249 h 83"/>
                <a:gd name="T62" fmla="*/ 26 w 47"/>
                <a:gd name="T63" fmla="*/ 263 h 83"/>
                <a:gd name="T64" fmla="*/ 15 w 47"/>
                <a:gd name="T65" fmla="*/ 288 h 83"/>
                <a:gd name="T66" fmla="*/ 0 w 47"/>
                <a:gd name="T67" fmla="*/ 322 h 83"/>
                <a:gd name="T68" fmla="*/ 0 w 47"/>
                <a:gd name="T69" fmla="*/ 346 h 83"/>
                <a:gd name="T70" fmla="*/ 138 w 47"/>
                <a:gd name="T71" fmla="*/ 342 h 83"/>
                <a:gd name="T72" fmla="*/ 138 w 47"/>
                <a:gd name="T73" fmla="*/ 346 h 83"/>
                <a:gd name="T74" fmla="*/ 133 w 47"/>
                <a:gd name="T75" fmla="*/ 356 h 83"/>
                <a:gd name="T76" fmla="*/ 138 w 47"/>
                <a:gd name="T77" fmla="*/ 376 h 83"/>
                <a:gd name="T78" fmla="*/ 148 w 47"/>
                <a:gd name="T79" fmla="*/ 390 h 83"/>
                <a:gd name="T80" fmla="*/ 153 w 47"/>
                <a:gd name="T81" fmla="*/ 405 h 83"/>
                <a:gd name="T82" fmla="*/ 163 w 47"/>
                <a:gd name="T83" fmla="*/ 405 h 83"/>
                <a:gd name="T84" fmla="*/ 179 w 47"/>
                <a:gd name="T85" fmla="*/ 395 h 83"/>
                <a:gd name="T86" fmla="*/ 209 w 47"/>
                <a:gd name="T87" fmla="*/ 385 h 83"/>
                <a:gd name="T88" fmla="*/ 220 w 47"/>
                <a:gd name="T89" fmla="*/ 385 h 83"/>
                <a:gd name="T90" fmla="*/ 230 w 47"/>
                <a:gd name="T91" fmla="*/ 381 h 83"/>
                <a:gd name="T92" fmla="*/ 235 w 47"/>
                <a:gd name="T93" fmla="*/ 385 h 83"/>
                <a:gd name="T94" fmla="*/ 240 w 47"/>
                <a:gd name="T95" fmla="*/ 390 h 83"/>
                <a:gd name="T96" fmla="*/ 240 w 47"/>
                <a:gd name="T97" fmla="*/ 385 h 83"/>
                <a:gd name="T98" fmla="*/ 225 w 47"/>
                <a:gd name="T99" fmla="*/ 263 h 83"/>
                <a:gd name="T100" fmla="*/ 225 w 47"/>
                <a:gd name="T101" fmla="*/ 254 h 83"/>
                <a:gd name="T102" fmla="*/ 230 w 47"/>
                <a:gd name="T103" fmla="*/ 10 h 83"/>
                <a:gd name="T104" fmla="*/ 225 w 47"/>
                <a:gd name="T105" fmla="*/ 0 h 83"/>
                <a:gd name="T106" fmla="*/ 225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46117" name="Freeform 59"/>
          <p:cNvSpPr>
            <a:spLocks/>
          </p:cNvSpPr>
          <p:nvPr/>
        </p:nvSpPr>
        <p:spPr bwMode="auto">
          <a:xfrm>
            <a:off x="6875463" y="2732088"/>
            <a:ext cx="641350" cy="395287"/>
          </a:xfrm>
          <a:custGeom>
            <a:avLst/>
            <a:gdLst>
              <a:gd name="T0" fmla="*/ 154249 w 79"/>
              <a:gd name="T1" fmla="*/ 379786 h 51"/>
              <a:gd name="T2" fmla="*/ 446509 w 79"/>
              <a:gd name="T3" fmla="*/ 325530 h 51"/>
              <a:gd name="T4" fmla="*/ 535811 w 79"/>
              <a:gd name="T5" fmla="*/ 310029 h 51"/>
              <a:gd name="T6" fmla="*/ 543930 w 79"/>
              <a:gd name="T7" fmla="*/ 310029 h 51"/>
              <a:gd name="T8" fmla="*/ 543930 w 79"/>
              <a:gd name="T9" fmla="*/ 302278 h 51"/>
              <a:gd name="T10" fmla="*/ 543930 w 79"/>
              <a:gd name="T11" fmla="*/ 294528 h 51"/>
              <a:gd name="T12" fmla="*/ 552048 w 79"/>
              <a:gd name="T13" fmla="*/ 286777 h 51"/>
              <a:gd name="T14" fmla="*/ 568285 w 79"/>
              <a:gd name="T15" fmla="*/ 286777 h 51"/>
              <a:gd name="T16" fmla="*/ 576403 w 79"/>
              <a:gd name="T17" fmla="*/ 286777 h 51"/>
              <a:gd name="T18" fmla="*/ 600758 w 79"/>
              <a:gd name="T19" fmla="*/ 271275 h 51"/>
              <a:gd name="T20" fmla="*/ 600758 w 79"/>
              <a:gd name="T21" fmla="*/ 255774 h 51"/>
              <a:gd name="T22" fmla="*/ 625113 w 79"/>
              <a:gd name="T23" fmla="*/ 240272 h 51"/>
              <a:gd name="T24" fmla="*/ 641350 w 79"/>
              <a:gd name="T25" fmla="*/ 232522 h 51"/>
              <a:gd name="T26" fmla="*/ 641350 w 79"/>
              <a:gd name="T27" fmla="*/ 224771 h 51"/>
              <a:gd name="T28" fmla="*/ 625113 w 79"/>
              <a:gd name="T29" fmla="*/ 217020 h 51"/>
              <a:gd name="T30" fmla="*/ 616995 w 79"/>
              <a:gd name="T31" fmla="*/ 209270 h 51"/>
              <a:gd name="T32" fmla="*/ 608877 w 79"/>
              <a:gd name="T33" fmla="*/ 209270 h 51"/>
              <a:gd name="T34" fmla="*/ 608877 w 79"/>
              <a:gd name="T35" fmla="*/ 201519 h 51"/>
              <a:gd name="T36" fmla="*/ 592640 w 79"/>
              <a:gd name="T37" fmla="*/ 201519 h 51"/>
              <a:gd name="T38" fmla="*/ 592640 w 79"/>
              <a:gd name="T39" fmla="*/ 186017 h 51"/>
              <a:gd name="T40" fmla="*/ 576403 w 79"/>
              <a:gd name="T41" fmla="*/ 186017 h 51"/>
              <a:gd name="T42" fmla="*/ 576403 w 79"/>
              <a:gd name="T43" fmla="*/ 178267 h 51"/>
              <a:gd name="T44" fmla="*/ 576403 w 79"/>
              <a:gd name="T45" fmla="*/ 155015 h 51"/>
              <a:gd name="T46" fmla="*/ 584522 w 79"/>
              <a:gd name="T47" fmla="*/ 155015 h 51"/>
              <a:gd name="T48" fmla="*/ 576403 w 79"/>
              <a:gd name="T49" fmla="*/ 139513 h 51"/>
              <a:gd name="T50" fmla="*/ 568285 w 79"/>
              <a:gd name="T51" fmla="*/ 131762 h 51"/>
              <a:gd name="T52" fmla="*/ 568285 w 79"/>
              <a:gd name="T53" fmla="*/ 131762 h 51"/>
              <a:gd name="T54" fmla="*/ 576403 w 79"/>
              <a:gd name="T55" fmla="*/ 124012 h 51"/>
              <a:gd name="T56" fmla="*/ 584522 w 79"/>
              <a:gd name="T57" fmla="*/ 116261 h 51"/>
              <a:gd name="T58" fmla="*/ 592640 w 79"/>
              <a:gd name="T59" fmla="*/ 93009 h 51"/>
              <a:gd name="T60" fmla="*/ 592640 w 79"/>
              <a:gd name="T61" fmla="*/ 85258 h 51"/>
              <a:gd name="T62" fmla="*/ 600758 w 79"/>
              <a:gd name="T63" fmla="*/ 77507 h 51"/>
              <a:gd name="T64" fmla="*/ 600758 w 79"/>
              <a:gd name="T65" fmla="*/ 69757 h 51"/>
              <a:gd name="T66" fmla="*/ 592640 w 79"/>
              <a:gd name="T67" fmla="*/ 69757 h 51"/>
              <a:gd name="T68" fmla="*/ 568285 w 79"/>
              <a:gd name="T69" fmla="*/ 62006 h 51"/>
              <a:gd name="T70" fmla="*/ 568285 w 79"/>
              <a:gd name="T71" fmla="*/ 62006 h 51"/>
              <a:gd name="T72" fmla="*/ 560166 w 79"/>
              <a:gd name="T73" fmla="*/ 54255 h 51"/>
              <a:gd name="T74" fmla="*/ 560166 w 79"/>
              <a:gd name="T75" fmla="*/ 46504 h 51"/>
              <a:gd name="T76" fmla="*/ 543930 w 79"/>
              <a:gd name="T77" fmla="*/ 23252 h 51"/>
              <a:gd name="T78" fmla="*/ 535811 w 79"/>
              <a:gd name="T79" fmla="*/ 23252 h 51"/>
              <a:gd name="T80" fmla="*/ 535811 w 79"/>
              <a:gd name="T81" fmla="*/ 15501 h 51"/>
              <a:gd name="T82" fmla="*/ 527693 w 79"/>
              <a:gd name="T83" fmla="*/ 15501 h 51"/>
              <a:gd name="T84" fmla="*/ 527693 w 79"/>
              <a:gd name="T85" fmla="*/ 15501 h 51"/>
              <a:gd name="T86" fmla="*/ 527693 w 79"/>
              <a:gd name="T87" fmla="*/ 7751 h 51"/>
              <a:gd name="T88" fmla="*/ 519575 w 79"/>
              <a:gd name="T89" fmla="*/ 0 h 51"/>
              <a:gd name="T90" fmla="*/ 73065 w 79"/>
              <a:gd name="T91" fmla="*/ 85258 h 51"/>
              <a:gd name="T92" fmla="*/ 64947 w 79"/>
              <a:gd name="T93" fmla="*/ 54255 h 51"/>
              <a:gd name="T94" fmla="*/ 40592 w 79"/>
              <a:gd name="T95" fmla="*/ 77507 h 51"/>
              <a:gd name="T96" fmla="*/ 40592 w 79"/>
              <a:gd name="T97" fmla="*/ 77507 h 51"/>
              <a:gd name="T98" fmla="*/ 32473 w 79"/>
              <a:gd name="T99" fmla="*/ 69757 h 51"/>
              <a:gd name="T100" fmla="*/ 32473 w 79"/>
              <a:gd name="T101" fmla="*/ 69757 h 51"/>
              <a:gd name="T102" fmla="*/ 24355 w 79"/>
              <a:gd name="T103" fmla="*/ 85258 h 51"/>
              <a:gd name="T104" fmla="*/ 8118 w 79"/>
              <a:gd name="T105" fmla="*/ 100759 h 51"/>
              <a:gd name="T106" fmla="*/ 0 w 79"/>
              <a:gd name="T107" fmla="*/ 108510 h 51"/>
              <a:gd name="T108" fmla="*/ 32473 w 79"/>
              <a:gd name="T109" fmla="*/ 279026 h 51"/>
              <a:gd name="T110" fmla="*/ 48710 w 79"/>
              <a:gd name="T111" fmla="*/ 395287 h 51"/>
              <a:gd name="T112" fmla="*/ 154249 w 79"/>
              <a:gd name="T113" fmla="*/ 379786 h 51"/>
              <a:gd name="T114" fmla="*/ 154249 w 79"/>
              <a:gd name="T115" fmla="*/ 379786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6118" name="Freeform 60"/>
          <p:cNvSpPr>
            <a:spLocks/>
          </p:cNvSpPr>
          <p:nvPr/>
        </p:nvSpPr>
        <p:spPr bwMode="auto">
          <a:xfrm>
            <a:off x="6662738" y="3127375"/>
            <a:ext cx="830262" cy="455613"/>
          </a:xfrm>
          <a:custGeom>
            <a:avLst/>
            <a:gdLst>
              <a:gd name="T0" fmla="*/ 252335 w 102"/>
              <a:gd name="T1" fmla="*/ 424724 h 59"/>
              <a:gd name="T2" fmla="*/ 211635 w 102"/>
              <a:gd name="T3" fmla="*/ 432446 h 59"/>
              <a:gd name="T4" fmla="*/ 179076 w 102"/>
              <a:gd name="T5" fmla="*/ 432446 h 59"/>
              <a:gd name="T6" fmla="*/ 40699 w 102"/>
              <a:gd name="T7" fmla="*/ 432446 h 59"/>
              <a:gd name="T8" fmla="*/ 73258 w 102"/>
              <a:gd name="T9" fmla="*/ 401557 h 59"/>
              <a:gd name="T10" fmla="*/ 81398 w 102"/>
              <a:gd name="T11" fmla="*/ 378390 h 59"/>
              <a:gd name="T12" fmla="*/ 154657 w 102"/>
              <a:gd name="T13" fmla="*/ 308890 h 59"/>
              <a:gd name="T14" fmla="*/ 170936 w 102"/>
              <a:gd name="T15" fmla="*/ 339779 h 59"/>
              <a:gd name="T16" fmla="*/ 219775 w 102"/>
              <a:gd name="T17" fmla="*/ 339779 h 59"/>
              <a:gd name="T18" fmla="*/ 236055 w 102"/>
              <a:gd name="T19" fmla="*/ 332057 h 59"/>
              <a:gd name="T20" fmla="*/ 276754 w 102"/>
              <a:gd name="T21" fmla="*/ 324335 h 59"/>
              <a:gd name="T22" fmla="*/ 293034 w 102"/>
              <a:gd name="T23" fmla="*/ 316612 h 59"/>
              <a:gd name="T24" fmla="*/ 341873 w 102"/>
              <a:gd name="T25" fmla="*/ 278001 h 59"/>
              <a:gd name="T26" fmla="*/ 358152 w 102"/>
              <a:gd name="T27" fmla="*/ 216223 h 59"/>
              <a:gd name="T28" fmla="*/ 398851 w 102"/>
              <a:gd name="T29" fmla="*/ 139001 h 59"/>
              <a:gd name="T30" fmla="*/ 423271 w 102"/>
              <a:gd name="T31" fmla="*/ 146723 h 59"/>
              <a:gd name="T32" fmla="*/ 447690 w 102"/>
              <a:gd name="T33" fmla="*/ 92667 h 59"/>
              <a:gd name="T34" fmla="*/ 480250 w 102"/>
              <a:gd name="T35" fmla="*/ 77223 h 59"/>
              <a:gd name="T36" fmla="*/ 496529 w 102"/>
              <a:gd name="T37" fmla="*/ 38611 h 59"/>
              <a:gd name="T38" fmla="*/ 496529 w 102"/>
              <a:gd name="T39" fmla="*/ 7722 h 59"/>
              <a:gd name="T40" fmla="*/ 553508 w 102"/>
              <a:gd name="T41" fmla="*/ 30889 h 59"/>
              <a:gd name="T42" fmla="*/ 569788 w 102"/>
              <a:gd name="T43" fmla="*/ 7722 h 59"/>
              <a:gd name="T44" fmla="*/ 594207 w 102"/>
              <a:gd name="T45" fmla="*/ 15445 h 59"/>
              <a:gd name="T46" fmla="*/ 618627 w 102"/>
              <a:gd name="T47" fmla="*/ 30889 h 59"/>
              <a:gd name="T48" fmla="*/ 651186 w 102"/>
              <a:gd name="T49" fmla="*/ 61778 h 59"/>
              <a:gd name="T50" fmla="*/ 626766 w 102"/>
              <a:gd name="T51" fmla="*/ 108112 h 59"/>
              <a:gd name="T52" fmla="*/ 659326 w 102"/>
              <a:gd name="T53" fmla="*/ 115834 h 59"/>
              <a:gd name="T54" fmla="*/ 683745 w 102"/>
              <a:gd name="T55" fmla="*/ 131278 h 59"/>
              <a:gd name="T56" fmla="*/ 708165 w 102"/>
              <a:gd name="T57" fmla="*/ 139001 h 59"/>
              <a:gd name="T58" fmla="*/ 757004 w 102"/>
              <a:gd name="T59" fmla="*/ 154445 h 59"/>
              <a:gd name="T60" fmla="*/ 757004 w 102"/>
              <a:gd name="T61" fmla="*/ 177612 h 59"/>
              <a:gd name="T62" fmla="*/ 748864 w 102"/>
              <a:gd name="T63" fmla="*/ 200779 h 59"/>
              <a:gd name="T64" fmla="*/ 773283 w 102"/>
              <a:gd name="T65" fmla="*/ 223945 h 59"/>
              <a:gd name="T66" fmla="*/ 757004 w 102"/>
              <a:gd name="T67" fmla="*/ 231668 h 59"/>
              <a:gd name="T68" fmla="*/ 765143 w 102"/>
              <a:gd name="T69" fmla="*/ 239390 h 59"/>
              <a:gd name="T70" fmla="*/ 748864 w 102"/>
              <a:gd name="T71" fmla="*/ 247112 h 59"/>
              <a:gd name="T72" fmla="*/ 765143 w 102"/>
              <a:gd name="T73" fmla="*/ 254834 h 59"/>
              <a:gd name="T74" fmla="*/ 765143 w 102"/>
              <a:gd name="T75" fmla="*/ 278001 h 59"/>
              <a:gd name="T76" fmla="*/ 748864 w 102"/>
              <a:gd name="T77" fmla="*/ 278001 h 59"/>
              <a:gd name="T78" fmla="*/ 781423 w 102"/>
              <a:gd name="T79" fmla="*/ 285723 h 59"/>
              <a:gd name="T80" fmla="*/ 813982 w 102"/>
              <a:gd name="T81" fmla="*/ 278001 h 59"/>
              <a:gd name="T82" fmla="*/ 822122 w 102"/>
              <a:gd name="T83" fmla="*/ 324335 h 59"/>
              <a:gd name="T84" fmla="*/ 822122 w 102"/>
              <a:gd name="T85" fmla="*/ 33205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6119" name="Freeform 61"/>
          <p:cNvSpPr>
            <a:spLocks/>
          </p:cNvSpPr>
          <p:nvPr/>
        </p:nvSpPr>
        <p:spPr bwMode="auto">
          <a:xfrm>
            <a:off x="6719888" y="3730625"/>
            <a:ext cx="560387" cy="409575"/>
          </a:xfrm>
          <a:custGeom>
            <a:avLst/>
            <a:gdLst>
              <a:gd name="T0" fmla="*/ 332984 w 69"/>
              <a:gd name="T1" fmla="*/ 409575 h 53"/>
              <a:gd name="T2" fmla="*/ 308619 w 69"/>
              <a:gd name="T3" fmla="*/ 401847 h 53"/>
              <a:gd name="T4" fmla="*/ 300497 w 69"/>
              <a:gd name="T5" fmla="*/ 370936 h 53"/>
              <a:gd name="T6" fmla="*/ 268011 w 69"/>
              <a:gd name="T7" fmla="*/ 340025 h 53"/>
              <a:gd name="T8" fmla="*/ 251768 w 69"/>
              <a:gd name="T9" fmla="*/ 301385 h 53"/>
              <a:gd name="T10" fmla="*/ 235525 w 69"/>
              <a:gd name="T11" fmla="*/ 285930 h 53"/>
              <a:gd name="T12" fmla="*/ 203039 w 69"/>
              <a:gd name="T13" fmla="*/ 262746 h 53"/>
              <a:gd name="T14" fmla="*/ 186796 w 69"/>
              <a:gd name="T15" fmla="*/ 247291 h 53"/>
              <a:gd name="T16" fmla="*/ 178674 w 69"/>
              <a:gd name="T17" fmla="*/ 231835 h 53"/>
              <a:gd name="T18" fmla="*/ 121823 w 69"/>
              <a:gd name="T19" fmla="*/ 193196 h 53"/>
              <a:gd name="T20" fmla="*/ 105580 w 69"/>
              <a:gd name="T21" fmla="*/ 177740 h 53"/>
              <a:gd name="T22" fmla="*/ 81216 w 69"/>
              <a:gd name="T23" fmla="*/ 146829 h 53"/>
              <a:gd name="T24" fmla="*/ 64972 w 69"/>
              <a:gd name="T25" fmla="*/ 123645 h 53"/>
              <a:gd name="T26" fmla="*/ 8122 w 69"/>
              <a:gd name="T27" fmla="*/ 108190 h 53"/>
              <a:gd name="T28" fmla="*/ 8122 w 69"/>
              <a:gd name="T29" fmla="*/ 77278 h 53"/>
              <a:gd name="T30" fmla="*/ 24365 w 69"/>
              <a:gd name="T31" fmla="*/ 61823 h 53"/>
              <a:gd name="T32" fmla="*/ 24365 w 69"/>
              <a:gd name="T33" fmla="*/ 54095 h 53"/>
              <a:gd name="T34" fmla="*/ 64972 w 69"/>
              <a:gd name="T35" fmla="*/ 38639 h 53"/>
              <a:gd name="T36" fmla="*/ 97459 w 69"/>
              <a:gd name="T37" fmla="*/ 23183 h 53"/>
              <a:gd name="T38" fmla="*/ 105580 w 69"/>
              <a:gd name="T39" fmla="*/ 15456 h 53"/>
              <a:gd name="T40" fmla="*/ 251768 w 69"/>
              <a:gd name="T41" fmla="*/ 7728 h 53"/>
              <a:gd name="T42" fmla="*/ 251768 w 69"/>
              <a:gd name="T43" fmla="*/ 15456 h 53"/>
              <a:gd name="T44" fmla="*/ 284254 w 69"/>
              <a:gd name="T45" fmla="*/ 30911 h 53"/>
              <a:gd name="T46" fmla="*/ 414199 w 69"/>
              <a:gd name="T47" fmla="*/ 30911 h 53"/>
              <a:gd name="T48" fmla="*/ 552265 w 69"/>
              <a:gd name="T49" fmla="*/ 131373 h 53"/>
              <a:gd name="T50" fmla="*/ 536022 w 69"/>
              <a:gd name="T51" fmla="*/ 146829 h 53"/>
              <a:gd name="T52" fmla="*/ 511658 w 69"/>
              <a:gd name="T53" fmla="*/ 185468 h 53"/>
              <a:gd name="T54" fmla="*/ 503536 w 69"/>
              <a:gd name="T55" fmla="*/ 216379 h 53"/>
              <a:gd name="T56" fmla="*/ 503536 w 69"/>
              <a:gd name="T57" fmla="*/ 231835 h 53"/>
              <a:gd name="T58" fmla="*/ 487293 w 69"/>
              <a:gd name="T59" fmla="*/ 239563 h 53"/>
              <a:gd name="T60" fmla="*/ 479171 w 69"/>
              <a:gd name="T61" fmla="*/ 255018 h 53"/>
              <a:gd name="T62" fmla="*/ 462928 w 69"/>
              <a:gd name="T63" fmla="*/ 270474 h 53"/>
              <a:gd name="T64" fmla="*/ 430442 w 69"/>
              <a:gd name="T65" fmla="*/ 301385 h 53"/>
              <a:gd name="T66" fmla="*/ 406077 w 69"/>
              <a:gd name="T67" fmla="*/ 316841 h 53"/>
              <a:gd name="T68" fmla="*/ 397956 w 69"/>
              <a:gd name="T69" fmla="*/ 332297 h 53"/>
              <a:gd name="T70" fmla="*/ 373591 w 69"/>
              <a:gd name="T71" fmla="*/ 340025 h 53"/>
              <a:gd name="T72" fmla="*/ 373591 w 69"/>
              <a:gd name="T73" fmla="*/ 347752 h 53"/>
              <a:gd name="T74" fmla="*/ 365470 w 69"/>
              <a:gd name="T75" fmla="*/ 363208 h 53"/>
              <a:gd name="T76" fmla="*/ 349227 w 69"/>
              <a:gd name="T77" fmla="*/ 370936 h 53"/>
              <a:gd name="T78" fmla="*/ 349227 w 69"/>
              <a:gd name="T79" fmla="*/ 370936 h 53"/>
              <a:gd name="T80" fmla="*/ 349227 w 69"/>
              <a:gd name="T81" fmla="*/ 378664 h 53"/>
              <a:gd name="T82" fmla="*/ 357348 w 69"/>
              <a:gd name="T83" fmla="*/ 386392 h 53"/>
              <a:gd name="T84" fmla="*/ 341105 w 69"/>
              <a:gd name="T85" fmla="*/ 394119 h 53"/>
              <a:gd name="T86" fmla="*/ 332984 w 69"/>
              <a:gd name="T87" fmla="*/ 4018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6120" name="Freeform 62"/>
          <p:cNvSpPr>
            <a:spLocks/>
          </p:cNvSpPr>
          <p:nvPr/>
        </p:nvSpPr>
        <p:spPr bwMode="auto">
          <a:xfrm>
            <a:off x="6467475" y="3784600"/>
            <a:ext cx="595313" cy="596900"/>
          </a:xfrm>
          <a:custGeom>
            <a:avLst/>
            <a:gdLst>
              <a:gd name="T0" fmla="*/ 73395 w 73"/>
              <a:gd name="T1" fmla="*/ 317830 h 77"/>
              <a:gd name="T2" fmla="*/ 89705 w 73"/>
              <a:gd name="T3" fmla="*/ 341086 h 77"/>
              <a:gd name="T4" fmla="*/ 106015 w 73"/>
              <a:gd name="T5" fmla="*/ 356590 h 77"/>
              <a:gd name="T6" fmla="*/ 106015 w 73"/>
              <a:gd name="T7" fmla="*/ 379845 h 77"/>
              <a:gd name="T8" fmla="*/ 114170 w 73"/>
              <a:gd name="T9" fmla="*/ 387597 h 77"/>
              <a:gd name="T10" fmla="*/ 106015 w 73"/>
              <a:gd name="T11" fmla="*/ 426357 h 77"/>
              <a:gd name="T12" fmla="*/ 97860 w 73"/>
              <a:gd name="T13" fmla="*/ 465117 h 77"/>
              <a:gd name="T14" fmla="*/ 114170 w 73"/>
              <a:gd name="T15" fmla="*/ 527132 h 77"/>
              <a:gd name="T16" fmla="*/ 130480 w 73"/>
              <a:gd name="T17" fmla="*/ 550388 h 77"/>
              <a:gd name="T18" fmla="*/ 138635 w 73"/>
              <a:gd name="T19" fmla="*/ 573644 h 77"/>
              <a:gd name="T20" fmla="*/ 146790 w 73"/>
              <a:gd name="T21" fmla="*/ 589148 h 77"/>
              <a:gd name="T22" fmla="*/ 472988 w 73"/>
              <a:gd name="T23" fmla="*/ 589148 h 77"/>
              <a:gd name="T24" fmla="*/ 489298 w 73"/>
              <a:gd name="T25" fmla="*/ 596900 h 77"/>
              <a:gd name="T26" fmla="*/ 481143 w 73"/>
              <a:gd name="T27" fmla="*/ 550388 h 77"/>
              <a:gd name="T28" fmla="*/ 489298 w 73"/>
              <a:gd name="T29" fmla="*/ 534884 h 77"/>
              <a:gd name="T30" fmla="*/ 521918 w 73"/>
              <a:gd name="T31" fmla="*/ 534884 h 77"/>
              <a:gd name="T32" fmla="*/ 546383 w 73"/>
              <a:gd name="T33" fmla="*/ 534884 h 77"/>
              <a:gd name="T34" fmla="*/ 546383 w 73"/>
              <a:gd name="T35" fmla="*/ 503877 h 77"/>
              <a:gd name="T36" fmla="*/ 546383 w 73"/>
              <a:gd name="T37" fmla="*/ 480621 h 77"/>
              <a:gd name="T38" fmla="*/ 562693 w 73"/>
              <a:gd name="T39" fmla="*/ 410853 h 77"/>
              <a:gd name="T40" fmla="*/ 579003 w 73"/>
              <a:gd name="T41" fmla="*/ 372093 h 77"/>
              <a:gd name="T42" fmla="*/ 595313 w 73"/>
              <a:gd name="T43" fmla="*/ 364342 h 77"/>
              <a:gd name="T44" fmla="*/ 595313 w 73"/>
              <a:gd name="T45" fmla="*/ 356590 h 77"/>
              <a:gd name="T46" fmla="*/ 587158 w 73"/>
              <a:gd name="T47" fmla="*/ 356590 h 77"/>
              <a:gd name="T48" fmla="*/ 562693 w 73"/>
              <a:gd name="T49" fmla="*/ 348838 h 77"/>
              <a:gd name="T50" fmla="*/ 554538 w 73"/>
              <a:gd name="T51" fmla="*/ 317830 h 77"/>
              <a:gd name="T52" fmla="*/ 521918 w 73"/>
              <a:gd name="T53" fmla="*/ 286822 h 77"/>
              <a:gd name="T54" fmla="*/ 505608 w 73"/>
              <a:gd name="T55" fmla="*/ 248062 h 77"/>
              <a:gd name="T56" fmla="*/ 489298 w 73"/>
              <a:gd name="T57" fmla="*/ 232558 h 77"/>
              <a:gd name="T58" fmla="*/ 456678 w 73"/>
              <a:gd name="T59" fmla="*/ 209303 h 77"/>
              <a:gd name="T60" fmla="*/ 440368 w 73"/>
              <a:gd name="T61" fmla="*/ 193799 h 77"/>
              <a:gd name="T62" fmla="*/ 432213 w 73"/>
              <a:gd name="T63" fmla="*/ 178295 h 77"/>
              <a:gd name="T64" fmla="*/ 375129 w 73"/>
              <a:gd name="T65" fmla="*/ 139535 h 77"/>
              <a:gd name="T66" fmla="*/ 358819 w 73"/>
              <a:gd name="T67" fmla="*/ 124031 h 77"/>
              <a:gd name="T68" fmla="*/ 334354 w 73"/>
              <a:gd name="T69" fmla="*/ 93023 h 77"/>
              <a:gd name="T70" fmla="*/ 318044 w 73"/>
              <a:gd name="T71" fmla="*/ 69768 h 77"/>
              <a:gd name="T72" fmla="*/ 260959 w 73"/>
              <a:gd name="T73" fmla="*/ 54264 h 77"/>
              <a:gd name="T74" fmla="*/ 260959 w 73"/>
              <a:gd name="T75" fmla="*/ 23256 h 77"/>
              <a:gd name="T76" fmla="*/ 277269 w 73"/>
              <a:gd name="T77" fmla="*/ 7752 h 77"/>
              <a:gd name="T78" fmla="*/ 277269 w 73"/>
              <a:gd name="T79" fmla="*/ 0 h 77"/>
              <a:gd name="T80" fmla="*/ 0 w 73"/>
              <a:gd name="T81" fmla="*/ 38760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6121" name="Freeform 63"/>
          <p:cNvSpPr>
            <a:spLocks/>
          </p:cNvSpPr>
          <p:nvPr/>
        </p:nvSpPr>
        <p:spPr bwMode="auto">
          <a:xfrm>
            <a:off x="7027863" y="3041650"/>
            <a:ext cx="504825" cy="223838"/>
          </a:xfrm>
          <a:custGeom>
            <a:avLst/>
            <a:gdLst>
              <a:gd name="T0" fmla="*/ 293124 w 62"/>
              <a:gd name="T1" fmla="*/ 15437 h 29"/>
              <a:gd name="T2" fmla="*/ 16285 w 62"/>
              <a:gd name="T3" fmla="*/ 131215 h 29"/>
              <a:gd name="T4" fmla="*/ 32569 w 62"/>
              <a:gd name="T5" fmla="*/ 123497 h 29"/>
              <a:gd name="T6" fmla="*/ 65139 w 62"/>
              <a:gd name="T7" fmla="*/ 100341 h 29"/>
              <a:gd name="T8" fmla="*/ 81423 w 62"/>
              <a:gd name="T9" fmla="*/ 84904 h 29"/>
              <a:gd name="T10" fmla="*/ 89566 w 62"/>
              <a:gd name="T11" fmla="*/ 77186 h 29"/>
              <a:gd name="T12" fmla="*/ 113993 w 62"/>
              <a:gd name="T13" fmla="*/ 69467 h 29"/>
              <a:gd name="T14" fmla="*/ 154704 w 62"/>
              <a:gd name="T15" fmla="*/ 54030 h 29"/>
              <a:gd name="T16" fmla="*/ 170989 w 62"/>
              <a:gd name="T17" fmla="*/ 61748 h 29"/>
              <a:gd name="T18" fmla="*/ 187274 w 62"/>
              <a:gd name="T19" fmla="*/ 61748 h 29"/>
              <a:gd name="T20" fmla="*/ 203558 w 62"/>
              <a:gd name="T21" fmla="*/ 92623 h 29"/>
              <a:gd name="T22" fmla="*/ 219843 w 62"/>
              <a:gd name="T23" fmla="*/ 92623 h 29"/>
              <a:gd name="T24" fmla="*/ 219843 w 62"/>
              <a:gd name="T25" fmla="*/ 108060 h 29"/>
              <a:gd name="T26" fmla="*/ 252413 w 62"/>
              <a:gd name="T27" fmla="*/ 115778 h 29"/>
              <a:gd name="T28" fmla="*/ 276840 w 62"/>
              <a:gd name="T29" fmla="*/ 131215 h 29"/>
              <a:gd name="T30" fmla="*/ 284982 w 62"/>
              <a:gd name="T31" fmla="*/ 146653 h 29"/>
              <a:gd name="T32" fmla="*/ 260555 w 62"/>
              <a:gd name="T33" fmla="*/ 192964 h 29"/>
              <a:gd name="T34" fmla="*/ 284982 w 62"/>
              <a:gd name="T35" fmla="*/ 208401 h 29"/>
              <a:gd name="T36" fmla="*/ 309409 w 62"/>
              <a:gd name="T37" fmla="*/ 216119 h 29"/>
              <a:gd name="T38" fmla="*/ 317551 w 62"/>
              <a:gd name="T39" fmla="*/ 216119 h 29"/>
              <a:gd name="T40" fmla="*/ 341978 w 62"/>
              <a:gd name="T41" fmla="*/ 208401 h 29"/>
              <a:gd name="T42" fmla="*/ 374548 w 62"/>
              <a:gd name="T43" fmla="*/ 223838 h 29"/>
              <a:gd name="T44" fmla="*/ 382690 w 62"/>
              <a:gd name="T45" fmla="*/ 216119 h 29"/>
              <a:gd name="T46" fmla="*/ 366405 w 62"/>
              <a:gd name="T47" fmla="*/ 200682 h 29"/>
              <a:gd name="T48" fmla="*/ 358263 w 62"/>
              <a:gd name="T49" fmla="*/ 192964 h 29"/>
              <a:gd name="T50" fmla="*/ 366405 w 62"/>
              <a:gd name="T51" fmla="*/ 185245 h 29"/>
              <a:gd name="T52" fmla="*/ 358263 w 62"/>
              <a:gd name="T53" fmla="*/ 177527 h 29"/>
              <a:gd name="T54" fmla="*/ 333836 w 62"/>
              <a:gd name="T55" fmla="*/ 146653 h 29"/>
              <a:gd name="T56" fmla="*/ 333836 w 62"/>
              <a:gd name="T57" fmla="*/ 123497 h 29"/>
              <a:gd name="T58" fmla="*/ 333836 w 62"/>
              <a:gd name="T59" fmla="*/ 92623 h 29"/>
              <a:gd name="T60" fmla="*/ 333836 w 62"/>
              <a:gd name="T61" fmla="*/ 77186 h 29"/>
              <a:gd name="T62" fmla="*/ 333836 w 62"/>
              <a:gd name="T63" fmla="*/ 69467 h 29"/>
              <a:gd name="T64" fmla="*/ 358263 w 62"/>
              <a:gd name="T65" fmla="*/ 46311 h 29"/>
              <a:gd name="T66" fmla="*/ 366405 w 62"/>
              <a:gd name="T67" fmla="*/ 30874 h 29"/>
              <a:gd name="T68" fmla="*/ 382690 w 62"/>
              <a:gd name="T69" fmla="*/ 30874 h 29"/>
              <a:gd name="T70" fmla="*/ 366405 w 62"/>
              <a:gd name="T71" fmla="*/ 61748 h 29"/>
              <a:gd name="T72" fmla="*/ 358263 w 62"/>
              <a:gd name="T73" fmla="*/ 77186 h 29"/>
              <a:gd name="T74" fmla="*/ 374548 w 62"/>
              <a:gd name="T75" fmla="*/ 92623 h 29"/>
              <a:gd name="T76" fmla="*/ 374548 w 62"/>
              <a:gd name="T77" fmla="*/ 123497 h 29"/>
              <a:gd name="T78" fmla="*/ 366405 w 62"/>
              <a:gd name="T79" fmla="*/ 138934 h 29"/>
              <a:gd name="T80" fmla="*/ 374548 w 62"/>
              <a:gd name="T81" fmla="*/ 146653 h 29"/>
              <a:gd name="T82" fmla="*/ 374548 w 62"/>
              <a:gd name="T83" fmla="*/ 162090 h 29"/>
              <a:gd name="T84" fmla="*/ 382690 w 62"/>
              <a:gd name="T85" fmla="*/ 185245 h 29"/>
              <a:gd name="T86" fmla="*/ 407117 w 62"/>
              <a:gd name="T87" fmla="*/ 192964 h 29"/>
              <a:gd name="T88" fmla="*/ 423402 w 62"/>
              <a:gd name="T89" fmla="*/ 185245 h 29"/>
              <a:gd name="T90" fmla="*/ 423402 w 62"/>
              <a:gd name="T91" fmla="*/ 200682 h 29"/>
              <a:gd name="T92" fmla="*/ 431544 w 62"/>
              <a:gd name="T93" fmla="*/ 216119 h 29"/>
              <a:gd name="T94" fmla="*/ 447829 w 62"/>
              <a:gd name="T95" fmla="*/ 223838 h 29"/>
              <a:gd name="T96" fmla="*/ 455971 w 62"/>
              <a:gd name="T97" fmla="*/ 216119 h 29"/>
              <a:gd name="T98" fmla="*/ 496683 w 62"/>
              <a:gd name="T99" fmla="*/ 200682 h 29"/>
              <a:gd name="T100" fmla="*/ 504825 w 62"/>
              <a:gd name="T101" fmla="*/ 146653 h 29"/>
              <a:gd name="T102" fmla="*/ 439686 w 62"/>
              <a:gd name="T103" fmla="*/ 162090 h 29"/>
              <a:gd name="T104" fmla="*/ 382690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6122" name="Freeform 64"/>
          <p:cNvSpPr>
            <a:spLocks/>
          </p:cNvSpPr>
          <p:nvPr/>
        </p:nvSpPr>
        <p:spPr bwMode="auto">
          <a:xfrm>
            <a:off x="7412038" y="3017838"/>
            <a:ext cx="120650" cy="185737"/>
          </a:xfrm>
          <a:custGeom>
            <a:avLst/>
            <a:gdLst>
              <a:gd name="T0" fmla="*/ 120650 w 15"/>
              <a:gd name="T1" fmla="*/ 170259 h 24"/>
              <a:gd name="T2" fmla="*/ 120650 w 15"/>
              <a:gd name="T3" fmla="*/ 154781 h 24"/>
              <a:gd name="T4" fmla="*/ 112607 w 15"/>
              <a:gd name="T5" fmla="*/ 139303 h 24"/>
              <a:gd name="T6" fmla="*/ 96520 w 15"/>
              <a:gd name="T7" fmla="*/ 123825 h 24"/>
              <a:gd name="T8" fmla="*/ 80433 w 15"/>
              <a:gd name="T9" fmla="*/ 116086 h 24"/>
              <a:gd name="T10" fmla="*/ 72390 w 15"/>
              <a:gd name="T11" fmla="*/ 108347 h 24"/>
              <a:gd name="T12" fmla="*/ 72390 w 15"/>
              <a:gd name="T13" fmla="*/ 92869 h 24"/>
              <a:gd name="T14" fmla="*/ 56303 w 15"/>
              <a:gd name="T15" fmla="*/ 69651 h 24"/>
              <a:gd name="T16" fmla="*/ 48260 w 15"/>
              <a:gd name="T17" fmla="*/ 61912 h 24"/>
              <a:gd name="T18" fmla="*/ 40217 w 15"/>
              <a:gd name="T19" fmla="*/ 46434 h 24"/>
              <a:gd name="T20" fmla="*/ 32173 w 15"/>
              <a:gd name="T21" fmla="*/ 38695 h 24"/>
              <a:gd name="T22" fmla="*/ 32173 w 15"/>
              <a:gd name="T23" fmla="*/ 30956 h 24"/>
              <a:gd name="T24" fmla="*/ 32173 w 15"/>
              <a:gd name="T25" fmla="*/ 30956 h 24"/>
              <a:gd name="T26" fmla="*/ 32173 w 15"/>
              <a:gd name="T27" fmla="*/ 23217 h 24"/>
              <a:gd name="T28" fmla="*/ 40217 w 15"/>
              <a:gd name="T29" fmla="*/ 0 h 24"/>
              <a:gd name="T30" fmla="*/ 32173 w 15"/>
              <a:gd name="T31" fmla="*/ 0 h 24"/>
              <a:gd name="T32" fmla="*/ 16087 w 15"/>
              <a:gd name="T33" fmla="*/ 0 h 24"/>
              <a:gd name="T34" fmla="*/ 8043 w 15"/>
              <a:gd name="T35" fmla="*/ 7739 h 24"/>
              <a:gd name="T36" fmla="*/ 8043 w 15"/>
              <a:gd name="T37" fmla="*/ 15478 h 24"/>
              <a:gd name="T38" fmla="*/ 8043 w 15"/>
              <a:gd name="T39" fmla="*/ 23217 h 24"/>
              <a:gd name="T40" fmla="*/ 0 w 15"/>
              <a:gd name="T41" fmla="*/ 23217 h 24"/>
              <a:gd name="T42" fmla="*/ 56303 w 15"/>
              <a:gd name="T43" fmla="*/ 185737 h 24"/>
              <a:gd name="T44" fmla="*/ 120650 w 15"/>
              <a:gd name="T45" fmla="*/ 170259 h 24"/>
              <a:gd name="T46" fmla="*/ 120650 w 15"/>
              <a:gd name="T47" fmla="*/ 170259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6123" name="Freeform 65"/>
          <p:cNvSpPr>
            <a:spLocks/>
          </p:cNvSpPr>
          <p:nvPr/>
        </p:nvSpPr>
        <p:spPr bwMode="auto">
          <a:xfrm>
            <a:off x="7443788" y="2801938"/>
            <a:ext cx="155575" cy="325437"/>
          </a:xfrm>
          <a:custGeom>
            <a:avLst/>
            <a:gdLst>
              <a:gd name="T0" fmla="*/ 0 w 19"/>
              <a:gd name="T1" fmla="*/ 240203 h 42"/>
              <a:gd name="T2" fmla="*/ 0 w 19"/>
              <a:gd name="T3" fmla="*/ 247952 h 42"/>
              <a:gd name="T4" fmla="*/ 16376 w 19"/>
              <a:gd name="T5" fmla="*/ 263449 h 42"/>
              <a:gd name="T6" fmla="*/ 49129 w 19"/>
              <a:gd name="T7" fmla="*/ 286695 h 42"/>
              <a:gd name="T8" fmla="*/ 73693 w 19"/>
              <a:gd name="T9" fmla="*/ 294443 h 42"/>
              <a:gd name="T10" fmla="*/ 81882 w 19"/>
              <a:gd name="T11" fmla="*/ 309940 h 42"/>
              <a:gd name="T12" fmla="*/ 90070 w 19"/>
              <a:gd name="T13" fmla="*/ 325437 h 42"/>
              <a:gd name="T14" fmla="*/ 106446 w 19"/>
              <a:gd name="T15" fmla="*/ 302192 h 42"/>
              <a:gd name="T16" fmla="*/ 114634 w 19"/>
              <a:gd name="T17" fmla="*/ 271198 h 42"/>
              <a:gd name="T18" fmla="*/ 139199 w 19"/>
              <a:gd name="T19" fmla="*/ 232455 h 42"/>
              <a:gd name="T20" fmla="*/ 155575 w 19"/>
              <a:gd name="T21" fmla="*/ 201461 h 42"/>
              <a:gd name="T22" fmla="*/ 147387 w 19"/>
              <a:gd name="T23" fmla="*/ 147222 h 42"/>
              <a:gd name="T24" fmla="*/ 139199 w 19"/>
              <a:gd name="T25" fmla="*/ 100730 h 42"/>
              <a:gd name="T26" fmla="*/ 114634 w 19"/>
              <a:gd name="T27" fmla="*/ 108479 h 42"/>
              <a:gd name="T28" fmla="*/ 106446 w 19"/>
              <a:gd name="T29" fmla="*/ 108479 h 42"/>
              <a:gd name="T30" fmla="*/ 98258 w 19"/>
              <a:gd name="T31" fmla="*/ 108479 h 42"/>
              <a:gd name="T32" fmla="*/ 106446 w 19"/>
              <a:gd name="T33" fmla="*/ 85233 h 42"/>
              <a:gd name="T34" fmla="*/ 114634 w 19"/>
              <a:gd name="T35" fmla="*/ 85233 h 42"/>
              <a:gd name="T36" fmla="*/ 122822 w 19"/>
              <a:gd name="T37" fmla="*/ 61988 h 42"/>
              <a:gd name="T38" fmla="*/ 131011 w 19"/>
              <a:gd name="T39" fmla="*/ 46491 h 42"/>
              <a:gd name="T40" fmla="*/ 32753 w 19"/>
              <a:gd name="T41" fmla="*/ 0 h 42"/>
              <a:gd name="T42" fmla="*/ 24564 w 19"/>
              <a:gd name="T43" fmla="*/ 15497 h 42"/>
              <a:gd name="T44" fmla="*/ 16376 w 19"/>
              <a:gd name="T45" fmla="*/ 46491 h 42"/>
              <a:gd name="T46" fmla="*/ 0 w 19"/>
              <a:gd name="T47" fmla="*/ 61988 h 42"/>
              <a:gd name="T48" fmla="*/ 8188 w 19"/>
              <a:gd name="T49" fmla="*/ 69737 h 42"/>
              <a:gd name="T50" fmla="*/ 8188 w 19"/>
              <a:gd name="T51" fmla="*/ 85233 h 42"/>
              <a:gd name="T52" fmla="*/ 8188 w 19"/>
              <a:gd name="T53" fmla="*/ 116227 h 42"/>
              <a:gd name="T54" fmla="*/ 24564 w 19"/>
              <a:gd name="T55" fmla="*/ 131725 h 42"/>
              <a:gd name="T56" fmla="*/ 40941 w 19"/>
              <a:gd name="T57" fmla="*/ 139473 h 42"/>
              <a:gd name="T58" fmla="*/ 57317 w 19"/>
              <a:gd name="T59" fmla="*/ 147222 h 42"/>
              <a:gd name="T60" fmla="*/ 73693 w 19"/>
              <a:gd name="T61" fmla="*/ 162719 h 42"/>
              <a:gd name="T62" fmla="*/ 32753 w 19"/>
              <a:gd name="T63" fmla="*/ 185964 h 42"/>
              <a:gd name="T64" fmla="*/ 8188 w 19"/>
              <a:gd name="T65" fmla="*/ 216958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6124" name="Freeform 66"/>
          <p:cNvSpPr>
            <a:spLocks/>
          </p:cNvSpPr>
          <p:nvPr/>
        </p:nvSpPr>
        <p:spPr bwMode="auto">
          <a:xfrm>
            <a:off x="7581900" y="2654300"/>
            <a:ext cx="187325" cy="169863"/>
          </a:xfrm>
          <a:custGeom>
            <a:avLst/>
            <a:gdLst>
              <a:gd name="T0" fmla="*/ 0 w 23"/>
              <a:gd name="T1" fmla="*/ 30884 h 22"/>
              <a:gd name="T2" fmla="*/ 65157 w 23"/>
              <a:gd name="T3" fmla="*/ 15442 h 22"/>
              <a:gd name="T4" fmla="*/ 65157 w 23"/>
              <a:gd name="T5" fmla="*/ 23163 h 22"/>
              <a:gd name="T6" fmla="*/ 73301 w 23"/>
              <a:gd name="T7" fmla="*/ 23163 h 22"/>
              <a:gd name="T8" fmla="*/ 73301 w 23"/>
              <a:gd name="T9" fmla="*/ 23163 h 22"/>
              <a:gd name="T10" fmla="*/ 162891 w 23"/>
              <a:gd name="T11" fmla="*/ 0 h 22"/>
              <a:gd name="T12" fmla="*/ 187325 w 23"/>
              <a:gd name="T13" fmla="*/ 69489 h 22"/>
              <a:gd name="T14" fmla="*/ 187325 w 23"/>
              <a:gd name="T15" fmla="*/ 77210 h 22"/>
              <a:gd name="T16" fmla="*/ 179180 w 23"/>
              <a:gd name="T17" fmla="*/ 77210 h 22"/>
              <a:gd name="T18" fmla="*/ 187325 w 23"/>
              <a:gd name="T19" fmla="*/ 84932 h 22"/>
              <a:gd name="T20" fmla="*/ 187325 w 23"/>
              <a:gd name="T21" fmla="*/ 84932 h 22"/>
              <a:gd name="T22" fmla="*/ 171036 w 23"/>
              <a:gd name="T23" fmla="*/ 92653 h 22"/>
              <a:gd name="T24" fmla="*/ 138458 w 23"/>
              <a:gd name="T25" fmla="*/ 100374 h 22"/>
              <a:gd name="T26" fmla="*/ 130313 w 23"/>
              <a:gd name="T27" fmla="*/ 100374 h 22"/>
              <a:gd name="T28" fmla="*/ 130313 w 23"/>
              <a:gd name="T29" fmla="*/ 100374 h 22"/>
              <a:gd name="T30" fmla="*/ 130313 w 23"/>
              <a:gd name="T31" fmla="*/ 108095 h 22"/>
              <a:gd name="T32" fmla="*/ 130313 w 23"/>
              <a:gd name="T33" fmla="*/ 108095 h 22"/>
              <a:gd name="T34" fmla="*/ 105879 w 23"/>
              <a:gd name="T35" fmla="*/ 115816 h 22"/>
              <a:gd name="T36" fmla="*/ 81446 w 23"/>
              <a:gd name="T37" fmla="*/ 123537 h 22"/>
              <a:gd name="T38" fmla="*/ 81446 w 23"/>
              <a:gd name="T39" fmla="*/ 123537 h 22"/>
              <a:gd name="T40" fmla="*/ 65157 w 23"/>
              <a:gd name="T41" fmla="*/ 138979 h 22"/>
              <a:gd name="T42" fmla="*/ 24434 w 23"/>
              <a:gd name="T43" fmla="*/ 162142 h 22"/>
              <a:gd name="T44" fmla="*/ 16289 w 23"/>
              <a:gd name="T45" fmla="*/ 169863 h 22"/>
              <a:gd name="T46" fmla="*/ 0 w 23"/>
              <a:gd name="T47" fmla="*/ 162142 h 22"/>
              <a:gd name="T48" fmla="*/ 16289 w 23"/>
              <a:gd name="T49" fmla="*/ 146700 h 22"/>
              <a:gd name="T50" fmla="*/ 16289 w 23"/>
              <a:gd name="T51" fmla="*/ 138979 h 22"/>
              <a:gd name="T52" fmla="*/ 16289 w 23"/>
              <a:gd name="T53" fmla="*/ 131258 h 22"/>
              <a:gd name="T54" fmla="*/ 0 w 23"/>
              <a:gd name="T55" fmla="*/ 30884 h 22"/>
              <a:gd name="T56" fmla="*/ 0 w 23"/>
              <a:gd name="T57" fmla="*/ 30884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6125" name="Freeform 67"/>
          <p:cNvSpPr>
            <a:spLocks/>
          </p:cNvSpPr>
          <p:nvPr/>
        </p:nvSpPr>
        <p:spPr bwMode="auto">
          <a:xfrm>
            <a:off x="7573963" y="2522538"/>
            <a:ext cx="368300" cy="177800"/>
          </a:xfrm>
          <a:custGeom>
            <a:avLst/>
            <a:gdLst>
              <a:gd name="T0" fmla="*/ 81844 w 45"/>
              <a:gd name="T1" fmla="*/ 54113 h 23"/>
              <a:gd name="T2" fmla="*/ 196427 w 45"/>
              <a:gd name="T3" fmla="*/ 23191 h 23"/>
              <a:gd name="T4" fmla="*/ 204611 w 45"/>
              <a:gd name="T5" fmla="*/ 23191 h 23"/>
              <a:gd name="T6" fmla="*/ 204611 w 45"/>
              <a:gd name="T7" fmla="*/ 15461 h 23"/>
              <a:gd name="T8" fmla="*/ 220980 w 45"/>
              <a:gd name="T9" fmla="*/ 0 h 23"/>
              <a:gd name="T10" fmla="*/ 237349 w 45"/>
              <a:gd name="T11" fmla="*/ 0 h 23"/>
              <a:gd name="T12" fmla="*/ 253718 w 45"/>
              <a:gd name="T13" fmla="*/ 23191 h 23"/>
              <a:gd name="T14" fmla="*/ 261902 w 45"/>
              <a:gd name="T15" fmla="*/ 38652 h 23"/>
              <a:gd name="T16" fmla="*/ 245533 w 45"/>
              <a:gd name="T17" fmla="*/ 54113 h 23"/>
              <a:gd name="T18" fmla="*/ 237349 w 45"/>
              <a:gd name="T19" fmla="*/ 77304 h 23"/>
              <a:gd name="T20" fmla="*/ 270087 w 45"/>
              <a:gd name="T21" fmla="*/ 77304 h 23"/>
              <a:gd name="T22" fmla="*/ 294640 w 45"/>
              <a:gd name="T23" fmla="*/ 115957 h 23"/>
              <a:gd name="T24" fmla="*/ 335562 w 45"/>
              <a:gd name="T25" fmla="*/ 123687 h 23"/>
              <a:gd name="T26" fmla="*/ 351931 w 45"/>
              <a:gd name="T27" fmla="*/ 108226 h 23"/>
              <a:gd name="T28" fmla="*/ 343747 w 45"/>
              <a:gd name="T29" fmla="*/ 92765 h 23"/>
              <a:gd name="T30" fmla="*/ 327378 w 45"/>
              <a:gd name="T31" fmla="*/ 77304 h 23"/>
              <a:gd name="T32" fmla="*/ 343747 w 45"/>
              <a:gd name="T33" fmla="*/ 85035 h 23"/>
              <a:gd name="T34" fmla="*/ 368300 w 45"/>
              <a:gd name="T35" fmla="*/ 123687 h 23"/>
              <a:gd name="T36" fmla="*/ 360116 w 45"/>
              <a:gd name="T37" fmla="*/ 131417 h 23"/>
              <a:gd name="T38" fmla="*/ 327378 w 45"/>
              <a:gd name="T39" fmla="*/ 146878 h 23"/>
              <a:gd name="T40" fmla="*/ 302824 w 45"/>
              <a:gd name="T41" fmla="*/ 162339 h 23"/>
              <a:gd name="T42" fmla="*/ 302824 w 45"/>
              <a:gd name="T43" fmla="*/ 154609 h 23"/>
              <a:gd name="T44" fmla="*/ 294640 w 45"/>
              <a:gd name="T45" fmla="*/ 139148 h 23"/>
              <a:gd name="T46" fmla="*/ 278271 w 45"/>
              <a:gd name="T47" fmla="*/ 170070 h 23"/>
              <a:gd name="T48" fmla="*/ 261902 w 45"/>
              <a:gd name="T49" fmla="*/ 170070 h 23"/>
              <a:gd name="T50" fmla="*/ 261902 w 45"/>
              <a:gd name="T51" fmla="*/ 162339 h 23"/>
              <a:gd name="T52" fmla="*/ 245533 w 45"/>
              <a:gd name="T53" fmla="*/ 154609 h 23"/>
              <a:gd name="T54" fmla="*/ 229164 w 45"/>
              <a:gd name="T55" fmla="*/ 146878 h 23"/>
              <a:gd name="T56" fmla="*/ 220980 w 45"/>
              <a:gd name="T57" fmla="*/ 131417 h 23"/>
              <a:gd name="T58" fmla="*/ 171873 w 45"/>
              <a:gd name="T59" fmla="*/ 131417 h 23"/>
              <a:gd name="T60" fmla="*/ 81844 w 45"/>
              <a:gd name="T61" fmla="*/ 154609 h 23"/>
              <a:gd name="T62" fmla="*/ 73660 w 45"/>
              <a:gd name="T63" fmla="*/ 146878 h 23"/>
              <a:gd name="T64" fmla="*/ 0 w 45"/>
              <a:gd name="T65" fmla="*/ 162339 h 23"/>
              <a:gd name="T66" fmla="*/ 0 w 45"/>
              <a:gd name="T67" fmla="*/ 69574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6126" name="Freeform 68"/>
          <p:cNvSpPr>
            <a:spLocks/>
          </p:cNvSpPr>
          <p:nvPr/>
        </p:nvSpPr>
        <p:spPr bwMode="auto">
          <a:xfrm>
            <a:off x="7745413" y="2638425"/>
            <a:ext cx="96837" cy="101600"/>
          </a:xfrm>
          <a:custGeom>
            <a:avLst/>
            <a:gdLst>
              <a:gd name="T0" fmla="*/ 0 w 12"/>
              <a:gd name="T1" fmla="*/ 15631 h 13"/>
              <a:gd name="T2" fmla="*/ 24209 w 12"/>
              <a:gd name="T3" fmla="*/ 85969 h 13"/>
              <a:gd name="T4" fmla="*/ 24209 w 12"/>
              <a:gd name="T5" fmla="*/ 93785 h 13"/>
              <a:gd name="T6" fmla="*/ 16140 w 12"/>
              <a:gd name="T7" fmla="*/ 93785 h 13"/>
              <a:gd name="T8" fmla="*/ 24209 w 12"/>
              <a:gd name="T9" fmla="*/ 101600 h 13"/>
              <a:gd name="T10" fmla="*/ 24209 w 12"/>
              <a:gd name="T11" fmla="*/ 101600 h 13"/>
              <a:gd name="T12" fmla="*/ 24209 w 12"/>
              <a:gd name="T13" fmla="*/ 101600 h 13"/>
              <a:gd name="T14" fmla="*/ 48419 w 12"/>
              <a:gd name="T15" fmla="*/ 93785 h 13"/>
              <a:gd name="T16" fmla="*/ 56488 w 12"/>
              <a:gd name="T17" fmla="*/ 85969 h 13"/>
              <a:gd name="T18" fmla="*/ 56488 w 12"/>
              <a:gd name="T19" fmla="*/ 78154 h 13"/>
              <a:gd name="T20" fmla="*/ 56488 w 12"/>
              <a:gd name="T21" fmla="*/ 70338 h 13"/>
              <a:gd name="T22" fmla="*/ 56488 w 12"/>
              <a:gd name="T23" fmla="*/ 54708 h 13"/>
              <a:gd name="T24" fmla="*/ 64558 w 12"/>
              <a:gd name="T25" fmla="*/ 46892 h 13"/>
              <a:gd name="T26" fmla="*/ 64558 w 12"/>
              <a:gd name="T27" fmla="*/ 54708 h 13"/>
              <a:gd name="T28" fmla="*/ 64558 w 12"/>
              <a:gd name="T29" fmla="*/ 62523 h 13"/>
              <a:gd name="T30" fmla="*/ 64558 w 12"/>
              <a:gd name="T31" fmla="*/ 78154 h 13"/>
              <a:gd name="T32" fmla="*/ 72628 w 12"/>
              <a:gd name="T33" fmla="*/ 78154 h 13"/>
              <a:gd name="T34" fmla="*/ 72628 w 12"/>
              <a:gd name="T35" fmla="*/ 78154 h 13"/>
              <a:gd name="T36" fmla="*/ 72628 w 12"/>
              <a:gd name="T37" fmla="*/ 70338 h 13"/>
              <a:gd name="T38" fmla="*/ 80698 w 12"/>
              <a:gd name="T39" fmla="*/ 70338 h 13"/>
              <a:gd name="T40" fmla="*/ 88767 w 12"/>
              <a:gd name="T41" fmla="*/ 62523 h 13"/>
              <a:gd name="T42" fmla="*/ 96837 w 12"/>
              <a:gd name="T43" fmla="*/ 62523 h 13"/>
              <a:gd name="T44" fmla="*/ 96837 w 12"/>
              <a:gd name="T45" fmla="*/ 62523 h 13"/>
              <a:gd name="T46" fmla="*/ 88767 w 12"/>
              <a:gd name="T47" fmla="*/ 54708 h 13"/>
              <a:gd name="T48" fmla="*/ 88767 w 12"/>
              <a:gd name="T49" fmla="*/ 46892 h 13"/>
              <a:gd name="T50" fmla="*/ 88767 w 12"/>
              <a:gd name="T51" fmla="*/ 46892 h 13"/>
              <a:gd name="T52" fmla="*/ 80698 w 12"/>
              <a:gd name="T53" fmla="*/ 46892 h 13"/>
              <a:gd name="T54" fmla="*/ 72628 w 12"/>
              <a:gd name="T55" fmla="*/ 39077 h 13"/>
              <a:gd name="T56" fmla="*/ 72628 w 12"/>
              <a:gd name="T57" fmla="*/ 39077 h 13"/>
              <a:gd name="T58" fmla="*/ 56488 w 12"/>
              <a:gd name="T59" fmla="*/ 31262 h 13"/>
              <a:gd name="T60" fmla="*/ 48419 w 12"/>
              <a:gd name="T61" fmla="*/ 15631 h 13"/>
              <a:gd name="T62" fmla="*/ 48419 w 12"/>
              <a:gd name="T63" fmla="*/ 15631 h 13"/>
              <a:gd name="T64" fmla="*/ 40349 w 12"/>
              <a:gd name="T65" fmla="*/ 0 h 13"/>
              <a:gd name="T66" fmla="*/ 0 w 12"/>
              <a:gd name="T67" fmla="*/ 15631 h 13"/>
              <a:gd name="T68" fmla="*/ 0 w 12"/>
              <a:gd name="T69" fmla="*/ 15631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6127" name="Freeform 69"/>
          <p:cNvSpPr>
            <a:spLocks/>
          </p:cNvSpPr>
          <p:nvPr/>
        </p:nvSpPr>
        <p:spPr bwMode="auto">
          <a:xfrm>
            <a:off x="7639050" y="2212975"/>
            <a:ext cx="171450" cy="363538"/>
          </a:xfrm>
          <a:custGeom>
            <a:avLst/>
            <a:gdLst>
              <a:gd name="T0" fmla="*/ 171450 w 21"/>
              <a:gd name="T1" fmla="*/ 309394 h 47"/>
              <a:gd name="T2" fmla="*/ 163286 w 21"/>
              <a:gd name="T3" fmla="*/ 309394 h 47"/>
              <a:gd name="T4" fmla="*/ 155121 w 21"/>
              <a:gd name="T5" fmla="*/ 309394 h 47"/>
              <a:gd name="T6" fmla="*/ 146957 w 21"/>
              <a:gd name="T7" fmla="*/ 324864 h 47"/>
              <a:gd name="T8" fmla="*/ 138793 w 21"/>
              <a:gd name="T9" fmla="*/ 324864 h 47"/>
              <a:gd name="T10" fmla="*/ 138793 w 21"/>
              <a:gd name="T11" fmla="*/ 332599 h 47"/>
              <a:gd name="T12" fmla="*/ 138793 w 21"/>
              <a:gd name="T13" fmla="*/ 332599 h 47"/>
              <a:gd name="T14" fmla="*/ 138793 w 21"/>
              <a:gd name="T15" fmla="*/ 332599 h 47"/>
              <a:gd name="T16" fmla="*/ 130629 w 21"/>
              <a:gd name="T17" fmla="*/ 332599 h 47"/>
              <a:gd name="T18" fmla="*/ 130629 w 21"/>
              <a:gd name="T19" fmla="*/ 340333 h 47"/>
              <a:gd name="T20" fmla="*/ 16329 w 21"/>
              <a:gd name="T21" fmla="*/ 363538 h 47"/>
              <a:gd name="T22" fmla="*/ 8164 w 21"/>
              <a:gd name="T23" fmla="*/ 355803 h 47"/>
              <a:gd name="T24" fmla="*/ 0 w 21"/>
              <a:gd name="T25" fmla="*/ 348068 h 47"/>
              <a:gd name="T26" fmla="*/ 0 w 21"/>
              <a:gd name="T27" fmla="*/ 340333 h 47"/>
              <a:gd name="T28" fmla="*/ 8164 w 21"/>
              <a:gd name="T29" fmla="*/ 332599 h 47"/>
              <a:gd name="T30" fmla="*/ 0 w 21"/>
              <a:gd name="T31" fmla="*/ 317129 h 47"/>
              <a:gd name="T32" fmla="*/ 0 w 21"/>
              <a:gd name="T33" fmla="*/ 262985 h 47"/>
              <a:gd name="T34" fmla="*/ 0 w 21"/>
              <a:gd name="T35" fmla="*/ 247515 h 47"/>
              <a:gd name="T36" fmla="*/ 8164 w 21"/>
              <a:gd name="T37" fmla="*/ 216576 h 47"/>
              <a:gd name="T38" fmla="*/ 8164 w 21"/>
              <a:gd name="T39" fmla="*/ 201106 h 47"/>
              <a:gd name="T40" fmla="*/ 8164 w 21"/>
              <a:gd name="T41" fmla="*/ 185636 h 47"/>
              <a:gd name="T42" fmla="*/ 8164 w 21"/>
              <a:gd name="T43" fmla="*/ 170167 h 47"/>
              <a:gd name="T44" fmla="*/ 8164 w 21"/>
              <a:gd name="T45" fmla="*/ 162432 h 47"/>
              <a:gd name="T46" fmla="*/ 8164 w 21"/>
              <a:gd name="T47" fmla="*/ 154697 h 47"/>
              <a:gd name="T48" fmla="*/ 32657 w 21"/>
              <a:gd name="T49" fmla="*/ 139227 h 47"/>
              <a:gd name="T50" fmla="*/ 40821 w 21"/>
              <a:gd name="T51" fmla="*/ 108288 h 47"/>
              <a:gd name="T52" fmla="*/ 32657 w 21"/>
              <a:gd name="T53" fmla="*/ 92818 h 47"/>
              <a:gd name="T54" fmla="*/ 32657 w 21"/>
              <a:gd name="T55" fmla="*/ 77349 h 47"/>
              <a:gd name="T56" fmla="*/ 32657 w 21"/>
              <a:gd name="T57" fmla="*/ 77349 h 47"/>
              <a:gd name="T58" fmla="*/ 32657 w 21"/>
              <a:gd name="T59" fmla="*/ 69614 h 47"/>
              <a:gd name="T60" fmla="*/ 24493 w 21"/>
              <a:gd name="T61" fmla="*/ 54144 h 47"/>
              <a:gd name="T62" fmla="*/ 32657 w 21"/>
              <a:gd name="T63" fmla="*/ 30939 h 47"/>
              <a:gd name="T64" fmla="*/ 24493 w 21"/>
              <a:gd name="T65" fmla="*/ 23205 h 47"/>
              <a:gd name="T66" fmla="*/ 24493 w 21"/>
              <a:gd name="T67" fmla="*/ 15470 h 47"/>
              <a:gd name="T68" fmla="*/ 32657 w 21"/>
              <a:gd name="T69" fmla="*/ 15470 h 47"/>
              <a:gd name="T70" fmla="*/ 40821 w 21"/>
              <a:gd name="T71" fmla="*/ 7735 h 47"/>
              <a:gd name="T72" fmla="*/ 48986 w 21"/>
              <a:gd name="T73" fmla="*/ 7735 h 47"/>
              <a:gd name="T74" fmla="*/ 48986 w 21"/>
              <a:gd name="T75" fmla="*/ 7735 h 47"/>
              <a:gd name="T76" fmla="*/ 57150 w 21"/>
              <a:gd name="T77" fmla="*/ 0 h 47"/>
              <a:gd name="T78" fmla="*/ 138793 w 21"/>
              <a:gd name="T79" fmla="*/ 224311 h 47"/>
              <a:gd name="T80" fmla="*/ 138793 w 21"/>
              <a:gd name="T81" fmla="*/ 232046 h 47"/>
              <a:gd name="T82" fmla="*/ 138793 w 21"/>
              <a:gd name="T83" fmla="*/ 239780 h 47"/>
              <a:gd name="T84" fmla="*/ 138793 w 21"/>
              <a:gd name="T85" fmla="*/ 239780 h 47"/>
              <a:gd name="T86" fmla="*/ 155121 w 21"/>
              <a:gd name="T87" fmla="*/ 255250 h 47"/>
              <a:gd name="T88" fmla="*/ 163286 w 21"/>
              <a:gd name="T89" fmla="*/ 255250 h 47"/>
              <a:gd name="T90" fmla="*/ 163286 w 21"/>
              <a:gd name="T91" fmla="*/ 262985 h 47"/>
              <a:gd name="T92" fmla="*/ 163286 w 21"/>
              <a:gd name="T93" fmla="*/ 270720 h 47"/>
              <a:gd name="T94" fmla="*/ 171450 w 21"/>
              <a:gd name="T95" fmla="*/ 286190 h 47"/>
              <a:gd name="T96" fmla="*/ 171450 w 21"/>
              <a:gd name="T97" fmla="*/ 293924 h 47"/>
              <a:gd name="T98" fmla="*/ 171450 w 21"/>
              <a:gd name="T99" fmla="*/ 301659 h 47"/>
              <a:gd name="T100" fmla="*/ 171450 w 21"/>
              <a:gd name="T101" fmla="*/ 309394 h 47"/>
              <a:gd name="T102" fmla="*/ 171450 w 21"/>
              <a:gd name="T103" fmla="*/ 309394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6128" name="Freeform 70"/>
          <p:cNvSpPr>
            <a:spLocks/>
          </p:cNvSpPr>
          <p:nvPr/>
        </p:nvSpPr>
        <p:spPr bwMode="auto">
          <a:xfrm>
            <a:off x="7696200" y="1887538"/>
            <a:ext cx="398463" cy="611187"/>
          </a:xfrm>
          <a:custGeom>
            <a:avLst/>
            <a:gdLst>
              <a:gd name="T0" fmla="*/ 81319 w 49"/>
              <a:gd name="T1" fmla="*/ 549295 h 79"/>
              <a:gd name="T2" fmla="*/ 81319 w 49"/>
              <a:gd name="T3" fmla="*/ 564768 h 79"/>
              <a:gd name="T4" fmla="*/ 97583 w 49"/>
              <a:gd name="T5" fmla="*/ 580241 h 79"/>
              <a:gd name="T6" fmla="*/ 105715 w 49"/>
              <a:gd name="T7" fmla="*/ 587977 h 79"/>
              <a:gd name="T8" fmla="*/ 113847 w 49"/>
              <a:gd name="T9" fmla="*/ 611187 h 79"/>
              <a:gd name="T10" fmla="*/ 121978 w 49"/>
              <a:gd name="T11" fmla="*/ 595714 h 79"/>
              <a:gd name="T12" fmla="*/ 130110 w 49"/>
              <a:gd name="T13" fmla="*/ 564768 h 79"/>
              <a:gd name="T14" fmla="*/ 146374 w 49"/>
              <a:gd name="T15" fmla="*/ 526085 h 79"/>
              <a:gd name="T16" fmla="*/ 146374 w 49"/>
              <a:gd name="T17" fmla="*/ 518349 h 79"/>
              <a:gd name="T18" fmla="*/ 162638 w 49"/>
              <a:gd name="T19" fmla="*/ 487402 h 79"/>
              <a:gd name="T20" fmla="*/ 170770 w 49"/>
              <a:gd name="T21" fmla="*/ 495139 h 79"/>
              <a:gd name="T22" fmla="*/ 178902 w 49"/>
              <a:gd name="T23" fmla="*/ 495139 h 79"/>
              <a:gd name="T24" fmla="*/ 178902 w 49"/>
              <a:gd name="T25" fmla="*/ 479666 h 79"/>
              <a:gd name="T26" fmla="*/ 211429 w 49"/>
              <a:gd name="T27" fmla="*/ 471929 h 79"/>
              <a:gd name="T28" fmla="*/ 211429 w 49"/>
              <a:gd name="T29" fmla="*/ 456456 h 79"/>
              <a:gd name="T30" fmla="*/ 227693 w 49"/>
              <a:gd name="T31" fmla="*/ 448720 h 79"/>
              <a:gd name="T32" fmla="*/ 235825 w 49"/>
              <a:gd name="T33" fmla="*/ 433246 h 79"/>
              <a:gd name="T34" fmla="*/ 252089 w 49"/>
              <a:gd name="T35" fmla="*/ 402300 h 79"/>
              <a:gd name="T36" fmla="*/ 252089 w 49"/>
              <a:gd name="T37" fmla="*/ 394564 h 79"/>
              <a:gd name="T38" fmla="*/ 276485 w 49"/>
              <a:gd name="T39" fmla="*/ 394564 h 79"/>
              <a:gd name="T40" fmla="*/ 284616 w 49"/>
              <a:gd name="T41" fmla="*/ 379091 h 79"/>
              <a:gd name="T42" fmla="*/ 300880 w 49"/>
              <a:gd name="T43" fmla="*/ 363618 h 79"/>
              <a:gd name="T44" fmla="*/ 325276 w 49"/>
              <a:gd name="T45" fmla="*/ 371354 h 79"/>
              <a:gd name="T46" fmla="*/ 349672 w 49"/>
              <a:gd name="T47" fmla="*/ 340408 h 79"/>
              <a:gd name="T48" fmla="*/ 374067 w 49"/>
              <a:gd name="T49" fmla="*/ 317198 h 79"/>
              <a:gd name="T50" fmla="*/ 390331 w 49"/>
              <a:gd name="T51" fmla="*/ 309462 h 79"/>
              <a:gd name="T52" fmla="*/ 398463 w 49"/>
              <a:gd name="T53" fmla="*/ 293989 h 79"/>
              <a:gd name="T54" fmla="*/ 390331 w 49"/>
              <a:gd name="T55" fmla="*/ 286252 h 79"/>
              <a:gd name="T56" fmla="*/ 382199 w 49"/>
              <a:gd name="T57" fmla="*/ 278516 h 79"/>
              <a:gd name="T58" fmla="*/ 390331 w 49"/>
              <a:gd name="T59" fmla="*/ 270779 h 79"/>
              <a:gd name="T60" fmla="*/ 382199 w 49"/>
              <a:gd name="T61" fmla="*/ 247569 h 79"/>
              <a:gd name="T62" fmla="*/ 365935 w 49"/>
              <a:gd name="T63" fmla="*/ 239833 h 79"/>
              <a:gd name="T64" fmla="*/ 349672 w 49"/>
              <a:gd name="T65" fmla="*/ 247569 h 79"/>
              <a:gd name="T66" fmla="*/ 333408 w 49"/>
              <a:gd name="T67" fmla="*/ 216623 h 79"/>
              <a:gd name="T68" fmla="*/ 333408 w 49"/>
              <a:gd name="T69" fmla="*/ 201150 h 79"/>
              <a:gd name="T70" fmla="*/ 325276 w 49"/>
              <a:gd name="T71" fmla="*/ 201150 h 79"/>
              <a:gd name="T72" fmla="*/ 309012 w 49"/>
              <a:gd name="T73" fmla="*/ 201150 h 79"/>
              <a:gd name="T74" fmla="*/ 292748 w 49"/>
              <a:gd name="T75" fmla="*/ 193414 h 79"/>
              <a:gd name="T76" fmla="*/ 284616 w 49"/>
              <a:gd name="T77" fmla="*/ 170204 h 79"/>
              <a:gd name="T78" fmla="*/ 195166 w 49"/>
              <a:gd name="T79" fmla="*/ 0 h 79"/>
              <a:gd name="T80" fmla="*/ 178902 w 49"/>
              <a:gd name="T81" fmla="*/ 0 h 79"/>
              <a:gd name="T82" fmla="*/ 170770 w 49"/>
              <a:gd name="T83" fmla="*/ 15473 h 79"/>
              <a:gd name="T84" fmla="*/ 146374 w 49"/>
              <a:gd name="T85" fmla="*/ 15473 h 79"/>
              <a:gd name="T86" fmla="*/ 121978 w 49"/>
              <a:gd name="T87" fmla="*/ 38683 h 79"/>
              <a:gd name="T88" fmla="*/ 113847 w 49"/>
              <a:gd name="T89" fmla="*/ 15473 h 79"/>
              <a:gd name="T90" fmla="*/ 105715 w 49"/>
              <a:gd name="T91" fmla="*/ 7737 h 79"/>
              <a:gd name="T92" fmla="*/ 48791 w 49"/>
              <a:gd name="T93" fmla="*/ 123785 h 79"/>
              <a:gd name="T94" fmla="*/ 56923 w 49"/>
              <a:gd name="T95" fmla="*/ 146994 h 79"/>
              <a:gd name="T96" fmla="*/ 56923 w 49"/>
              <a:gd name="T97" fmla="*/ 170204 h 79"/>
              <a:gd name="T98" fmla="*/ 40659 w 49"/>
              <a:gd name="T99" fmla="*/ 185677 h 79"/>
              <a:gd name="T100" fmla="*/ 48791 w 49"/>
              <a:gd name="T101" fmla="*/ 247569 h 79"/>
              <a:gd name="T102" fmla="*/ 32528 w 49"/>
              <a:gd name="T103" fmla="*/ 278516 h 79"/>
              <a:gd name="T104" fmla="*/ 32528 w 49"/>
              <a:gd name="T105" fmla="*/ 301725 h 79"/>
              <a:gd name="T106" fmla="*/ 24396 w 49"/>
              <a:gd name="T107" fmla="*/ 309462 h 79"/>
              <a:gd name="T108" fmla="*/ 24396 w 49"/>
              <a:gd name="T109" fmla="*/ 324935 h 79"/>
              <a:gd name="T110" fmla="*/ 8132 w 49"/>
              <a:gd name="T111" fmla="*/ 317198 h 79"/>
              <a:gd name="T112" fmla="*/ 0 w 49"/>
              <a:gd name="T113" fmla="*/ 324935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46129" name="Group 71"/>
          <p:cNvGrpSpPr>
            <a:grpSpLocks/>
          </p:cNvGrpSpPr>
          <p:nvPr/>
        </p:nvGrpSpPr>
        <p:grpSpPr bwMode="auto">
          <a:xfrm>
            <a:off x="3235325" y="4635500"/>
            <a:ext cx="966788" cy="588963"/>
            <a:chOff x="1991" y="3321"/>
            <a:chExt cx="361" cy="231"/>
          </a:xfrm>
        </p:grpSpPr>
        <p:sp>
          <p:nvSpPr>
            <p:cNvPr id="46139" name="Freeform 72"/>
            <p:cNvSpPr>
              <a:spLocks/>
            </p:cNvSpPr>
            <p:nvPr/>
          </p:nvSpPr>
          <p:spPr bwMode="auto">
            <a:xfrm>
              <a:off x="2274" y="3459"/>
              <a:ext cx="78" cy="93"/>
            </a:xfrm>
            <a:custGeom>
              <a:avLst/>
              <a:gdLst>
                <a:gd name="T0" fmla="*/ 0 w 16"/>
                <a:gd name="T1" fmla="*/ 34 h 19"/>
                <a:gd name="T2" fmla="*/ 5 w 16"/>
                <a:gd name="T3" fmla="*/ 64 h 19"/>
                <a:gd name="T4" fmla="*/ 5 w 16"/>
                <a:gd name="T5" fmla="*/ 78 h 19"/>
                <a:gd name="T6" fmla="*/ 29 w 16"/>
                <a:gd name="T7" fmla="*/ 93 h 19"/>
                <a:gd name="T8" fmla="*/ 39 w 16"/>
                <a:gd name="T9" fmla="*/ 78 h 19"/>
                <a:gd name="T10" fmla="*/ 78 w 16"/>
                <a:gd name="T11" fmla="*/ 54 h 19"/>
                <a:gd name="T12" fmla="*/ 63 w 16"/>
                <a:gd name="T13" fmla="*/ 24 h 19"/>
                <a:gd name="T14" fmla="*/ 15 w 16"/>
                <a:gd name="T15" fmla="*/ 0 h 19"/>
                <a:gd name="T16" fmla="*/ 15 w 16"/>
                <a:gd name="T17" fmla="*/ 24 h 19"/>
                <a:gd name="T18" fmla="*/ 0 w 16"/>
                <a:gd name="T19" fmla="*/ 34 h 19"/>
                <a:gd name="T20" fmla="*/ 0 w 16"/>
                <a:gd name="T21" fmla="*/ 34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6140" name="Freeform 73"/>
            <p:cNvSpPr>
              <a:spLocks/>
            </p:cNvSpPr>
            <p:nvPr/>
          </p:nvSpPr>
          <p:spPr bwMode="auto">
            <a:xfrm>
              <a:off x="2235" y="3409"/>
              <a:ext cx="44" cy="29"/>
            </a:xfrm>
            <a:custGeom>
              <a:avLst/>
              <a:gdLst>
                <a:gd name="T0" fmla="*/ 15 w 9"/>
                <a:gd name="T1" fmla="*/ 29 h 6"/>
                <a:gd name="T2" fmla="*/ 39 w 9"/>
                <a:gd name="T3" fmla="*/ 29 h 6"/>
                <a:gd name="T4" fmla="*/ 44 w 9"/>
                <a:gd name="T5" fmla="*/ 15 h 6"/>
                <a:gd name="T6" fmla="*/ 24 w 9"/>
                <a:gd name="T7" fmla="*/ 10 h 6"/>
                <a:gd name="T8" fmla="*/ 15 w 9"/>
                <a:gd name="T9" fmla="*/ 10 h 6"/>
                <a:gd name="T10" fmla="*/ 10 w 9"/>
                <a:gd name="T11" fmla="*/ 0 h 6"/>
                <a:gd name="T12" fmla="*/ 0 w 9"/>
                <a:gd name="T13" fmla="*/ 10 h 6"/>
                <a:gd name="T14" fmla="*/ 10 w 9"/>
                <a:gd name="T15" fmla="*/ 24 h 6"/>
                <a:gd name="T16" fmla="*/ 15 w 9"/>
                <a:gd name="T17" fmla="*/ 29 h 6"/>
                <a:gd name="T18" fmla="*/ 15 w 9"/>
                <a:gd name="T19" fmla="*/ 29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6141" name="Freeform 74"/>
            <p:cNvSpPr>
              <a:spLocks/>
            </p:cNvSpPr>
            <p:nvPr/>
          </p:nvSpPr>
          <p:spPr bwMode="auto">
            <a:xfrm>
              <a:off x="2225" y="3438"/>
              <a:ext cx="20" cy="10"/>
            </a:xfrm>
            <a:custGeom>
              <a:avLst/>
              <a:gdLst>
                <a:gd name="T0" fmla="*/ 0 w 4"/>
                <a:gd name="T1" fmla="*/ 10 h 2"/>
                <a:gd name="T2" fmla="*/ 20 w 4"/>
                <a:gd name="T3" fmla="*/ 0 h 2"/>
                <a:gd name="T4" fmla="*/ 20 w 4"/>
                <a:gd name="T5" fmla="*/ 10 h 2"/>
                <a:gd name="T6" fmla="*/ 0 w 4"/>
                <a:gd name="T7" fmla="*/ 10 h 2"/>
                <a:gd name="T8" fmla="*/ 0 w 4"/>
                <a:gd name="T9" fmla="*/ 1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6142" name="Freeform 75"/>
            <p:cNvSpPr>
              <a:spLocks/>
            </p:cNvSpPr>
            <p:nvPr/>
          </p:nvSpPr>
          <p:spPr bwMode="auto">
            <a:xfrm>
              <a:off x="2211" y="3419"/>
              <a:ext cx="19" cy="14"/>
            </a:xfrm>
            <a:custGeom>
              <a:avLst/>
              <a:gdLst>
                <a:gd name="T0" fmla="*/ 10 w 4"/>
                <a:gd name="T1" fmla="*/ 0 h 3"/>
                <a:gd name="T2" fmla="*/ 10 w 4"/>
                <a:gd name="T3" fmla="*/ 0 h 3"/>
                <a:gd name="T4" fmla="*/ 14 w 4"/>
                <a:gd name="T5" fmla="*/ 0 h 3"/>
                <a:gd name="T6" fmla="*/ 14 w 4"/>
                <a:gd name="T7" fmla="*/ 0 h 3"/>
                <a:gd name="T8" fmla="*/ 14 w 4"/>
                <a:gd name="T9" fmla="*/ 0 h 3"/>
                <a:gd name="T10" fmla="*/ 14 w 4"/>
                <a:gd name="T11" fmla="*/ 5 h 3"/>
                <a:gd name="T12" fmla="*/ 14 w 4"/>
                <a:gd name="T13" fmla="*/ 5 h 3"/>
                <a:gd name="T14" fmla="*/ 14 w 4"/>
                <a:gd name="T15" fmla="*/ 5 h 3"/>
                <a:gd name="T16" fmla="*/ 19 w 4"/>
                <a:gd name="T17" fmla="*/ 5 h 3"/>
                <a:gd name="T18" fmla="*/ 14 w 4"/>
                <a:gd name="T19" fmla="*/ 9 h 3"/>
                <a:gd name="T20" fmla="*/ 14 w 4"/>
                <a:gd name="T21" fmla="*/ 9 h 3"/>
                <a:gd name="T22" fmla="*/ 14 w 4"/>
                <a:gd name="T23" fmla="*/ 9 h 3"/>
                <a:gd name="T24" fmla="*/ 14 w 4"/>
                <a:gd name="T25" fmla="*/ 14 h 3"/>
                <a:gd name="T26" fmla="*/ 14 w 4"/>
                <a:gd name="T27" fmla="*/ 14 h 3"/>
                <a:gd name="T28" fmla="*/ 14 w 4"/>
                <a:gd name="T29" fmla="*/ 14 h 3"/>
                <a:gd name="T30" fmla="*/ 10 w 4"/>
                <a:gd name="T31" fmla="*/ 14 h 3"/>
                <a:gd name="T32" fmla="*/ 10 w 4"/>
                <a:gd name="T33" fmla="*/ 14 h 3"/>
                <a:gd name="T34" fmla="*/ 10 w 4"/>
                <a:gd name="T35" fmla="*/ 14 h 3"/>
                <a:gd name="T36" fmla="*/ 5 w 4"/>
                <a:gd name="T37" fmla="*/ 14 h 3"/>
                <a:gd name="T38" fmla="*/ 5 w 4"/>
                <a:gd name="T39" fmla="*/ 14 h 3"/>
                <a:gd name="T40" fmla="*/ 5 w 4"/>
                <a:gd name="T41" fmla="*/ 14 h 3"/>
                <a:gd name="T42" fmla="*/ 5 w 4"/>
                <a:gd name="T43" fmla="*/ 9 h 3"/>
                <a:gd name="T44" fmla="*/ 0 w 4"/>
                <a:gd name="T45" fmla="*/ 9 h 3"/>
                <a:gd name="T46" fmla="*/ 0 w 4"/>
                <a:gd name="T47" fmla="*/ 9 h 3"/>
                <a:gd name="T48" fmla="*/ 0 w 4"/>
                <a:gd name="T49" fmla="*/ 5 h 3"/>
                <a:gd name="T50" fmla="*/ 0 w 4"/>
                <a:gd name="T51" fmla="*/ 5 h 3"/>
                <a:gd name="T52" fmla="*/ 0 w 4"/>
                <a:gd name="T53" fmla="*/ 5 h 3"/>
                <a:gd name="T54" fmla="*/ 5 w 4"/>
                <a:gd name="T55" fmla="*/ 5 h 3"/>
                <a:gd name="T56" fmla="*/ 5 w 4"/>
                <a:gd name="T57" fmla="*/ 0 h 3"/>
                <a:gd name="T58" fmla="*/ 5 w 4"/>
                <a:gd name="T59" fmla="*/ 0 h 3"/>
                <a:gd name="T60" fmla="*/ 5 w 4"/>
                <a:gd name="T61" fmla="*/ 0 h 3"/>
                <a:gd name="T62" fmla="*/ 10 w 4"/>
                <a:gd name="T63" fmla="*/ 0 h 3"/>
                <a:gd name="T64" fmla="*/ 10 w 4"/>
                <a:gd name="T65" fmla="*/ 0 h 3"/>
                <a:gd name="T66" fmla="*/ 10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6143" name="Freeform 76"/>
            <p:cNvSpPr>
              <a:spLocks/>
            </p:cNvSpPr>
            <p:nvPr/>
          </p:nvSpPr>
          <p:spPr bwMode="auto">
            <a:xfrm>
              <a:off x="2186" y="3394"/>
              <a:ext cx="39" cy="15"/>
            </a:xfrm>
            <a:custGeom>
              <a:avLst/>
              <a:gdLst>
                <a:gd name="T0" fmla="*/ 0 w 8"/>
                <a:gd name="T1" fmla="*/ 15 h 3"/>
                <a:gd name="T2" fmla="*/ 34 w 8"/>
                <a:gd name="T3" fmla="*/ 15 h 3"/>
                <a:gd name="T4" fmla="*/ 39 w 8"/>
                <a:gd name="T5" fmla="*/ 0 h 3"/>
                <a:gd name="T6" fmla="*/ 10 w 8"/>
                <a:gd name="T7" fmla="*/ 0 h 3"/>
                <a:gd name="T8" fmla="*/ 0 w 8"/>
                <a:gd name="T9" fmla="*/ 15 h 3"/>
                <a:gd name="T10" fmla="*/ 0 w 8"/>
                <a:gd name="T11" fmla="*/ 1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6144" name="Freeform 77"/>
            <p:cNvSpPr>
              <a:spLocks/>
            </p:cNvSpPr>
            <p:nvPr/>
          </p:nvSpPr>
          <p:spPr bwMode="auto">
            <a:xfrm>
              <a:off x="2026" y="3321"/>
              <a:ext cx="38" cy="24"/>
            </a:xfrm>
            <a:custGeom>
              <a:avLst/>
              <a:gdLst>
                <a:gd name="T0" fmla="*/ 0 w 8"/>
                <a:gd name="T1" fmla="*/ 19 h 5"/>
                <a:gd name="T2" fmla="*/ 14 w 8"/>
                <a:gd name="T3" fmla="*/ 24 h 5"/>
                <a:gd name="T4" fmla="*/ 28 w 8"/>
                <a:gd name="T5" fmla="*/ 24 h 5"/>
                <a:gd name="T6" fmla="*/ 38 w 8"/>
                <a:gd name="T7" fmla="*/ 10 h 5"/>
                <a:gd name="T8" fmla="*/ 24 w 8"/>
                <a:gd name="T9" fmla="*/ 0 h 5"/>
                <a:gd name="T10" fmla="*/ 5 w 8"/>
                <a:gd name="T11" fmla="*/ 10 h 5"/>
                <a:gd name="T12" fmla="*/ 0 w 8"/>
                <a:gd name="T13" fmla="*/ 19 h 5"/>
                <a:gd name="T14" fmla="*/ 0 w 8"/>
                <a:gd name="T15" fmla="*/ 19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6145" name="Freeform 78"/>
            <p:cNvSpPr>
              <a:spLocks/>
            </p:cNvSpPr>
            <p:nvPr/>
          </p:nvSpPr>
          <p:spPr bwMode="auto">
            <a:xfrm>
              <a:off x="1991" y="3321"/>
              <a:ext cx="20" cy="24"/>
            </a:xfrm>
            <a:custGeom>
              <a:avLst/>
              <a:gdLst>
                <a:gd name="T0" fmla="*/ 0 w 4"/>
                <a:gd name="T1" fmla="*/ 24 h 5"/>
                <a:gd name="T2" fmla="*/ 20 w 4"/>
                <a:gd name="T3" fmla="*/ 10 h 5"/>
                <a:gd name="T4" fmla="*/ 20 w 4"/>
                <a:gd name="T5" fmla="*/ 0 h 5"/>
                <a:gd name="T6" fmla="*/ 0 w 4"/>
                <a:gd name="T7" fmla="*/ 19 h 5"/>
                <a:gd name="T8" fmla="*/ 0 w 4"/>
                <a:gd name="T9" fmla="*/ 24 h 5"/>
                <a:gd name="T10" fmla="*/ 0 w 4"/>
                <a:gd name="T11" fmla="*/ 24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6146" name="Freeform 79"/>
            <p:cNvSpPr>
              <a:spLocks/>
            </p:cNvSpPr>
            <p:nvPr/>
          </p:nvSpPr>
          <p:spPr bwMode="auto">
            <a:xfrm>
              <a:off x="2128" y="3360"/>
              <a:ext cx="39" cy="34"/>
            </a:xfrm>
            <a:custGeom>
              <a:avLst/>
              <a:gdLst>
                <a:gd name="T0" fmla="*/ 15 w 8"/>
                <a:gd name="T1" fmla="*/ 34 h 7"/>
                <a:gd name="T2" fmla="*/ 39 w 8"/>
                <a:gd name="T3" fmla="*/ 34 h 7"/>
                <a:gd name="T4" fmla="*/ 39 w 8"/>
                <a:gd name="T5" fmla="*/ 19 h 7"/>
                <a:gd name="T6" fmla="*/ 20 w 8"/>
                <a:gd name="T7" fmla="*/ 0 h 7"/>
                <a:gd name="T8" fmla="*/ 0 w 8"/>
                <a:gd name="T9" fmla="*/ 10 h 7"/>
                <a:gd name="T10" fmla="*/ 15 w 8"/>
                <a:gd name="T11" fmla="*/ 34 h 7"/>
                <a:gd name="T12" fmla="*/ 15 w 8"/>
                <a:gd name="T13" fmla="*/ 3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6487EB"/>
            </a:solidFill>
            <a:ln w="12700" cmpd="sng">
              <a:solidFill>
                <a:schemeClr val="tx1"/>
              </a:solidFill>
              <a:prstDash val="solid"/>
              <a:round/>
              <a:headEnd/>
              <a:tailEnd/>
            </a:ln>
          </p:spPr>
          <p:txBody>
            <a:bodyPr/>
            <a:lstStyle/>
            <a:p>
              <a:endParaRPr lang="en-US"/>
            </a:p>
          </p:txBody>
        </p:sp>
      </p:grpSp>
      <p:sp>
        <p:nvSpPr>
          <p:cNvPr id="46130" name="Rectangle 106"/>
          <p:cNvSpPr>
            <a:spLocks noGrp="1" noChangeArrowheads="1"/>
          </p:cNvSpPr>
          <p:nvPr>
            <p:ph type="title" idx="4294967295"/>
          </p:nvPr>
        </p:nvSpPr>
        <p:spPr>
          <a:xfrm>
            <a:off x="0" y="242888"/>
            <a:ext cx="10287000" cy="1143000"/>
          </a:xfrm>
        </p:spPr>
        <p:txBody>
          <a:bodyPr/>
          <a:lstStyle/>
          <a:p>
            <a:r>
              <a:rPr lang="en-US" sz="2400" smtClean="0"/>
              <a:t>Obesity Trends* Among U.S. Adults</a:t>
            </a:r>
            <a:br>
              <a:rPr lang="en-US" sz="2400" smtClean="0"/>
            </a:br>
            <a:r>
              <a:rPr lang="en-US" sz="2400" smtClean="0">
                <a:solidFill>
                  <a:srgbClr val="DE3021"/>
                </a:solidFill>
              </a:rPr>
              <a:t>BRFSS, 1997</a:t>
            </a:r>
          </a:p>
        </p:txBody>
      </p:sp>
      <p:sp>
        <p:nvSpPr>
          <p:cNvPr id="46131" name="Text Box 139"/>
          <p:cNvSpPr txBox="1">
            <a:spLocks noChangeArrowheads="1"/>
          </p:cNvSpPr>
          <p:nvPr/>
        </p:nvSpPr>
        <p:spPr bwMode="auto">
          <a:xfrm>
            <a:off x="2384425" y="1200150"/>
            <a:ext cx="5519738" cy="307975"/>
          </a:xfrm>
          <a:prstGeom prst="rect">
            <a:avLst/>
          </a:prstGeom>
          <a:noFill/>
          <a:ln w="9525">
            <a:noFill/>
            <a:miter lim="800000"/>
            <a:headEnd/>
            <a:tailEnd/>
          </a:ln>
        </p:spPr>
        <p:txBody>
          <a:bodyPr wrap="none">
            <a:spAutoFit/>
          </a:bodyPr>
          <a:lstStyle/>
          <a:p>
            <a:pPr eaLnBrk="0" hangingPunct="0"/>
            <a:r>
              <a:rPr lang="en-US" sz="1400" b="1">
                <a:solidFill>
                  <a:srgbClr val="000000"/>
                </a:solidFill>
                <a:latin typeface="Verdana" pitchFamily="34" charset="0"/>
              </a:rPr>
              <a:t>(*BMI ≥30, or ~ 30 lbs. overweight for 5’ 4” person)</a:t>
            </a:r>
          </a:p>
        </p:txBody>
      </p:sp>
      <p:sp>
        <p:nvSpPr>
          <p:cNvPr id="46132" name="Text Box 152"/>
          <p:cNvSpPr txBox="1">
            <a:spLocks noChangeArrowheads="1"/>
          </p:cNvSpPr>
          <p:nvPr/>
        </p:nvSpPr>
        <p:spPr bwMode="auto">
          <a:xfrm>
            <a:off x="735013" y="5894388"/>
            <a:ext cx="8145462" cy="304800"/>
          </a:xfrm>
          <a:prstGeom prst="rect">
            <a:avLst/>
          </a:prstGeom>
          <a:noFill/>
          <a:ln w="9525">
            <a:noFill/>
            <a:miter lim="800000"/>
            <a:headEnd/>
            <a:tailEnd/>
          </a:ln>
        </p:spPr>
        <p:txBody>
          <a:bodyPr>
            <a:spAutoFit/>
          </a:bodyPr>
          <a:lstStyle/>
          <a:p>
            <a:pPr eaLnBrk="0" hangingPunct="0"/>
            <a:r>
              <a:rPr lang="en-US" sz="1400" b="1">
                <a:solidFill>
                  <a:srgbClr val="000000"/>
                </a:solidFill>
                <a:latin typeface="Arial Narrow" pitchFamily="34" charset="0"/>
              </a:rPr>
              <a:t>No Data          &lt;10%           10%–14%	    15%–19%          </a:t>
            </a:r>
            <a:r>
              <a:rPr lang="en-US" sz="1400">
                <a:solidFill>
                  <a:srgbClr val="000000"/>
                </a:solidFill>
                <a:latin typeface="Arial Narrow" pitchFamily="34" charset="0"/>
              </a:rPr>
              <a:t> </a:t>
            </a:r>
            <a:r>
              <a:rPr lang="en-US" sz="1400" b="1">
                <a:solidFill>
                  <a:srgbClr val="000000"/>
                </a:solidFill>
                <a:latin typeface="Arial Narrow" pitchFamily="34" charset="0"/>
              </a:rPr>
              <a:t>≥20%</a:t>
            </a:r>
            <a:endParaRPr lang="en-US" sz="1400">
              <a:solidFill>
                <a:srgbClr val="000000"/>
              </a:solidFill>
              <a:latin typeface="Arial Narrow" pitchFamily="34" charset="0"/>
            </a:endParaRPr>
          </a:p>
        </p:txBody>
      </p:sp>
      <p:sp>
        <p:nvSpPr>
          <p:cNvPr id="46133" name="Rectangle 153"/>
          <p:cNvSpPr>
            <a:spLocks noChangeArrowheads="1"/>
          </p:cNvSpPr>
          <p:nvPr/>
        </p:nvSpPr>
        <p:spPr bwMode="auto">
          <a:xfrm>
            <a:off x="549275" y="5956300"/>
            <a:ext cx="234950" cy="234950"/>
          </a:xfrm>
          <a:prstGeom prst="rect">
            <a:avLst/>
          </a:prstGeom>
          <a:solidFill>
            <a:schemeClr val="bg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46134" name="Rectangle 154"/>
          <p:cNvSpPr>
            <a:spLocks noChangeArrowheads="1"/>
          </p:cNvSpPr>
          <p:nvPr/>
        </p:nvSpPr>
        <p:spPr bwMode="auto">
          <a:xfrm>
            <a:off x="1516063" y="5953125"/>
            <a:ext cx="234950" cy="234950"/>
          </a:xfrm>
          <a:prstGeom prst="rect">
            <a:avLst/>
          </a:prstGeom>
          <a:solidFill>
            <a:srgbClr val="99CCFF"/>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46135" name="Rectangle 155"/>
          <p:cNvSpPr>
            <a:spLocks noChangeArrowheads="1"/>
          </p:cNvSpPr>
          <p:nvPr/>
        </p:nvSpPr>
        <p:spPr bwMode="auto">
          <a:xfrm>
            <a:off x="2322513" y="5951538"/>
            <a:ext cx="234950"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46136" name="Rectangle 156"/>
          <p:cNvSpPr>
            <a:spLocks noChangeArrowheads="1"/>
          </p:cNvSpPr>
          <p:nvPr/>
        </p:nvSpPr>
        <p:spPr bwMode="auto">
          <a:xfrm>
            <a:off x="3443288" y="5961063"/>
            <a:ext cx="234950" cy="234950"/>
          </a:xfrm>
          <a:prstGeom prst="rect">
            <a:avLst/>
          </a:prstGeom>
          <a:solidFill>
            <a:srgbClr val="0000A0"/>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46137" name="Rectangle 157"/>
          <p:cNvSpPr>
            <a:spLocks noChangeArrowheads="1"/>
          </p:cNvSpPr>
          <p:nvPr/>
        </p:nvSpPr>
        <p:spPr bwMode="auto">
          <a:xfrm>
            <a:off x="4541838" y="5945188"/>
            <a:ext cx="234950" cy="234950"/>
          </a:xfrm>
          <a:prstGeom prst="rect">
            <a:avLst/>
          </a:prstGeom>
          <a:solidFill>
            <a:srgbClr val="FFC66D"/>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46138" name="Rectangle 158"/>
          <p:cNvSpPr>
            <a:spLocks noChangeArrowheads="1"/>
          </p:cNvSpPr>
          <p:nvPr/>
        </p:nvSpPr>
        <p:spPr bwMode="auto">
          <a:xfrm>
            <a:off x="444500" y="5892800"/>
            <a:ext cx="4849813" cy="350838"/>
          </a:xfrm>
          <a:prstGeom prst="rect">
            <a:avLst/>
          </a:prstGeom>
          <a:noFill/>
          <a:ln w="9525">
            <a:solidFill>
              <a:schemeClr val="tx1"/>
            </a:solidFill>
            <a:miter lim="800000"/>
            <a:headEnd/>
            <a:tailEnd/>
          </a:ln>
        </p:spPr>
        <p:txBody>
          <a:bodyPr wrap="none" anchor="ctr"/>
          <a:lstStyle/>
          <a:p>
            <a:pPr eaLnBrk="0" hangingPunct="0"/>
            <a:endParaRPr lang="en-US">
              <a:solidFill>
                <a:srgbClr val="000000"/>
              </a:solidFill>
            </a:endParaRPr>
          </a:p>
        </p:txBody>
      </p:sp>
    </p:spTree>
  </p:cSld>
  <p:clrMapOvr>
    <a:masterClrMapping/>
  </p:clrMapOvr>
  <p:transition advClick="0">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reeform 5"/>
          <p:cNvSpPr>
            <a:spLocks/>
          </p:cNvSpPr>
          <p:nvPr/>
        </p:nvSpPr>
        <p:spPr bwMode="auto">
          <a:xfrm>
            <a:off x="4513263" y="2003425"/>
            <a:ext cx="725487" cy="427038"/>
          </a:xfrm>
          <a:custGeom>
            <a:avLst/>
            <a:gdLst>
              <a:gd name="T0" fmla="*/ 0 w 89"/>
              <a:gd name="T1" fmla="*/ 395981 h 55"/>
              <a:gd name="T2" fmla="*/ 40758 w 89"/>
              <a:gd name="T3" fmla="*/ 0 h 55"/>
              <a:gd name="T4" fmla="*/ 358668 w 89"/>
              <a:gd name="T5" fmla="*/ 23293 h 55"/>
              <a:gd name="T6" fmla="*/ 668426 w 89"/>
              <a:gd name="T7" fmla="*/ 31057 h 55"/>
              <a:gd name="T8" fmla="*/ 668426 w 89"/>
              <a:gd name="T9" fmla="*/ 38822 h 55"/>
              <a:gd name="T10" fmla="*/ 676578 w 89"/>
              <a:gd name="T11" fmla="*/ 69879 h 55"/>
              <a:gd name="T12" fmla="*/ 676578 w 89"/>
              <a:gd name="T13" fmla="*/ 77643 h 55"/>
              <a:gd name="T14" fmla="*/ 668426 w 89"/>
              <a:gd name="T15" fmla="*/ 100936 h 55"/>
              <a:gd name="T16" fmla="*/ 668426 w 89"/>
              <a:gd name="T17" fmla="*/ 139758 h 55"/>
              <a:gd name="T18" fmla="*/ 684729 w 89"/>
              <a:gd name="T19" fmla="*/ 178580 h 55"/>
              <a:gd name="T20" fmla="*/ 692881 w 89"/>
              <a:gd name="T21" fmla="*/ 194108 h 55"/>
              <a:gd name="T22" fmla="*/ 701032 w 89"/>
              <a:gd name="T23" fmla="*/ 232930 h 55"/>
              <a:gd name="T24" fmla="*/ 701032 w 89"/>
              <a:gd name="T25" fmla="*/ 295044 h 55"/>
              <a:gd name="T26" fmla="*/ 709184 w 89"/>
              <a:gd name="T27" fmla="*/ 310573 h 55"/>
              <a:gd name="T28" fmla="*/ 709184 w 89"/>
              <a:gd name="T29" fmla="*/ 333866 h 55"/>
              <a:gd name="T30" fmla="*/ 709184 w 89"/>
              <a:gd name="T31" fmla="*/ 341630 h 55"/>
              <a:gd name="T32" fmla="*/ 725487 w 89"/>
              <a:gd name="T33" fmla="*/ 395981 h 55"/>
              <a:gd name="T34" fmla="*/ 725487 w 89"/>
              <a:gd name="T35" fmla="*/ 411509 h 55"/>
              <a:gd name="T36" fmla="*/ 725487 w 89"/>
              <a:gd name="T37" fmla="*/ 427038 h 55"/>
              <a:gd name="T38" fmla="*/ 0 w 89"/>
              <a:gd name="T39" fmla="*/ 395981 h 55"/>
              <a:gd name="T40" fmla="*/ 0 w 89"/>
              <a:gd name="T41" fmla="*/ 395981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7107" name="Freeform 6"/>
          <p:cNvSpPr>
            <a:spLocks/>
          </p:cNvSpPr>
          <p:nvPr/>
        </p:nvSpPr>
        <p:spPr bwMode="auto">
          <a:xfrm>
            <a:off x="4481513" y="2398713"/>
            <a:ext cx="766762" cy="495300"/>
          </a:xfrm>
          <a:custGeom>
            <a:avLst/>
            <a:gdLst>
              <a:gd name="T0" fmla="*/ 0 w 94"/>
              <a:gd name="T1" fmla="*/ 394692 h 64"/>
              <a:gd name="T2" fmla="*/ 24471 w 94"/>
              <a:gd name="T3" fmla="*/ 131564 h 64"/>
              <a:gd name="T4" fmla="*/ 32628 w 94"/>
              <a:gd name="T5" fmla="*/ 0 h 64"/>
              <a:gd name="T6" fmla="*/ 758605 w 94"/>
              <a:gd name="T7" fmla="*/ 30956 h 64"/>
              <a:gd name="T8" fmla="*/ 758605 w 94"/>
              <a:gd name="T9" fmla="*/ 46434 h 64"/>
              <a:gd name="T10" fmla="*/ 750448 w 94"/>
              <a:gd name="T11" fmla="*/ 54173 h 64"/>
              <a:gd name="T12" fmla="*/ 734134 w 94"/>
              <a:gd name="T13" fmla="*/ 77391 h 64"/>
              <a:gd name="T14" fmla="*/ 734134 w 94"/>
              <a:gd name="T15" fmla="*/ 85130 h 64"/>
              <a:gd name="T16" fmla="*/ 766762 w 94"/>
              <a:gd name="T17" fmla="*/ 116086 h 64"/>
              <a:gd name="T18" fmla="*/ 766762 w 94"/>
              <a:gd name="T19" fmla="*/ 355997 h 64"/>
              <a:gd name="T20" fmla="*/ 766762 w 94"/>
              <a:gd name="T21" fmla="*/ 355997 h 64"/>
              <a:gd name="T22" fmla="*/ 750448 w 94"/>
              <a:gd name="T23" fmla="*/ 355997 h 64"/>
              <a:gd name="T24" fmla="*/ 758605 w 94"/>
              <a:gd name="T25" fmla="*/ 363736 h 64"/>
              <a:gd name="T26" fmla="*/ 766762 w 94"/>
              <a:gd name="T27" fmla="*/ 371475 h 64"/>
              <a:gd name="T28" fmla="*/ 758605 w 94"/>
              <a:gd name="T29" fmla="*/ 386953 h 64"/>
              <a:gd name="T30" fmla="*/ 766762 w 94"/>
              <a:gd name="T31" fmla="*/ 394692 h 64"/>
              <a:gd name="T32" fmla="*/ 766762 w 94"/>
              <a:gd name="T33" fmla="*/ 417909 h 64"/>
              <a:gd name="T34" fmla="*/ 758605 w 94"/>
              <a:gd name="T35" fmla="*/ 417909 h 64"/>
              <a:gd name="T36" fmla="*/ 766762 w 94"/>
              <a:gd name="T37" fmla="*/ 433387 h 64"/>
              <a:gd name="T38" fmla="*/ 750448 w 94"/>
              <a:gd name="T39" fmla="*/ 456605 h 64"/>
              <a:gd name="T40" fmla="*/ 766762 w 94"/>
              <a:gd name="T41" fmla="*/ 479822 h 64"/>
              <a:gd name="T42" fmla="*/ 766762 w 94"/>
              <a:gd name="T43" fmla="*/ 495300 h 64"/>
              <a:gd name="T44" fmla="*/ 766762 w 94"/>
              <a:gd name="T45" fmla="*/ 495300 h 64"/>
              <a:gd name="T46" fmla="*/ 742291 w 94"/>
              <a:gd name="T47" fmla="*/ 479822 h 64"/>
              <a:gd name="T48" fmla="*/ 701506 w 94"/>
              <a:gd name="T49" fmla="*/ 456605 h 64"/>
              <a:gd name="T50" fmla="*/ 685192 w 94"/>
              <a:gd name="T51" fmla="*/ 448866 h 64"/>
              <a:gd name="T52" fmla="*/ 668878 w 94"/>
              <a:gd name="T53" fmla="*/ 448866 h 64"/>
              <a:gd name="T54" fmla="*/ 652563 w 94"/>
              <a:gd name="T55" fmla="*/ 464344 h 64"/>
              <a:gd name="T56" fmla="*/ 644406 w 94"/>
              <a:gd name="T57" fmla="*/ 464344 h 64"/>
              <a:gd name="T58" fmla="*/ 628092 w 94"/>
              <a:gd name="T59" fmla="*/ 464344 h 64"/>
              <a:gd name="T60" fmla="*/ 619935 w 94"/>
              <a:gd name="T61" fmla="*/ 441126 h 64"/>
              <a:gd name="T62" fmla="*/ 611778 w 94"/>
              <a:gd name="T63" fmla="*/ 433387 h 64"/>
              <a:gd name="T64" fmla="*/ 595464 w 94"/>
              <a:gd name="T65" fmla="*/ 441126 h 64"/>
              <a:gd name="T66" fmla="*/ 579150 w 94"/>
              <a:gd name="T67" fmla="*/ 441126 h 64"/>
              <a:gd name="T68" fmla="*/ 562836 w 94"/>
              <a:gd name="T69" fmla="*/ 417909 h 64"/>
              <a:gd name="T70" fmla="*/ 0 w 94"/>
              <a:gd name="T71" fmla="*/ 394692 h 64"/>
              <a:gd name="T72" fmla="*/ 0 w 94"/>
              <a:gd name="T73" fmla="*/ 394692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7108" name="Freeform 7"/>
          <p:cNvSpPr>
            <a:spLocks/>
          </p:cNvSpPr>
          <p:nvPr/>
        </p:nvSpPr>
        <p:spPr bwMode="auto">
          <a:xfrm>
            <a:off x="4456113" y="2794000"/>
            <a:ext cx="906462" cy="425450"/>
          </a:xfrm>
          <a:custGeom>
            <a:avLst/>
            <a:gdLst>
              <a:gd name="T0" fmla="*/ 0 w 111"/>
              <a:gd name="T1" fmla="*/ 263005 h 55"/>
              <a:gd name="T2" fmla="*/ 24499 w 111"/>
              <a:gd name="T3" fmla="*/ 0 h 55"/>
              <a:gd name="T4" fmla="*/ 587975 w 111"/>
              <a:gd name="T5" fmla="*/ 23206 h 55"/>
              <a:gd name="T6" fmla="*/ 604308 w 111"/>
              <a:gd name="T7" fmla="*/ 46413 h 55"/>
              <a:gd name="T8" fmla="*/ 620641 w 111"/>
              <a:gd name="T9" fmla="*/ 46413 h 55"/>
              <a:gd name="T10" fmla="*/ 636973 w 111"/>
              <a:gd name="T11" fmla="*/ 38677 h 55"/>
              <a:gd name="T12" fmla="*/ 645140 w 111"/>
              <a:gd name="T13" fmla="*/ 46413 h 55"/>
              <a:gd name="T14" fmla="*/ 653306 w 111"/>
              <a:gd name="T15" fmla="*/ 69619 h 55"/>
              <a:gd name="T16" fmla="*/ 669639 w 111"/>
              <a:gd name="T17" fmla="*/ 69619 h 55"/>
              <a:gd name="T18" fmla="*/ 677805 w 111"/>
              <a:gd name="T19" fmla="*/ 69619 h 55"/>
              <a:gd name="T20" fmla="*/ 694138 w 111"/>
              <a:gd name="T21" fmla="*/ 54148 h 55"/>
              <a:gd name="T22" fmla="*/ 710470 w 111"/>
              <a:gd name="T23" fmla="*/ 54148 h 55"/>
              <a:gd name="T24" fmla="*/ 726803 w 111"/>
              <a:gd name="T25" fmla="*/ 61884 h 55"/>
              <a:gd name="T26" fmla="*/ 767635 w 111"/>
              <a:gd name="T27" fmla="*/ 85090 h 55"/>
              <a:gd name="T28" fmla="*/ 792133 w 111"/>
              <a:gd name="T29" fmla="*/ 100561 h 55"/>
              <a:gd name="T30" fmla="*/ 792133 w 111"/>
              <a:gd name="T31" fmla="*/ 116032 h 55"/>
              <a:gd name="T32" fmla="*/ 808466 w 111"/>
              <a:gd name="T33" fmla="*/ 123767 h 55"/>
              <a:gd name="T34" fmla="*/ 808466 w 111"/>
              <a:gd name="T35" fmla="*/ 131503 h 55"/>
              <a:gd name="T36" fmla="*/ 800300 w 111"/>
              <a:gd name="T37" fmla="*/ 146974 h 55"/>
              <a:gd name="T38" fmla="*/ 808466 w 111"/>
              <a:gd name="T39" fmla="*/ 162445 h 55"/>
              <a:gd name="T40" fmla="*/ 816632 w 111"/>
              <a:gd name="T41" fmla="*/ 185651 h 55"/>
              <a:gd name="T42" fmla="*/ 824799 w 111"/>
              <a:gd name="T43" fmla="*/ 193386 h 55"/>
              <a:gd name="T44" fmla="*/ 824799 w 111"/>
              <a:gd name="T45" fmla="*/ 201122 h 55"/>
              <a:gd name="T46" fmla="*/ 824799 w 111"/>
              <a:gd name="T47" fmla="*/ 216593 h 55"/>
              <a:gd name="T48" fmla="*/ 841131 w 111"/>
              <a:gd name="T49" fmla="*/ 224328 h 55"/>
              <a:gd name="T50" fmla="*/ 849298 w 111"/>
              <a:gd name="T51" fmla="*/ 232064 h 55"/>
              <a:gd name="T52" fmla="*/ 841131 w 111"/>
              <a:gd name="T53" fmla="*/ 247535 h 55"/>
              <a:gd name="T54" fmla="*/ 841131 w 111"/>
              <a:gd name="T55" fmla="*/ 263005 h 55"/>
              <a:gd name="T56" fmla="*/ 857464 w 111"/>
              <a:gd name="T57" fmla="*/ 270741 h 55"/>
              <a:gd name="T58" fmla="*/ 857464 w 111"/>
              <a:gd name="T59" fmla="*/ 286212 h 55"/>
              <a:gd name="T60" fmla="*/ 849298 w 111"/>
              <a:gd name="T61" fmla="*/ 293947 h 55"/>
              <a:gd name="T62" fmla="*/ 857464 w 111"/>
              <a:gd name="T63" fmla="*/ 301683 h 55"/>
              <a:gd name="T64" fmla="*/ 865630 w 111"/>
              <a:gd name="T65" fmla="*/ 317154 h 55"/>
              <a:gd name="T66" fmla="*/ 857464 w 111"/>
              <a:gd name="T67" fmla="*/ 324889 h 55"/>
              <a:gd name="T68" fmla="*/ 865630 w 111"/>
              <a:gd name="T69" fmla="*/ 340360 h 55"/>
              <a:gd name="T70" fmla="*/ 865630 w 111"/>
              <a:gd name="T71" fmla="*/ 348095 h 55"/>
              <a:gd name="T72" fmla="*/ 873797 w 111"/>
              <a:gd name="T73" fmla="*/ 355831 h 55"/>
              <a:gd name="T74" fmla="*/ 881963 w 111"/>
              <a:gd name="T75" fmla="*/ 371302 h 55"/>
              <a:gd name="T76" fmla="*/ 890129 w 111"/>
              <a:gd name="T77" fmla="*/ 386773 h 55"/>
              <a:gd name="T78" fmla="*/ 906462 w 111"/>
              <a:gd name="T79" fmla="*/ 402244 h 55"/>
              <a:gd name="T80" fmla="*/ 906462 w 111"/>
              <a:gd name="T81" fmla="*/ 409979 h 55"/>
              <a:gd name="T82" fmla="*/ 906462 w 111"/>
              <a:gd name="T83" fmla="*/ 417715 h 55"/>
              <a:gd name="T84" fmla="*/ 906462 w 111"/>
              <a:gd name="T85" fmla="*/ 425450 h 55"/>
              <a:gd name="T86" fmla="*/ 204158 w 111"/>
              <a:gd name="T87" fmla="*/ 409979 h 55"/>
              <a:gd name="T88" fmla="*/ 212324 w 111"/>
              <a:gd name="T89" fmla="*/ 278476 h 55"/>
              <a:gd name="T90" fmla="*/ 0 w 111"/>
              <a:gd name="T91" fmla="*/ 263005 h 55"/>
              <a:gd name="T92" fmla="*/ 0 w 111"/>
              <a:gd name="T93" fmla="*/ 263005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7109" name="Freeform 8"/>
          <p:cNvSpPr>
            <a:spLocks/>
          </p:cNvSpPr>
          <p:nvPr/>
        </p:nvSpPr>
        <p:spPr bwMode="auto">
          <a:xfrm>
            <a:off x="4637088" y="3203575"/>
            <a:ext cx="812800" cy="411163"/>
          </a:xfrm>
          <a:custGeom>
            <a:avLst/>
            <a:gdLst>
              <a:gd name="T0" fmla="*/ 24384 w 100"/>
              <a:gd name="T1" fmla="*/ 0 h 53"/>
              <a:gd name="T2" fmla="*/ 723392 w 100"/>
              <a:gd name="T3" fmla="*/ 15516 h 53"/>
              <a:gd name="T4" fmla="*/ 772160 w 100"/>
              <a:gd name="T5" fmla="*/ 46547 h 53"/>
              <a:gd name="T6" fmla="*/ 755904 w 100"/>
              <a:gd name="T7" fmla="*/ 62062 h 53"/>
              <a:gd name="T8" fmla="*/ 755904 w 100"/>
              <a:gd name="T9" fmla="*/ 77578 h 53"/>
              <a:gd name="T10" fmla="*/ 764032 w 100"/>
              <a:gd name="T11" fmla="*/ 93094 h 53"/>
              <a:gd name="T12" fmla="*/ 772160 w 100"/>
              <a:gd name="T13" fmla="*/ 93094 h 53"/>
              <a:gd name="T14" fmla="*/ 780288 w 100"/>
              <a:gd name="T15" fmla="*/ 116367 h 53"/>
              <a:gd name="T16" fmla="*/ 788416 w 100"/>
              <a:gd name="T17" fmla="*/ 124125 h 53"/>
              <a:gd name="T18" fmla="*/ 804672 w 100"/>
              <a:gd name="T19" fmla="*/ 124125 h 53"/>
              <a:gd name="T20" fmla="*/ 804672 w 100"/>
              <a:gd name="T21" fmla="*/ 131882 h 53"/>
              <a:gd name="T22" fmla="*/ 812800 w 100"/>
              <a:gd name="T23" fmla="*/ 411163 h 53"/>
              <a:gd name="T24" fmla="*/ 0 w 100"/>
              <a:gd name="T25" fmla="*/ 395647 h 53"/>
              <a:gd name="T26" fmla="*/ 24384 w 100"/>
              <a:gd name="T27" fmla="*/ 0 h 53"/>
              <a:gd name="T28" fmla="*/ 24384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7110" name="Freeform 9"/>
          <p:cNvSpPr>
            <a:spLocks/>
          </p:cNvSpPr>
          <p:nvPr/>
        </p:nvSpPr>
        <p:spPr bwMode="auto">
          <a:xfrm>
            <a:off x="4521200" y="3590925"/>
            <a:ext cx="944563" cy="465138"/>
          </a:xfrm>
          <a:custGeom>
            <a:avLst/>
            <a:gdLst>
              <a:gd name="T0" fmla="*/ 113999 w 116"/>
              <a:gd name="T1" fmla="*/ 7752 h 60"/>
              <a:gd name="T2" fmla="*/ 0 w 116"/>
              <a:gd name="T3" fmla="*/ 69771 h 60"/>
              <a:gd name="T4" fmla="*/ 325712 w 116"/>
              <a:gd name="T5" fmla="*/ 341101 h 60"/>
              <a:gd name="T6" fmla="*/ 341997 w 116"/>
              <a:gd name="T7" fmla="*/ 348854 h 60"/>
              <a:gd name="T8" fmla="*/ 366426 w 116"/>
              <a:gd name="T9" fmla="*/ 372110 h 60"/>
              <a:gd name="T10" fmla="*/ 390854 w 116"/>
              <a:gd name="T11" fmla="*/ 364358 h 60"/>
              <a:gd name="T12" fmla="*/ 407140 w 116"/>
              <a:gd name="T13" fmla="*/ 372110 h 60"/>
              <a:gd name="T14" fmla="*/ 415282 w 116"/>
              <a:gd name="T15" fmla="*/ 387615 h 60"/>
              <a:gd name="T16" fmla="*/ 447854 w 116"/>
              <a:gd name="T17" fmla="*/ 395367 h 60"/>
              <a:gd name="T18" fmla="*/ 464139 w 116"/>
              <a:gd name="T19" fmla="*/ 403120 h 60"/>
              <a:gd name="T20" fmla="*/ 480425 w 116"/>
              <a:gd name="T21" fmla="*/ 395367 h 60"/>
              <a:gd name="T22" fmla="*/ 496710 w 116"/>
              <a:gd name="T23" fmla="*/ 410872 h 60"/>
              <a:gd name="T24" fmla="*/ 529282 w 116"/>
              <a:gd name="T25" fmla="*/ 410872 h 60"/>
              <a:gd name="T26" fmla="*/ 545567 w 116"/>
              <a:gd name="T27" fmla="*/ 426377 h 60"/>
              <a:gd name="T28" fmla="*/ 553710 w 116"/>
              <a:gd name="T29" fmla="*/ 441881 h 60"/>
              <a:gd name="T30" fmla="*/ 578138 w 116"/>
              <a:gd name="T31" fmla="*/ 434129 h 60"/>
              <a:gd name="T32" fmla="*/ 610710 w 116"/>
              <a:gd name="T33" fmla="*/ 449633 h 60"/>
              <a:gd name="T34" fmla="*/ 626995 w 116"/>
              <a:gd name="T35" fmla="*/ 441881 h 60"/>
              <a:gd name="T36" fmla="*/ 643281 w 116"/>
              <a:gd name="T37" fmla="*/ 441881 h 60"/>
              <a:gd name="T38" fmla="*/ 643281 w 116"/>
              <a:gd name="T39" fmla="*/ 465138 h 60"/>
              <a:gd name="T40" fmla="*/ 651424 w 116"/>
              <a:gd name="T41" fmla="*/ 449633 h 60"/>
              <a:gd name="T42" fmla="*/ 667709 w 116"/>
              <a:gd name="T43" fmla="*/ 434129 h 60"/>
              <a:gd name="T44" fmla="*/ 675852 w 116"/>
              <a:gd name="T45" fmla="*/ 441881 h 60"/>
              <a:gd name="T46" fmla="*/ 692137 w 116"/>
              <a:gd name="T47" fmla="*/ 449633 h 60"/>
              <a:gd name="T48" fmla="*/ 708423 w 116"/>
              <a:gd name="T49" fmla="*/ 441881 h 60"/>
              <a:gd name="T50" fmla="*/ 708423 w 116"/>
              <a:gd name="T51" fmla="*/ 449633 h 60"/>
              <a:gd name="T52" fmla="*/ 732851 w 116"/>
              <a:gd name="T53" fmla="*/ 465138 h 60"/>
              <a:gd name="T54" fmla="*/ 757280 w 116"/>
              <a:gd name="T55" fmla="*/ 449633 h 60"/>
              <a:gd name="T56" fmla="*/ 806137 w 116"/>
              <a:gd name="T57" fmla="*/ 434129 h 60"/>
              <a:gd name="T58" fmla="*/ 822422 w 116"/>
              <a:gd name="T59" fmla="*/ 434129 h 60"/>
              <a:gd name="T60" fmla="*/ 863136 w 116"/>
              <a:gd name="T61" fmla="*/ 434129 h 60"/>
              <a:gd name="T62" fmla="*/ 920136 w 116"/>
              <a:gd name="T63" fmla="*/ 457386 h 60"/>
              <a:gd name="T64" fmla="*/ 936421 w 116"/>
              <a:gd name="T65" fmla="*/ 465138 h 60"/>
              <a:gd name="T66" fmla="*/ 944564 w 116"/>
              <a:gd name="T67" fmla="*/ 240321 h 60"/>
              <a:gd name="T68" fmla="*/ 928278 w 116"/>
              <a:gd name="T69" fmla="*/ 2325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7111" name="Freeform 10"/>
          <p:cNvSpPr>
            <a:spLocks/>
          </p:cNvSpPr>
          <p:nvPr/>
        </p:nvSpPr>
        <p:spPr bwMode="auto">
          <a:xfrm>
            <a:off x="5232400" y="2727325"/>
            <a:ext cx="666750" cy="417513"/>
          </a:xfrm>
          <a:custGeom>
            <a:avLst/>
            <a:gdLst>
              <a:gd name="T0" fmla="*/ 536652 w 82"/>
              <a:gd name="T1" fmla="*/ 0 h 54"/>
              <a:gd name="T2" fmla="*/ 552915 w 82"/>
              <a:gd name="T3" fmla="*/ 30927 h 54"/>
              <a:gd name="T4" fmla="*/ 544784 w 82"/>
              <a:gd name="T5" fmla="*/ 46390 h 54"/>
              <a:gd name="T6" fmla="*/ 561046 w 82"/>
              <a:gd name="T7" fmla="*/ 100512 h 54"/>
              <a:gd name="T8" fmla="*/ 601701 w 82"/>
              <a:gd name="T9" fmla="*/ 123708 h 54"/>
              <a:gd name="T10" fmla="*/ 609832 w 82"/>
              <a:gd name="T11" fmla="*/ 139171 h 54"/>
              <a:gd name="T12" fmla="*/ 634226 w 82"/>
              <a:gd name="T13" fmla="*/ 162366 h 54"/>
              <a:gd name="T14" fmla="*/ 666750 w 82"/>
              <a:gd name="T15" fmla="*/ 201025 h 54"/>
              <a:gd name="T16" fmla="*/ 650488 w 82"/>
              <a:gd name="T17" fmla="*/ 224220 h 54"/>
              <a:gd name="T18" fmla="*/ 650488 w 82"/>
              <a:gd name="T19" fmla="*/ 239683 h 54"/>
              <a:gd name="T20" fmla="*/ 609832 w 82"/>
              <a:gd name="T21" fmla="*/ 262879 h 54"/>
              <a:gd name="T22" fmla="*/ 585439 w 82"/>
              <a:gd name="T23" fmla="*/ 270610 h 54"/>
              <a:gd name="T24" fmla="*/ 569177 w 82"/>
              <a:gd name="T25" fmla="*/ 293805 h 54"/>
              <a:gd name="T26" fmla="*/ 585439 w 82"/>
              <a:gd name="T27" fmla="*/ 317001 h 54"/>
              <a:gd name="T28" fmla="*/ 585439 w 82"/>
              <a:gd name="T29" fmla="*/ 340196 h 54"/>
              <a:gd name="T30" fmla="*/ 552915 w 82"/>
              <a:gd name="T31" fmla="*/ 386586 h 54"/>
              <a:gd name="T32" fmla="*/ 544784 w 82"/>
              <a:gd name="T33" fmla="*/ 409781 h 54"/>
              <a:gd name="T34" fmla="*/ 512259 w 82"/>
              <a:gd name="T35" fmla="*/ 386586 h 54"/>
              <a:gd name="T36" fmla="*/ 89442 w 82"/>
              <a:gd name="T37" fmla="*/ 394318 h 54"/>
              <a:gd name="T38" fmla="*/ 89442 w 82"/>
              <a:gd name="T39" fmla="*/ 371123 h 54"/>
              <a:gd name="T40" fmla="*/ 73180 w 82"/>
              <a:gd name="T41" fmla="*/ 347928 h 54"/>
              <a:gd name="T42" fmla="*/ 81311 w 82"/>
              <a:gd name="T43" fmla="*/ 324732 h 54"/>
              <a:gd name="T44" fmla="*/ 65049 w 82"/>
              <a:gd name="T45" fmla="*/ 301537 h 54"/>
              <a:gd name="T46" fmla="*/ 65049 w 82"/>
              <a:gd name="T47" fmla="*/ 278342 h 54"/>
              <a:gd name="T48" fmla="*/ 48787 w 82"/>
              <a:gd name="T49" fmla="*/ 255147 h 54"/>
              <a:gd name="T50" fmla="*/ 40655 w 82"/>
              <a:gd name="T51" fmla="*/ 239683 h 54"/>
              <a:gd name="T52" fmla="*/ 24393 w 82"/>
              <a:gd name="T53" fmla="*/ 201025 h 54"/>
              <a:gd name="T54" fmla="*/ 32524 w 82"/>
              <a:gd name="T55" fmla="*/ 177830 h 54"/>
              <a:gd name="T56" fmla="*/ 16262 w 82"/>
              <a:gd name="T57" fmla="*/ 154634 h 54"/>
              <a:gd name="T58" fmla="*/ 16262 w 82"/>
              <a:gd name="T59" fmla="*/ 139171 h 54"/>
              <a:gd name="T60" fmla="*/ 16262 w 82"/>
              <a:gd name="T61" fmla="*/ 92781 h 54"/>
              <a:gd name="T62" fmla="*/ 16262 w 82"/>
              <a:gd name="T63" fmla="*/ 77317 h 54"/>
              <a:gd name="T64" fmla="*/ 8131 w 82"/>
              <a:gd name="T65" fmla="*/ 46390 h 54"/>
              <a:gd name="T66" fmla="*/ 8131 w 82"/>
              <a:gd name="T67" fmla="*/ 23195 h 54"/>
              <a:gd name="T68" fmla="*/ 16262 w 82"/>
              <a:gd name="T69" fmla="*/ 15463 h 54"/>
              <a:gd name="T70" fmla="*/ 16262 w 82"/>
              <a:gd name="T71" fmla="*/ 15463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7112" name="Freeform 11"/>
          <p:cNvSpPr>
            <a:spLocks/>
          </p:cNvSpPr>
          <p:nvPr/>
        </p:nvSpPr>
        <p:spPr bwMode="auto">
          <a:xfrm>
            <a:off x="5322888" y="3114675"/>
            <a:ext cx="730250" cy="603250"/>
          </a:xfrm>
          <a:custGeom>
            <a:avLst/>
            <a:gdLst>
              <a:gd name="T0" fmla="*/ 616656 w 90"/>
              <a:gd name="T1" fmla="*/ 533644 h 78"/>
              <a:gd name="T2" fmla="*/ 624769 w 90"/>
              <a:gd name="T3" fmla="*/ 549112 h 78"/>
              <a:gd name="T4" fmla="*/ 624769 w 90"/>
              <a:gd name="T5" fmla="*/ 572314 h 78"/>
              <a:gd name="T6" fmla="*/ 600428 w 90"/>
              <a:gd name="T7" fmla="*/ 595516 h 78"/>
              <a:gd name="T8" fmla="*/ 673453 w 90"/>
              <a:gd name="T9" fmla="*/ 603250 h 78"/>
              <a:gd name="T10" fmla="*/ 673453 w 90"/>
              <a:gd name="T11" fmla="*/ 572314 h 78"/>
              <a:gd name="T12" fmla="*/ 689681 w 90"/>
              <a:gd name="T13" fmla="*/ 533644 h 78"/>
              <a:gd name="T14" fmla="*/ 714022 w 90"/>
              <a:gd name="T15" fmla="*/ 518176 h 78"/>
              <a:gd name="T16" fmla="*/ 722136 w 90"/>
              <a:gd name="T17" fmla="*/ 518176 h 78"/>
              <a:gd name="T18" fmla="*/ 730250 w 90"/>
              <a:gd name="T19" fmla="*/ 471772 h 78"/>
              <a:gd name="T20" fmla="*/ 722136 w 90"/>
              <a:gd name="T21" fmla="*/ 464038 h 78"/>
              <a:gd name="T22" fmla="*/ 714022 w 90"/>
              <a:gd name="T23" fmla="*/ 456304 h 78"/>
              <a:gd name="T24" fmla="*/ 705908 w 90"/>
              <a:gd name="T25" fmla="*/ 464038 h 78"/>
              <a:gd name="T26" fmla="*/ 681567 w 90"/>
              <a:gd name="T27" fmla="*/ 433103 h 78"/>
              <a:gd name="T28" fmla="*/ 689681 w 90"/>
              <a:gd name="T29" fmla="*/ 417635 h 78"/>
              <a:gd name="T30" fmla="*/ 681567 w 90"/>
              <a:gd name="T31" fmla="*/ 402167 h 78"/>
              <a:gd name="T32" fmla="*/ 640997 w 90"/>
              <a:gd name="T33" fmla="*/ 355763 h 78"/>
              <a:gd name="T34" fmla="*/ 600428 w 90"/>
              <a:gd name="T35" fmla="*/ 332561 h 78"/>
              <a:gd name="T36" fmla="*/ 576086 w 90"/>
              <a:gd name="T37" fmla="*/ 293891 h 78"/>
              <a:gd name="T38" fmla="*/ 600428 w 90"/>
              <a:gd name="T39" fmla="*/ 262955 h 78"/>
              <a:gd name="T40" fmla="*/ 600428 w 90"/>
              <a:gd name="T41" fmla="*/ 232019 h 78"/>
              <a:gd name="T42" fmla="*/ 567972 w 90"/>
              <a:gd name="T43" fmla="*/ 208817 h 78"/>
              <a:gd name="T44" fmla="*/ 551745 w 90"/>
              <a:gd name="T45" fmla="*/ 224285 h 78"/>
              <a:gd name="T46" fmla="*/ 527403 w 90"/>
              <a:gd name="T47" fmla="*/ 170147 h 78"/>
              <a:gd name="T48" fmla="*/ 486833 w 90"/>
              <a:gd name="T49" fmla="*/ 139212 h 78"/>
              <a:gd name="T50" fmla="*/ 454378 w 90"/>
              <a:gd name="T51" fmla="*/ 100542 h 78"/>
              <a:gd name="T52" fmla="*/ 446264 w 90"/>
              <a:gd name="T53" fmla="*/ 46404 h 78"/>
              <a:gd name="T54" fmla="*/ 446264 w 90"/>
              <a:gd name="T55" fmla="*/ 30936 h 78"/>
              <a:gd name="T56" fmla="*/ 0 w 90"/>
              <a:gd name="T57" fmla="*/ 15468 h 78"/>
              <a:gd name="T58" fmla="*/ 16228 w 90"/>
              <a:gd name="T59" fmla="*/ 38670 h 78"/>
              <a:gd name="T60" fmla="*/ 40569 w 90"/>
              <a:gd name="T61" fmla="*/ 69606 h 78"/>
              <a:gd name="T62" fmla="*/ 40569 w 90"/>
              <a:gd name="T63" fmla="*/ 85074 h 78"/>
              <a:gd name="T64" fmla="*/ 89253 w 90"/>
              <a:gd name="T65" fmla="*/ 123744 h 78"/>
              <a:gd name="T66" fmla="*/ 73025 w 90"/>
              <a:gd name="T67" fmla="*/ 154679 h 78"/>
              <a:gd name="T68" fmla="*/ 89253 w 90"/>
              <a:gd name="T69" fmla="*/ 170147 h 78"/>
              <a:gd name="T70" fmla="*/ 105481 w 90"/>
              <a:gd name="T71" fmla="*/ 201083 h 78"/>
              <a:gd name="T72" fmla="*/ 121708 w 90"/>
              <a:gd name="T73" fmla="*/ 208817 h 78"/>
              <a:gd name="T74" fmla="*/ 129822 w 90"/>
              <a:gd name="T75" fmla="*/ 556846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7113" name="Freeform 12"/>
          <p:cNvSpPr>
            <a:spLocks/>
          </p:cNvSpPr>
          <p:nvPr/>
        </p:nvSpPr>
        <p:spPr bwMode="auto">
          <a:xfrm>
            <a:off x="5597525" y="2282825"/>
            <a:ext cx="577850" cy="588963"/>
          </a:xfrm>
          <a:custGeom>
            <a:avLst/>
            <a:gdLst>
              <a:gd name="T0" fmla="*/ 236023 w 71"/>
              <a:gd name="T1" fmla="*/ 581213 h 76"/>
              <a:gd name="T2" fmla="*/ 195330 w 71"/>
              <a:gd name="T3" fmla="*/ 557965 h 76"/>
              <a:gd name="T4" fmla="*/ 179052 w 71"/>
              <a:gd name="T5" fmla="*/ 503718 h 76"/>
              <a:gd name="T6" fmla="*/ 187191 w 71"/>
              <a:gd name="T7" fmla="*/ 488219 h 76"/>
              <a:gd name="T8" fmla="*/ 170913 w 71"/>
              <a:gd name="T9" fmla="*/ 457221 h 76"/>
              <a:gd name="T10" fmla="*/ 170913 w 71"/>
              <a:gd name="T11" fmla="*/ 418474 h 76"/>
              <a:gd name="T12" fmla="*/ 138358 w 71"/>
              <a:gd name="T13" fmla="*/ 387476 h 76"/>
              <a:gd name="T14" fmla="*/ 97665 w 71"/>
              <a:gd name="T15" fmla="*/ 348728 h 76"/>
              <a:gd name="T16" fmla="*/ 65110 w 71"/>
              <a:gd name="T17" fmla="*/ 333229 h 76"/>
              <a:gd name="T18" fmla="*/ 56971 w 71"/>
              <a:gd name="T19" fmla="*/ 325480 h 76"/>
              <a:gd name="T20" fmla="*/ 24416 w 71"/>
              <a:gd name="T21" fmla="*/ 317730 h 76"/>
              <a:gd name="T22" fmla="*/ 8139 w 71"/>
              <a:gd name="T23" fmla="*/ 302231 h 76"/>
              <a:gd name="T24" fmla="*/ 16277 w 71"/>
              <a:gd name="T25" fmla="*/ 240235 h 76"/>
              <a:gd name="T26" fmla="*/ 24416 w 71"/>
              <a:gd name="T27" fmla="*/ 216986 h 76"/>
              <a:gd name="T28" fmla="*/ 0 w 71"/>
              <a:gd name="T29" fmla="*/ 193738 h 76"/>
              <a:gd name="T30" fmla="*/ 8139 w 71"/>
              <a:gd name="T31" fmla="*/ 170489 h 76"/>
              <a:gd name="T32" fmla="*/ 40694 w 71"/>
              <a:gd name="T33" fmla="*/ 131742 h 76"/>
              <a:gd name="T34" fmla="*/ 56971 w 71"/>
              <a:gd name="T35" fmla="*/ 123992 h 76"/>
              <a:gd name="T36" fmla="*/ 56971 w 71"/>
              <a:gd name="T37" fmla="*/ 46497 h 76"/>
              <a:gd name="T38" fmla="*/ 73249 w 71"/>
              <a:gd name="T39" fmla="*/ 38748 h 76"/>
              <a:gd name="T40" fmla="*/ 105804 w 71"/>
              <a:gd name="T41" fmla="*/ 38748 h 76"/>
              <a:gd name="T42" fmla="*/ 179052 w 71"/>
              <a:gd name="T43" fmla="*/ 7750 h 76"/>
              <a:gd name="T44" fmla="*/ 195330 w 71"/>
              <a:gd name="T45" fmla="*/ 7750 h 76"/>
              <a:gd name="T46" fmla="*/ 187191 w 71"/>
              <a:gd name="T47" fmla="*/ 23249 h 76"/>
              <a:gd name="T48" fmla="*/ 179052 w 71"/>
              <a:gd name="T49" fmla="*/ 46497 h 76"/>
              <a:gd name="T50" fmla="*/ 211607 w 71"/>
              <a:gd name="T51" fmla="*/ 38748 h 76"/>
              <a:gd name="T52" fmla="*/ 227884 w 71"/>
              <a:gd name="T53" fmla="*/ 46497 h 76"/>
              <a:gd name="T54" fmla="*/ 252301 w 71"/>
              <a:gd name="T55" fmla="*/ 61996 h 76"/>
              <a:gd name="T56" fmla="*/ 260439 w 71"/>
              <a:gd name="T57" fmla="*/ 77495 h 76"/>
              <a:gd name="T58" fmla="*/ 358104 w 71"/>
              <a:gd name="T59" fmla="*/ 100744 h 76"/>
              <a:gd name="T60" fmla="*/ 390659 w 71"/>
              <a:gd name="T61" fmla="*/ 116243 h 76"/>
              <a:gd name="T62" fmla="*/ 406937 w 71"/>
              <a:gd name="T63" fmla="*/ 116243 h 76"/>
              <a:gd name="T64" fmla="*/ 415075 w 71"/>
              <a:gd name="T65" fmla="*/ 116243 h 76"/>
              <a:gd name="T66" fmla="*/ 455769 w 71"/>
              <a:gd name="T67" fmla="*/ 123992 h 76"/>
              <a:gd name="T68" fmla="*/ 455769 w 71"/>
              <a:gd name="T69" fmla="*/ 131742 h 76"/>
              <a:gd name="T70" fmla="*/ 472046 w 71"/>
              <a:gd name="T71" fmla="*/ 139491 h 76"/>
              <a:gd name="T72" fmla="*/ 496463 w 71"/>
              <a:gd name="T73" fmla="*/ 162740 h 76"/>
              <a:gd name="T74" fmla="*/ 488324 w 71"/>
              <a:gd name="T75" fmla="*/ 193738 h 76"/>
              <a:gd name="T76" fmla="*/ 512740 w 71"/>
              <a:gd name="T77" fmla="*/ 193738 h 76"/>
              <a:gd name="T78" fmla="*/ 504601 w 71"/>
              <a:gd name="T79" fmla="*/ 209237 h 76"/>
              <a:gd name="T80" fmla="*/ 520879 w 71"/>
              <a:gd name="T81" fmla="*/ 232485 h 76"/>
              <a:gd name="T82" fmla="*/ 496463 w 71"/>
              <a:gd name="T83" fmla="*/ 255734 h 76"/>
              <a:gd name="T84" fmla="*/ 480185 w 71"/>
              <a:gd name="T85" fmla="*/ 294482 h 76"/>
              <a:gd name="T86" fmla="*/ 480185 w 71"/>
              <a:gd name="T87" fmla="*/ 302231 h 76"/>
              <a:gd name="T88" fmla="*/ 512740 w 71"/>
              <a:gd name="T89" fmla="*/ 271233 h 76"/>
              <a:gd name="T90" fmla="*/ 537156 w 71"/>
              <a:gd name="T91" fmla="*/ 255734 h 76"/>
              <a:gd name="T92" fmla="*/ 553434 w 71"/>
              <a:gd name="T93" fmla="*/ 240235 h 76"/>
              <a:gd name="T94" fmla="*/ 553434 w 71"/>
              <a:gd name="T95" fmla="*/ 216986 h 76"/>
              <a:gd name="T96" fmla="*/ 561573 w 71"/>
              <a:gd name="T97" fmla="*/ 209237 h 76"/>
              <a:gd name="T98" fmla="*/ 569711 w 71"/>
              <a:gd name="T99" fmla="*/ 193738 h 76"/>
              <a:gd name="T100" fmla="*/ 577850 w 71"/>
              <a:gd name="T101" fmla="*/ 201487 h 76"/>
              <a:gd name="T102" fmla="*/ 561573 w 71"/>
              <a:gd name="T103" fmla="*/ 255734 h 76"/>
              <a:gd name="T104" fmla="*/ 553434 w 71"/>
              <a:gd name="T105" fmla="*/ 271233 h 76"/>
              <a:gd name="T106" fmla="*/ 537156 w 71"/>
              <a:gd name="T107" fmla="*/ 309981 h 76"/>
              <a:gd name="T108" fmla="*/ 537156 w 71"/>
              <a:gd name="T109" fmla="*/ 348728 h 76"/>
              <a:gd name="T110" fmla="*/ 520879 w 71"/>
              <a:gd name="T111" fmla="*/ 364227 h 76"/>
              <a:gd name="T112" fmla="*/ 529018 w 71"/>
              <a:gd name="T113" fmla="*/ 418474 h 76"/>
              <a:gd name="T114" fmla="*/ 512740 w 71"/>
              <a:gd name="T115" fmla="*/ 457221 h 76"/>
              <a:gd name="T116" fmla="*/ 529018 w 71"/>
              <a:gd name="T117" fmla="*/ 542466 h 76"/>
              <a:gd name="T118" fmla="*/ 529018 w 71"/>
              <a:gd name="T119" fmla="*/ 550215 h 76"/>
              <a:gd name="T120" fmla="*/ 529018 w 71"/>
              <a:gd name="T121" fmla="*/ 573464 h 76"/>
              <a:gd name="T122" fmla="*/ 244162 w 71"/>
              <a:gd name="T123" fmla="*/ 588963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7114" name="Freeform 13"/>
          <p:cNvSpPr>
            <a:spLocks/>
          </p:cNvSpPr>
          <p:nvPr/>
        </p:nvSpPr>
        <p:spPr bwMode="auto">
          <a:xfrm>
            <a:off x="6011863" y="3265488"/>
            <a:ext cx="808037" cy="395287"/>
          </a:xfrm>
          <a:custGeom>
            <a:avLst/>
            <a:gdLst>
              <a:gd name="T0" fmla="*/ 163240 w 99"/>
              <a:gd name="T1" fmla="*/ 379786 h 51"/>
              <a:gd name="T2" fmla="*/ 155078 w 99"/>
              <a:gd name="T3" fmla="*/ 364284 h 51"/>
              <a:gd name="T4" fmla="*/ 179564 w 99"/>
              <a:gd name="T5" fmla="*/ 364284 h 51"/>
              <a:gd name="T6" fmla="*/ 652959 w 99"/>
              <a:gd name="T7" fmla="*/ 317780 h 51"/>
              <a:gd name="T8" fmla="*/ 693769 w 99"/>
              <a:gd name="T9" fmla="*/ 294528 h 51"/>
              <a:gd name="T10" fmla="*/ 726417 w 99"/>
              <a:gd name="T11" fmla="*/ 271275 h 51"/>
              <a:gd name="T12" fmla="*/ 726417 w 99"/>
              <a:gd name="T13" fmla="*/ 255774 h 51"/>
              <a:gd name="T14" fmla="*/ 734579 w 99"/>
              <a:gd name="T15" fmla="*/ 240272 h 51"/>
              <a:gd name="T16" fmla="*/ 808037 w 99"/>
              <a:gd name="T17" fmla="*/ 178267 h 51"/>
              <a:gd name="T18" fmla="*/ 799875 w 99"/>
              <a:gd name="T19" fmla="*/ 170516 h 51"/>
              <a:gd name="T20" fmla="*/ 791713 w 99"/>
              <a:gd name="T21" fmla="*/ 162765 h 51"/>
              <a:gd name="T22" fmla="*/ 775389 w 99"/>
              <a:gd name="T23" fmla="*/ 155015 h 51"/>
              <a:gd name="T24" fmla="*/ 767227 w 99"/>
              <a:gd name="T25" fmla="*/ 155015 h 51"/>
              <a:gd name="T26" fmla="*/ 734579 w 99"/>
              <a:gd name="T27" fmla="*/ 108510 h 51"/>
              <a:gd name="T28" fmla="*/ 726417 w 99"/>
              <a:gd name="T29" fmla="*/ 93009 h 51"/>
              <a:gd name="T30" fmla="*/ 726417 w 99"/>
              <a:gd name="T31" fmla="*/ 62006 h 51"/>
              <a:gd name="T32" fmla="*/ 710093 w 99"/>
              <a:gd name="T33" fmla="*/ 54255 h 51"/>
              <a:gd name="T34" fmla="*/ 685607 w 99"/>
              <a:gd name="T35" fmla="*/ 31003 h 51"/>
              <a:gd name="T36" fmla="*/ 669283 w 99"/>
              <a:gd name="T37" fmla="*/ 31003 h 51"/>
              <a:gd name="T38" fmla="*/ 661121 w 99"/>
              <a:gd name="T39" fmla="*/ 46504 h 51"/>
              <a:gd name="T40" fmla="*/ 636635 w 99"/>
              <a:gd name="T41" fmla="*/ 46504 h 51"/>
              <a:gd name="T42" fmla="*/ 612149 w 99"/>
              <a:gd name="T43" fmla="*/ 46504 h 51"/>
              <a:gd name="T44" fmla="*/ 579501 w 99"/>
              <a:gd name="T45" fmla="*/ 38754 h 51"/>
              <a:gd name="T46" fmla="*/ 538691 w 99"/>
              <a:gd name="T47" fmla="*/ 31003 h 51"/>
              <a:gd name="T48" fmla="*/ 514205 w 99"/>
              <a:gd name="T49" fmla="*/ 0 h 51"/>
              <a:gd name="T50" fmla="*/ 497881 w 99"/>
              <a:gd name="T51" fmla="*/ 7751 h 51"/>
              <a:gd name="T52" fmla="*/ 473395 w 99"/>
              <a:gd name="T53" fmla="*/ 0 h 51"/>
              <a:gd name="T54" fmla="*/ 473395 w 99"/>
              <a:gd name="T55" fmla="*/ 15501 h 51"/>
              <a:gd name="T56" fmla="*/ 473395 w 99"/>
              <a:gd name="T57" fmla="*/ 46504 h 51"/>
              <a:gd name="T58" fmla="*/ 448909 w 99"/>
              <a:gd name="T59" fmla="*/ 62006 h 51"/>
              <a:gd name="T60" fmla="*/ 416261 w 99"/>
              <a:gd name="T61" fmla="*/ 62006 h 51"/>
              <a:gd name="T62" fmla="*/ 375452 w 99"/>
              <a:gd name="T63" fmla="*/ 139513 h 51"/>
              <a:gd name="T64" fmla="*/ 342804 w 99"/>
              <a:gd name="T65" fmla="*/ 162765 h 51"/>
              <a:gd name="T66" fmla="*/ 318318 w 99"/>
              <a:gd name="T67" fmla="*/ 147264 h 51"/>
              <a:gd name="T68" fmla="*/ 301994 w 99"/>
              <a:gd name="T69" fmla="*/ 186017 h 51"/>
              <a:gd name="T70" fmla="*/ 285670 w 99"/>
              <a:gd name="T71" fmla="*/ 186017 h 51"/>
              <a:gd name="T72" fmla="*/ 261184 w 99"/>
              <a:gd name="T73" fmla="*/ 178267 h 51"/>
              <a:gd name="T74" fmla="*/ 244860 w 99"/>
              <a:gd name="T75" fmla="*/ 201519 h 51"/>
              <a:gd name="T76" fmla="*/ 212212 w 99"/>
              <a:gd name="T77" fmla="*/ 186017 h 51"/>
              <a:gd name="T78" fmla="*/ 163240 w 99"/>
              <a:gd name="T79" fmla="*/ 193768 h 51"/>
              <a:gd name="T80" fmla="*/ 163240 w 99"/>
              <a:gd name="T81" fmla="*/ 209270 h 51"/>
              <a:gd name="T82" fmla="*/ 146916 w 99"/>
              <a:gd name="T83" fmla="*/ 209270 h 51"/>
              <a:gd name="T84" fmla="*/ 146916 w 99"/>
              <a:gd name="T85" fmla="*/ 209270 h 51"/>
              <a:gd name="T86" fmla="*/ 138754 w 99"/>
              <a:gd name="T87" fmla="*/ 232522 h 51"/>
              <a:gd name="T88" fmla="*/ 138754 w 99"/>
              <a:gd name="T89" fmla="*/ 232522 h 51"/>
              <a:gd name="T90" fmla="*/ 146916 w 99"/>
              <a:gd name="T91" fmla="*/ 255774 h 51"/>
              <a:gd name="T92" fmla="*/ 97944 w 99"/>
              <a:gd name="T93" fmla="*/ 263525 h 51"/>
              <a:gd name="T94" fmla="*/ 106106 w 99"/>
              <a:gd name="T95" fmla="*/ 310029 h 51"/>
              <a:gd name="T96" fmla="*/ 81620 w 99"/>
              <a:gd name="T97" fmla="*/ 302278 h 51"/>
              <a:gd name="T98" fmla="*/ 48972 w 99"/>
              <a:gd name="T99" fmla="*/ 294528 h 51"/>
              <a:gd name="T100" fmla="*/ 32648 w 99"/>
              <a:gd name="T101" fmla="*/ 325530 h 51"/>
              <a:gd name="T102" fmla="*/ 32648 w 99"/>
              <a:gd name="T103" fmla="*/ 325530 h 51"/>
              <a:gd name="T104" fmla="*/ 40810 w 99"/>
              <a:gd name="T105" fmla="*/ 341032 h 51"/>
              <a:gd name="T106" fmla="*/ 24486 w 99"/>
              <a:gd name="T107" fmla="*/ 379786 h 51"/>
              <a:gd name="T108" fmla="*/ 8162 w 99"/>
              <a:gd name="T109" fmla="*/ 379786 h 51"/>
              <a:gd name="T110" fmla="*/ 0 w 99"/>
              <a:gd name="T111" fmla="*/ 39528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7115" name="Freeform 14"/>
          <p:cNvSpPr>
            <a:spLocks/>
          </p:cNvSpPr>
          <p:nvPr/>
        </p:nvSpPr>
        <p:spPr bwMode="auto">
          <a:xfrm>
            <a:off x="5940425" y="3560763"/>
            <a:ext cx="901700" cy="301625"/>
          </a:xfrm>
          <a:custGeom>
            <a:avLst/>
            <a:gdLst>
              <a:gd name="T0" fmla="*/ 901700 w 111"/>
              <a:gd name="T1" fmla="*/ 0 h 39"/>
              <a:gd name="T2" fmla="*/ 722985 w 111"/>
              <a:gd name="T3" fmla="*/ 23202 h 39"/>
              <a:gd name="T4" fmla="*/ 706738 w 111"/>
              <a:gd name="T5" fmla="*/ 30936 h 39"/>
              <a:gd name="T6" fmla="*/ 251826 w 111"/>
              <a:gd name="T7" fmla="*/ 69606 h 39"/>
              <a:gd name="T8" fmla="*/ 251826 w 111"/>
              <a:gd name="T9" fmla="*/ 61872 h 39"/>
              <a:gd name="T10" fmla="*/ 227456 w 111"/>
              <a:gd name="T11" fmla="*/ 69606 h 39"/>
              <a:gd name="T12" fmla="*/ 235579 w 111"/>
              <a:gd name="T13" fmla="*/ 77340 h 39"/>
              <a:gd name="T14" fmla="*/ 235579 w 111"/>
              <a:gd name="T15" fmla="*/ 85074 h 39"/>
              <a:gd name="T16" fmla="*/ 73111 w 111"/>
              <a:gd name="T17" fmla="*/ 100542 h 39"/>
              <a:gd name="T18" fmla="*/ 64987 w 111"/>
              <a:gd name="T19" fmla="*/ 116010 h 39"/>
              <a:gd name="T20" fmla="*/ 56864 w 111"/>
              <a:gd name="T21" fmla="*/ 139212 h 39"/>
              <a:gd name="T22" fmla="*/ 64987 w 111"/>
              <a:gd name="T23" fmla="*/ 146946 h 39"/>
              <a:gd name="T24" fmla="*/ 56864 w 111"/>
              <a:gd name="T25" fmla="*/ 170147 h 39"/>
              <a:gd name="T26" fmla="*/ 56864 w 111"/>
              <a:gd name="T27" fmla="*/ 170147 h 39"/>
              <a:gd name="T28" fmla="*/ 56864 w 111"/>
              <a:gd name="T29" fmla="*/ 177881 h 39"/>
              <a:gd name="T30" fmla="*/ 48741 w 111"/>
              <a:gd name="T31" fmla="*/ 193349 h 39"/>
              <a:gd name="T32" fmla="*/ 40617 w 111"/>
              <a:gd name="T33" fmla="*/ 201083 h 39"/>
              <a:gd name="T34" fmla="*/ 32494 w 111"/>
              <a:gd name="T35" fmla="*/ 232019 h 39"/>
              <a:gd name="T36" fmla="*/ 16247 w 111"/>
              <a:gd name="T37" fmla="*/ 247487 h 39"/>
              <a:gd name="T38" fmla="*/ 16247 w 111"/>
              <a:gd name="T39" fmla="*/ 270689 h 39"/>
              <a:gd name="T40" fmla="*/ 16247 w 111"/>
              <a:gd name="T41" fmla="*/ 293891 h 39"/>
              <a:gd name="T42" fmla="*/ 16247 w 111"/>
              <a:gd name="T43" fmla="*/ 293891 h 39"/>
              <a:gd name="T44" fmla="*/ 0 w 111"/>
              <a:gd name="T45" fmla="*/ 301625 h 39"/>
              <a:gd name="T46" fmla="*/ 235579 w 111"/>
              <a:gd name="T47" fmla="*/ 286157 h 39"/>
              <a:gd name="T48" fmla="*/ 528023 w 111"/>
              <a:gd name="T49" fmla="*/ 262955 h 39"/>
              <a:gd name="T50" fmla="*/ 633627 w 111"/>
              <a:gd name="T51" fmla="*/ 247487 h 39"/>
              <a:gd name="T52" fmla="*/ 641751 w 111"/>
              <a:gd name="T53" fmla="*/ 216551 h 39"/>
              <a:gd name="T54" fmla="*/ 649874 w 111"/>
              <a:gd name="T55" fmla="*/ 216551 h 39"/>
              <a:gd name="T56" fmla="*/ 649874 w 111"/>
              <a:gd name="T57" fmla="*/ 216551 h 39"/>
              <a:gd name="T58" fmla="*/ 657997 w 111"/>
              <a:gd name="T59" fmla="*/ 208817 h 39"/>
              <a:gd name="T60" fmla="*/ 666121 w 111"/>
              <a:gd name="T61" fmla="*/ 201083 h 39"/>
              <a:gd name="T62" fmla="*/ 657997 w 111"/>
              <a:gd name="T63" fmla="*/ 193349 h 39"/>
              <a:gd name="T64" fmla="*/ 666121 w 111"/>
              <a:gd name="T65" fmla="*/ 185615 h 39"/>
              <a:gd name="T66" fmla="*/ 674244 w 111"/>
              <a:gd name="T67" fmla="*/ 177881 h 39"/>
              <a:gd name="T68" fmla="*/ 698614 w 111"/>
              <a:gd name="T69" fmla="*/ 170147 h 39"/>
              <a:gd name="T70" fmla="*/ 722985 w 111"/>
              <a:gd name="T71" fmla="*/ 162413 h 39"/>
              <a:gd name="T72" fmla="*/ 747355 w 111"/>
              <a:gd name="T73" fmla="*/ 139212 h 39"/>
              <a:gd name="T74" fmla="*/ 755478 w 111"/>
              <a:gd name="T75" fmla="*/ 139212 h 39"/>
              <a:gd name="T76" fmla="*/ 771725 w 111"/>
              <a:gd name="T77" fmla="*/ 123744 h 39"/>
              <a:gd name="T78" fmla="*/ 779849 w 111"/>
              <a:gd name="T79" fmla="*/ 108276 h 39"/>
              <a:gd name="T80" fmla="*/ 779849 w 111"/>
              <a:gd name="T81" fmla="*/ 108276 h 39"/>
              <a:gd name="T82" fmla="*/ 787972 w 111"/>
              <a:gd name="T83" fmla="*/ 108276 h 39"/>
              <a:gd name="T84" fmla="*/ 796096 w 111"/>
              <a:gd name="T85" fmla="*/ 108276 h 39"/>
              <a:gd name="T86" fmla="*/ 796096 w 111"/>
              <a:gd name="T87" fmla="*/ 100542 h 39"/>
              <a:gd name="T88" fmla="*/ 804219 w 111"/>
              <a:gd name="T89" fmla="*/ 92808 h 39"/>
              <a:gd name="T90" fmla="*/ 804219 w 111"/>
              <a:gd name="T91" fmla="*/ 92808 h 39"/>
              <a:gd name="T92" fmla="*/ 812342 w 111"/>
              <a:gd name="T93" fmla="*/ 100542 h 39"/>
              <a:gd name="T94" fmla="*/ 820466 w 111"/>
              <a:gd name="T95" fmla="*/ 92808 h 39"/>
              <a:gd name="T96" fmla="*/ 820466 w 111"/>
              <a:gd name="T97" fmla="*/ 92808 h 39"/>
              <a:gd name="T98" fmla="*/ 836713 w 111"/>
              <a:gd name="T99" fmla="*/ 77340 h 39"/>
              <a:gd name="T100" fmla="*/ 844836 w 111"/>
              <a:gd name="T101" fmla="*/ 77340 h 39"/>
              <a:gd name="T102" fmla="*/ 861083 w 111"/>
              <a:gd name="T103" fmla="*/ 77340 h 39"/>
              <a:gd name="T104" fmla="*/ 885453 w 111"/>
              <a:gd name="T105" fmla="*/ 46404 h 39"/>
              <a:gd name="T106" fmla="*/ 893577 w 111"/>
              <a:gd name="T107" fmla="*/ 38670 h 39"/>
              <a:gd name="T108" fmla="*/ 901700 w 111"/>
              <a:gd name="T109" fmla="*/ 30936 h 39"/>
              <a:gd name="T110" fmla="*/ 901700 w 111"/>
              <a:gd name="T111" fmla="*/ 23202 h 39"/>
              <a:gd name="T112" fmla="*/ 901700 w 111"/>
              <a:gd name="T113" fmla="*/ 7734 h 39"/>
              <a:gd name="T114" fmla="*/ 901700 w 111"/>
              <a:gd name="T115" fmla="*/ 0 h 39"/>
              <a:gd name="T116" fmla="*/ 901700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7116" name="Freeform 16"/>
          <p:cNvSpPr>
            <a:spLocks/>
          </p:cNvSpPr>
          <p:nvPr/>
        </p:nvSpPr>
        <p:spPr bwMode="auto">
          <a:xfrm>
            <a:off x="6445250" y="2840038"/>
            <a:ext cx="461963" cy="487362"/>
          </a:xfrm>
          <a:custGeom>
            <a:avLst/>
            <a:gdLst>
              <a:gd name="T0" fmla="*/ 40523 w 57"/>
              <a:gd name="T1" fmla="*/ 425475 h 63"/>
              <a:gd name="T2" fmla="*/ 64837 w 57"/>
              <a:gd name="T3" fmla="*/ 433211 h 63"/>
              <a:gd name="T4" fmla="*/ 81046 w 57"/>
              <a:gd name="T5" fmla="*/ 425475 h 63"/>
              <a:gd name="T6" fmla="*/ 105360 w 57"/>
              <a:gd name="T7" fmla="*/ 456418 h 63"/>
              <a:gd name="T8" fmla="*/ 145883 w 57"/>
              <a:gd name="T9" fmla="*/ 464154 h 63"/>
              <a:gd name="T10" fmla="*/ 178302 w 57"/>
              <a:gd name="T11" fmla="*/ 471890 h 63"/>
              <a:gd name="T12" fmla="*/ 202615 w 57"/>
              <a:gd name="T13" fmla="*/ 471890 h 63"/>
              <a:gd name="T14" fmla="*/ 226929 w 57"/>
              <a:gd name="T15" fmla="*/ 471890 h 63"/>
              <a:gd name="T16" fmla="*/ 235034 w 57"/>
              <a:gd name="T17" fmla="*/ 456418 h 63"/>
              <a:gd name="T18" fmla="*/ 251243 w 57"/>
              <a:gd name="T19" fmla="*/ 456418 h 63"/>
              <a:gd name="T20" fmla="*/ 275557 w 57"/>
              <a:gd name="T21" fmla="*/ 479626 h 63"/>
              <a:gd name="T22" fmla="*/ 291766 w 57"/>
              <a:gd name="T23" fmla="*/ 487362 h 63"/>
              <a:gd name="T24" fmla="*/ 316080 w 57"/>
              <a:gd name="T25" fmla="*/ 471890 h 63"/>
              <a:gd name="T26" fmla="*/ 324185 w 57"/>
              <a:gd name="T27" fmla="*/ 448682 h 63"/>
              <a:gd name="T28" fmla="*/ 332289 w 57"/>
              <a:gd name="T29" fmla="*/ 402267 h 63"/>
              <a:gd name="T30" fmla="*/ 356603 w 57"/>
              <a:gd name="T31" fmla="*/ 417739 h 63"/>
              <a:gd name="T32" fmla="*/ 364708 w 57"/>
              <a:gd name="T33" fmla="*/ 394531 h 63"/>
              <a:gd name="T34" fmla="*/ 380917 w 57"/>
              <a:gd name="T35" fmla="*/ 363588 h 63"/>
              <a:gd name="T36" fmla="*/ 389021 w 57"/>
              <a:gd name="T37" fmla="*/ 348116 h 63"/>
              <a:gd name="T38" fmla="*/ 413335 w 57"/>
              <a:gd name="T39" fmla="*/ 340380 h 63"/>
              <a:gd name="T40" fmla="*/ 429545 w 57"/>
              <a:gd name="T41" fmla="*/ 317172 h 63"/>
              <a:gd name="T42" fmla="*/ 445754 w 57"/>
              <a:gd name="T43" fmla="*/ 301700 h 63"/>
              <a:gd name="T44" fmla="*/ 445754 w 57"/>
              <a:gd name="T45" fmla="*/ 278493 h 63"/>
              <a:gd name="T46" fmla="*/ 453858 w 57"/>
              <a:gd name="T47" fmla="*/ 263021 h 63"/>
              <a:gd name="T48" fmla="*/ 437649 w 57"/>
              <a:gd name="T49" fmla="*/ 201134 h 63"/>
              <a:gd name="T50" fmla="*/ 445754 w 57"/>
              <a:gd name="T51" fmla="*/ 177926 h 63"/>
              <a:gd name="T52" fmla="*/ 461963 w 57"/>
              <a:gd name="T53" fmla="*/ 170190 h 63"/>
              <a:gd name="T54" fmla="*/ 372812 w 57"/>
              <a:gd name="T55" fmla="*/ 23208 h 63"/>
              <a:gd name="T56" fmla="*/ 340394 w 57"/>
              <a:gd name="T57" fmla="*/ 46415 h 63"/>
              <a:gd name="T58" fmla="*/ 299871 w 57"/>
              <a:gd name="T59" fmla="*/ 77359 h 63"/>
              <a:gd name="T60" fmla="*/ 275557 w 57"/>
              <a:gd name="T61" fmla="*/ 77359 h 63"/>
              <a:gd name="T62" fmla="*/ 243138 w 57"/>
              <a:gd name="T63" fmla="*/ 100567 h 63"/>
              <a:gd name="T64" fmla="*/ 218825 w 57"/>
              <a:gd name="T65" fmla="*/ 92831 h 63"/>
              <a:gd name="T66" fmla="*/ 202615 w 57"/>
              <a:gd name="T67" fmla="*/ 92831 h 63"/>
              <a:gd name="T68" fmla="*/ 202615 w 57"/>
              <a:gd name="T69" fmla="*/ 85095 h 63"/>
              <a:gd name="T70" fmla="*/ 153988 w 57"/>
              <a:gd name="T71" fmla="*/ 69623 h 63"/>
              <a:gd name="T72" fmla="*/ 137778 w 57"/>
              <a:gd name="T73" fmla="*/ 77359 h 63"/>
              <a:gd name="T74" fmla="*/ 0 w 57"/>
              <a:gd name="T75" fmla="*/ 85095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7117" name="Freeform 17"/>
          <p:cNvSpPr>
            <a:spLocks/>
          </p:cNvSpPr>
          <p:nvPr/>
        </p:nvSpPr>
        <p:spPr bwMode="auto">
          <a:xfrm>
            <a:off x="6573838" y="3459163"/>
            <a:ext cx="968375" cy="395287"/>
          </a:xfrm>
          <a:custGeom>
            <a:avLst/>
            <a:gdLst>
              <a:gd name="T0" fmla="*/ 16275 w 119"/>
              <a:gd name="T1" fmla="*/ 317780 h 51"/>
              <a:gd name="T2" fmla="*/ 32550 w 119"/>
              <a:gd name="T3" fmla="*/ 302278 h 51"/>
              <a:gd name="T4" fmla="*/ 40688 w 119"/>
              <a:gd name="T5" fmla="*/ 279026 h 51"/>
              <a:gd name="T6" fmla="*/ 113926 w 119"/>
              <a:gd name="T7" fmla="*/ 240272 h 51"/>
              <a:gd name="T8" fmla="*/ 146477 w 119"/>
              <a:gd name="T9" fmla="*/ 209270 h 51"/>
              <a:gd name="T10" fmla="*/ 162752 w 119"/>
              <a:gd name="T11" fmla="*/ 209270 h 51"/>
              <a:gd name="T12" fmla="*/ 170890 w 119"/>
              <a:gd name="T13" fmla="*/ 193768 h 51"/>
              <a:gd name="T14" fmla="*/ 187165 w 119"/>
              <a:gd name="T15" fmla="*/ 193768 h 51"/>
              <a:gd name="T16" fmla="*/ 227853 w 119"/>
              <a:gd name="T17" fmla="*/ 178267 h 51"/>
              <a:gd name="T18" fmla="*/ 268541 w 119"/>
              <a:gd name="T19" fmla="*/ 131762 h 51"/>
              <a:gd name="T20" fmla="*/ 268541 w 119"/>
              <a:gd name="T21" fmla="*/ 100759 h 51"/>
              <a:gd name="T22" fmla="*/ 301091 w 119"/>
              <a:gd name="T23" fmla="*/ 100759 h 51"/>
              <a:gd name="T24" fmla="*/ 341779 w 119"/>
              <a:gd name="T25" fmla="*/ 93009 h 51"/>
              <a:gd name="T26" fmla="*/ 919549 w 119"/>
              <a:gd name="T27" fmla="*/ 7751 h 51"/>
              <a:gd name="T28" fmla="*/ 927687 w 119"/>
              <a:gd name="T29" fmla="*/ 15501 h 51"/>
              <a:gd name="T30" fmla="*/ 943962 w 119"/>
              <a:gd name="T31" fmla="*/ 38754 h 51"/>
              <a:gd name="T32" fmla="*/ 943962 w 119"/>
              <a:gd name="T33" fmla="*/ 46504 h 51"/>
              <a:gd name="T34" fmla="*/ 927687 w 119"/>
              <a:gd name="T35" fmla="*/ 38754 h 51"/>
              <a:gd name="T36" fmla="*/ 919549 w 119"/>
              <a:gd name="T37" fmla="*/ 46504 h 51"/>
              <a:gd name="T38" fmla="*/ 886999 w 119"/>
              <a:gd name="T39" fmla="*/ 62006 h 51"/>
              <a:gd name="T40" fmla="*/ 854449 w 119"/>
              <a:gd name="T41" fmla="*/ 85258 h 51"/>
              <a:gd name="T42" fmla="*/ 862586 w 119"/>
              <a:gd name="T43" fmla="*/ 93009 h 51"/>
              <a:gd name="T44" fmla="*/ 911412 w 119"/>
              <a:gd name="T45" fmla="*/ 69757 h 51"/>
              <a:gd name="T46" fmla="*/ 927687 w 119"/>
              <a:gd name="T47" fmla="*/ 85258 h 51"/>
              <a:gd name="T48" fmla="*/ 935825 w 119"/>
              <a:gd name="T49" fmla="*/ 85258 h 51"/>
              <a:gd name="T50" fmla="*/ 960237 w 119"/>
              <a:gd name="T51" fmla="*/ 69757 h 51"/>
              <a:gd name="T52" fmla="*/ 968375 w 119"/>
              <a:gd name="T53" fmla="*/ 108510 h 51"/>
              <a:gd name="T54" fmla="*/ 952100 w 119"/>
              <a:gd name="T55" fmla="*/ 131762 h 51"/>
              <a:gd name="T56" fmla="*/ 927687 w 119"/>
              <a:gd name="T57" fmla="*/ 147264 h 51"/>
              <a:gd name="T58" fmla="*/ 895137 w 119"/>
              <a:gd name="T59" fmla="*/ 155015 h 51"/>
              <a:gd name="T60" fmla="*/ 886999 w 119"/>
              <a:gd name="T61" fmla="*/ 147264 h 51"/>
              <a:gd name="T62" fmla="*/ 878861 w 119"/>
              <a:gd name="T63" fmla="*/ 139513 h 51"/>
              <a:gd name="T64" fmla="*/ 878861 w 119"/>
              <a:gd name="T65" fmla="*/ 162765 h 51"/>
              <a:gd name="T66" fmla="*/ 886999 w 119"/>
              <a:gd name="T67" fmla="*/ 170516 h 51"/>
              <a:gd name="T68" fmla="*/ 895137 w 119"/>
              <a:gd name="T69" fmla="*/ 186017 h 51"/>
              <a:gd name="T70" fmla="*/ 854449 w 119"/>
              <a:gd name="T71" fmla="*/ 209270 h 51"/>
              <a:gd name="T72" fmla="*/ 854449 w 119"/>
              <a:gd name="T73" fmla="*/ 224771 h 51"/>
              <a:gd name="T74" fmla="*/ 911412 w 119"/>
              <a:gd name="T75" fmla="*/ 209270 h 51"/>
              <a:gd name="T76" fmla="*/ 927687 w 119"/>
              <a:gd name="T77" fmla="*/ 209270 h 51"/>
              <a:gd name="T78" fmla="*/ 886999 w 119"/>
              <a:gd name="T79" fmla="*/ 248023 h 51"/>
              <a:gd name="T80" fmla="*/ 838173 w 119"/>
              <a:gd name="T81" fmla="*/ 279026 h 51"/>
              <a:gd name="T82" fmla="*/ 830036 w 119"/>
              <a:gd name="T83" fmla="*/ 286777 h 51"/>
              <a:gd name="T84" fmla="*/ 781210 w 119"/>
              <a:gd name="T85" fmla="*/ 341032 h 51"/>
              <a:gd name="T86" fmla="*/ 756797 w 119"/>
              <a:gd name="T87" fmla="*/ 387536 h 51"/>
              <a:gd name="T88" fmla="*/ 561495 w 119"/>
              <a:gd name="T89" fmla="*/ 302278 h 51"/>
              <a:gd name="T90" fmla="*/ 406880 w 119"/>
              <a:gd name="T91" fmla="*/ 279026 h 51"/>
              <a:gd name="T92" fmla="*/ 398743 w 119"/>
              <a:gd name="T93" fmla="*/ 279026 h 51"/>
              <a:gd name="T94" fmla="*/ 244128 w 119"/>
              <a:gd name="T95" fmla="*/ 286777 h 51"/>
              <a:gd name="T96" fmla="*/ 211578 w 119"/>
              <a:gd name="T97" fmla="*/ 310029 h 51"/>
              <a:gd name="T98" fmla="*/ 0 w 119"/>
              <a:gd name="T99" fmla="*/ 348783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7118" name="Freeform 18"/>
          <p:cNvSpPr>
            <a:spLocks/>
          </p:cNvSpPr>
          <p:nvPr/>
        </p:nvSpPr>
        <p:spPr bwMode="auto">
          <a:xfrm>
            <a:off x="6289675" y="4311650"/>
            <a:ext cx="1000125" cy="719138"/>
          </a:xfrm>
          <a:custGeom>
            <a:avLst/>
            <a:gdLst>
              <a:gd name="T0" fmla="*/ 0 w 123"/>
              <a:gd name="T1" fmla="*/ 61861 h 93"/>
              <a:gd name="T2" fmla="*/ 0 w 123"/>
              <a:gd name="T3" fmla="*/ 77327 h 93"/>
              <a:gd name="T4" fmla="*/ 16262 w 123"/>
              <a:gd name="T5" fmla="*/ 92792 h 93"/>
              <a:gd name="T6" fmla="*/ 24393 w 123"/>
              <a:gd name="T7" fmla="*/ 115990 h 93"/>
              <a:gd name="T8" fmla="*/ 32524 w 123"/>
              <a:gd name="T9" fmla="*/ 131455 h 93"/>
              <a:gd name="T10" fmla="*/ 24393 w 123"/>
              <a:gd name="T11" fmla="*/ 146921 h 93"/>
              <a:gd name="T12" fmla="*/ 56918 w 123"/>
              <a:gd name="T13" fmla="*/ 139188 h 93"/>
              <a:gd name="T14" fmla="*/ 73180 w 123"/>
              <a:gd name="T15" fmla="*/ 115990 h 93"/>
              <a:gd name="T16" fmla="*/ 81311 w 123"/>
              <a:gd name="T17" fmla="*/ 115990 h 93"/>
              <a:gd name="T18" fmla="*/ 73180 w 123"/>
              <a:gd name="T19" fmla="*/ 131455 h 93"/>
              <a:gd name="T20" fmla="*/ 154491 w 123"/>
              <a:gd name="T21" fmla="*/ 108257 h 93"/>
              <a:gd name="T22" fmla="*/ 154491 w 123"/>
              <a:gd name="T23" fmla="*/ 123723 h 93"/>
              <a:gd name="T24" fmla="*/ 203277 w 123"/>
              <a:gd name="T25" fmla="*/ 131455 h 93"/>
              <a:gd name="T26" fmla="*/ 235802 w 123"/>
              <a:gd name="T27" fmla="*/ 139188 h 93"/>
              <a:gd name="T28" fmla="*/ 252064 w 123"/>
              <a:gd name="T29" fmla="*/ 146921 h 93"/>
              <a:gd name="T30" fmla="*/ 252064 w 123"/>
              <a:gd name="T31" fmla="*/ 154653 h 93"/>
              <a:gd name="T32" fmla="*/ 292720 w 123"/>
              <a:gd name="T33" fmla="*/ 185584 h 93"/>
              <a:gd name="T34" fmla="*/ 284588 w 123"/>
              <a:gd name="T35" fmla="*/ 193317 h 93"/>
              <a:gd name="T36" fmla="*/ 276457 w 123"/>
              <a:gd name="T37" fmla="*/ 201049 h 93"/>
              <a:gd name="T38" fmla="*/ 333375 w 123"/>
              <a:gd name="T39" fmla="*/ 185584 h 93"/>
              <a:gd name="T40" fmla="*/ 406555 w 123"/>
              <a:gd name="T41" fmla="*/ 162386 h 93"/>
              <a:gd name="T42" fmla="*/ 406555 w 123"/>
              <a:gd name="T43" fmla="*/ 139188 h 93"/>
              <a:gd name="T44" fmla="*/ 495997 w 123"/>
              <a:gd name="T45" fmla="*/ 162386 h 93"/>
              <a:gd name="T46" fmla="*/ 561046 w 123"/>
              <a:gd name="T47" fmla="*/ 216515 h 93"/>
              <a:gd name="T48" fmla="*/ 601701 w 123"/>
              <a:gd name="T49" fmla="*/ 231980 h 93"/>
              <a:gd name="T50" fmla="*/ 626095 w 123"/>
              <a:gd name="T51" fmla="*/ 278376 h 93"/>
              <a:gd name="T52" fmla="*/ 617964 w 123"/>
              <a:gd name="T53" fmla="*/ 371168 h 93"/>
              <a:gd name="T54" fmla="*/ 650488 w 123"/>
              <a:gd name="T55" fmla="*/ 417564 h 93"/>
              <a:gd name="T56" fmla="*/ 642357 w 123"/>
              <a:gd name="T57" fmla="*/ 386633 h 93"/>
              <a:gd name="T58" fmla="*/ 666750 w 123"/>
              <a:gd name="T59" fmla="*/ 394366 h 93"/>
              <a:gd name="T60" fmla="*/ 674881 w 123"/>
              <a:gd name="T61" fmla="*/ 386633 h 93"/>
              <a:gd name="T62" fmla="*/ 674881 w 123"/>
              <a:gd name="T63" fmla="*/ 409831 h 93"/>
              <a:gd name="T64" fmla="*/ 650488 w 123"/>
              <a:gd name="T65" fmla="*/ 440762 h 93"/>
              <a:gd name="T66" fmla="*/ 674881 w 123"/>
              <a:gd name="T67" fmla="*/ 471693 h 93"/>
              <a:gd name="T68" fmla="*/ 723668 w 123"/>
              <a:gd name="T69" fmla="*/ 525821 h 93"/>
              <a:gd name="T70" fmla="*/ 739930 w 123"/>
              <a:gd name="T71" fmla="*/ 533554 h 93"/>
              <a:gd name="T72" fmla="*/ 764323 w 123"/>
              <a:gd name="T73" fmla="*/ 572217 h 93"/>
              <a:gd name="T74" fmla="*/ 804979 w 123"/>
              <a:gd name="T75" fmla="*/ 634079 h 93"/>
              <a:gd name="T76" fmla="*/ 878159 w 123"/>
              <a:gd name="T77" fmla="*/ 680475 h 93"/>
              <a:gd name="T78" fmla="*/ 902552 w 123"/>
              <a:gd name="T79" fmla="*/ 695940 h 93"/>
              <a:gd name="T80" fmla="*/ 894421 w 123"/>
              <a:gd name="T81" fmla="*/ 703673 h 93"/>
              <a:gd name="T82" fmla="*/ 886290 w 123"/>
              <a:gd name="T83" fmla="*/ 711405 h 93"/>
              <a:gd name="T84" fmla="*/ 918814 w 123"/>
              <a:gd name="T85" fmla="*/ 711405 h 93"/>
              <a:gd name="T86" fmla="*/ 983863 w 123"/>
              <a:gd name="T87" fmla="*/ 680475 h 93"/>
              <a:gd name="T88" fmla="*/ 983863 w 123"/>
              <a:gd name="T89" fmla="*/ 634079 h 93"/>
              <a:gd name="T90" fmla="*/ 991994 w 123"/>
              <a:gd name="T91" fmla="*/ 572217 h 93"/>
              <a:gd name="T92" fmla="*/ 983863 w 123"/>
              <a:gd name="T93" fmla="*/ 471693 h 93"/>
              <a:gd name="T94" fmla="*/ 918814 w 123"/>
              <a:gd name="T95" fmla="*/ 371168 h 93"/>
              <a:gd name="T96" fmla="*/ 894421 w 123"/>
              <a:gd name="T97" fmla="*/ 332505 h 93"/>
              <a:gd name="T98" fmla="*/ 894421 w 123"/>
              <a:gd name="T99" fmla="*/ 293841 h 93"/>
              <a:gd name="T100" fmla="*/ 837503 w 123"/>
              <a:gd name="T101" fmla="*/ 224247 h 93"/>
              <a:gd name="T102" fmla="*/ 804979 w 123"/>
              <a:gd name="T103" fmla="*/ 185584 h 93"/>
              <a:gd name="T104" fmla="*/ 748061 w 123"/>
              <a:gd name="T105" fmla="*/ 61861 h 93"/>
              <a:gd name="T106" fmla="*/ 731799 w 123"/>
              <a:gd name="T107" fmla="*/ 46396 h 93"/>
              <a:gd name="T108" fmla="*/ 715537 w 123"/>
              <a:gd name="T109" fmla="*/ 7733 h 93"/>
              <a:gd name="T110" fmla="*/ 666750 w 123"/>
              <a:gd name="T111" fmla="*/ 7733 h 93"/>
              <a:gd name="T112" fmla="*/ 666750 w 123"/>
              <a:gd name="T113" fmla="*/ 54129 h 93"/>
              <a:gd name="T114" fmla="*/ 650488 w 123"/>
              <a:gd name="T115" fmla="*/ 61861 h 93"/>
              <a:gd name="T116" fmla="*/ 317113 w 123"/>
              <a:gd name="T117" fmla="*/ 54129 h 93"/>
              <a:gd name="T118" fmla="*/ 308982 w 123"/>
              <a:gd name="T119" fmla="*/ 23198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7119" name="Freeform 20"/>
          <p:cNvSpPr>
            <a:spLocks/>
          </p:cNvSpPr>
          <p:nvPr/>
        </p:nvSpPr>
        <p:spPr bwMode="auto">
          <a:xfrm>
            <a:off x="5449888" y="3648075"/>
            <a:ext cx="546100" cy="479425"/>
          </a:xfrm>
          <a:custGeom>
            <a:avLst/>
            <a:gdLst>
              <a:gd name="T0" fmla="*/ 0 w 67"/>
              <a:gd name="T1" fmla="*/ 23198 h 62"/>
              <a:gd name="T2" fmla="*/ 489045 w 67"/>
              <a:gd name="T3" fmla="*/ 0 h 62"/>
              <a:gd name="T4" fmla="*/ 489045 w 67"/>
              <a:gd name="T5" fmla="*/ 7733 h 62"/>
              <a:gd name="T6" fmla="*/ 497195 w 67"/>
              <a:gd name="T7" fmla="*/ 15465 h 62"/>
              <a:gd name="T8" fmla="*/ 505346 w 67"/>
              <a:gd name="T9" fmla="*/ 23198 h 62"/>
              <a:gd name="T10" fmla="*/ 497195 w 67"/>
              <a:gd name="T11" fmla="*/ 38663 h 62"/>
              <a:gd name="T12" fmla="*/ 489045 w 67"/>
              <a:gd name="T13" fmla="*/ 46396 h 62"/>
              <a:gd name="T14" fmla="*/ 472743 w 67"/>
              <a:gd name="T15" fmla="*/ 61861 h 62"/>
              <a:gd name="T16" fmla="*/ 472743 w 67"/>
              <a:gd name="T17" fmla="*/ 69594 h 62"/>
              <a:gd name="T18" fmla="*/ 546100 w 67"/>
              <a:gd name="T19" fmla="*/ 69594 h 62"/>
              <a:gd name="T20" fmla="*/ 546100 w 67"/>
              <a:gd name="T21" fmla="*/ 69594 h 62"/>
              <a:gd name="T22" fmla="*/ 546100 w 67"/>
              <a:gd name="T23" fmla="*/ 77327 h 62"/>
              <a:gd name="T24" fmla="*/ 537949 w 67"/>
              <a:gd name="T25" fmla="*/ 92792 h 62"/>
              <a:gd name="T26" fmla="*/ 529799 w 67"/>
              <a:gd name="T27" fmla="*/ 100525 h 62"/>
              <a:gd name="T28" fmla="*/ 521648 w 67"/>
              <a:gd name="T29" fmla="*/ 131455 h 62"/>
              <a:gd name="T30" fmla="*/ 505346 w 67"/>
              <a:gd name="T31" fmla="*/ 146921 h 62"/>
              <a:gd name="T32" fmla="*/ 505346 w 67"/>
              <a:gd name="T33" fmla="*/ 170119 h 62"/>
              <a:gd name="T34" fmla="*/ 505346 w 67"/>
              <a:gd name="T35" fmla="*/ 193317 h 62"/>
              <a:gd name="T36" fmla="*/ 505346 w 67"/>
              <a:gd name="T37" fmla="*/ 193317 h 62"/>
              <a:gd name="T38" fmla="*/ 489045 w 67"/>
              <a:gd name="T39" fmla="*/ 201049 h 62"/>
              <a:gd name="T40" fmla="*/ 489045 w 67"/>
              <a:gd name="T41" fmla="*/ 208782 h 62"/>
              <a:gd name="T42" fmla="*/ 464592 w 67"/>
              <a:gd name="T43" fmla="*/ 224247 h 62"/>
              <a:gd name="T44" fmla="*/ 464592 w 67"/>
              <a:gd name="T45" fmla="*/ 247445 h 62"/>
              <a:gd name="T46" fmla="*/ 464592 w 67"/>
              <a:gd name="T47" fmla="*/ 270643 h 62"/>
              <a:gd name="T48" fmla="*/ 456442 w 67"/>
              <a:gd name="T49" fmla="*/ 278376 h 62"/>
              <a:gd name="T50" fmla="*/ 440140 w 67"/>
              <a:gd name="T51" fmla="*/ 293841 h 62"/>
              <a:gd name="T52" fmla="*/ 423839 w 67"/>
              <a:gd name="T53" fmla="*/ 309306 h 62"/>
              <a:gd name="T54" fmla="*/ 415688 w 67"/>
              <a:gd name="T55" fmla="*/ 317039 h 62"/>
              <a:gd name="T56" fmla="*/ 415688 w 67"/>
              <a:gd name="T57" fmla="*/ 332504 h 62"/>
              <a:gd name="T58" fmla="*/ 407537 w 67"/>
              <a:gd name="T59" fmla="*/ 347970 h 62"/>
              <a:gd name="T60" fmla="*/ 407537 w 67"/>
              <a:gd name="T61" fmla="*/ 355702 h 62"/>
              <a:gd name="T62" fmla="*/ 399387 w 67"/>
              <a:gd name="T63" fmla="*/ 378900 h 62"/>
              <a:gd name="T64" fmla="*/ 391236 w 67"/>
              <a:gd name="T65" fmla="*/ 394366 h 62"/>
              <a:gd name="T66" fmla="*/ 399387 w 67"/>
              <a:gd name="T67" fmla="*/ 417564 h 62"/>
              <a:gd name="T68" fmla="*/ 407537 w 67"/>
              <a:gd name="T69" fmla="*/ 425296 h 62"/>
              <a:gd name="T70" fmla="*/ 407537 w 67"/>
              <a:gd name="T71" fmla="*/ 440762 h 62"/>
              <a:gd name="T72" fmla="*/ 407537 w 67"/>
              <a:gd name="T73" fmla="*/ 440762 h 62"/>
              <a:gd name="T74" fmla="*/ 407537 w 67"/>
              <a:gd name="T75" fmla="*/ 448494 h 62"/>
              <a:gd name="T76" fmla="*/ 407537 w 67"/>
              <a:gd name="T77" fmla="*/ 448494 h 62"/>
              <a:gd name="T78" fmla="*/ 399387 w 67"/>
              <a:gd name="T79" fmla="*/ 463960 h 62"/>
              <a:gd name="T80" fmla="*/ 407537 w 67"/>
              <a:gd name="T81" fmla="*/ 471692 h 62"/>
              <a:gd name="T82" fmla="*/ 65206 w 67"/>
              <a:gd name="T83" fmla="*/ 479425 h 62"/>
              <a:gd name="T84" fmla="*/ 65206 w 67"/>
              <a:gd name="T85" fmla="*/ 409831 h 62"/>
              <a:gd name="T86" fmla="*/ 48904 w 67"/>
              <a:gd name="T87" fmla="*/ 402098 h 62"/>
              <a:gd name="T88" fmla="*/ 32603 w 67"/>
              <a:gd name="T89" fmla="*/ 409831 h 62"/>
              <a:gd name="T90" fmla="*/ 32603 w 67"/>
              <a:gd name="T91" fmla="*/ 409831 h 62"/>
              <a:gd name="T92" fmla="*/ 16301 w 67"/>
              <a:gd name="T93" fmla="*/ 394366 h 62"/>
              <a:gd name="T94" fmla="*/ 16301 w 67"/>
              <a:gd name="T95" fmla="*/ 170119 h 62"/>
              <a:gd name="T96" fmla="*/ 0 w 67"/>
              <a:gd name="T97" fmla="*/ 23198 h 62"/>
              <a:gd name="T98" fmla="*/ 0 w 67"/>
              <a:gd name="T99" fmla="*/ 23198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7120" name="Freeform 21"/>
          <p:cNvSpPr>
            <a:spLocks/>
          </p:cNvSpPr>
          <p:nvPr/>
        </p:nvSpPr>
        <p:spPr bwMode="auto">
          <a:xfrm>
            <a:off x="2366963" y="2562225"/>
            <a:ext cx="877887" cy="1423988"/>
          </a:xfrm>
          <a:custGeom>
            <a:avLst/>
            <a:gdLst>
              <a:gd name="T0" fmla="*/ 495844 w 108"/>
              <a:gd name="T1" fmla="*/ 1385293 h 184"/>
              <a:gd name="T2" fmla="*/ 495844 w 108"/>
              <a:gd name="T3" fmla="*/ 1369815 h 184"/>
              <a:gd name="T4" fmla="*/ 487715 w 108"/>
              <a:gd name="T5" fmla="*/ 1354336 h 184"/>
              <a:gd name="T6" fmla="*/ 463329 w 108"/>
              <a:gd name="T7" fmla="*/ 1261468 h 184"/>
              <a:gd name="T8" fmla="*/ 406429 w 108"/>
              <a:gd name="T9" fmla="*/ 1207294 h 184"/>
              <a:gd name="T10" fmla="*/ 390172 w 108"/>
              <a:gd name="T11" fmla="*/ 1184077 h 184"/>
              <a:gd name="T12" fmla="*/ 373915 w 108"/>
              <a:gd name="T13" fmla="*/ 1160860 h 184"/>
              <a:gd name="T14" fmla="*/ 317015 w 108"/>
              <a:gd name="T15" fmla="*/ 1137643 h 184"/>
              <a:gd name="T16" fmla="*/ 268243 w 108"/>
              <a:gd name="T17" fmla="*/ 1091208 h 184"/>
              <a:gd name="T18" fmla="*/ 178829 w 108"/>
              <a:gd name="T19" fmla="*/ 1052513 h 184"/>
              <a:gd name="T20" fmla="*/ 178829 w 108"/>
              <a:gd name="T21" fmla="*/ 1021557 h 184"/>
              <a:gd name="T22" fmla="*/ 186957 w 108"/>
              <a:gd name="T23" fmla="*/ 982861 h 184"/>
              <a:gd name="T24" fmla="*/ 170700 w 108"/>
              <a:gd name="T25" fmla="*/ 944166 h 184"/>
              <a:gd name="T26" fmla="*/ 178829 w 108"/>
              <a:gd name="T27" fmla="*/ 928688 h 184"/>
              <a:gd name="T28" fmla="*/ 130057 w 108"/>
              <a:gd name="T29" fmla="*/ 843558 h 184"/>
              <a:gd name="T30" fmla="*/ 97543 w 108"/>
              <a:gd name="T31" fmla="*/ 789385 h 184"/>
              <a:gd name="T32" fmla="*/ 113800 w 108"/>
              <a:gd name="T33" fmla="*/ 742950 h 184"/>
              <a:gd name="T34" fmla="*/ 113800 w 108"/>
              <a:gd name="T35" fmla="*/ 704255 h 184"/>
              <a:gd name="T36" fmla="*/ 73157 w 108"/>
              <a:gd name="T37" fmla="*/ 665560 h 184"/>
              <a:gd name="T38" fmla="*/ 73157 w 108"/>
              <a:gd name="T39" fmla="*/ 603647 h 184"/>
              <a:gd name="T40" fmla="*/ 89414 w 108"/>
              <a:gd name="T41" fmla="*/ 580430 h 184"/>
              <a:gd name="T42" fmla="*/ 97543 w 108"/>
              <a:gd name="T43" fmla="*/ 611386 h 184"/>
              <a:gd name="T44" fmla="*/ 121929 w 108"/>
              <a:gd name="T45" fmla="*/ 603647 h 184"/>
              <a:gd name="T46" fmla="*/ 113800 w 108"/>
              <a:gd name="T47" fmla="*/ 549474 h 184"/>
              <a:gd name="T48" fmla="*/ 97543 w 108"/>
              <a:gd name="T49" fmla="*/ 564952 h 184"/>
              <a:gd name="T50" fmla="*/ 56900 w 108"/>
              <a:gd name="T51" fmla="*/ 541735 h 184"/>
              <a:gd name="T52" fmla="*/ 48772 w 108"/>
              <a:gd name="T53" fmla="*/ 472083 h 184"/>
              <a:gd name="T54" fmla="*/ 8129 w 108"/>
              <a:gd name="T55" fmla="*/ 394692 h 184"/>
              <a:gd name="T56" fmla="*/ 8129 w 108"/>
              <a:gd name="T57" fmla="*/ 355997 h 184"/>
              <a:gd name="T58" fmla="*/ 32514 w 108"/>
              <a:gd name="T59" fmla="*/ 309563 h 184"/>
              <a:gd name="T60" fmla="*/ 16257 w 108"/>
              <a:gd name="T61" fmla="*/ 247650 h 184"/>
              <a:gd name="T62" fmla="*/ 0 w 108"/>
              <a:gd name="T63" fmla="*/ 216694 h 184"/>
              <a:gd name="T64" fmla="*/ 0 w 108"/>
              <a:gd name="T65" fmla="*/ 185738 h 184"/>
              <a:gd name="T66" fmla="*/ 48772 w 108"/>
              <a:gd name="T67" fmla="*/ 116086 h 184"/>
              <a:gd name="T68" fmla="*/ 73157 w 108"/>
              <a:gd name="T69" fmla="*/ 77391 h 184"/>
              <a:gd name="T70" fmla="*/ 73157 w 108"/>
              <a:gd name="T71" fmla="*/ 7739 h 184"/>
              <a:gd name="T72" fmla="*/ 390172 w 108"/>
              <a:gd name="T73" fmla="*/ 495300 h 184"/>
              <a:gd name="T74" fmla="*/ 845373 w 108"/>
              <a:gd name="T75" fmla="*/ 1153121 h 184"/>
              <a:gd name="T76" fmla="*/ 853501 w 108"/>
              <a:gd name="T77" fmla="*/ 1184077 h 184"/>
              <a:gd name="T78" fmla="*/ 861630 w 108"/>
              <a:gd name="T79" fmla="*/ 1215033 h 184"/>
              <a:gd name="T80" fmla="*/ 869758 w 108"/>
              <a:gd name="T81" fmla="*/ 1238250 h 184"/>
              <a:gd name="T82" fmla="*/ 837244 w 108"/>
              <a:gd name="T83" fmla="*/ 1253729 h 184"/>
              <a:gd name="T84" fmla="*/ 796601 w 108"/>
              <a:gd name="T85" fmla="*/ 1331119 h 184"/>
              <a:gd name="T86" fmla="*/ 788473 w 108"/>
              <a:gd name="T87" fmla="*/ 1346597 h 184"/>
              <a:gd name="T88" fmla="*/ 780344 w 108"/>
              <a:gd name="T89" fmla="*/ 1377554 h 184"/>
              <a:gd name="T90" fmla="*/ 796601 w 108"/>
              <a:gd name="T91" fmla="*/ 1400771 h 184"/>
              <a:gd name="T92" fmla="*/ 780344 w 108"/>
              <a:gd name="T93" fmla="*/ 1423988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7121" name="Freeform 22"/>
          <p:cNvSpPr>
            <a:spLocks/>
          </p:cNvSpPr>
          <p:nvPr/>
        </p:nvSpPr>
        <p:spPr bwMode="auto">
          <a:xfrm>
            <a:off x="3740150" y="2452688"/>
            <a:ext cx="766763" cy="604837"/>
          </a:xfrm>
          <a:custGeom>
            <a:avLst/>
            <a:gdLst>
              <a:gd name="T0" fmla="*/ 717821 w 94"/>
              <a:gd name="T1" fmla="*/ 604837 h 78"/>
              <a:gd name="T2" fmla="*/ 742292 w 94"/>
              <a:gd name="T3" fmla="*/ 341190 h 78"/>
              <a:gd name="T4" fmla="*/ 766763 w 94"/>
              <a:gd name="T5" fmla="*/ 77543 h 78"/>
              <a:gd name="T6" fmla="*/ 81571 w 94"/>
              <a:gd name="T7" fmla="*/ 0 h 78"/>
              <a:gd name="T8" fmla="*/ 73413 w 94"/>
              <a:gd name="T9" fmla="*/ 62035 h 78"/>
              <a:gd name="T10" fmla="*/ 24471 w 94"/>
              <a:gd name="T11" fmla="*/ 387716 h 78"/>
              <a:gd name="T12" fmla="*/ 16314 w 94"/>
              <a:gd name="T13" fmla="*/ 387716 h 78"/>
              <a:gd name="T14" fmla="*/ 0 w 94"/>
              <a:gd name="T15" fmla="*/ 519540 h 78"/>
              <a:gd name="T16" fmla="*/ 203926 w 94"/>
              <a:gd name="T17" fmla="*/ 550557 h 78"/>
              <a:gd name="T18" fmla="*/ 717821 w 94"/>
              <a:gd name="T19" fmla="*/ 604837 h 78"/>
              <a:gd name="T20" fmla="*/ 717821 w 94"/>
              <a:gd name="T21" fmla="*/ 60483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7122" name="Freeform 23"/>
          <p:cNvSpPr>
            <a:spLocks/>
          </p:cNvSpPr>
          <p:nvPr/>
        </p:nvSpPr>
        <p:spPr bwMode="auto">
          <a:xfrm>
            <a:off x="3863975" y="3003550"/>
            <a:ext cx="806450" cy="595313"/>
          </a:xfrm>
          <a:custGeom>
            <a:avLst/>
            <a:gdLst>
              <a:gd name="T0" fmla="*/ 0 w 99"/>
              <a:gd name="T1" fmla="*/ 518000 h 77"/>
              <a:gd name="T2" fmla="*/ 81460 w 99"/>
              <a:gd name="T3" fmla="*/ 0 h 77"/>
              <a:gd name="T4" fmla="*/ 594655 w 99"/>
              <a:gd name="T5" fmla="*/ 54119 h 77"/>
              <a:gd name="T6" fmla="*/ 806450 w 99"/>
              <a:gd name="T7" fmla="*/ 69582 h 77"/>
              <a:gd name="T8" fmla="*/ 798304 w 99"/>
              <a:gd name="T9" fmla="*/ 201015 h 77"/>
              <a:gd name="T10" fmla="*/ 773866 w 99"/>
              <a:gd name="T11" fmla="*/ 595313 h 77"/>
              <a:gd name="T12" fmla="*/ 667969 w 99"/>
              <a:gd name="T13" fmla="*/ 587582 h 77"/>
              <a:gd name="T14" fmla="*/ 0 w 99"/>
              <a:gd name="T15" fmla="*/ 518000 h 77"/>
              <a:gd name="T16" fmla="*/ 0 w 99"/>
              <a:gd name="T17" fmla="*/ 51800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7123" name="Freeform 24"/>
          <p:cNvSpPr>
            <a:spLocks/>
          </p:cNvSpPr>
          <p:nvPr/>
        </p:nvSpPr>
        <p:spPr bwMode="auto">
          <a:xfrm>
            <a:off x="3759200" y="3521075"/>
            <a:ext cx="769938" cy="758825"/>
          </a:xfrm>
          <a:custGeom>
            <a:avLst/>
            <a:gdLst>
              <a:gd name="T0" fmla="*/ 105360 w 95"/>
              <a:gd name="T1" fmla="*/ 0 h 98"/>
              <a:gd name="T2" fmla="*/ 0 w 95"/>
              <a:gd name="T3" fmla="*/ 743339 h 98"/>
              <a:gd name="T4" fmla="*/ 0 w 95"/>
              <a:gd name="T5" fmla="*/ 743339 h 98"/>
              <a:gd name="T6" fmla="*/ 97255 w 95"/>
              <a:gd name="T7" fmla="*/ 758825 h 98"/>
              <a:gd name="T8" fmla="*/ 105360 w 95"/>
              <a:gd name="T9" fmla="*/ 696880 h 98"/>
              <a:gd name="T10" fmla="*/ 299871 w 95"/>
              <a:gd name="T11" fmla="*/ 720109 h 98"/>
              <a:gd name="T12" fmla="*/ 299871 w 95"/>
              <a:gd name="T13" fmla="*/ 720109 h 98"/>
              <a:gd name="T14" fmla="*/ 291766 w 95"/>
              <a:gd name="T15" fmla="*/ 712366 h 98"/>
              <a:gd name="T16" fmla="*/ 299871 w 95"/>
              <a:gd name="T17" fmla="*/ 704623 h 98"/>
              <a:gd name="T18" fmla="*/ 291766 w 95"/>
              <a:gd name="T19" fmla="*/ 696880 h 98"/>
              <a:gd name="T20" fmla="*/ 291766 w 95"/>
              <a:gd name="T21" fmla="*/ 696880 h 98"/>
              <a:gd name="T22" fmla="*/ 291766 w 95"/>
              <a:gd name="T23" fmla="*/ 696880 h 98"/>
              <a:gd name="T24" fmla="*/ 705101 w 95"/>
              <a:gd name="T25" fmla="*/ 727853 h 98"/>
              <a:gd name="T26" fmla="*/ 753729 w 95"/>
              <a:gd name="T27" fmla="*/ 139376 h 98"/>
              <a:gd name="T28" fmla="*/ 761833 w 95"/>
              <a:gd name="T29" fmla="*/ 139376 h 98"/>
              <a:gd name="T30" fmla="*/ 769938 w 95"/>
              <a:gd name="T31" fmla="*/ 69688 h 98"/>
              <a:gd name="T32" fmla="*/ 105360 w 95"/>
              <a:gd name="T33" fmla="*/ 0 h 98"/>
              <a:gd name="T34" fmla="*/ 105360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7124" name="Freeform 25"/>
          <p:cNvSpPr>
            <a:spLocks/>
          </p:cNvSpPr>
          <p:nvPr/>
        </p:nvSpPr>
        <p:spPr bwMode="auto">
          <a:xfrm>
            <a:off x="4051300" y="3660775"/>
            <a:ext cx="1538288" cy="1425575"/>
          </a:xfrm>
          <a:custGeom>
            <a:avLst/>
            <a:gdLst>
              <a:gd name="T0" fmla="*/ 1391784 w 189"/>
              <a:gd name="T1" fmla="*/ 387385 h 184"/>
              <a:gd name="T2" fmla="*/ 1294115 w 189"/>
              <a:gd name="T3" fmla="*/ 364141 h 184"/>
              <a:gd name="T4" fmla="*/ 1229003 w 189"/>
              <a:gd name="T5" fmla="*/ 379637 h 184"/>
              <a:gd name="T6" fmla="*/ 1180168 w 189"/>
              <a:gd name="T7" fmla="*/ 379637 h 184"/>
              <a:gd name="T8" fmla="*/ 1163890 w 189"/>
              <a:gd name="T9" fmla="*/ 379637 h 184"/>
              <a:gd name="T10" fmla="*/ 1139473 w 189"/>
              <a:gd name="T11" fmla="*/ 364141 h 184"/>
              <a:gd name="T12" fmla="*/ 1115055 w 189"/>
              <a:gd name="T13" fmla="*/ 395132 h 184"/>
              <a:gd name="T14" fmla="*/ 1098777 w 189"/>
              <a:gd name="T15" fmla="*/ 371889 h 184"/>
              <a:gd name="T16" fmla="*/ 1049943 w 189"/>
              <a:gd name="T17" fmla="*/ 364141 h 184"/>
              <a:gd name="T18" fmla="*/ 1017386 w 189"/>
              <a:gd name="T19" fmla="*/ 356394 h 184"/>
              <a:gd name="T20" fmla="*/ 968552 w 189"/>
              <a:gd name="T21" fmla="*/ 340898 h 184"/>
              <a:gd name="T22" fmla="*/ 935995 w 189"/>
              <a:gd name="T23" fmla="*/ 333151 h 184"/>
              <a:gd name="T24" fmla="*/ 887161 w 189"/>
              <a:gd name="T25" fmla="*/ 317655 h 184"/>
              <a:gd name="T26" fmla="*/ 862744 w 189"/>
              <a:gd name="T27" fmla="*/ 294412 h 184"/>
              <a:gd name="T28" fmla="*/ 813909 w 189"/>
              <a:gd name="T29" fmla="*/ 278917 h 184"/>
              <a:gd name="T30" fmla="*/ 472067 w 189"/>
              <a:gd name="T31" fmla="*/ 0 h 184"/>
              <a:gd name="T32" fmla="*/ 0 w 189"/>
              <a:gd name="T33" fmla="*/ 557834 h 184"/>
              <a:gd name="T34" fmla="*/ 8139 w 189"/>
              <a:gd name="T35" fmla="*/ 581077 h 184"/>
              <a:gd name="T36" fmla="*/ 40695 w 189"/>
              <a:gd name="T37" fmla="*/ 627563 h 184"/>
              <a:gd name="T38" fmla="*/ 187199 w 189"/>
              <a:gd name="T39" fmla="*/ 767021 h 184"/>
              <a:gd name="T40" fmla="*/ 203477 w 189"/>
              <a:gd name="T41" fmla="*/ 805760 h 184"/>
              <a:gd name="T42" fmla="*/ 309285 w 189"/>
              <a:gd name="T43" fmla="*/ 952966 h 184"/>
              <a:gd name="T44" fmla="*/ 398815 w 189"/>
              <a:gd name="T45" fmla="*/ 968461 h 184"/>
              <a:gd name="T46" fmla="*/ 455789 w 189"/>
              <a:gd name="T47" fmla="*/ 883237 h 184"/>
              <a:gd name="T48" fmla="*/ 488345 w 189"/>
              <a:gd name="T49" fmla="*/ 875489 h 184"/>
              <a:gd name="T50" fmla="*/ 545319 w 189"/>
              <a:gd name="T51" fmla="*/ 890984 h 184"/>
              <a:gd name="T52" fmla="*/ 610432 w 189"/>
              <a:gd name="T53" fmla="*/ 921975 h 184"/>
              <a:gd name="T54" fmla="*/ 626710 w 189"/>
              <a:gd name="T55" fmla="*/ 937470 h 184"/>
              <a:gd name="T56" fmla="*/ 675544 w 189"/>
              <a:gd name="T57" fmla="*/ 999452 h 184"/>
              <a:gd name="T58" fmla="*/ 765074 w 189"/>
              <a:gd name="T59" fmla="*/ 1154406 h 184"/>
              <a:gd name="T60" fmla="*/ 813909 w 189"/>
              <a:gd name="T61" fmla="*/ 1200892 h 184"/>
              <a:gd name="T62" fmla="*/ 830187 w 189"/>
              <a:gd name="T63" fmla="*/ 1278369 h 184"/>
              <a:gd name="T64" fmla="*/ 903439 w 189"/>
              <a:gd name="T65" fmla="*/ 1363593 h 184"/>
              <a:gd name="T66" fmla="*/ 1025525 w 189"/>
              <a:gd name="T67" fmla="*/ 1402332 h 184"/>
              <a:gd name="T68" fmla="*/ 1098777 w 189"/>
              <a:gd name="T69" fmla="*/ 1410080 h 184"/>
              <a:gd name="T70" fmla="*/ 1090638 w 189"/>
              <a:gd name="T71" fmla="*/ 1394584 h 184"/>
              <a:gd name="T72" fmla="*/ 1066221 w 189"/>
              <a:gd name="T73" fmla="*/ 1255126 h 184"/>
              <a:gd name="T74" fmla="*/ 1058082 w 189"/>
              <a:gd name="T75" fmla="*/ 1239630 h 184"/>
              <a:gd name="T76" fmla="*/ 1082499 w 189"/>
              <a:gd name="T77" fmla="*/ 1185397 h 184"/>
              <a:gd name="T78" fmla="*/ 1090638 w 189"/>
              <a:gd name="T79" fmla="*/ 1169901 h 184"/>
              <a:gd name="T80" fmla="*/ 1115055 w 189"/>
              <a:gd name="T81" fmla="*/ 1123415 h 184"/>
              <a:gd name="T82" fmla="*/ 1131334 w 189"/>
              <a:gd name="T83" fmla="*/ 1123415 h 184"/>
              <a:gd name="T84" fmla="*/ 1147612 w 189"/>
              <a:gd name="T85" fmla="*/ 1100172 h 184"/>
              <a:gd name="T86" fmla="*/ 1163890 w 189"/>
              <a:gd name="T87" fmla="*/ 1100172 h 184"/>
              <a:gd name="T88" fmla="*/ 1196446 w 189"/>
              <a:gd name="T89" fmla="*/ 1084677 h 184"/>
              <a:gd name="T90" fmla="*/ 1212725 w 189"/>
              <a:gd name="T91" fmla="*/ 1053686 h 184"/>
              <a:gd name="T92" fmla="*/ 1220864 w 189"/>
              <a:gd name="T93" fmla="*/ 1069181 h 184"/>
              <a:gd name="T94" fmla="*/ 1342950 w 189"/>
              <a:gd name="T95" fmla="*/ 1007200 h 184"/>
              <a:gd name="T96" fmla="*/ 1367367 w 189"/>
              <a:gd name="T97" fmla="*/ 937470 h 184"/>
              <a:gd name="T98" fmla="*/ 1391784 w 189"/>
              <a:gd name="T99" fmla="*/ 929723 h 184"/>
              <a:gd name="T100" fmla="*/ 1473175 w 189"/>
              <a:gd name="T101" fmla="*/ 921975 h 184"/>
              <a:gd name="T102" fmla="*/ 1497593 w 189"/>
              <a:gd name="T103" fmla="*/ 906480 h 184"/>
              <a:gd name="T104" fmla="*/ 1505732 w 189"/>
              <a:gd name="T105" fmla="*/ 883237 h 184"/>
              <a:gd name="T106" fmla="*/ 1513871 w 189"/>
              <a:gd name="T107" fmla="*/ 821255 h 184"/>
              <a:gd name="T108" fmla="*/ 1530149 w 189"/>
              <a:gd name="T109" fmla="*/ 782517 h 184"/>
              <a:gd name="T110" fmla="*/ 1522010 w 189"/>
              <a:gd name="T111" fmla="*/ 705040 h 184"/>
              <a:gd name="T112" fmla="*/ 1505732 w 189"/>
              <a:gd name="T113" fmla="*/ 681797 h 184"/>
              <a:gd name="T114" fmla="*/ 1497593 w 189"/>
              <a:gd name="T115" fmla="*/ 635311 h 184"/>
              <a:gd name="T116" fmla="*/ 1465036 w 189"/>
              <a:gd name="T117" fmla="*/ 410628 h 184"/>
              <a:gd name="T118" fmla="*/ 1416202 w 189"/>
              <a:gd name="T119" fmla="*/ 395132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7125" name="Freeform 26"/>
          <p:cNvSpPr>
            <a:spLocks/>
          </p:cNvSpPr>
          <p:nvPr/>
        </p:nvSpPr>
        <p:spPr bwMode="auto">
          <a:xfrm>
            <a:off x="6940550" y="2306638"/>
            <a:ext cx="828675" cy="603250"/>
          </a:xfrm>
          <a:custGeom>
            <a:avLst/>
            <a:gdLst>
              <a:gd name="T0" fmla="*/ 633693 w 102"/>
              <a:gd name="T1" fmla="*/ 541378 h 78"/>
              <a:gd name="T2" fmla="*/ 617444 w 102"/>
              <a:gd name="T3" fmla="*/ 564580 h 78"/>
              <a:gd name="T4" fmla="*/ 609320 w 102"/>
              <a:gd name="T5" fmla="*/ 580048 h 78"/>
              <a:gd name="T6" fmla="*/ 609320 w 102"/>
              <a:gd name="T7" fmla="*/ 603250 h 78"/>
              <a:gd name="T8" fmla="*/ 625568 w 102"/>
              <a:gd name="T9" fmla="*/ 587782 h 78"/>
              <a:gd name="T10" fmla="*/ 658065 w 102"/>
              <a:gd name="T11" fmla="*/ 580048 h 78"/>
              <a:gd name="T12" fmla="*/ 706811 w 102"/>
              <a:gd name="T13" fmla="*/ 564580 h 78"/>
              <a:gd name="T14" fmla="*/ 779929 w 102"/>
              <a:gd name="T15" fmla="*/ 510442 h 78"/>
              <a:gd name="T16" fmla="*/ 804302 w 102"/>
              <a:gd name="T17" fmla="*/ 494974 h 78"/>
              <a:gd name="T18" fmla="*/ 828675 w 102"/>
              <a:gd name="T19" fmla="*/ 471772 h 78"/>
              <a:gd name="T20" fmla="*/ 812426 w 102"/>
              <a:gd name="T21" fmla="*/ 479506 h 78"/>
              <a:gd name="T22" fmla="*/ 788054 w 102"/>
              <a:gd name="T23" fmla="*/ 494974 h 78"/>
              <a:gd name="T24" fmla="*/ 763681 w 102"/>
              <a:gd name="T25" fmla="*/ 502708 h 78"/>
              <a:gd name="T26" fmla="*/ 788054 w 102"/>
              <a:gd name="T27" fmla="*/ 471772 h 78"/>
              <a:gd name="T28" fmla="*/ 771805 w 102"/>
              <a:gd name="T29" fmla="*/ 479506 h 78"/>
              <a:gd name="T30" fmla="*/ 698687 w 102"/>
              <a:gd name="T31" fmla="*/ 518176 h 78"/>
              <a:gd name="T32" fmla="*/ 649941 w 102"/>
              <a:gd name="T33" fmla="*/ 556846 h 78"/>
              <a:gd name="T34" fmla="*/ 641817 w 102"/>
              <a:gd name="T35" fmla="*/ 525910 h 78"/>
              <a:gd name="T36" fmla="*/ 658065 w 102"/>
              <a:gd name="T37" fmla="*/ 494974 h 78"/>
              <a:gd name="T38" fmla="*/ 641817 w 102"/>
              <a:gd name="T39" fmla="*/ 378965 h 78"/>
              <a:gd name="T40" fmla="*/ 625568 w 102"/>
              <a:gd name="T41" fmla="*/ 262955 h 78"/>
              <a:gd name="T42" fmla="*/ 609320 w 102"/>
              <a:gd name="T43" fmla="*/ 193349 h 78"/>
              <a:gd name="T44" fmla="*/ 601196 w 102"/>
              <a:gd name="T45" fmla="*/ 185615 h 78"/>
              <a:gd name="T46" fmla="*/ 593071 w 102"/>
              <a:gd name="T47" fmla="*/ 162413 h 78"/>
              <a:gd name="T48" fmla="*/ 584947 w 102"/>
              <a:gd name="T49" fmla="*/ 92808 h 78"/>
              <a:gd name="T50" fmla="*/ 560574 w 102"/>
              <a:gd name="T51" fmla="*/ 23202 h 78"/>
              <a:gd name="T52" fmla="*/ 552450 w 102"/>
              <a:gd name="T53" fmla="*/ 0 h 78"/>
              <a:gd name="T54" fmla="*/ 414338 w 102"/>
              <a:gd name="T55" fmla="*/ 30936 h 78"/>
              <a:gd name="T56" fmla="*/ 341219 w 102"/>
              <a:gd name="T57" fmla="*/ 108276 h 78"/>
              <a:gd name="T58" fmla="*/ 333095 w 102"/>
              <a:gd name="T59" fmla="*/ 139212 h 78"/>
              <a:gd name="T60" fmla="*/ 292474 w 102"/>
              <a:gd name="T61" fmla="*/ 177881 h 78"/>
              <a:gd name="T62" fmla="*/ 308722 w 102"/>
              <a:gd name="T63" fmla="*/ 193349 h 78"/>
              <a:gd name="T64" fmla="*/ 308722 w 102"/>
              <a:gd name="T65" fmla="*/ 208817 h 78"/>
              <a:gd name="T66" fmla="*/ 316846 w 102"/>
              <a:gd name="T67" fmla="*/ 247487 h 78"/>
              <a:gd name="T68" fmla="*/ 243728 w 102"/>
              <a:gd name="T69" fmla="*/ 301625 h 78"/>
              <a:gd name="T70" fmla="*/ 154361 w 102"/>
              <a:gd name="T71" fmla="*/ 301625 h 78"/>
              <a:gd name="T72" fmla="*/ 73118 w 102"/>
              <a:gd name="T73" fmla="*/ 324827 h 78"/>
              <a:gd name="T74" fmla="*/ 48746 w 102"/>
              <a:gd name="T75" fmla="*/ 355763 h 78"/>
              <a:gd name="T76" fmla="*/ 73118 w 102"/>
              <a:gd name="T77" fmla="*/ 402167 h 78"/>
              <a:gd name="T78" fmla="*/ 16249 w 102"/>
              <a:gd name="T79" fmla="*/ 464038 h 78"/>
              <a:gd name="T80" fmla="*/ 454959 w 102"/>
              <a:gd name="T81" fmla="*/ 425369 h 78"/>
              <a:gd name="T82" fmla="*/ 463083 w 102"/>
              <a:gd name="T83" fmla="*/ 440836 h 78"/>
              <a:gd name="T84" fmla="*/ 479332 w 102"/>
              <a:gd name="T85" fmla="*/ 448570 h 78"/>
              <a:gd name="T86" fmla="*/ 503704 w 102"/>
              <a:gd name="T87" fmla="*/ 487240 h 78"/>
              <a:gd name="T88" fmla="*/ 536202 w 102"/>
              <a:gd name="T89" fmla="*/ 494974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7126" name="Freeform 27"/>
          <p:cNvSpPr>
            <a:spLocks/>
          </p:cNvSpPr>
          <p:nvPr/>
        </p:nvSpPr>
        <p:spPr bwMode="auto">
          <a:xfrm>
            <a:off x="7493000" y="2266950"/>
            <a:ext cx="187325" cy="325438"/>
          </a:xfrm>
          <a:custGeom>
            <a:avLst/>
            <a:gdLst>
              <a:gd name="T0" fmla="*/ 0 w 23"/>
              <a:gd name="T1" fmla="*/ 38743 h 42"/>
              <a:gd name="T2" fmla="*/ 8145 w 23"/>
              <a:gd name="T3" fmla="*/ 54240 h 42"/>
              <a:gd name="T4" fmla="*/ 0 w 23"/>
              <a:gd name="T5" fmla="*/ 61988 h 42"/>
              <a:gd name="T6" fmla="*/ 8145 w 23"/>
              <a:gd name="T7" fmla="*/ 61988 h 42"/>
              <a:gd name="T8" fmla="*/ 8145 w 23"/>
              <a:gd name="T9" fmla="*/ 69737 h 42"/>
              <a:gd name="T10" fmla="*/ 24434 w 23"/>
              <a:gd name="T11" fmla="*/ 108479 h 42"/>
              <a:gd name="T12" fmla="*/ 32578 w 23"/>
              <a:gd name="T13" fmla="*/ 131725 h 42"/>
              <a:gd name="T14" fmla="*/ 24434 w 23"/>
              <a:gd name="T15" fmla="*/ 147222 h 42"/>
              <a:gd name="T16" fmla="*/ 24434 w 23"/>
              <a:gd name="T17" fmla="*/ 162719 h 42"/>
              <a:gd name="T18" fmla="*/ 40723 w 23"/>
              <a:gd name="T19" fmla="*/ 201462 h 42"/>
              <a:gd name="T20" fmla="*/ 40723 w 23"/>
              <a:gd name="T21" fmla="*/ 216959 h 42"/>
              <a:gd name="T22" fmla="*/ 40723 w 23"/>
              <a:gd name="T23" fmla="*/ 224707 h 42"/>
              <a:gd name="T24" fmla="*/ 48867 w 23"/>
              <a:gd name="T25" fmla="*/ 224707 h 42"/>
              <a:gd name="T26" fmla="*/ 40723 w 23"/>
              <a:gd name="T27" fmla="*/ 216959 h 42"/>
              <a:gd name="T28" fmla="*/ 48867 w 23"/>
              <a:gd name="T29" fmla="*/ 216959 h 42"/>
              <a:gd name="T30" fmla="*/ 57012 w 23"/>
              <a:gd name="T31" fmla="*/ 232456 h 42"/>
              <a:gd name="T32" fmla="*/ 65157 w 23"/>
              <a:gd name="T33" fmla="*/ 263450 h 42"/>
              <a:gd name="T34" fmla="*/ 65157 w 23"/>
              <a:gd name="T35" fmla="*/ 286695 h 42"/>
              <a:gd name="T36" fmla="*/ 73301 w 23"/>
              <a:gd name="T37" fmla="*/ 302192 h 42"/>
              <a:gd name="T38" fmla="*/ 81446 w 23"/>
              <a:gd name="T39" fmla="*/ 325438 h 42"/>
              <a:gd name="T40" fmla="*/ 162891 w 23"/>
              <a:gd name="T41" fmla="*/ 309941 h 42"/>
              <a:gd name="T42" fmla="*/ 154747 w 23"/>
              <a:gd name="T43" fmla="*/ 302192 h 42"/>
              <a:gd name="T44" fmla="*/ 146602 w 23"/>
              <a:gd name="T45" fmla="*/ 294444 h 42"/>
              <a:gd name="T46" fmla="*/ 146602 w 23"/>
              <a:gd name="T47" fmla="*/ 286695 h 42"/>
              <a:gd name="T48" fmla="*/ 154747 w 23"/>
              <a:gd name="T49" fmla="*/ 278947 h 42"/>
              <a:gd name="T50" fmla="*/ 146602 w 23"/>
              <a:gd name="T51" fmla="*/ 263450 h 42"/>
              <a:gd name="T52" fmla="*/ 146602 w 23"/>
              <a:gd name="T53" fmla="*/ 209210 h 42"/>
              <a:gd name="T54" fmla="*/ 146602 w 23"/>
              <a:gd name="T55" fmla="*/ 193713 h 42"/>
              <a:gd name="T56" fmla="*/ 154747 w 23"/>
              <a:gd name="T57" fmla="*/ 162719 h 42"/>
              <a:gd name="T58" fmla="*/ 154747 w 23"/>
              <a:gd name="T59" fmla="*/ 147222 h 42"/>
              <a:gd name="T60" fmla="*/ 154747 w 23"/>
              <a:gd name="T61" fmla="*/ 131725 h 42"/>
              <a:gd name="T62" fmla="*/ 154747 w 23"/>
              <a:gd name="T63" fmla="*/ 116228 h 42"/>
              <a:gd name="T64" fmla="*/ 154747 w 23"/>
              <a:gd name="T65" fmla="*/ 108479 h 42"/>
              <a:gd name="T66" fmla="*/ 154747 w 23"/>
              <a:gd name="T67" fmla="*/ 100731 h 42"/>
              <a:gd name="T68" fmla="*/ 179180 w 23"/>
              <a:gd name="T69" fmla="*/ 85234 h 42"/>
              <a:gd name="T70" fmla="*/ 187325 w 23"/>
              <a:gd name="T71" fmla="*/ 54240 h 42"/>
              <a:gd name="T72" fmla="*/ 179180 w 23"/>
              <a:gd name="T73" fmla="*/ 38743 h 42"/>
              <a:gd name="T74" fmla="*/ 179180 w 23"/>
              <a:gd name="T75" fmla="*/ 23246 h 42"/>
              <a:gd name="T76" fmla="*/ 179180 w 23"/>
              <a:gd name="T77" fmla="*/ 23246 h 42"/>
              <a:gd name="T78" fmla="*/ 179180 w 23"/>
              <a:gd name="T79" fmla="*/ 15497 h 42"/>
              <a:gd name="T80" fmla="*/ 171036 w 23"/>
              <a:gd name="T81" fmla="*/ 0 h 42"/>
              <a:gd name="T82" fmla="*/ 0 w 23"/>
              <a:gd name="T83" fmla="*/ 38743 h 42"/>
              <a:gd name="T84" fmla="*/ 0 w 23"/>
              <a:gd name="T85" fmla="*/ 38743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7127" name="Freeform 44"/>
          <p:cNvSpPr>
            <a:spLocks/>
          </p:cNvSpPr>
          <p:nvPr/>
        </p:nvSpPr>
        <p:spPr bwMode="auto">
          <a:xfrm>
            <a:off x="3325813" y="2794000"/>
            <a:ext cx="620712" cy="727075"/>
          </a:xfrm>
          <a:custGeom>
            <a:avLst/>
            <a:gdLst>
              <a:gd name="T0" fmla="*/ 539039 w 76"/>
              <a:gd name="T1" fmla="*/ 727075 h 94"/>
              <a:gd name="T2" fmla="*/ 620712 w 76"/>
              <a:gd name="T3" fmla="*/ 208841 h 94"/>
              <a:gd name="T4" fmla="*/ 416530 w 76"/>
              <a:gd name="T5" fmla="*/ 177901 h 94"/>
              <a:gd name="T6" fmla="*/ 432865 w 76"/>
              <a:gd name="T7" fmla="*/ 46409 h 94"/>
              <a:gd name="T8" fmla="*/ 130676 w 76"/>
              <a:gd name="T9" fmla="*/ 0 h 94"/>
              <a:gd name="T10" fmla="*/ 0 w 76"/>
              <a:gd name="T11" fmla="*/ 649727 h 94"/>
              <a:gd name="T12" fmla="*/ 0 w 76"/>
              <a:gd name="T13" fmla="*/ 649727 h 94"/>
              <a:gd name="T14" fmla="*/ 539039 w 76"/>
              <a:gd name="T15" fmla="*/ 727075 h 94"/>
              <a:gd name="T16" fmla="*/ 539039 w 76"/>
              <a:gd name="T17" fmla="*/ 727075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7128" name="Freeform 45"/>
          <p:cNvSpPr>
            <a:spLocks/>
          </p:cNvSpPr>
          <p:nvPr/>
        </p:nvSpPr>
        <p:spPr bwMode="auto">
          <a:xfrm>
            <a:off x="2636838" y="1709738"/>
            <a:ext cx="730250" cy="511175"/>
          </a:xfrm>
          <a:custGeom>
            <a:avLst/>
            <a:gdLst>
              <a:gd name="T0" fmla="*/ 8114 w 90"/>
              <a:gd name="T1" fmla="*/ 309803 h 66"/>
              <a:gd name="T2" fmla="*/ 0 w 90"/>
              <a:gd name="T3" fmla="*/ 309803 h 66"/>
              <a:gd name="T4" fmla="*/ 8114 w 90"/>
              <a:gd name="T5" fmla="*/ 286568 h 66"/>
              <a:gd name="T6" fmla="*/ 8114 w 90"/>
              <a:gd name="T7" fmla="*/ 271078 h 66"/>
              <a:gd name="T8" fmla="*/ 8114 w 90"/>
              <a:gd name="T9" fmla="*/ 271078 h 66"/>
              <a:gd name="T10" fmla="*/ 16228 w 90"/>
              <a:gd name="T11" fmla="*/ 278823 h 66"/>
              <a:gd name="T12" fmla="*/ 8114 w 90"/>
              <a:gd name="T13" fmla="*/ 286568 h 66"/>
              <a:gd name="T14" fmla="*/ 24342 w 90"/>
              <a:gd name="T15" fmla="*/ 278823 h 66"/>
              <a:gd name="T16" fmla="*/ 24342 w 90"/>
              <a:gd name="T17" fmla="*/ 271078 h 66"/>
              <a:gd name="T18" fmla="*/ 24342 w 90"/>
              <a:gd name="T19" fmla="*/ 255588 h 66"/>
              <a:gd name="T20" fmla="*/ 16228 w 90"/>
              <a:gd name="T21" fmla="*/ 232352 h 66"/>
              <a:gd name="T22" fmla="*/ 24342 w 90"/>
              <a:gd name="T23" fmla="*/ 232352 h 66"/>
              <a:gd name="T24" fmla="*/ 40569 w 90"/>
              <a:gd name="T25" fmla="*/ 224607 h 66"/>
              <a:gd name="T26" fmla="*/ 32456 w 90"/>
              <a:gd name="T27" fmla="*/ 216862 h 66"/>
              <a:gd name="T28" fmla="*/ 24342 w 90"/>
              <a:gd name="T29" fmla="*/ 224607 h 66"/>
              <a:gd name="T30" fmla="*/ 24342 w 90"/>
              <a:gd name="T31" fmla="*/ 193627 h 66"/>
              <a:gd name="T32" fmla="*/ 24342 w 90"/>
              <a:gd name="T33" fmla="*/ 170392 h 66"/>
              <a:gd name="T34" fmla="*/ 24342 w 90"/>
              <a:gd name="T35" fmla="*/ 131666 h 66"/>
              <a:gd name="T36" fmla="*/ 16228 w 90"/>
              <a:gd name="T37" fmla="*/ 85196 h 66"/>
              <a:gd name="T38" fmla="*/ 16228 w 90"/>
              <a:gd name="T39" fmla="*/ 46470 h 66"/>
              <a:gd name="T40" fmla="*/ 89253 w 90"/>
              <a:gd name="T41" fmla="*/ 69706 h 66"/>
              <a:gd name="T42" fmla="*/ 154164 w 90"/>
              <a:gd name="T43" fmla="*/ 100686 h 66"/>
              <a:gd name="T44" fmla="*/ 186619 w 90"/>
              <a:gd name="T45" fmla="*/ 108431 h 66"/>
              <a:gd name="T46" fmla="*/ 194733 w 90"/>
              <a:gd name="T47" fmla="*/ 116176 h 66"/>
              <a:gd name="T48" fmla="*/ 194733 w 90"/>
              <a:gd name="T49" fmla="*/ 154902 h 66"/>
              <a:gd name="T50" fmla="*/ 178506 w 90"/>
              <a:gd name="T51" fmla="*/ 178137 h 66"/>
              <a:gd name="T52" fmla="*/ 178506 w 90"/>
              <a:gd name="T53" fmla="*/ 193627 h 66"/>
              <a:gd name="T54" fmla="*/ 178506 w 90"/>
              <a:gd name="T55" fmla="*/ 209117 h 66"/>
              <a:gd name="T56" fmla="*/ 186619 w 90"/>
              <a:gd name="T57" fmla="*/ 216862 h 66"/>
              <a:gd name="T58" fmla="*/ 202847 w 90"/>
              <a:gd name="T59" fmla="*/ 185882 h 66"/>
              <a:gd name="T60" fmla="*/ 219075 w 90"/>
              <a:gd name="T61" fmla="*/ 162647 h 66"/>
              <a:gd name="T62" fmla="*/ 235303 w 90"/>
              <a:gd name="T63" fmla="*/ 139411 h 66"/>
              <a:gd name="T64" fmla="*/ 210961 w 90"/>
              <a:gd name="T65" fmla="*/ 77451 h 66"/>
              <a:gd name="T66" fmla="*/ 219075 w 90"/>
              <a:gd name="T67" fmla="*/ 69706 h 66"/>
              <a:gd name="T68" fmla="*/ 235303 w 90"/>
              <a:gd name="T69" fmla="*/ 54216 h 66"/>
              <a:gd name="T70" fmla="*/ 219075 w 90"/>
              <a:gd name="T71" fmla="*/ 38725 h 66"/>
              <a:gd name="T72" fmla="*/ 219075 w 90"/>
              <a:gd name="T73" fmla="*/ 0 h 66"/>
              <a:gd name="T74" fmla="*/ 503061 w 90"/>
              <a:gd name="T75" fmla="*/ 69706 h 66"/>
              <a:gd name="T76" fmla="*/ 730250 w 90"/>
              <a:gd name="T77" fmla="*/ 123921 h 66"/>
              <a:gd name="T78" fmla="*/ 649111 w 90"/>
              <a:gd name="T79" fmla="*/ 456959 h 66"/>
              <a:gd name="T80" fmla="*/ 649111 w 90"/>
              <a:gd name="T81" fmla="*/ 464704 h 66"/>
              <a:gd name="T82" fmla="*/ 649111 w 90"/>
              <a:gd name="T83" fmla="*/ 472450 h 66"/>
              <a:gd name="T84" fmla="*/ 657225 w 90"/>
              <a:gd name="T85" fmla="*/ 487940 h 66"/>
              <a:gd name="T86" fmla="*/ 649111 w 90"/>
              <a:gd name="T87" fmla="*/ 495685 h 66"/>
              <a:gd name="T88" fmla="*/ 649111 w 90"/>
              <a:gd name="T89" fmla="*/ 511175 h 66"/>
              <a:gd name="T90" fmla="*/ 446264 w 90"/>
              <a:gd name="T91" fmla="*/ 472450 h 66"/>
              <a:gd name="T92" fmla="*/ 421922 w 90"/>
              <a:gd name="T93" fmla="*/ 472450 h 66"/>
              <a:gd name="T94" fmla="*/ 405694 w 90"/>
              <a:gd name="T95" fmla="*/ 464704 h 66"/>
              <a:gd name="T96" fmla="*/ 381353 w 90"/>
              <a:gd name="T97" fmla="*/ 472450 h 66"/>
              <a:gd name="T98" fmla="*/ 357011 w 90"/>
              <a:gd name="T99" fmla="*/ 464704 h 66"/>
              <a:gd name="T100" fmla="*/ 332669 w 90"/>
              <a:gd name="T101" fmla="*/ 472450 h 66"/>
              <a:gd name="T102" fmla="*/ 300214 w 90"/>
              <a:gd name="T103" fmla="*/ 464704 h 66"/>
              <a:gd name="T104" fmla="*/ 243417 w 90"/>
              <a:gd name="T105" fmla="*/ 464704 h 66"/>
              <a:gd name="T106" fmla="*/ 194733 w 90"/>
              <a:gd name="T107" fmla="*/ 449214 h 66"/>
              <a:gd name="T108" fmla="*/ 154164 w 90"/>
              <a:gd name="T109" fmla="*/ 449214 h 66"/>
              <a:gd name="T110" fmla="*/ 97367 w 90"/>
              <a:gd name="T111" fmla="*/ 433724 h 66"/>
              <a:gd name="T112" fmla="*/ 89253 w 90"/>
              <a:gd name="T113" fmla="*/ 387254 h 66"/>
              <a:gd name="T114" fmla="*/ 89253 w 90"/>
              <a:gd name="T115" fmla="*/ 364019 h 66"/>
              <a:gd name="T116" fmla="*/ 56797 w 90"/>
              <a:gd name="T117" fmla="*/ 340783 h 66"/>
              <a:gd name="T118" fmla="*/ 48683 w 90"/>
              <a:gd name="T119" fmla="*/ 333038 h 66"/>
              <a:gd name="T120" fmla="*/ 24342 w 90"/>
              <a:gd name="T121" fmla="*/ 325293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7129" name="Freeform 46"/>
          <p:cNvSpPr>
            <a:spLocks/>
          </p:cNvSpPr>
          <p:nvPr/>
        </p:nvSpPr>
        <p:spPr bwMode="auto">
          <a:xfrm>
            <a:off x="2439988" y="2035175"/>
            <a:ext cx="879475" cy="696913"/>
          </a:xfrm>
          <a:custGeom>
            <a:avLst/>
            <a:gdLst>
              <a:gd name="T0" fmla="*/ 0 w 108"/>
              <a:gd name="T1" fmla="*/ 518813 h 90"/>
              <a:gd name="T2" fmla="*/ 0 w 108"/>
              <a:gd name="T3" fmla="*/ 480096 h 90"/>
              <a:gd name="T4" fmla="*/ 8143 w 108"/>
              <a:gd name="T5" fmla="*/ 441378 h 90"/>
              <a:gd name="T6" fmla="*/ 16287 w 108"/>
              <a:gd name="T7" fmla="*/ 394917 h 90"/>
              <a:gd name="T8" fmla="*/ 24430 w 108"/>
              <a:gd name="T9" fmla="*/ 379430 h 90"/>
              <a:gd name="T10" fmla="*/ 40716 w 108"/>
              <a:gd name="T11" fmla="*/ 363943 h 90"/>
              <a:gd name="T12" fmla="*/ 40716 w 108"/>
              <a:gd name="T13" fmla="*/ 348457 h 90"/>
              <a:gd name="T14" fmla="*/ 81433 w 108"/>
              <a:gd name="T15" fmla="*/ 286509 h 90"/>
              <a:gd name="T16" fmla="*/ 130293 w 108"/>
              <a:gd name="T17" fmla="*/ 178100 h 90"/>
              <a:gd name="T18" fmla="*/ 162866 w 108"/>
              <a:gd name="T19" fmla="*/ 100665 h 90"/>
              <a:gd name="T20" fmla="*/ 195439 w 108"/>
              <a:gd name="T21" fmla="*/ 23230 h 90"/>
              <a:gd name="T22" fmla="*/ 195439 w 108"/>
              <a:gd name="T23" fmla="*/ 0 h 90"/>
              <a:gd name="T24" fmla="*/ 219869 w 108"/>
              <a:gd name="T25" fmla="*/ 0 h 90"/>
              <a:gd name="T26" fmla="*/ 244299 w 108"/>
              <a:gd name="T27" fmla="*/ 7743 h 90"/>
              <a:gd name="T28" fmla="*/ 252442 w 108"/>
              <a:gd name="T29" fmla="*/ 15487 h 90"/>
              <a:gd name="T30" fmla="*/ 285015 w 108"/>
              <a:gd name="T31" fmla="*/ 38717 h 90"/>
              <a:gd name="T32" fmla="*/ 285015 w 108"/>
              <a:gd name="T33" fmla="*/ 61948 h 90"/>
              <a:gd name="T34" fmla="*/ 293159 w 108"/>
              <a:gd name="T35" fmla="*/ 108409 h 90"/>
              <a:gd name="T36" fmla="*/ 350162 w 108"/>
              <a:gd name="T37" fmla="*/ 123896 h 90"/>
              <a:gd name="T38" fmla="*/ 390878 w 108"/>
              <a:gd name="T39" fmla="*/ 123896 h 90"/>
              <a:gd name="T40" fmla="*/ 439738 w 108"/>
              <a:gd name="T41" fmla="*/ 139383 h 90"/>
              <a:gd name="T42" fmla="*/ 496741 w 108"/>
              <a:gd name="T43" fmla="*/ 139383 h 90"/>
              <a:gd name="T44" fmla="*/ 529314 w 108"/>
              <a:gd name="T45" fmla="*/ 147126 h 90"/>
              <a:gd name="T46" fmla="*/ 553744 w 108"/>
              <a:gd name="T47" fmla="*/ 139383 h 90"/>
              <a:gd name="T48" fmla="*/ 578174 w 108"/>
              <a:gd name="T49" fmla="*/ 147126 h 90"/>
              <a:gd name="T50" fmla="*/ 602604 w 108"/>
              <a:gd name="T51" fmla="*/ 139383 h 90"/>
              <a:gd name="T52" fmla="*/ 618891 w 108"/>
              <a:gd name="T53" fmla="*/ 147126 h 90"/>
              <a:gd name="T54" fmla="*/ 643320 w 108"/>
              <a:gd name="T55" fmla="*/ 147126 h 90"/>
              <a:gd name="T56" fmla="*/ 846903 w 108"/>
              <a:gd name="T57" fmla="*/ 185843 h 90"/>
              <a:gd name="T58" fmla="*/ 855046 w 108"/>
              <a:gd name="T59" fmla="*/ 209074 h 90"/>
              <a:gd name="T60" fmla="*/ 879476 w 108"/>
              <a:gd name="T61" fmla="*/ 216817 h 90"/>
              <a:gd name="T62" fmla="*/ 830616 w 108"/>
              <a:gd name="T63" fmla="*/ 309739 h 90"/>
              <a:gd name="T64" fmla="*/ 822473 w 108"/>
              <a:gd name="T65" fmla="*/ 325226 h 90"/>
              <a:gd name="T66" fmla="*/ 798043 w 108"/>
              <a:gd name="T67" fmla="*/ 340713 h 90"/>
              <a:gd name="T68" fmla="*/ 765470 w 108"/>
              <a:gd name="T69" fmla="*/ 394917 h 90"/>
              <a:gd name="T70" fmla="*/ 789900 w 108"/>
              <a:gd name="T71" fmla="*/ 410404 h 90"/>
              <a:gd name="T72" fmla="*/ 789900 w 108"/>
              <a:gd name="T73" fmla="*/ 425891 h 90"/>
              <a:gd name="T74" fmla="*/ 781756 w 108"/>
              <a:gd name="T75" fmla="*/ 433635 h 90"/>
              <a:gd name="T76" fmla="*/ 773613 w 108"/>
              <a:gd name="T77" fmla="*/ 464609 h 90"/>
              <a:gd name="T78" fmla="*/ 423451 w 108"/>
              <a:gd name="T79" fmla="*/ 627222 h 90"/>
              <a:gd name="T80" fmla="*/ 8143 w 108"/>
              <a:gd name="T81" fmla="*/ 52655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7130" name="Freeform 47"/>
          <p:cNvSpPr>
            <a:spLocks/>
          </p:cNvSpPr>
          <p:nvPr/>
        </p:nvSpPr>
        <p:spPr bwMode="auto">
          <a:xfrm>
            <a:off x="3155950" y="1833563"/>
            <a:ext cx="658813" cy="1006475"/>
          </a:xfrm>
          <a:custGeom>
            <a:avLst/>
            <a:gdLst>
              <a:gd name="T0" fmla="*/ 56935 w 81"/>
              <a:gd name="T1" fmla="*/ 665822 h 130"/>
              <a:gd name="T2" fmla="*/ 65068 w 81"/>
              <a:gd name="T3" fmla="*/ 634853 h 130"/>
              <a:gd name="T4" fmla="*/ 73202 w 81"/>
              <a:gd name="T5" fmla="*/ 627111 h 130"/>
              <a:gd name="T6" fmla="*/ 73202 w 81"/>
              <a:gd name="T7" fmla="*/ 611627 h 130"/>
              <a:gd name="T8" fmla="*/ 48801 w 81"/>
              <a:gd name="T9" fmla="*/ 596143 h 130"/>
              <a:gd name="T10" fmla="*/ 81335 w 81"/>
              <a:gd name="T11" fmla="*/ 541948 h 130"/>
              <a:gd name="T12" fmla="*/ 105736 w 81"/>
              <a:gd name="T13" fmla="*/ 526464 h 130"/>
              <a:gd name="T14" fmla="*/ 113869 w 81"/>
              <a:gd name="T15" fmla="*/ 510980 h 130"/>
              <a:gd name="T16" fmla="*/ 162670 w 81"/>
              <a:gd name="T17" fmla="*/ 418074 h 130"/>
              <a:gd name="T18" fmla="*/ 138270 w 81"/>
              <a:gd name="T19" fmla="*/ 410332 h 130"/>
              <a:gd name="T20" fmla="*/ 130136 w 81"/>
              <a:gd name="T21" fmla="*/ 387106 h 130"/>
              <a:gd name="T22" fmla="*/ 130136 w 81"/>
              <a:gd name="T23" fmla="*/ 363879 h 130"/>
              <a:gd name="T24" fmla="*/ 130136 w 81"/>
              <a:gd name="T25" fmla="*/ 348395 h 130"/>
              <a:gd name="T26" fmla="*/ 130136 w 81"/>
              <a:gd name="T27" fmla="*/ 332911 h 130"/>
              <a:gd name="T28" fmla="*/ 211471 w 81"/>
              <a:gd name="T29" fmla="*/ 0 h 130"/>
              <a:gd name="T30" fmla="*/ 276539 w 81"/>
              <a:gd name="T31" fmla="*/ 147100 h 130"/>
              <a:gd name="T32" fmla="*/ 292806 w 81"/>
              <a:gd name="T33" fmla="*/ 201295 h 130"/>
              <a:gd name="T34" fmla="*/ 284673 w 81"/>
              <a:gd name="T35" fmla="*/ 224521 h 130"/>
              <a:gd name="T36" fmla="*/ 300940 w 81"/>
              <a:gd name="T37" fmla="*/ 240006 h 130"/>
              <a:gd name="T38" fmla="*/ 341607 w 81"/>
              <a:gd name="T39" fmla="*/ 301942 h 130"/>
              <a:gd name="T40" fmla="*/ 349741 w 81"/>
              <a:gd name="T41" fmla="*/ 332911 h 130"/>
              <a:gd name="T42" fmla="*/ 366008 w 81"/>
              <a:gd name="T43" fmla="*/ 348395 h 130"/>
              <a:gd name="T44" fmla="*/ 398542 w 81"/>
              <a:gd name="T45" fmla="*/ 356137 h 130"/>
              <a:gd name="T46" fmla="*/ 374141 w 81"/>
              <a:gd name="T47" fmla="*/ 402590 h 130"/>
              <a:gd name="T48" fmla="*/ 366008 w 81"/>
              <a:gd name="T49" fmla="*/ 433558 h 130"/>
              <a:gd name="T50" fmla="*/ 366008 w 81"/>
              <a:gd name="T51" fmla="*/ 441300 h 130"/>
              <a:gd name="T52" fmla="*/ 349741 w 81"/>
              <a:gd name="T53" fmla="*/ 464527 h 130"/>
              <a:gd name="T54" fmla="*/ 349741 w 81"/>
              <a:gd name="T55" fmla="*/ 480011 h 130"/>
              <a:gd name="T56" fmla="*/ 374141 w 81"/>
              <a:gd name="T57" fmla="*/ 503238 h 130"/>
              <a:gd name="T58" fmla="*/ 406675 w 81"/>
              <a:gd name="T59" fmla="*/ 472269 h 130"/>
              <a:gd name="T60" fmla="*/ 414809 w 81"/>
              <a:gd name="T61" fmla="*/ 487753 h 130"/>
              <a:gd name="T62" fmla="*/ 422942 w 81"/>
              <a:gd name="T63" fmla="*/ 495495 h 130"/>
              <a:gd name="T64" fmla="*/ 422942 w 81"/>
              <a:gd name="T65" fmla="*/ 534206 h 130"/>
              <a:gd name="T66" fmla="*/ 439209 w 81"/>
              <a:gd name="T67" fmla="*/ 572917 h 130"/>
              <a:gd name="T68" fmla="*/ 431076 w 81"/>
              <a:gd name="T69" fmla="*/ 588401 h 130"/>
              <a:gd name="T70" fmla="*/ 455476 w 81"/>
              <a:gd name="T71" fmla="*/ 603885 h 130"/>
              <a:gd name="T72" fmla="*/ 463610 w 81"/>
              <a:gd name="T73" fmla="*/ 627111 h 130"/>
              <a:gd name="T74" fmla="*/ 463610 w 81"/>
              <a:gd name="T75" fmla="*/ 650338 h 130"/>
              <a:gd name="T76" fmla="*/ 479877 w 81"/>
              <a:gd name="T77" fmla="*/ 673564 h 130"/>
              <a:gd name="T78" fmla="*/ 496144 w 81"/>
              <a:gd name="T79" fmla="*/ 650338 h 130"/>
              <a:gd name="T80" fmla="*/ 528678 w 81"/>
              <a:gd name="T81" fmla="*/ 665822 h 130"/>
              <a:gd name="T82" fmla="*/ 544945 w 81"/>
              <a:gd name="T83" fmla="*/ 650338 h 130"/>
              <a:gd name="T84" fmla="*/ 577479 w 81"/>
              <a:gd name="T85" fmla="*/ 658080 h 130"/>
              <a:gd name="T86" fmla="*/ 593746 w 81"/>
              <a:gd name="T87" fmla="*/ 665822 h 130"/>
              <a:gd name="T88" fmla="*/ 618146 w 81"/>
              <a:gd name="T89" fmla="*/ 650338 h 130"/>
              <a:gd name="T90" fmla="*/ 642547 w 81"/>
              <a:gd name="T91" fmla="*/ 658080 h 130"/>
              <a:gd name="T92" fmla="*/ 658814 w 81"/>
              <a:gd name="T93" fmla="*/ 681306 h 130"/>
              <a:gd name="T94" fmla="*/ 601879 w 81"/>
              <a:gd name="T95" fmla="*/ 1006475 h 130"/>
              <a:gd name="T96" fmla="*/ 0 w 81"/>
              <a:gd name="T97" fmla="*/ 898085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7131" name="Freeform 48"/>
          <p:cNvSpPr>
            <a:spLocks/>
          </p:cNvSpPr>
          <p:nvPr/>
        </p:nvSpPr>
        <p:spPr bwMode="auto">
          <a:xfrm>
            <a:off x="3432175" y="1857375"/>
            <a:ext cx="1122363" cy="673100"/>
          </a:xfrm>
          <a:custGeom>
            <a:avLst/>
            <a:gdLst>
              <a:gd name="T0" fmla="*/ 390387 w 138"/>
              <a:gd name="T1" fmla="*/ 595732 h 87"/>
              <a:gd name="T2" fmla="*/ 365988 w 138"/>
              <a:gd name="T3" fmla="*/ 649890 h 87"/>
              <a:gd name="T4" fmla="*/ 349722 w 138"/>
              <a:gd name="T5" fmla="*/ 618943 h 87"/>
              <a:gd name="T6" fmla="*/ 341589 w 138"/>
              <a:gd name="T7" fmla="*/ 642153 h 87"/>
              <a:gd name="T8" fmla="*/ 309056 w 138"/>
              <a:gd name="T9" fmla="*/ 642153 h 87"/>
              <a:gd name="T10" fmla="*/ 268391 w 138"/>
              <a:gd name="T11" fmla="*/ 634416 h 87"/>
              <a:gd name="T12" fmla="*/ 260258 w 138"/>
              <a:gd name="T13" fmla="*/ 634416 h 87"/>
              <a:gd name="T14" fmla="*/ 235859 w 138"/>
              <a:gd name="T15" fmla="*/ 634416 h 87"/>
              <a:gd name="T16" fmla="*/ 211460 w 138"/>
              <a:gd name="T17" fmla="*/ 634416 h 87"/>
              <a:gd name="T18" fmla="*/ 195194 w 138"/>
              <a:gd name="T19" fmla="*/ 642153 h 87"/>
              <a:gd name="T20" fmla="*/ 187060 w 138"/>
              <a:gd name="T21" fmla="*/ 618943 h 87"/>
              <a:gd name="T22" fmla="*/ 187060 w 138"/>
              <a:gd name="T23" fmla="*/ 595732 h 87"/>
              <a:gd name="T24" fmla="*/ 162661 w 138"/>
              <a:gd name="T25" fmla="*/ 580259 h 87"/>
              <a:gd name="T26" fmla="*/ 162661 w 138"/>
              <a:gd name="T27" fmla="*/ 557048 h 87"/>
              <a:gd name="T28" fmla="*/ 146395 w 138"/>
              <a:gd name="T29" fmla="*/ 533838 h 87"/>
              <a:gd name="T30" fmla="*/ 146395 w 138"/>
              <a:gd name="T31" fmla="*/ 487417 h 87"/>
              <a:gd name="T32" fmla="*/ 138262 w 138"/>
              <a:gd name="T33" fmla="*/ 464207 h 87"/>
              <a:gd name="T34" fmla="*/ 130129 w 138"/>
              <a:gd name="T35" fmla="*/ 456470 h 87"/>
              <a:gd name="T36" fmla="*/ 121996 w 138"/>
              <a:gd name="T37" fmla="*/ 456470 h 87"/>
              <a:gd name="T38" fmla="*/ 89464 w 138"/>
              <a:gd name="T39" fmla="*/ 479680 h 87"/>
              <a:gd name="T40" fmla="*/ 73198 w 138"/>
              <a:gd name="T41" fmla="*/ 448733 h 87"/>
              <a:gd name="T42" fmla="*/ 73198 w 138"/>
              <a:gd name="T43" fmla="*/ 433260 h 87"/>
              <a:gd name="T44" fmla="*/ 89464 w 138"/>
              <a:gd name="T45" fmla="*/ 410049 h 87"/>
              <a:gd name="T46" fmla="*/ 89464 w 138"/>
              <a:gd name="T47" fmla="*/ 386839 h 87"/>
              <a:gd name="T48" fmla="*/ 97597 w 138"/>
              <a:gd name="T49" fmla="*/ 371366 h 87"/>
              <a:gd name="T50" fmla="*/ 113863 w 138"/>
              <a:gd name="T51" fmla="*/ 324945 h 87"/>
              <a:gd name="T52" fmla="*/ 89464 w 138"/>
              <a:gd name="T53" fmla="*/ 309471 h 87"/>
              <a:gd name="T54" fmla="*/ 65065 w 138"/>
              <a:gd name="T55" fmla="*/ 293998 h 87"/>
              <a:gd name="T56" fmla="*/ 48798 w 138"/>
              <a:gd name="T57" fmla="*/ 239840 h 87"/>
              <a:gd name="T58" fmla="*/ 16266 w 138"/>
              <a:gd name="T59" fmla="*/ 208893 h 87"/>
              <a:gd name="T60" fmla="*/ 16266 w 138"/>
              <a:gd name="T61" fmla="*/ 193420 h 87"/>
              <a:gd name="T62" fmla="*/ 16266 w 138"/>
              <a:gd name="T63" fmla="*/ 154736 h 87"/>
              <a:gd name="T64" fmla="*/ 24399 w 138"/>
              <a:gd name="T65" fmla="*/ 0 h 87"/>
              <a:gd name="T66" fmla="*/ 398520 w 138"/>
              <a:gd name="T67" fmla="*/ 61894 h 87"/>
              <a:gd name="T68" fmla="*/ 1122363 w 138"/>
              <a:gd name="T69" fmla="*/ 146999 h 87"/>
              <a:gd name="T70" fmla="*/ 1073565 w 138"/>
              <a:gd name="T71" fmla="*/ 673100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7132" name="Freeform 49"/>
          <p:cNvSpPr>
            <a:spLocks/>
          </p:cNvSpPr>
          <p:nvPr/>
        </p:nvSpPr>
        <p:spPr bwMode="auto">
          <a:xfrm>
            <a:off x="2757488" y="2662238"/>
            <a:ext cx="698500" cy="1030287"/>
          </a:xfrm>
          <a:custGeom>
            <a:avLst/>
            <a:gdLst>
              <a:gd name="T0" fmla="*/ 105587 w 86"/>
              <a:gd name="T1" fmla="*/ 0 h 133"/>
              <a:gd name="T2" fmla="*/ 0 w 86"/>
              <a:gd name="T3" fmla="*/ 395072 h 133"/>
              <a:gd name="T4" fmla="*/ 454837 w 86"/>
              <a:gd name="T5" fmla="*/ 1030287 h 133"/>
              <a:gd name="T6" fmla="*/ 454837 w 86"/>
              <a:gd name="T7" fmla="*/ 1022540 h 133"/>
              <a:gd name="T8" fmla="*/ 454837 w 86"/>
              <a:gd name="T9" fmla="*/ 1014794 h 133"/>
              <a:gd name="T10" fmla="*/ 462959 w 86"/>
              <a:gd name="T11" fmla="*/ 983808 h 133"/>
              <a:gd name="T12" fmla="*/ 462959 w 86"/>
              <a:gd name="T13" fmla="*/ 976061 h 133"/>
              <a:gd name="T14" fmla="*/ 462959 w 86"/>
              <a:gd name="T15" fmla="*/ 914089 h 133"/>
              <a:gd name="T16" fmla="*/ 462959 w 86"/>
              <a:gd name="T17" fmla="*/ 890849 h 133"/>
              <a:gd name="T18" fmla="*/ 462959 w 86"/>
              <a:gd name="T19" fmla="*/ 883103 h 133"/>
              <a:gd name="T20" fmla="*/ 487326 w 86"/>
              <a:gd name="T21" fmla="*/ 883103 h 133"/>
              <a:gd name="T22" fmla="*/ 503570 w 86"/>
              <a:gd name="T23" fmla="*/ 883103 h 133"/>
              <a:gd name="T24" fmla="*/ 511692 w 86"/>
              <a:gd name="T25" fmla="*/ 890849 h 133"/>
              <a:gd name="T26" fmla="*/ 511692 w 86"/>
              <a:gd name="T27" fmla="*/ 898596 h 133"/>
              <a:gd name="T28" fmla="*/ 519814 w 86"/>
              <a:gd name="T29" fmla="*/ 906343 h 133"/>
              <a:gd name="T30" fmla="*/ 536058 w 86"/>
              <a:gd name="T31" fmla="*/ 906343 h 133"/>
              <a:gd name="T32" fmla="*/ 552302 w 86"/>
              <a:gd name="T33" fmla="*/ 852117 h 133"/>
              <a:gd name="T34" fmla="*/ 568547 w 86"/>
              <a:gd name="T35" fmla="*/ 782398 h 133"/>
              <a:gd name="T36" fmla="*/ 698500 w 86"/>
              <a:gd name="T37" fmla="*/ 131691 h 133"/>
              <a:gd name="T38" fmla="*/ 397983 w 86"/>
              <a:gd name="T39" fmla="*/ 69719 h 133"/>
              <a:gd name="T40" fmla="*/ 105587 w 86"/>
              <a:gd name="T41" fmla="*/ 0 h 133"/>
              <a:gd name="T42" fmla="*/ 10558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7133" name="Freeform 50"/>
          <p:cNvSpPr>
            <a:spLocks/>
          </p:cNvSpPr>
          <p:nvPr/>
        </p:nvSpPr>
        <p:spPr bwMode="auto">
          <a:xfrm>
            <a:off x="3122613" y="3444875"/>
            <a:ext cx="741362" cy="820738"/>
          </a:xfrm>
          <a:custGeom>
            <a:avLst/>
            <a:gdLst>
              <a:gd name="T0" fmla="*/ 635453 w 91"/>
              <a:gd name="T1" fmla="*/ 820738 h 106"/>
              <a:gd name="T2" fmla="*/ 741362 w 91"/>
              <a:gd name="T3" fmla="*/ 77428 h 106"/>
              <a:gd name="T4" fmla="*/ 203671 w 91"/>
              <a:gd name="T5" fmla="*/ 0 h 106"/>
              <a:gd name="T6" fmla="*/ 203671 w 91"/>
              <a:gd name="T7" fmla="*/ 0 h 106"/>
              <a:gd name="T8" fmla="*/ 187377 w 91"/>
              <a:gd name="T9" fmla="*/ 69685 h 106"/>
              <a:gd name="T10" fmla="*/ 171084 w 91"/>
              <a:gd name="T11" fmla="*/ 123885 h 106"/>
              <a:gd name="T12" fmla="*/ 154790 w 91"/>
              <a:gd name="T13" fmla="*/ 123885 h 106"/>
              <a:gd name="T14" fmla="*/ 146643 w 91"/>
              <a:gd name="T15" fmla="*/ 116142 h 106"/>
              <a:gd name="T16" fmla="*/ 146643 w 91"/>
              <a:gd name="T17" fmla="*/ 108399 h 106"/>
              <a:gd name="T18" fmla="*/ 138496 w 91"/>
              <a:gd name="T19" fmla="*/ 100657 h 106"/>
              <a:gd name="T20" fmla="*/ 122203 w 91"/>
              <a:gd name="T21" fmla="*/ 100657 h 106"/>
              <a:gd name="T22" fmla="*/ 97762 w 91"/>
              <a:gd name="T23" fmla="*/ 100657 h 106"/>
              <a:gd name="T24" fmla="*/ 97762 w 91"/>
              <a:gd name="T25" fmla="*/ 108399 h 106"/>
              <a:gd name="T26" fmla="*/ 97762 w 91"/>
              <a:gd name="T27" fmla="*/ 131628 h 106"/>
              <a:gd name="T28" fmla="*/ 97762 w 91"/>
              <a:gd name="T29" fmla="*/ 193570 h 106"/>
              <a:gd name="T30" fmla="*/ 97762 w 91"/>
              <a:gd name="T31" fmla="*/ 201313 h 106"/>
              <a:gd name="T32" fmla="*/ 89615 w 91"/>
              <a:gd name="T33" fmla="*/ 232284 h 106"/>
              <a:gd name="T34" fmla="*/ 89615 w 91"/>
              <a:gd name="T35" fmla="*/ 240027 h 106"/>
              <a:gd name="T36" fmla="*/ 89615 w 91"/>
              <a:gd name="T37" fmla="*/ 247770 h 106"/>
              <a:gd name="T38" fmla="*/ 89615 w 91"/>
              <a:gd name="T39" fmla="*/ 263256 h 106"/>
              <a:gd name="T40" fmla="*/ 89615 w 91"/>
              <a:gd name="T41" fmla="*/ 270998 h 106"/>
              <a:gd name="T42" fmla="*/ 89615 w 91"/>
              <a:gd name="T43" fmla="*/ 278741 h 106"/>
              <a:gd name="T44" fmla="*/ 97762 w 91"/>
              <a:gd name="T45" fmla="*/ 294227 h 106"/>
              <a:gd name="T46" fmla="*/ 97762 w 91"/>
              <a:gd name="T47" fmla="*/ 301970 h 106"/>
              <a:gd name="T48" fmla="*/ 97762 w 91"/>
              <a:gd name="T49" fmla="*/ 317455 h 106"/>
              <a:gd name="T50" fmla="*/ 105909 w 91"/>
              <a:gd name="T51" fmla="*/ 332941 h 106"/>
              <a:gd name="T52" fmla="*/ 105909 w 91"/>
              <a:gd name="T53" fmla="*/ 332941 h 106"/>
              <a:gd name="T54" fmla="*/ 114056 w 91"/>
              <a:gd name="T55" fmla="*/ 340684 h 106"/>
              <a:gd name="T56" fmla="*/ 122203 w 91"/>
              <a:gd name="T57" fmla="*/ 356169 h 106"/>
              <a:gd name="T58" fmla="*/ 114056 w 91"/>
              <a:gd name="T59" fmla="*/ 356169 h 106"/>
              <a:gd name="T60" fmla="*/ 114056 w 91"/>
              <a:gd name="T61" fmla="*/ 356169 h 106"/>
              <a:gd name="T62" fmla="*/ 97762 w 91"/>
              <a:gd name="T63" fmla="*/ 363912 h 106"/>
              <a:gd name="T64" fmla="*/ 81468 w 91"/>
              <a:gd name="T65" fmla="*/ 371655 h 106"/>
              <a:gd name="T66" fmla="*/ 73322 w 91"/>
              <a:gd name="T67" fmla="*/ 387141 h 106"/>
              <a:gd name="T68" fmla="*/ 57028 w 91"/>
              <a:gd name="T69" fmla="*/ 425855 h 106"/>
              <a:gd name="T70" fmla="*/ 40734 w 91"/>
              <a:gd name="T71" fmla="*/ 449083 h 106"/>
              <a:gd name="T72" fmla="*/ 24441 w 91"/>
              <a:gd name="T73" fmla="*/ 449083 h 106"/>
              <a:gd name="T74" fmla="*/ 24441 w 91"/>
              <a:gd name="T75" fmla="*/ 456826 h 106"/>
              <a:gd name="T76" fmla="*/ 32587 w 91"/>
              <a:gd name="T77" fmla="*/ 464569 h 106"/>
              <a:gd name="T78" fmla="*/ 24441 w 91"/>
              <a:gd name="T79" fmla="*/ 472311 h 106"/>
              <a:gd name="T80" fmla="*/ 24441 w 91"/>
              <a:gd name="T81" fmla="*/ 487797 h 106"/>
              <a:gd name="T82" fmla="*/ 24441 w 91"/>
              <a:gd name="T83" fmla="*/ 495540 h 106"/>
              <a:gd name="T84" fmla="*/ 40734 w 91"/>
              <a:gd name="T85" fmla="*/ 511026 h 106"/>
              <a:gd name="T86" fmla="*/ 48881 w 91"/>
              <a:gd name="T87" fmla="*/ 518768 h 106"/>
              <a:gd name="T88" fmla="*/ 40734 w 91"/>
              <a:gd name="T89" fmla="*/ 518768 h 106"/>
              <a:gd name="T90" fmla="*/ 40734 w 91"/>
              <a:gd name="T91" fmla="*/ 534254 h 106"/>
              <a:gd name="T92" fmla="*/ 32587 w 91"/>
              <a:gd name="T93" fmla="*/ 541997 h 106"/>
              <a:gd name="T94" fmla="*/ 24441 w 91"/>
              <a:gd name="T95" fmla="*/ 541997 h 106"/>
              <a:gd name="T96" fmla="*/ 8147 w 91"/>
              <a:gd name="T97" fmla="*/ 534254 h 106"/>
              <a:gd name="T98" fmla="*/ 0 w 91"/>
              <a:gd name="T99" fmla="*/ 565225 h 106"/>
              <a:gd name="T100" fmla="*/ 399195 w 91"/>
              <a:gd name="T101" fmla="*/ 789767 h 106"/>
              <a:gd name="T102" fmla="*/ 635453 w 91"/>
              <a:gd name="T103" fmla="*/ 820738 h 106"/>
              <a:gd name="T104" fmla="*/ 635453 w 91"/>
              <a:gd name="T105" fmla="*/ 820738 h 106"/>
              <a:gd name="T106" fmla="*/ 635453 w 91"/>
              <a:gd name="T107" fmla="*/ 820738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7134" name="Freeform 51"/>
          <p:cNvSpPr>
            <a:spLocks/>
          </p:cNvSpPr>
          <p:nvPr/>
        </p:nvSpPr>
        <p:spPr bwMode="auto">
          <a:xfrm>
            <a:off x="5183188" y="1981200"/>
            <a:ext cx="722312" cy="773113"/>
          </a:xfrm>
          <a:custGeom>
            <a:avLst/>
            <a:gdLst>
              <a:gd name="T0" fmla="*/ 64927 w 89"/>
              <a:gd name="T1" fmla="*/ 533448 h 100"/>
              <a:gd name="T2" fmla="*/ 32463 w 89"/>
              <a:gd name="T3" fmla="*/ 494792 h 100"/>
              <a:gd name="T4" fmla="*/ 56811 w 89"/>
              <a:gd name="T5" fmla="*/ 463868 h 100"/>
              <a:gd name="T6" fmla="*/ 56811 w 89"/>
              <a:gd name="T7" fmla="*/ 432943 h 100"/>
              <a:gd name="T8" fmla="*/ 40579 w 89"/>
              <a:gd name="T9" fmla="*/ 363363 h 100"/>
              <a:gd name="T10" fmla="*/ 40579 w 89"/>
              <a:gd name="T11" fmla="*/ 332439 h 100"/>
              <a:gd name="T12" fmla="*/ 32463 w 89"/>
              <a:gd name="T13" fmla="*/ 255127 h 100"/>
              <a:gd name="T14" fmla="*/ 16232 w 89"/>
              <a:gd name="T15" fmla="*/ 201009 h 100"/>
              <a:gd name="T16" fmla="*/ 0 w 89"/>
              <a:gd name="T17" fmla="*/ 123698 h 100"/>
              <a:gd name="T18" fmla="*/ 8116 w 89"/>
              <a:gd name="T19" fmla="*/ 92774 h 100"/>
              <a:gd name="T20" fmla="*/ 0 w 89"/>
              <a:gd name="T21" fmla="*/ 54118 h 100"/>
              <a:gd name="T22" fmla="*/ 186665 w 89"/>
              <a:gd name="T23" fmla="*/ 23193 h 100"/>
              <a:gd name="T24" fmla="*/ 202897 w 89"/>
              <a:gd name="T25" fmla="*/ 7731 h 100"/>
              <a:gd name="T26" fmla="*/ 227244 w 89"/>
              <a:gd name="T27" fmla="*/ 38656 h 100"/>
              <a:gd name="T28" fmla="*/ 227244 w 89"/>
              <a:gd name="T29" fmla="*/ 77311 h 100"/>
              <a:gd name="T30" fmla="*/ 259708 w 89"/>
              <a:gd name="T31" fmla="*/ 92774 h 100"/>
              <a:gd name="T32" fmla="*/ 275939 w 89"/>
              <a:gd name="T33" fmla="*/ 100505 h 100"/>
              <a:gd name="T34" fmla="*/ 308403 w 89"/>
              <a:gd name="T35" fmla="*/ 100505 h 100"/>
              <a:gd name="T36" fmla="*/ 316519 w 89"/>
              <a:gd name="T37" fmla="*/ 108236 h 100"/>
              <a:gd name="T38" fmla="*/ 348982 w 89"/>
              <a:gd name="T39" fmla="*/ 100505 h 100"/>
              <a:gd name="T40" fmla="*/ 413909 w 89"/>
              <a:gd name="T41" fmla="*/ 108236 h 100"/>
              <a:gd name="T42" fmla="*/ 422025 w 89"/>
              <a:gd name="T43" fmla="*/ 115967 h 100"/>
              <a:gd name="T44" fmla="*/ 430141 w 89"/>
              <a:gd name="T45" fmla="*/ 115967 h 100"/>
              <a:gd name="T46" fmla="*/ 438257 w 89"/>
              <a:gd name="T47" fmla="*/ 139160 h 100"/>
              <a:gd name="T48" fmla="*/ 462604 w 89"/>
              <a:gd name="T49" fmla="*/ 131429 h 100"/>
              <a:gd name="T50" fmla="*/ 478836 w 89"/>
              <a:gd name="T51" fmla="*/ 131429 h 100"/>
              <a:gd name="T52" fmla="*/ 503184 w 89"/>
              <a:gd name="T53" fmla="*/ 146891 h 100"/>
              <a:gd name="T54" fmla="*/ 519415 w 89"/>
              <a:gd name="T55" fmla="*/ 162354 h 100"/>
              <a:gd name="T56" fmla="*/ 551879 w 89"/>
              <a:gd name="T57" fmla="*/ 162354 h 100"/>
              <a:gd name="T58" fmla="*/ 592458 w 89"/>
              <a:gd name="T59" fmla="*/ 139160 h 100"/>
              <a:gd name="T60" fmla="*/ 657385 w 89"/>
              <a:gd name="T61" fmla="*/ 154623 h 100"/>
              <a:gd name="T62" fmla="*/ 673617 w 89"/>
              <a:gd name="T63" fmla="*/ 154623 h 100"/>
              <a:gd name="T64" fmla="*/ 697964 w 89"/>
              <a:gd name="T65" fmla="*/ 162354 h 100"/>
              <a:gd name="T66" fmla="*/ 706080 w 89"/>
              <a:gd name="T67" fmla="*/ 170085 h 100"/>
              <a:gd name="T68" fmla="*/ 657385 w 89"/>
              <a:gd name="T69" fmla="*/ 193278 h 100"/>
              <a:gd name="T70" fmla="*/ 633038 w 89"/>
              <a:gd name="T71" fmla="*/ 216472 h 100"/>
              <a:gd name="T72" fmla="*/ 592458 w 89"/>
              <a:gd name="T73" fmla="*/ 231934 h 100"/>
              <a:gd name="T74" fmla="*/ 478836 w 89"/>
              <a:gd name="T75" fmla="*/ 340170 h 100"/>
              <a:gd name="T76" fmla="*/ 462604 w 89"/>
              <a:gd name="T77" fmla="*/ 355632 h 100"/>
              <a:gd name="T78" fmla="*/ 462604 w 89"/>
              <a:gd name="T79" fmla="*/ 432943 h 100"/>
              <a:gd name="T80" fmla="*/ 422025 w 89"/>
              <a:gd name="T81" fmla="*/ 456137 h 100"/>
              <a:gd name="T82" fmla="*/ 422025 w 89"/>
              <a:gd name="T83" fmla="*/ 471599 h 100"/>
              <a:gd name="T84" fmla="*/ 422025 w 89"/>
              <a:gd name="T85" fmla="*/ 502524 h 100"/>
              <a:gd name="T86" fmla="*/ 430141 w 89"/>
              <a:gd name="T87" fmla="*/ 533448 h 100"/>
              <a:gd name="T88" fmla="*/ 422025 w 89"/>
              <a:gd name="T89" fmla="*/ 564373 h 100"/>
              <a:gd name="T90" fmla="*/ 430141 w 89"/>
              <a:gd name="T91" fmla="*/ 610759 h 100"/>
              <a:gd name="T92" fmla="*/ 446373 w 89"/>
              <a:gd name="T93" fmla="*/ 618490 h 100"/>
              <a:gd name="T94" fmla="*/ 470720 w 89"/>
              <a:gd name="T95" fmla="*/ 626222 h 100"/>
              <a:gd name="T96" fmla="*/ 478836 w 89"/>
              <a:gd name="T97" fmla="*/ 641684 h 100"/>
              <a:gd name="T98" fmla="*/ 519415 w 89"/>
              <a:gd name="T99" fmla="*/ 672608 h 100"/>
              <a:gd name="T100" fmla="*/ 584342 w 89"/>
              <a:gd name="T101" fmla="*/ 711264 h 100"/>
              <a:gd name="T102" fmla="*/ 584342 w 89"/>
              <a:gd name="T103" fmla="*/ 734457 h 100"/>
              <a:gd name="T104" fmla="*/ 64927 w 89"/>
              <a:gd name="T105" fmla="*/ 773113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7135" name="Freeform 53"/>
          <p:cNvSpPr>
            <a:spLocks/>
          </p:cNvSpPr>
          <p:nvPr/>
        </p:nvSpPr>
        <p:spPr bwMode="auto">
          <a:xfrm>
            <a:off x="5767388" y="2855913"/>
            <a:ext cx="439737" cy="735012"/>
          </a:xfrm>
          <a:custGeom>
            <a:avLst/>
            <a:gdLst>
              <a:gd name="T0" fmla="*/ 73290 w 54"/>
              <a:gd name="T1" fmla="*/ 15474 h 95"/>
              <a:gd name="T2" fmla="*/ 97719 w 54"/>
              <a:gd name="T3" fmla="*/ 38685 h 95"/>
              <a:gd name="T4" fmla="*/ 122149 w 54"/>
              <a:gd name="T5" fmla="*/ 61896 h 95"/>
              <a:gd name="T6" fmla="*/ 122149 w 54"/>
              <a:gd name="T7" fmla="*/ 92844 h 95"/>
              <a:gd name="T8" fmla="*/ 114006 w 54"/>
              <a:gd name="T9" fmla="*/ 116055 h 95"/>
              <a:gd name="T10" fmla="*/ 89576 w 54"/>
              <a:gd name="T11" fmla="*/ 147002 h 95"/>
              <a:gd name="T12" fmla="*/ 73290 w 54"/>
              <a:gd name="T13" fmla="*/ 154739 h 95"/>
              <a:gd name="T14" fmla="*/ 40716 w 54"/>
              <a:gd name="T15" fmla="*/ 162476 h 95"/>
              <a:gd name="T16" fmla="*/ 32573 w 54"/>
              <a:gd name="T17" fmla="*/ 185687 h 95"/>
              <a:gd name="T18" fmla="*/ 48860 w 54"/>
              <a:gd name="T19" fmla="*/ 208898 h 95"/>
              <a:gd name="T20" fmla="*/ 32573 w 54"/>
              <a:gd name="T21" fmla="*/ 263057 h 95"/>
              <a:gd name="T22" fmla="*/ 8143 w 54"/>
              <a:gd name="T23" fmla="*/ 278531 h 95"/>
              <a:gd name="T24" fmla="*/ 0 w 54"/>
              <a:gd name="T25" fmla="*/ 301742 h 95"/>
              <a:gd name="T26" fmla="*/ 0 w 54"/>
              <a:gd name="T27" fmla="*/ 317216 h 95"/>
              <a:gd name="T28" fmla="*/ 8143 w 54"/>
              <a:gd name="T29" fmla="*/ 371374 h 95"/>
              <a:gd name="T30" fmla="*/ 40716 w 54"/>
              <a:gd name="T31" fmla="*/ 410059 h 95"/>
              <a:gd name="T32" fmla="*/ 81433 w 54"/>
              <a:gd name="T33" fmla="*/ 441007 h 95"/>
              <a:gd name="T34" fmla="*/ 105863 w 54"/>
              <a:gd name="T35" fmla="*/ 495166 h 95"/>
              <a:gd name="T36" fmla="*/ 122149 w 54"/>
              <a:gd name="T37" fmla="*/ 479692 h 95"/>
              <a:gd name="T38" fmla="*/ 154722 w 54"/>
              <a:gd name="T39" fmla="*/ 502903 h 95"/>
              <a:gd name="T40" fmla="*/ 154722 w 54"/>
              <a:gd name="T41" fmla="*/ 533851 h 95"/>
              <a:gd name="T42" fmla="*/ 130292 w 54"/>
              <a:gd name="T43" fmla="*/ 564799 h 95"/>
              <a:gd name="T44" fmla="*/ 154722 w 54"/>
              <a:gd name="T45" fmla="*/ 603484 h 95"/>
              <a:gd name="T46" fmla="*/ 195439 w 54"/>
              <a:gd name="T47" fmla="*/ 626694 h 95"/>
              <a:gd name="T48" fmla="*/ 236155 w 54"/>
              <a:gd name="T49" fmla="*/ 673116 h 95"/>
              <a:gd name="T50" fmla="*/ 244298 w 54"/>
              <a:gd name="T51" fmla="*/ 688590 h 95"/>
              <a:gd name="T52" fmla="*/ 236155 w 54"/>
              <a:gd name="T53" fmla="*/ 704064 h 95"/>
              <a:gd name="T54" fmla="*/ 260585 w 54"/>
              <a:gd name="T55" fmla="*/ 735012 h 95"/>
              <a:gd name="T56" fmla="*/ 268728 w 54"/>
              <a:gd name="T57" fmla="*/ 727275 h 95"/>
              <a:gd name="T58" fmla="*/ 276871 w 54"/>
              <a:gd name="T59" fmla="*/ 711801 h 95"/>
              <a:gd name="T60" fmla="*/ 309445 w 54"/>
              <a:gd name="T61" fmla="*/ 704064 h 95"/>
              <a:gd name="T62" fmla="*/ 342018 w 54"/>
              <a:gd name="T63" fmla="*/ 719538 h 95"/>
              <a:gd name="T64" fmla="*/ 350161 w 54"/>
              <a:gd name="T65" fmla="*/ 688590 h 95"/>
              <a:gd name="T66" fmla="*/ 358304 w 54"/>
              <a:gd name="T67" fmla="*/ 673116 h 95"/>
              <a:gd name="T68" fmla="*/ 390877 w 54"/>
              <a:gd name="T69" fmla="*/ 657642 h 95"/>
              <a:gd name="T70" fmla="*/ 382734 w 54"/>
              <a:gd name="T71" fmla="*/ 642168 h 95"/>
              <a:gd name="T72" fmla="*/ 382734 w 54"/>
              <a:gd name="T73" fmla="*/ 626694 h 95"/>
              <a:gd name="T74" fmla="*/ 390877 w 54"/>
              <a:gd name="T75" fmla="*/ 618958 h 95"/>
              <a:gd name="T76" fmla="*/ 390877 w 54"/>
              <a:gd name="T77" fmla="*/ 611221 h 95"/>
              <a:gd name="T78" fmla="*/ 390877 w 54"/>
              <a:gd name="T79" fmla="*/ 564799 h 95"/>
              <a:gd name="T80" fmla="*/ 423450 w 54"/>
              <a:gd name="T81" fmla="*/ 526114 h 95"/>
              <a:gd name="T82" fmla="*/ 439737 w 54"/>
              <a:gd name="T83" fmla="*/ 495166 h 95"/>
              <a:gd name="T84" fmla="*/ 423450 w 54"/>
              <a:gd name="T85" fmla="*/ 441007 h 95"/>
              <a:gd name="T86" fmla="*/ 423450 w 54"/>
              <a:gd name="T87" fmla="*/ 417796 h 95"/>
              <a:gd name="T88" fmla="*/ 399021 w 54"/>
              <a:gd name="T89" fmla="*/ 100581 h 95"/>
              <a:gd name="T90" fmla="*/ 390877 w 54"/>
              <a:gd name="T91" fmla="*/ 85107 h 95"/>
              <a:gd name="T92" fmla="*/ 374591 w 54"/>
              <a:gd name="T93" fmla="*/ 46422 h 95"/>
              <a:gd name="T94" fmla="*/ 358304 w 54"/>
              <a:gd name="T95" fmla="*/ 23211 h 95"/>
              <a:gd name="T96" fmla="*/ 358304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7136" name="Freeform 57"/>
          <p:cNvSpPr>
            <a:spLocks/>
          </p:cNvSpPr>
          <p:nvPr/>
        </p:nvSpPr>
        <p:spPr bwMode="auto">
          <a:xfrm>
            <a:off x="6157913" y="2917825"/>
            <a:ext cx="327025" cy="557213"/>
          </a:xfrm>
          <a:custGeom>
            <a:avLst/>
            <a:gdLst>
              <a:gd name="T0" fmla="*/ 8176 w 40"/>
              <a:gd name="T1" fmla="*/ 38695 h 72"/>
              <a:gd name="T2" fmla="*/ 32703 w 40"/>
              <a:gd name="T3" fmla="*/ 348258 h 72"/>
              <a:gd name="T4" fmla="*/ 32703 w 40"/>
              <a:gd name="T5" fmla="*/ 355997 h 72"/>
              <a:gd name="T6" fmla="*/ 32703 w 40"/>
              <a:gd name="T7" fmla="*/ 363736 h 72"/>
              <a:gd name="T8" fmla="*/ 32703 w 40"/>
              <a:gd name="T9" fmla="*/ 379214 h 72"/>
              <a:gd name="T10" fmla="*/ 40878 w 40"/>
              <a:gd name="T11" fmla="*/ 402432 h 72"/>
              <a:gd name="T12" fmla="*/ 49054 w 40"/>
              <a:gd name="T13" fmla="*/ 433388 h 72"/>
              <a:gd name="T14" fmla="*/ 32703 w 40"/>
              <a:gd name="T15" fmla="*/ 456605 h 72"/>
              <a:gd name="T16" fmla="*/ 32703 w 40"/>
              <a:gd name="T17" fmla="*/ 464344 h 72"/>
              <a:gd name="T18" fmla="*/ 16351 w 40"/>
              <a:gd name="T19" fmla="*/ 487561 h 72"/>
              <a:gd name="T20" fmla="*/ 0 w 40"/>
              <a:gd name="T21" fmla="*/ 503040 h 72"/>
              <a:gd name="T22" fmla="*/ 0 w 40"/>
              <a:gd name="T23" fmla="*/ 526257 h 72"/>
              <a:gd name="T24" fmla="*/ 0 w 40"/>
              <a:gd name="T25" fmla="*/ 549474 h 72"/>
              <a:gd name="T26" fmla="*/ 0 w 40"/>
              <a:gd name="T27" fmla="*/ 549474 h 72"/>
              <a:gd name="T28" fmla="*/ 0 w 40"/>
              <a:gd name="T29" fmla="*/ 557213 h 72"/>
              <a:gd name="T30" fmla="*/ 0 w 40"/>
              <a:gd name="T31" fmla="*/ 557213 h 72"/>
              <a:gd name="T32" fmla="*/ 8176 w 40"/>
              <a:gd name="T33" fmla="*/ 557213 h 72"/>
              <a:gd name="T34" fmla="*/ 16351 w 40"/>
              <a:gd name="T35" fmla="*/ 557213 h 72"/>
              <a:gd name="T36" fmla="*/ 16351 w 40"/>
              <a:gd name="T37" fmla="*/ 549474 h 72"/>
              <a:gd name="T38" fmla="*/ 16351 w 40"/>
              <a:gd name="T39" fmla="*/ 541735 h 72"/>
              <a:gd name="T40" fmla="*/ 40878 w 40"/>
              <a:gd name="T41" fmla="*/ 541735 h 72"/>
              <a:gd name="T42" fmla="*/ 65405 w 40"/>
              <a:gd name="T43" fmla="*/ 533996 h 72"/>
              <a:gd name="T44" fmla="*/ 98107 w 40"/>
              <a:gd name="T45" fmla="*/ 549474 h 72"/>
              <a:gd name="T46" fmla="*/ 98107 w 40"/>
              <a:gd name="T47" fmla="*/ 549474 h 72"/>
              <a:gd name="T48" fmla="*/ 106283 w 40"/>
              <a:gd name="T49" fmla="*/ 549474 h 72"/>
              <a:gd name="T50" fmla="*/ 114459 w 40"/>
              <a:gd name="T51" fmla="*/ 526257 h 72"/>
              <a:gd name="T52" fmla="*/ 130810 w 40"/>
              <a:gd name="T53" fmla="*/ 526257 h 72"/>
              <a:gd name="T54" fmla="*/ 138986 w 40"/>
              <a:gd name="T55" fmla="*/ 533996 h 72"/>
              <a:gd name="T56" fmla="*/ 147161 w 40"/>
              <a:gd name="T57" fmla="*/ 541735 h 72"/>
              <a:gd name="T58" fmla="*/ 155337 w 40"/>
              <a:gd name="T59" fmla="*/ 533996 h 72"/>
              <a:gd name="T60" fmla="*/ 163513 w 40"/>
              <a:gd name="T61" fmla="*/ 503040 h 72"/>
              <a:gd name="T62" fmla="*/ 171688 w 40"/>
              <a:gd name="T63" fmla="*/ 495300 h 72"/>
              <a:gd name="T64" fmla="*/ 179864 w 40"/>
              <a:gd name="T65" fmla="*/ 495300 h 72"/>
              <a:gd name="T66" fmla="*/ 196215 w 40"/>
              <a:gd name="T67" fmla="*/ 510779 h 72"/>
              <a:gd name="T68" fmla="*/ 220742 w 40"/>
              <a:gd name="T69" fmla="*/ 510779 h 72"/>
              <a:gd name="T70" fmla="*/ 228917 w 40"/>
              <a:gd name="T71" fmla="*/ 487561 h 72"/>
              <a:gd name="T72" fmla="*/ 269796 w 40"/>
              <a:gd name="T73" fmla="*/ 433388 h 72"/>
              <a:gd name="T74" fmla="*/ 269796 w 40"/>
              <a:gd name="T75" fmla="*/ 410171 h 72"/>
              <a:gd name="T76" fmla="*/ 277971 w 40"/>
              <a:gd name="T77" fmla="*/ 410171 h 72"/>
              <a:gd name="T78" fmla="*/ 302498 w 40"/>
              <a:gd name="T79" fmla="*/ 410171 h 72"/>
              <a:gd name="T80" fmla="*/ 310674 w 40"/>
              <a:gd name="T81" fmla="*/ 402432 h 72"/>
              <a:gd name="T82" fmla="*/ 327025 w 40"/>
              <a:gd name="T83" fmla="*/ 394692 h 72"/>
              <a:gd name="T84" fmla="*/ 327025 w 40"/>
              <a:gd name="T85" fmla="*/ 386953 h 72"/>
              <a:gd name="T86" fmla="*/ 327025 w 40"/>
              <a:gd name="T87" fmla="*/ 363736 h 72"/>
              <a:gd name="T88" fmla="*/ 327025 w 40"/>
              <a:gd name="T89" fmla="*/ 363736 h 72"/>
              <a:gd name="T90" fmla="*/ 327025 w 40"/>
              <a:gd name="T91" fmla="*/ 348258 h 72"/>
              <a:gd name="T92" fmla="*/ 286147 w 40"/>
              <a:gd name="T93" fmla="*/ 7739 h 72"/>
              <a:gd name="T94" fmla="*/ 286147 w 40"/>
              <a:gd name="T95" fmla="*/ 0 h 72"/>
              <a:gd name="T96" fmla="*/ 73581 w 40"/>
              <a:gd name="T97" fmla="*/ 23217 h 72"/>
              <a:gd name="T98" fmla="*/ 65405 w 40"/>
              <a:gd name="T99" fmla="*/ 30956 h 72"/>
              <a:gd name="T100" fmla="*/ 49054 w 40"/>
              <a:gd name="T101" fmla="*/ 38695 h 72"/>
              <a:gd name="T102" fmla="*/ 40878 w 40"/>
              <a:gd name="T103" fmla="*/ 46434 h 72"/>
              <a:gd name="T104" fmla="*/ 24527 w 40"/>
              <a:gd name="T105" fmla="*/ 46434 h 72"/>
              <a:gd name="T106" fmla="*/ 8176 w 40"/>
              <a:gd name="T107" fmla="*/ 38695 h 72"/>
              <a:gd name="T108" fmla="*/ 8176 w 40"/>
              <a:gd name="T109" fmla="*/ 38695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7137" name="Freeform 59"/>
          <p:cNvSpPr>
            <a:spLocks/>
          </p:cNvSpPr>
          <p:nvPr/>
        </p:nvSpPr>
        <p:spPr bwMode="auto">
          <a:xfrm>
            <a:off x="6875463" y="2732088"/>
            <a:ext cx="641350" cy="395287"/>
          </a:xfrm>
          <a:custGeom>
            <a:avLst/>
            <a:gdLst>
              <a:gd name="T0" fmla="*/ 154249 w 79"/>
              <a:gd name="T1" fmla="*/ 379786 h 51"/>
              <a:gd name="T2" fmla="*/ 446509 w 79"/>
              <a:gd name="T3" fmla="*/ 325530 h 51"/>
              <a:gd name="T4" fmla="*/ 535811 w 79"/>
              <a:gd name="T5" fmla="*/ 310029 h 51"/>
              <a:gd name="T6" fmla="*/ 543930 w 79"/>
              <a:gd name="T7" fmla="*/ 310029 h 51"/>
              <a:gd name="T8" fmla="*/ 543930 w 79"/>
              <a:gd name="T9" fmla="*/ 302278 h 51"/>
              <a:gd name="T10" fmla="*/ 543930 w 79"/>
              <a:gd name="T11" fmla="*/ 294528 h 51"/>
              <a:gd name="T12" fmla="*/ 552048 w 79"/>
              <a:gd name="T13" fmla="*/ 286777 h 51"/>
              <a:gd name="T14" fmla="*/ 568285 w 79"/>
              <a:gd name="T15" fmla="*/ 286777 h 51"/>
              <a:gd name="T16" fmla="*/ 576403 w 79"/>
              <a:gd name="T17" fmla="*/ 286777 h 51"/>
              <a:gd name="T18" fmla="*/ 600758 w 79"/>
              <a:gd name="T19" fmla="*/ 271275 h 51"/>
              <a:gd name="T20" fmla="*/ 600758 w 79"/>
              <a:gd name="T21" fmla="*/ 255774 h 51"/>
              <a:gd name="T22" fmla="*/ 625113 w 79"/>
              <a:gd name="T23" fmla="*/ 240272 h 51"/>
              <a:gd name="T24" fmla="*/ 641350 w 79"/>
              <a:gd name="T25" fmla="*/ 232522 h 51"/>
              <a:gd name="T26" fmla="*/ 641350 w 79"/>
              <a:gd name="T27" fmla="*/ 224771 h 51"/>
              <a:gd name="T28" fmla="*/ 625113 w 79"/>
              <a:gd name="T29" fmla="*/ 217020 h 51"/>
              <a:gd name="T30" fmla="*/ 616995 w 79"/>
              <a:gd name="T31" fmla="*/ 209270 h 51"/>
              <a:gd name="T32" fmla="*/ 608877 w 79"/>
              <a:gd name="T33" fmla="*/ 209270 h 51"/>
              <a:gd name="T34" fmla="*/ 608877 w 79"/>
              <a:gd name="T35" fmla="*/ 201519 h 51"/>
              <a:gd name="T36" fmla="*/ 592640 w 79"/>
              <a:gd name="T37" fmla="*/ 201519 h 51"/>
              <a:gd name="T38" fmla="*/ 592640 w 79"/>
              <a:gd name="T39" fmla="*/ 186017 h 51"/>
              <a:gd name="T40" fmla="*/ 576403 w 79"/>
              <a:gd name="T41" fmla="*/ 186017 h 51"/>
              <a:gd name="T42" fmla="*/ 576403 w 79"/>
              <a:gd name="T43" fmla="*/ 178267 h 51"/>
              <a:gd name="T44" fmla="*/ 576403 w 79"/>
              <a:gd name="T45" fmla="*/ 155015 h 51"/>
              <a:gd name="T46" fmla="*/ 584522 w 79"/>
              <a:gd name="T47" fmla="*/ 155015 h 51"/>
              <a:gd name="T48" fmla="*/ 576403 w 79"/>
              <a:gd name="T49" fmla="*/ 139513 h 51"/>
              <a:gd name="T50" fmla="*/ 568285 w 79"/>
              <a:gd name="T51" fmla="*/ 131762 h 51"/>
              <a:gd name="T52" fmla="*/ 568285 w 79"/>
              <a:gd name="T53" fmla="*/ 131762 h 51"/>
              <a:gd name="T54" fmla="*/ 576403 w 79"/>
              <a:gd name="T55" fmla="*/ 124012 h 51"/>
              <a:gd name="T56" fmla="*/ 584522 w 79"/>
              <a:gd name="T57" fmla="*/ 116261 h 51"/>
              <a:gd name="T58" fmla="*/ 592640 w 79"/>
              <a:gd name="T59" fmla="*/ 93009 h 51"/>
              <a:gd name="T60" fmla="*/ 592640 w 79"/>
              <a:gd name="T61" fmla="*/ 85258 h 51"/>
              <a:gd name="T62" fmla="*/ 600758 w 79"/>
              <a:gd name="T63" fmla="*/ 77507 h 51"/>
              <a:gd name="T64" fmla="*/ 600758 w 79"/>
              <a:gd name="T65" fmla="*/ 69757 h 51"/>
              <a:gd name="T66" fmla="*/ 592640 w 79"/>
              <a:gd name="T67" fmla="*/ 69757 h 51"/>
              <a:gd name="T68" fmla="*/ 568285 w 79"/>
              <a:gd name="T69" fmla="*/ 62006 h 51"/>
              <a:gd name="T70" fmla="*/ 568285 w 79"/>
              <a:gd name="T71" fmla="*/ 62006 h 51"/>
              <a:gd name="T72" fmla="*/ 560166 w 79"/>
              <a:gd name="T73" fmla="*/ 54255 h 51"/>
              <a:gd name="T74" fmla="*/ 560166 w 79"/>
              <a:gd name="T75" fmla="*/ 46504 h 51"/>
              <a:gd name="T76" fmla="*/ 543930 w 79"/>
              <a:gd name="T77" fmla="*/ 23252 h 51"/>
              <a:gd name="T78" fmla="*/ 535811 w 79"/>
              <a:gd name="T79" fmla="*/ 23252 h 51"/>
              <a:gd name="T80" fmla="*/ 535811 w 79"/>
              <a:gd name="T81" fmla="*/ 15501 h 51"/>
              <a:gd name="T82" fmla="*/ 527693 w 79"/>
              <a:gd name="T83" fmla="*/ 15501 h 51"/>
              <a:gd name="T84" fmla="*/ 527693 w 79"/>
              <a:gd name="T85" fmla="*/ 15501 h 51"/>
              <a:gd name="T86" fmla="*/ 527693 w 79"/>
              <a:gd name="T87" fmla="*/ 7751 h 51"/>
              <a:gd name="T88" fmla="*/ 519575 w 79"/>
              <a:gd name="T89" fmla="*/ 0 h 51"/>
              <a:gd name="T90" fmla="*/ 73065 w 79"/>
              <a:gd name="T91" fmla="*/ 85258 h 51"/>
              <a:gd name="T92" fmla="*/ 64947 w 79"/>
              <a:gd name="T93" fmla="*/ 54255 h 51"/>
              <a:gd name="T94" fmla="*/ 40592 w 79"/>
              <a:gd name="T95" fmla="*/ 77507 h 51"/>
              <a:gd name="T96" fmla="*/ 40592 w 79"/>
              <a:gd name="T97" fmla="*/ 77507 h 51"/>
              <a:gd name="T98" fmla="*/ 32473 w 79"/>
              <a:gd name="T99" fmla="*/ 69757 h 51"/>
              <a:gd name="T100" fmla="*/ 32473 w 79"/>
              <a:gd name="T101" fmla="*/ 69757 h 51"/>
              <a:gd name="T102" fmla="*/ 24355 w 79"/>
              <a:gd name="T103" fmla="*/ 85258 h 51"/>
              <a:gd name="T104" fmla="*/ 8118 w 79"/>
              <a:gd name="T105" fmla="*/ 100759 h 51"/>
              <a:gd name="T106" fmla="*/ 0 w 79"/>
              <a:gd name="T107" fmla="*/ 108510 h 51"/>
              <a:gd name="T108" fmla="*/ 32473 w 79"/>
              <a:gd name="T109" fmla="*/ 279026 h 51"/>
              <a:gd name="T110" fmla="*/ 48710 w 79"/>
              <a:gd name="T111" fmla="*/ 395287 h 51"/>
              <a:gd name="T112" fmla="*/ 154249 w 79"/>
              <a:gd name="T113" fmla="*/ 379786 h 51"/>
              <a:gd name="T114" fmla="*/ 154249 w 79"/>
              <a:gd name="T115" fmla="*/ 379786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7138" name="Freeform 60"/>
          <p:cNvSpPr>
            <a:spLocks/>
          </p:cNvSpPr>
          <p:nvPr/>
        </p:nvSpPr>
        <p:spPr bwMode="auto">
          <a:xfrm>
            <a:off x="6662738" y="3127375"/>
            <a:ext cx="830262" cy="455613"/>
          </a:xfrm>
          <a:custGeom>
            <a:avLst/>
            <a:gdLst>
              <a:gd name="T0" fmla="*/ 252335 w 102"/>
              <a:gd name="T1" fmla="*/ 424724 h 59"/>
              <a:gd name="T2" fmla="*/ 211635 w 102"/>
              <a:gd name="T3" fmla="*/ 432446 h 59"/>
              <a:gd name="T4" fmla="*/ 179076 w 102"/>
              <a:gd name="T5" fmla="*/ 432446 h 59"/>
              <a:gd name="T6" fmla="*/ 40699 w 102"/>
              <a:gd name="T7" fmla="*/ 432446 h 59"/>
              <a:gd name="T8" fmla="*/ 73258 w 102"/>
              <a:gd name="T9" fmla="*/ 401557 h 59"/>
              <a:gd name="T10" fmla="*/ 81398 w 102"/>
              <a:gd name="T11" fmla="*/ 378390 h 59"/>
              <a:gd name="T12" fmla="*/ 154657 w 102"/>
              <a:gd name="T13" fmla="*/ 308890 h 59"/>
              <a:gd name="T14" fmla="*/ 170936 w 102"/>
              <a:gd name="T15" fmla="*/ 339779 h 59"/>
              <a:gd name="T16" fmla="*/ 219775 w 102"/>
              <a:gd name="T17" fmla="*/ 339779 h 59"/>
              <a:gd name="T18" fmla="*/ 236055 w 102"/>
              <a:gd name="T19" fmla="*/ 332057 h 59"/>
              <a:gd name="T20" fmla="*/ 276754 w 102"/>
              <a:gd name="T21" fmla="*/ 324335 h 59"/>
              <a:gd name="T22" fmla="*/ 293034 w 102"/>
              <a:gd name="T23" fmla="*/ 316612 h 59"/>
              <a:gd name="T24" fmla="*/ 341873 w 102"/>
              <a:gd name="T25" fmla="*/ 278001 h 59"/>
              <a:gd name="T26" fmla="*/ 358152 w 102"/>
              <a:gd name="T27" fmla="*/ 216223 h 59"/>
              <a:gd name="T28" fmla="*/ 398851 w 102"/>
              <a:gd name="T29" fmla="*/ 139001 h 59"/>
              <a:gd name="T30" fmla="*/ 423271 w 102"/>
              <a:gd name="T31" fmla="*/ 146723 h 59"/>
              <a:gd name="T32" fmla="*/ 447690 w 102"/>
              <a:gd name="T33" fmla="*/ 92667 h 59"/>
              <a:gd name="T34" fmla="*/ 480250 w 102"/>
              <a:gd name="T35" fmla="*/ 77223 h 59"/>
              <a:gd name="T36" fmla="*/ 496529 w 102"/>
              <a:gd name="T37" fmla="*/ 38611 h 59"/>
              <a:gd name="T38" fmla="*/ 496529 w 102"/>
              <a:gd name="T39" fmla="*/ 7722 h 59"/>
              <a:gd name="T40" fmla="*/ 553508 w 102"/>
              <a:gd name="T41" fmla="*/ 30889 h 59"/>
              <a:gd name="T42" fmla="*/ 569788 w 102"/>
              <a:gd name="T43" fmla="*/ 7722 h 59"/>
              <a:gd name="T44" fmla="*/ 594207 w 102"/>
              <a:gd name="T45" fmla="*/ 15445 h 59"/>
              <a:gd name="T46" fmla="*/ 618627 w 102"/>
              <a:gd name="T47" fmla="*/ 30889 h 59"/>
              <a:gd name="T48" fmla="*/ 651186 w 102"/>
              <a:gd name="T49" fmla="*/ 61778 h 59"/>
              <a:gd name="T50" fmla="*/ 626766 w 102"/>
              <a:gd name="T51" fmla="*/ 108112 h 59"/>
              <a:gd name="T52" fmla="*/ 659326 w 102"/>
              <a:gd name="T53" fmla="*/ 115834 h 59"/>
              <a:gd name="T54" fmla="*/ 683745 w 102"/>
              <a:gd name="T55" fmla="*/ 131278 h 59"/>
              <a:gd name="T56" fmla="*/ 708165 w 102"/>
              <a:gd name="T57" fmla="*/ 139001 h 59"/>
              <a:gd name="T58" fmla="*/ 757004 w 102"/>
              <a:gd name="T59" fmla="*/ 154445 h 59"/>
              <a:gd name="T60" fmla="*/ 757004 w 102"/>
              <a:gd name="T61" fmla="*/ 177612 h 59"/>
              <a:gd name="T62" fmla="*/ 748864 w 102"/>
              <a:gd name="T63" fmla="*/ 200779 h 59"/>
              <a:gd name="T64" fmla="*/ 773283 w 102"/>
              <a:gd name="T65" fmla="*/ 223945 h 59"/>
              <a:gd name="T66" fmla="*/ 757004 w 102"/>
              <a:gd name="T67" fmla="*/ 231668 h 59"/>
              <a:gd name="T68" fmla="*/ 765143 w 102"/>
              <a:gd name="T69" fmla="*/ 239390 h 59"/>
              <a:gd name="T70" fmla="*/ 748864 w 102"/>
              <a:gd name="T71" fmla="*/ 247112 h 59"/>
              <a:gd name="T72" fmla="*/ 765143 w 102"/>
              <a:gd name="T73" fmla="*/ 254834 h 59"/>
              <a:gd name="T74" fmla="*/ 765143 w 102"/>
              <a:gd name="T75" fmla="*/ 278001 h 59"/>
              <a:gd name="T76" fmla="*/ 748864 w 102"/>
              <a:gd name="T77" fmla="*/ 278001 h 59"/>
              <a:gd name="T78" fmla="*/ 781423 w 102"/>
              <a:gd name="T79" fmla="*/ 285723 h 59"/>
              <a:gd name="T80" fmla="*/ 813982 w 102"/>
              <a:gd name="T81" fmla="*/ 278001 h 59"/>
              <a:gd name="T82" fmla="*/ 822122 w 102"/>
              <a:gd name="T83" fmla="*/ 324335 h 59"/>
              <a:gd name="T84" fmla="*/ 822122 w 102"/>
              <a:gd name="T85" fmla="*/ 33205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47139" name="Group 127"/>
          <p:cNvGrpSpPr>
            <a:grpSpLocks/>
          </p:cNvGrpSpPr>
          <p:nvPr/>
        </p:nvGrpSpPr>
        <p:grpSpPr bwMode="auto">
          <a:xfrm>
            <a:off x="1155700" y="2197100"/>
            <a:ext cx="6124575" cy="3079750"/>
            <a:chOff x="728" y="1384"/>
            <a:chExt cx="3858" cy="1940"/>
          </a:xfrm>
        </p:grpSpPr>
        <p:sp>
          <p:nvSpPr>
            <p:cNvPr id="47167" name="Freeform 15"/>
            <p:cNvSpPr>
              <a:spLocks/>
            </p:cNvSpPr>
            <p:nvPr/>
          </p:nvSpPr>
          <p:spPr bwMode="auto">
            <a:xfrm>
              <a:off x="3890" y="2409"/>
              <a:ext cx="266" cy="404"/>
            </a:xfrm>
            <a:custGeom>
              <a:avLst/>
              <a:gdLst>
                <a:gd name="T0" fmla="*/ 0 w 52"/>
                <a:gd name="T1" fmla="*/ 15 h 83"/>
                <a:gd name="T2" fmla="*/ 5 w 52"/>
                <a:gd name="T3" fmla="*/ 24 h 83"/>
                <a:gd name="T4" fmla="*/ 0 w 52"/>
                <a:gd name="T5" fmla="*/ 268 h 83"/>
                <a:gd name="T6" fmla="*/ 0 w 52"/>
                <a:gd name="T7" fmla="*/ 277 h 83"/>
                <a:gd name="T8" fmla="*/ 15 w 52"/>
                <a:gd name="T9" fmla="*/ 399 h 83"/>
                <a:gd name="T10" fmla="*/ 20 w 52"/>
                <a:gd name="T11" fmla="*/ 399 h 83"/>
                <a:gd name="T12" fmla="*/ 26 w 52"/>
                <a:gd name="T13" fmla="*/ 394 h 83"/>
                <a:gd name="T14" fmla="*/ 36 w 52"/>
                <a:gd name="T15" fmla="*/ 399 h 83"/>
                <a:gd name="T16" fmla="*/ 41 w 52"/>
                <a:gd name="T17" fmla="*/ 394 h 83"/>
                <a:gd name="T18" fmla="*/ 41 w 52"/>
                <a:gd name="T19" fmla="*/ 375 h 83"/>
                <a:gd name="T20" fmla="*/ 46 w 52"/>
                <a:gd name="T21" fmla="*/ 365 h 83"/>
                <a:gd name="T22" fmla="*/ 51 w 52"/>
                <a:gd name="T23" fmla="*/ 375 h 83"/>
                <a:gd name="T24" fmla="*/ 51 w 52"/>
                <a:gd name="T25" fmla="*/ 380 h 83"/>
                <a:gd name="T26" fmla="*/ 56 w 52"/>
                <a:gd name="T27" fmla="*/ 389 h 83"/>
                <a:gd name="T28" fmla="*/ 67 w 52"/>
                <a:gd name="T29" fmla="*/ 404 h 83"/>
                <a:gd name="T30" fmla="*/ 72 w 52"/>
                <a:gd name="T31" fmla="*/ 404 h 83"/>
                <a:gd name="T32" fmla="*/ 77 w 52"/>
                <a:gd name="T33" fmla="*/ 404 h 83"/>
                <a:gd name="T34" fmla="*/ 87 w 52"/>
                <a:gd name="T35" fmla="*/ 394 h 83"/>
                <a:gd name="T36" fmla="*/ 87 w 52"/>
                <a:gd name="T37" fmla="*/ 394 h 83"/>
                <a:gd name="T38" fmla="*/ 92 w 52"/>
                <a:gd name="T39" fmla="*/ 389 h 83"/>
                <a:gd name="T40" fmla="*/ 92 w 52"/>
                <a:gd name="T41" fmla="*/ 389 h 83"/>
                <a:gd name="T42" fmla="*/ 92 w 52"/>
                <a:gd name="T43" fmla="*/ 385 h 83"/>
                <a:gd name="T44" fmla="*/ 87 w 52"/>
                <a:gd name="T45" fmla="*/ 385 h 83"/>
                <a:gd name="T46" fmla="*/ 87 w 52"/>
                <a:gd name="T47" fmla="*/ 380 h 83"/>
                <a:gd name="T48" fmla="*/ 92 w 52"/>
                <a:gd name="T49" fmla="*/ 375 h 83"/>
                <a:gd name="T50" fmla="*/ 92 w 52"/>
                <a:gd name="T51" fmla="*/ 370 h 83"/>
                <a:gd name="T52" fmla="*/ 82 w 52"/>
                <a:gd name="T53" fmla="*/ 365 h 83"/>
                <a:gd name="T54" fmla="*/ 82 w 52"/>
                <a:gd name="T55" fmla="*/ 365 h 83"/>
                <a:gd name="T56" fmla="*/ 77 w 52"/>
                <a:gd name="T57" fmla="*/ 365 h 83"/>
                <a:gd name="T58" fmla="*/ 72 w 52"/>
                <a:gd name="T59" fmla="*/ 355 h 83"/>
                <a:gd name="T60" fmla="*/ 72 w 52"/>
                <a:gd name="T61" fmla="*/ 350 h 83"/>
                <a:gd name="T62" fmla="*/ 72 w 52"/>
                <a:gd name="T63" fmla="*/ 346 h 83"/>
                <a:gd name="T64" fmla="*/ 72 w 52"/>
                <a:gd name="T65" fmla="*/ 346 h 83"/>
                <a:gd name="T66" fmla="*/ 72 w 52"/>
                <a:gd name="T67" fmla="*/ 341 h 83"/>
                <a:gd name="T68" fmla="*/ 266 w 52"/>
                <a:gd name="T69" fmla="*/ 321 h 83"/>
                <a:gd name="T70" fmla="*/ 266 w 52"/>
                <a:gd name="T71" fmla="*/ 316 h 83"/>
                <a:gd name="T72" fmla="*/ 256 w 52"/>
                <a:gd name="T73" fmla="*/ 307 h 83"/>
                <a:gd name="T74" fmla="*/ 256 w 52"/>
                <a:gd name="T75" fmla="*/ 282 h 83"/>
                <a:gd name="T76" fmla="*/ 246 w 52"/>
                <a:gd name="T77" fmla="*/ 268 h 83"/>
                <a:gd name="T78" fmla="*/ 246 w 52"/>
                <a:gd name="T79" fmla="*/ 253 h 83"/>
                <a:gd name="T80" fmla="*/ 251 w 52"/>
                <a:gd name="T81" fmla="*/ 243 h 83"/>
                <a:gd name="T82" fmla="*/ 251 w 52"/>
                <a:gd name="T83" fmla="*/ 229 h 83"/>
                <a:gd name="T84" fmla="*/ 256 w 52"/>
                <a:gd name="T85" fmla="*/ 219 h 83"/>
                <a:gd name="T86" fmla="*/ 261 w 52"/>
                <a:gd name="T87" fmla="*/ 219 h 83"/>
                <a:gd name="T88" fmla="*/ 251 w 52"/>
                <a:gd name="T89" fmla="*/ 214 h 83"/>
                <a:gd name="T90" fmla="*/ 256 w 52"/>
                <a:gd name="T91" fmla="*/ 204 h 83"/>
                <a:gd name="T92" fmla="*/ 251 w 52"/>
                <a:gd name="T93" fmla="*/ 200 h 83"/>
                <a:gd name="T94" fmla="*/ 246 w 52"/>
                <a:gd name="T95" fmla="*/ 195 h 83"/>
                <a:gd name="T96" fmla="*/ 240 w 52"/>
                <a:gd name="T97" fmla="*/ 190 h 83"/>
                <a:gd name="T98" fmla="*/ 235 w 52"/>
                <a:gd name="T99" fmla="*/ 180 h 83"/>
                <a:gd name="T100" fmla="*/ 230 w 52"/>
                <a:gd name="T101" fmla="*/ 175 h 83"/>
                <a:gd name="T102" fmla="*/ 184 w 52"/>
                <a:gd name="T103" fmla="*/ 0 h 83"/>
                <a:gd name="T104" fmla="*/ 0 w 52"/>
                <a:gd name="T105" fmla="*/ 15 h 83"/>
                <a:gd name="T106" fmla="*/ 0 w 52"/>
                <a:gd name="T107" fmla="*/ 15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7168" name="Freeform 19"/>
            <p:cNvSpPr>
              <a:spLocks/>
            </p:cNvSpPr>
            <p:nvPr/>
          </p:nvSpPr>
          <p:spPr bwMode="auto">
            <a:xfrm>
              <a:off x="4243" y="1896"/>
              <a:ext cx="313" cy="293"/>
            </a:xfrm>
            <a:custGeom>
              <a:avLst/>
              <a:gdLst>
                <a:gd name="T0" fmla="*/ 103 w 61"/>
                <a:gd name="T1" fmla="*/ 0 h 60"/>
                <a:gd name="T2" fmla="*/ 103 w 61"/>
                <a:gd name="T3" fmla="*/ 15 h 60"/>
                <a:gd name="T4" fmla="*/ 108 w 61"/>
                <a:gd name="T5" fmla="*/ 24 h 60"/>
                <a:gd name="T6" fmla="*/ 97 w 61"/>
                <a:gd name="T7" fmla="*/ 63 h 60"/>
                <a:gd name="T8" fmla="*/ 97 w 61"/>
                <a:gd name="T9" fmla="*/ 73 h 60"/>
                <a:gd name="T10" fmla="*/ 92 w 61"/>
                <a:gd name="T11" fmla="*/ 93 h 60"/>
                <a:gd name="T12" fmla="*/ 77 w 61"/>
                <a:gd name="T13" fmla="*/ 107 h 60"/>
                <a:gd name="T14" fmla="*/ 67 w 61"/>
                <a:gd name="T15" fmla="*/ 112 h 60"/>
                <a:gd name="T16" fmla="*/ 56 w 61"/>
                <a:gd name="T17" fmla="*/ 117 h 60"/>
                <a:gd name="T18" fmla="*/ 51 w 61"/>
                <a:gd name="T19" fmla="*/ 127 h 60"/>
                <a:gd name="T20" fmla="*/ 46 w 61"/>
                <a:gd name="T21" fmla="*/ 147 h 60"/>
                <a:gd name="T22" fmla="*/ 31 w 61"/>
                <a:gd name="T23" fmla="*/ 147 h 60"/>
                <a:gd name="T24" fmla="*/ 21 w 61"/>
                <a:gd name="T25" fmla="*/ 166 h 60"/>
                <a:gd name="T26" fmla="*/ 21 w 61"/>
                <a:gd name="T27" fmla="*/ 186 h 60"/>
                <a:gd name="T28" fmla="*/ 10 w 61"/>
                <a:gd name="T29" fmla="*/ 200 h 60"/>
                <a:gd name="T30" fmla="*/ 0 w 61"/>
                <a:gd name="T31" fmla="*/ 210 h 60"/>
                <a:gd name="T32" fmla="*/ 0 w 61"/>
                <a:gd name="T33" fmla="*/ 225 h 60"/>
                <a:gd name="T34" fmla="*/ 15 w 61"/>
                <a:gd name="T35" fmla="*/ 249 h 60"/>
                <a:gd name="T36" fmla="*/ 31 w 61"/>
                <a:gd name="T37" fmla="*/ 264 h 60"/>
                <a:gd name="T38" fmla="*/ 41 w 61"/>
                <a:gd name="T39" fmla="*/ 264 h 60"/>
                <a:gd name="T40" fmla="*/ 41 w 61"/>
                <a:gd name="T41" fmla="*/ 269 h 60"/>
                <a:gd name="T42" fmla="*/ 51 w 61"/>
                <a:gd name="T43" fmla="*/ 269 h 60"/>
                <a:gd name="T44" fmla="*/ 51 w 61"/>
                <a:gd name="T45" fmla="*/ 278 h 60"/>
                <a:gd name="T46" fmla="*/ 77 w 61"/>
                <a:gd name="T47" fmla="*/ 293 h 60"/>
                <a:gd name="T48" fmla="*/ 92 w 61"/>
                <a:gd name="T49" fmla="*/ 288 h 60"/>
                <a:gd name="T50" fmla="*/ 97 w 61"/>
                <a:gd name="T51" fmla="*/ 278 h 60"/>
                <a:gd name="T52" fmla="*/ 108 w 61"/>
                <a:gd name="T53" fmla="*/ 288 h 60"/>
                <a:gd name="T54" fmla="*/ 128 w 61"/>
                <a:gd name="T55" fmla="*/ 278 h 60"/>
                <a:gd name="T56" fmla="*/ 133 w 61"/>
                <a:gd name="T57" fmla="*/ 269 h 60"/>
                <a:gd name="T58" fmla="*/ 154 w 61"/>
                <a:gd name="T59" fmla="*/ 259 h 60"/>
                <a:gd name="T60" fmla="*/ 169 w 61"/>
                <a:gd name="T61" fmla="*/ 249 h 60"/>
                <a:gd name="T62" fmla="*/ 169 w 61"/>
                <a:gd name="T63" fmla="*/ 234 h 60"/>
                <a:gd name="T64" fmla="*/ 195 w 61"/>
                <a:gd name="T65" fmla="*/ 156 h 60"/>
                <a:gd name="T66" fmla="*/ 205 w 61"/>
                <a:gd name="T67" fmla="*/ 161 h 60"/>
                <a:gd name="T68" fmla="*/ 210 w 61"/>
                <a:gd name="T69" fmla="*/ 171 h 60"/>
                <a:gd name="T70" fmla="*/ 226 w 61"/>
                <a:gd name="T71" fmla="*/ 156 h 60"/>
                <a:gd name="T72" fmla="*/ 236 w 61"/>
                <a:gd name="T73" fmla="*/ 132 h 60"/>
                <a:gd name="T74" fmla="*/ 251 w 61"/>
                <a:gd name="T75" fmla="*/ 122 h 60"/>
                <a:gd name="T76" fmla="*/ 262 w 61"/>
                <a:gd name="T77" fmla="*/ 112 h 60"/>
                <a:gd name="T78" fmla="*/ 267 w 61"/>
                <a:gd name="T79" fmla="*/ 98 h 60"/>
                <a:gd name="T80" fmla="*/ 267 w 61"/>
                <a:gd name="T81" fmla="*/ 93 h 60"/>
                <a:gd name="T82" fmla="*/ 267 w 61"/>
                <a:gd name="T83" fmla="*/ 73 h 60"/>
                <a:gd name="T84" fmla="*/ 303 w 61"/>
                <a:gd name="T85" fmla="*/ 93 h 60"/>
                <a:gd name="T86" fmla="*/ 308 w 61"/>
                <a:gd name="T87" fmla="*/ 93 h 60"/>
                <a:gd name="T88" fmla="*/ 303 w 61"/>
                <a:gd name="T89" fmla="*/ 63 h 60"/>
                <a:gd name="T90" fmla="*/ 298 w 61"/>
                <a:gd name="T91" fmla="*/ 54 h 60"/>
                <a:gd name="T92" fmla="*/ 287 w 61"/>
                <a:gd name="T93" fmla="*/ 54 h 60"/>
                <a:gd name="T94" fmla="*/ 262 w 61"/>
                <a:gd name="T95" fmla="*/ 59 h 60"/>
                <a:gd name="T96" fmla="*/ 251 w 61"/>
                <a:gd name="T97" fmla="*/ 68 h 60"/>
                <a:gd name="T98" fmla="*/ 236 w 61"/>
                <a:gd name="T99" fmla="*/ 63 h 60"/>
                <a:gd name="T100" fmla="*/ 231 w 61"/>
                <a:gd name="T101" fmla="*/ 73 h 60"/>
                <a:gd name="T102" fmla="*/ 216 w 61"/>
                <a:gd name="T103" fmla="*/ 83 h 60"/>
                <a:gd name="T104" fmla="*/ 200 w 61"/>
                <a:gd name="T105" fmla="*/ 98 h 60"/>
                <a:gd name="T106" fmla="*/ 185 w 61"/>
                <a:gd name="T107" fmla="*/ 63 h 60"/>
                <a:gd name="T108" fmla="*/ 108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FFCE85"/>
            </a:solidFill>
            <a:ln w="12700" cmpd="sng">
              <a:solidFill>
                <a:schemeClr val="tx1"/>
              </a:solidFill>
              <a:prstDash val="solid"/>
              <a:round/>
              <a:headEnd/>
              <a:tailEnd/>
            </a:ln>
          </p:spPr>
          <p:txBody>
            <a:bodyPr/>
            <a:lstStyle/>
            <a:p>
              <a:endParaRPr lang="en-US"/>
            </a:p>
          </p:txBody>
        </p:sp>
        <p:grpSp>
          <p:nvGrpSpPr>
            <p:cNvPr id="47169" name="Group 28"/>
            <p:cNvGrpSpPr>
              <a:grpSpLocks/>
            </p:cNvGrpSpPr>
            <p:nvPr/>
          </p:nvGrpSpPr>
          <p:grpSpPr bwMode="auto">
            <a:xfrm>
              <a:off x="728" y="2448"/>
              <a:ext cx="1266" cy="876"/>
              <a:chOff x="768" y="2832"/>
              <a:chExt cx="1203" cy="876"/>
            </a:xfrm>
          </p:grpSpPr>
          <p:sp>
            <p:nvSpPr>
              <p:cNvPr id="47176" name="Freeform 29"/>
              <p:cNvSpPr>
                <a:spLocks/>
              </p:cNvSpPr>
              <p:nvPr/>
            </p:nvSpPr>
            <p:spPr bwMode="auto">
              <a:xfrm>
                <a:off x="1056" y="2832"/>
                <a:ext cx="915" cy="780"/>
              </a:xfrm>
              <a:custGeom>
                <a:avLst/>
                <a:gdLst>
                  <a:gd name="T0" fmla="*/ 68 w 188"/>
                  <a:gd name="T1" fmla="*/ 151 h 160"/>
                  <a:gd name="T2" fmla="*/ 127 w 188"/>
                  <a:gd name="T3" fmla="*/ 195 h 160"/>
                  <a:gd name="T4" fmla="*/ 88 w 188"/>
                  <a:gd name="T5" fmla="*/ 244 h 160"/>
                  <a:gd name="T6" fmla="*/ 78 w 188"/>
                  <a:gd name="T7" fmla="*/ 210 h 160"/>
                  <a:gd name="T8" fmla="*/ 24 w 188"/>
                  <a:gd name="T9" fmla="*/ 268 h 160"/>
                  <a:gd name="T10" fmla="*/ 54 w 188"/>
                  <a:gd name="T11" fmla="*/ 312 h 160"/>
                  <a:gd name="T12" fmla="*/ 131 w 188"/>
                  <a:gd name="T13" fmla="*/ 297 h 160"/>
                  <a:gd name="T14" fmla="*/ 107 w 188"/>
                  <a:gd name="T15" fmla="*/ 361 h 160"/>
                  <a:gd name="T16" fmla="*/ 88 w 188"/>
                  <a:gd name="T17" fmla="*/ 385 h 160"/>
                  <a:gd name="T18" fmla="*/ 49 w 188"/>
                  <a:gd name="T19" fmla="*/ 400 h 160"/>
                  <a:gd name="T20" fmla="*/ 29 w 188"/>
                  <a:gd name="T21" fmla="*/ 478 h 160"/>
                  <a:gd name="T22" fmla="*/ 54 w 188"/>
                  <a:gd name="T23" fmla="*/ 522 h 160"/>
                  <a:gd name="T24" fmla="*/ 107 w 188"/>
                  <a:gd name="T25" fmla="*/ 546 h 160"/>
                  <a:gd name="T26" fmla="*/ 107 w 188"/>
                  <a:gd name="T27" fmla="*/ 585 h 160"/>
                  <a:gd name="T28" fmla="*/ 170 w 188"/>
                  <a:gd name="T29" fmla="*/ 600 h 160"/>
                  <a:gd name="T30" fmla="*/ 204 w 188"/>
                  <a:gd name="T31" fmla="*/ 609 h 160"/>
                  <a:gd name="T32" fmla="*/ 141 w 188"/>
                  <a:gd name="T33" fmla="*/ 687 h 160"/>
                  <a:gd name="T34" fmla="*/ 92 w 188"/>
                  <a:gd name="T35" fmla="*/ 717 h 160"/>
                  <a:gd name="T36" fmla="*/ 15 w 188"/>
                  <a:gd name="T37" fmla="*/ 756 h 160"/>
                  <a:gd name="T38" fmla="*/ 15 w 188"/>
                  <a:gd name="T39" fmla="*/ 780 h 160"/>
                  <a:gd name="T40" fmla="*/ 141 w 188"/>
                  <a:gd name="T41" fmla="*/ 726 h 160"/>
                  <a:gd name="T42" fmla="*/ 302 w 188"/>
                  <a:gd name="T43" fmla="*/ 585 h 160"/>
                  <a:gd name="T44" fmla="*/ 287 w 188"/>
                  <a:gd name="T45" fmla="*/ 570 h 160"/>
                  <a:gd name="T46" fmla="*/ 375 w 188"/>
                  <a:gd name="T47" fmla="*/ 463 h 160"/>
                  <a:gd name="T48" fmla="*/ 350 w 188"/>
                  <a:gd name="T49" fmla="*/ 492 h 160"/>
                  <a:gd name="T50" fmla="*/ 355 w 188"/>
                  <a:gd name="T51" fmla="*/ 531 h 160"/>
                  <a:gd name="T52" fmla="*/ 350 w 188"/>
                  <a:gd name="T53" fmla="*/ 556 h 160"/>
                  <a:gd name="T54" fmla="*/ 419 w 188"/>
                  <a:gd name="T55" fmla="*/ 517 h 160"/>
                  <a:gd name="T56" fmla="*/ 419 w 188"/>
                  <a:gd name="T57" fmla="*/ 478 h 160"/>
                  <a:gd name="T58" fmla="*/ 521 w 188"/>
                  <a:gd name="T59" fmla="*/ 502 h 160"/>
                  <a:gd name="T60" fmla="*/ 589 w 188"/>
                  <a:gd name="T61" fmla="*/ 492 h 160"/>
                  <a:gd name="T62" fmla="*/ 706 w 188"/>
                  <a:gd name="T63" fmla="*/ 531 h 160"/>
                  <a:gd name="T64" fmla="*/ 745 w 188"/>
                  <a:gd name="T65" fmla="*/ 580 h 160"/>
                  <a:gd name="T66" fmla="*/ 808 w 188"/>
                  <a:gd name="T67" fmla="*/ 624 h 160"/>
                  <a:gd name="T68" fmla="*/ 915 w 188"/>
                  <a:gd name="T69" fmla="*/ 634 h 160"/>
                  <a:gd name="T70" fmla="*/ 900 w 188"/>
                  <a:gd name="T71" fmla="*/ 570 h 160"/>
                  <a:gd name="T72" fmla="*/ 857 w 188"/>
                  <a:gd name="T73" fmla="*/ 561 h 160"/>
                  <a:gd name="T74" fmla="*/ 793 w 188"/>
                  <a:gd name="T75" fmla="*/ 517 h 160"/>
                  <a:gd name="T76" fmla="*/ 715 w 188"/>
                  <a:gd name="T77" fmla="*/ 463 h 160"/>
                  <a:gd name="T78" fmla="*/ 686 w 188"/>
                  <a:gd name="T79" fmla="*/ 502 h 160"/>
                  <a:gd name="T80" fmla="*/ 628 w 188"/>
                  <a:gd name="T81" fmla="*/ 453 h 160"/>
                  <a:gd name="T82" fmla="*/ 569 w 188"/>
                  <a:gd name="T83" fmla="*/ 390 h 160"/>
                  <a:gd name="T84" fmla="*/ 496 w 188"/>
                  <a:gd name="T85" fmla="*/ 102 h 160"/>
                  <a:gd name="T86" fmla="*/ 438 w 188"/>
                  <a:gd name="T87" fmla="*/ 24 h 160"/>
                  <a:gd name="T88" fmla="*/ 336 w 188"/>
                  <a:gd name="T89" fmla="*/ 24 h 160"/>
                  <a:gd name="T90" fmla="*/ 287 w 188"/>
                  <a:gd name="T91" fmla="*/ 24 h 160"/>
                  <a:gd name="T92" fmla="*/ 219 w 188"/>
                  <a:gd name="T93" fmla="*/ 0 h 160"/>
                  <a:gd name="T94" fmla="*/ 170 w 188"/>
                  <a:gd name="T95" fmla="*/ 20 h 160"/>
                  <a:gd name="T96" fmla="*/ 117 w 188"/>
                  <a:gd name="T97" fmla="*/ 63 h 160"/>
                  <a:gd name="T98" fmla="*/ 92 w 188"/>
                  <a:gd name="T99" fmla="*/ 102 h 160"/>
                  <a:gd name="T100" fmla="*/ 49 w 188"/>
                  <a:gd name="T101" fmla="*/ 127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7177" name="Freeform 30"/>
              <p:cNvSpPr>
                <a:spLocks/>
              </p:cNvSpPr>
              <p:nvPr/>
            </p:nvSpPr>
            <p:spPr bwMode="auto">
              <a:xfrm>
                <a:off x="1021" y="3608"/>
                <a:ext cx="20" cy="14"/>
              </a:xfrm>
              <a:custGeom>
                <a:avLst/>
                <a:gdLst>
                  <a:gd name="T0" fmla="*/ 10 w 4"/>
                  <a:gd name="T1" fmla="*/ 9 h 3"/>
                  <a:gd name="T2" fmla="*/ 10 w 4"/>
                  <a:gd name="T3" fmla="*/ 5 h 3"/>
                  <a:gd name="T4" fmla="*/ 10 w 4"/>
                  <a:gd name="T5" fmla="*/ 5 h 3"/>
                  <a:gd name="T6" fmla="*/ 10 w 4"/>
                  <a:gd name="T7" fmla="*/ 5 h 3"/>
                  <a:gd name="T8" fmla="*/ 10 w 4"/>
                  <a:gd name="T9" fmla="*/ 5 h 3"/>
                  <a:gd name="T10" fmla="*/ 10 w 4"/>
                  <a:gd name="T11" fmla="*/ 5 h 3"/>
                  <a:gd name="T12" fmla="*/ 10 w 4"/>
                  <a:gd name="T13" fmla="*/ 5 h 3"/>
                  <a:gd name="T14" fmla="*/ 5 w 4"/>
                  <a:gd name="T15" fmla="*/ 0 h 3"/>
                  <a:gd name="T16" fmla="*/ 5 w 4"/>
                  <a:gd name="T17" fmla="*/ 0 h 3"/>
                  <a:gd name="T18" fmla="*/ 0 w 4"/>
                  <a:gd name="T19" fmla="*/ 5 h 3"/>
                  <a:gd name="T20" fmla="*/ 0 w 4"/>
                  <a:gd name="T21" fmla="*/ 5 h 3"/>
                  <a:gd name="T22" fmla="*/ 0 w 4"/>
                  <a:gd name="T23" fmla="*/ 5 h 3"/>
                  <a:gd name="T24" fmla="*/ 0 w 4"/>
                  <a:gd name="T25" fmla="*/ 5 h 3"/>
                  <a:gd name="T26" fmla="*/ 0 w 4"/>
                  <a:gd name="T27" fmla="*/ 5 h 3"/>
                  <a:gd name="T28" fmla="*/ 0 w 4"/>
                  <a:gd name="T29" fmla="*/ 5 h 3"/>
                  <a:gd name="T30" fmla="*/ 0 w 4"/>
                  <a:gd name="T31" fmla="*/ 9 h 3"/>
                  <a:gd name="T32" fmla="*/ 0 w 4"/>
                  <a:gd name="T33" fmla="*/ 9 h 3"/>
                  <a:gd name="T34" fmla="*/ 5 w 4"/>
                  <a:gd name="T35" fmla="*/ 9 h 3"/>
                  <a:gd name="T36" fmla="*/ 5 w 4"/>
                  <a:gd name="T37" fmla="*/ 9 h 3"/>
                  <a:gd name="T38" fmla="*/ 5 w 4"/>
                  <a:gd name="T39" fmla="*/ 14 h 3"/>
                  <a:gd name="T40" fmla="*/ 10 w 4"/>
                  <a:gd name="T41" fmla="*/ 14 h 3"/>
                  <a:gd name="T42" fmla="*/ 10 w 4"/>
                  <a:gd name="T43" fmla="*/ 14 h 3"/>
                  <a:gd name="T44" fmla="*/ 15 w 4"/>
                  <a:gd name="T45" fmla="*/ 14 h 3"/>
                  <a:gd name="T46" fmla="*/ 15 w 4"/>
                  <a:gd name="T47" fmla="*/ 14 h 3"/>
                  <a:gd name="T48" fmla="*/ 20 w 4"/>
                  <a:gd name="T49" fmla="*/ 9 h 3"/>
                  <a:gd name="T50" fmla="*/ 20 w 4"/>
                  <a:gd name="T51" fmla="*/ 9 h 3"/>
                  <a:gd name="T52" fmla="*/ 20 w 4"/>
                  <a:gd name="T53" fmla="*/ 9 h 3"/>
                  <a:gd name="T54" fmla="*/ 20 w 4"/>
                  <a:gd name="T55" fmla="*/ 5 h 3"/>
                  <a:gd name="T56" fmla="*/ 20 w 4"/>
                  <a:gd name="T57" fmla="*/ 5 h 3"/>
                  <a:gd name="T58" fmla="*/ 20 w 4"/>
                  <a:gd name="T59" fmla="*/ 5 h 3"/>
                  <a:gd name="T60" fmla="*/ 20 w 4"/>
                  <a:gd name="T61" fmla="*/ 5 h 3"/>
                  <a:gd name="T62" fmla="*/ 20 w 4"/>
                  <a:gd name="T63" fmla="*/ 5 h 3"/>
                  <a:gd name="T64" fmla="*/ 20 w 4"/>
                  <a:gd name="T65" fmla="*/ 0 h 3"/>
                  <a:gd name="T66" fmla="*/ 20 w 4"/>
                  <a:gd name="T67" fmla="*/ 0 h 3"/>
                  <a:gd name="T68" fmla="*/ 20 w 4"/>
                  <a:gd name="T69" fmla="*/ 0 h 3"/>
                  <a:gd name="T70" fmla="*/ 20 w 4"/>
                  <a:gd name="T71" fmla="*/ 0 h 3"/>
                  <a:gd name="T72" fmla="*/ 20 w 4"/>
                  <a:gd name="T73" fmla="*/ 5 h 3"/>
                  <a:gd name="T74" fmla="*/ 15 w 4"/>
                  <a:gd name="T75" fmla="*/ 5 h 3"/>
                  <a:gd name="T76" fmla="*/ 15 w 4"/>
                  <a:gd name="T77" fmla="*/ 5 h 3"/>
                  <a:gd name="T78" fmla="*/ 10 w 4"/>
                  <a:gd name="T79" fmla="*/ 9 h 3"/>
                  <a:gd name="T80" fmla="*/ 10 w 4"/>
                  <a:gd name="T81" fmla="*/ 9 h 3"/>
                  <a:gd name="T82" fmla="*/ 10 w 4"/>
                  <a:gd name="T83" fmla="*/ 9 h 3"/>
                  <a:gd name="T84" fmla="*/ 10 w 4"/>
                  <a:gd name="T85" fmla="*/ 9 h 3"/>
                  <a:gd name="T86" fmla="*/ 10 w 4"/>
                  <a:gd name="T87" fmla="*/ 14 h 3"/>
                  <a:gd name="T88" fmla="*/ 15 w 4"/>
                  <a:gd name="T89" fmla="*/ 14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E85"/>
              </a:solidFill>
              <a:ln w="12700" cmpd="sng">
                <a:solidFill>
                  <a:schemeClr val="tx1"/>
                </a:solidFill>
                <a:prstDash val="solid"/>
                <a:round/>
                <a:headEnd/>
                <a:tailEnd/>
              </a:ln>
            </p:spPr>
            <p:txBody>
              <a:bodyPr/>
              <a:lstStyle/>
              <a:p>
                <a:endParaRPr lang="en-US"/>
              </a:p>
            </p:txBody>
          </p:sp>
          <p:sp>
            <p:nvSpPr>
              <p:cNvPr id="47178" name="Freeform 31"/>
              <p:cNvSpPr>
                <a:spLocks/>
              </p:cNvSpPr>
              <p:nvPr/>
            </p:nvSpPr>
            <p:spPr bwMode="auto">
              <a:xfrm>
                <a:off x="978" y="3610"/>
                <a:ext cx="43" cy="30"/>
              </a:xfrm>
              <a:custGeom>
                <a:avLst/>
                <a:gdLst>
                  <a:gd name="T0" fmla="*/ 33 w 9"/>
                  <a:gd name="T1" fmla="*/ 0 h 6"/>
                  <a:gd name="T2" fmla="*/ 19 w 9"/>
                  <a:gd name="T3" fmla="*/ 0 h 6"/>
                  <a:gd name="T4" fmla="*/ 14 w 9"/>
                  <a:gd name="T5" fmla="*/ 5 h 6"/>
                  <a:gd name="T6" fmla="*/ 14 w 9"/>
                  <a:gd name="T7" fmla="*/ 5 h 6"/>
                  <a:gd name="T8" fmla="*/ 14 w 9"/>
                  <a:gd name="T9" fmla="*/ 10 h 6"/>
                  <a:gd name="T10" fmla="*/ 14 w 9"/>
                  <a:gd name="T11" fmla="*/ 15 h 6"/>
                  <a:gd name="T12" fmla="*/ 10 w 9"/>
                  <a:gd name="T13" fmla="*/ 15 h 6"/>
                  <a:gd name="T14" fmla="*/ 10 w 9"/>
                  <a:gd name="T15" fmla="*/ 15 h 6"/>
                  <a:gd name="T16" fmla="*/ 5 w 9"/>
                  <a:gd name="T17" fmla="*/ 15 h 6"/>
                  <a:gd name="T18" fmla="*/ 5 w 9"/>
                  <a:gd name="T19" fmla="*/ 20 h 6"/>
                  <a:gd name="T20" fmla="*/ 5 w 9"/>
                  <a:gd name="T21" fmla="*/ 25 h 6"/>
                  <a:gd name="T22" fmla="*/ 0 w 9"/>
                  <a:gd name="T23" fmla="*/ 25 h 6"/>
                  <a:gd name="T24" fmla="*/ 0 w 9"/>
                  <a:gd name="T25" fmla="*/ 30 h 6"/>
                  <a:gd name="T26" fmla="*/ 0 w 9"/>
                  <a:gd name="T27" fmla="*/ 30 h 6"/>
                  <a:gd name="T28" fmla="*/ 0 w 9"/>
                  <a:gd name="T29" fmla="*/ 30 h 6"/>
                  <a:gd name="T30" fmla="*/ 0 w 9"/>
                  <a:gd name="T31" fmla="*/ 30 h 6"/>
                  <a:gd name="T32" fmla="*/ 0 w 9"/>
                  <a:gd name="T33" fmla="*/ 30 h 6"/>
                  <a:gd name="T34" fmla="*/ 0 w 9"/>
                  <a:gd name="T35" fmla="*/ 30 h 6"/>
                  <a:gd name="T36" fmla="*/ 0 w 9"/>
                  <a:gd name="T37" fmla="*/ 30 h 6"/>
                  <a:gd name="T38" fmla="*/ 5 w 9"/>
                  <a:gd name="T39" fmla="*/ 30 h 6"/>
                  <a:gd name="T40" fmla="*/ 10 w 9"/>
                  <a:gd name="T41" fmla="*/ 30 h 6"/>
                  <a:gd name="T42" fmla="*/ 14 w 9"/>
                  <a:gd name="T43" fmla="*/ 25 h 6"/>
                  <a:gd name="T44" fmla="*/ 29 w 9"/>
                  <a:gd name="T45" fmla="*/ 15 h 6"/>
                  <a:gd name="T46" fmla="*/ 33 w 9"/>
                  <a:gd name="T47" fmla="*/ 10 h 6"/>
                  <a:gd name="T48" fmla="*/ 38 w 9"/>
                  <a:gd name="T49" fmla="*/ 10 h 6"/>
                  <a:gd name="T50" fmla="*/ 43 w 9"/>
                  <a:gd name="T51" fmla="*/ 5 h 6"/>
                  <a:gd name="T52" fmla="*/ 43 w 9"/>
                  <a:gd name="T53" fmla="*/ 5 h 6"/>
                  <a:gd name="T54" fmla="*/ 43 w 9"/>
                  <a:gd name="T55" fmla="*/ 5 h 6"/>
                  <a:gd name="T56" fmla="*/ 38 w 9"/>
                  <a:gd name="T57" fmla="*/ 0 h 6"/>
                  <a:gd name="T58" fmla="*/ 38 w 9"/>
                  <a:gd name="T59" fmla="*/ 0 h 6"/>
                  <a:gd name="T60" fmla="*/ 38 w 9"/>
                  <a:gd name="T61" fmla="*/ 0 h 6"/>
                  <a:gd name="T62" fmla="*/ 38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7179" name="Freeform 32"/>
              <p:cNvSpPr>
                <a:spLocks/>
              </p:cNvSpPr>
              <p:nvPr/>
            </p:nvSpPr>
            <p:spPr bwMode="auto">
              <a:xfrm>
                <a:off x="934" y="3632"/>
                <a:ext cx="44" cy="34"/>
              </a:xfrm>
              <a:custGeom>
                <a:avLst/>
                <a:gdLst>
                  <a:gd name="T0" fmla="*/ 39 w 9"/>
                  <a:gd name="T1" fmla="*/ 15 h 7"/>
                  <a:gd name="T2" fmla="*/ 39 w 9"/>
                  <a:gd name="T3" fmla="*/ 5 h 7"/>
                  <a:gd name="T4" fmla="*/ 24 w 9"/>
                  <a:gd name="T5" fmla="*/ 15 h 7"/>
                  <a:gd name="T6" fmla="*/ 20 w 9"/>
                  <a:gd name="T7" fmla="*/ 19 h 7"/>
                  <a:gd name="T8" fmla="*/ 20 w 9"/>
                  <a:gd name="T9" fmla="*/ 19 h 7"/>
                  <a:gd name="T10" fmla="*/ 10 w 9"/>
                  <a:gd name="T11" fmla="*/ 24 h 7"/>
                  <a:gd name="T12" fmla="*/ 5 w 9"/>
                  <a:gd name="T13" fmla="*/ 29 h 7"/>
                  <a:gd name="T14" fmla="*/ 0 w 9"/>
                  <a:gd name="T15" fmla="*/ 29 h 7"/>
                  <a:gd name="T16" fmla="*/ 10 w 9"/>
                  <a:gd name="T17" fmla="*/ 29 h 7"/>
                  <a:gd name="T18" fmla="*/ 15 w 9"/>
                  <a:gd name="T19" fmla="*/ 24 h 7"/>
                  <a:gd name="T20" fmla="*/ 29 w 9"/>
                  <a:gd name="T21" fmla="*/ 19 h 7"/>
                  <a:gd name="T22" fmla="*/ 39 w 9"/>
                  <a:gd name="T23" fmla="*/ 15 h 7"/>
                  <a:gd name="T24" fmla="*/ 39 w 9"/>
                  <a:gd name="T25" fmla="*/ 15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47180" name="Freeform 33"/>
              <p:cNvSpPr>
                <a:spLocks/>
              </p:cNvSpPr>
              <p:nvPr/>
            </p:nvSpPr>
            <p:spPr bwMode="auto">
              <a:xfrm>
                <a:off x="934" y="3637"/>
                <a:ext cx="39" cy="29"/>
              </a:xfrm>
              <a:custGeom>
                <a:avLst/>
                <a:gdLst>
                  <a:gd name="T0" fmla="*/ 39 w 8"/>
                  <a:gd name="T1" fmla="*/ 10 h 6"/>
                  <a:gd name="T2" fmla="*/ 39 w 8"/>
                  <a:gd name="T3" fmla="*/ 5 h 6"/>
                  <a:gd name="T4" fmla="*/ 39 w 8"/>
                  <a:gd name="T5" fmla="*/ 5 h 6"/>
                  <a:gd name="T6" fmla="*/ 39 w 8"/>
                  <a:gd name="T7" fmla="*/ 0 h 6"/>
                  <a:gd name="T8" fmla="*/ 39 w 8"/>
                  <a:gd name="T9" fmla="*/ 0 h 6"/>
                  <a:gd name="T10" fmla="*/ 39 w 8"/>
                  <a:gd name="T11" fmla="*/ 0 h 6"/>
                  <a:gd name="T12" fmla="*/ 39 w 8"/>
                  <a:gd name="T13" fmla="*/ 0 h 6"/>
                  <a:gd name="T14" fmla="*/ 39 w 8"/>
                  <a:gd name="T15" fmla="*/ 0 h 6"/>
                  <a:gd name="T16" fmla="*/ 39 w 8"/>
                  <a:gd name="T17" fmla="*/ 0 h 6"/>
                  <a:gd name="T18" fmla="*/ 39 w 8"/>
                  <a:gd name="T19" fmla="*/ 0 h 6"/>
                  <a:gd name="T20" fmla="*/ 34 w 8"/>
                  <a:gd name="T21" fmla="*/ 0 h 6"/>
                  <a:gd name="T22" fmla="*/ 34 w 8"/>
                  <a:gd name="T23" fmla="*/ 0 h 6"/>
                  <a:gd name="T24" fmla="*/ 29 w 8"/>
                  <a:gd name="T25" fmla="*/ 0 h 6"/>
                  <a:gd name="T26" fmla="*/ 24 w 8"/>
                  <a:gd name="T27" fmla="*/ 5 h 6"/>
                  <a:gd name="T28" fmla="*/ 24 w 8"/>
                  <a:gd name="T29" fmla="*/ 10 h 6"/>
                  <a:gd name="T30" fmla="*/ 24 w 8"/>
                  <a:gd name="T31" fmla="*/ 10 h 6"/>
                  <a:gd name="T32" fmla="*/ 20 w 8"/>
                  <a:gd name="T33" fmla="*/ 10 h 6"/>
                  <a:gd name="T34" fmla="*/ 20 w 8"/>
                  <a:gd name="T35" fmla="*/ 10 h 6"/>
                  <a:gd name="T36" fmla="*/ 20 w 8"/>
                  <a:gd name="T37" fmla="*/ 10 h 6"/>
                  <a:gd name="T38" fmla="*/ 20 w 8"/>
                  <a:gd name="T39" fmla="*/ 15 h 6"/>
                  <a:gd name="T40" fmla="*/ 20 w 8"/>
                  <a:gd name="T41" fmla="*/ 15 h 6"/>
                  <a:gd name="T42" fmla="*/ 20 w 8"/>
                  <a:gd name="T43" fmla="*/ 15 h 6"/>
                  <a:gd name="T44" fmla="*/ 20 w 8"/>
                  <a:gd name="T45" fmla="*/ 15 h 6"/>
                  <a:gd name="T46" fmla="*/ 10 w 8"/>
                  <a:gd name="T47" fmla="*/ 19 h 6"/>
                  <a:gd name="T48" fmla="*/ 10 w 8"/>
                  <a:gd name="T49" fmla="*/ 19 h 6"/>
                  <a:gd name="T50" fmla="*/ 10 w 8"/>
                  <a:gd name="T51" fmla="*/ 19 h 6"/>
                  <a:gd name="T52" fmla="*/ 10 w 8"/>
                  <a:gd name="T53" fmla="*/ 19 h 6"/>
                  <a:gd name="T54" fmla="*/ 5 w 8"/>
                  <a:gd name="T55" fmla="*/ 19 h 6"/>
                  <a:gd name="T56" fmla="*/ 5 w 8"/>
                  <a:gd name="T57" fmla="*/ 24 h 6"/>
                  <a:gd name="T58" fmla="*/ 5 w 8"/>
                  <a:gd name="T59" fmla="*/ 24 h 6"/>
                  <a:gd name="T60" fmla="*/ 0 w 8"/>
                  <a:gd name="T61" fmla="*/ 24 h 6"/>
                  <a:gd name="T62" fmla="*/ 0 w 8"/>
                  <a:gd name="T63" fmla="*/ 24 h 6"/>
                  <a:gd name="T64" fmla="*/ 0 w 8"/>
                  <a:gd name="T65" fmla="*/ 24 h 6"/>
                  <a:gd name="T66" fmla="*/ 5 w 8"/>
                  <a:gd name="T67" fmla="*/ 29 h 6"/>
                  <a:gd name="T68" fmla="*/ 5 w 8"/>
                  <a:gd name="T69" fmla="*/ 29 h 6"/>
                  <a:gd name="T70" fmla="*/ 5 w 8"/>
                  <a:gd name="T71" fmla="*/ 29 h 6"/>
                  <a:gd name="T72" fmla="*/ 5 w 8"/>
                  <a:gd name="T73" fmla="*/ 29 h 6"/>
                  <a:gd name="T74" fmla="*/ 10 w 8"/>
                  <a:gd name="T75" fmla="*/ 24 h 6"/>
                  <a:gd name="T76" fmla="*/ 10 w 8"/>
                  <a:gd name="T77" fmla="*/ 24 h 6"/>
                  <a:gd name="T78" fmla="*/ 15 w 8"/>
                  <a:gd name="T79" fmla="*/ 24 h 6"/>
                  <a:gd name="T80" fmla="*/ 15 w 8"/>
                  <a:gd name="T81" fmla="*/ 19 h 6"/>
                  <a:gd name="T82" fmla="*/ 15 w 8"/>
                  <a:gd name="T83" fmla="*/ 19 h 6"/>
                  <a:gd name="T84" fmla="*/ 24 w 8"/>
                  <a:gd name="T85" fmla="*/ 19 h 6"/>
                  <a:gd name="T86" fmla="*/ 24 w 8"/>
                  <a:gd name="T87" fmla="*/ 15 h 6"/>
                  <a:gd name="T88" fmla="*/ 29 w 8"/>
                  <a:gd name="T89" fmla="*/ 15 h 6"/>
                  <a:gd name="T90" fmla="*/ 34 w 8"/>
                  <a:gd name="T91" fmla="*/ 15 h 6"/>
                  <a:gd name="T92" fmla="*/ 34 w 8"/>
                  <a:gd name="T93" fmla="*/ 10 h 6"/>
                  <a:gd name="T94" fmla="*/ 34 w 8"/>
                  <a:gd name="T95" fmla="*/ 10 h 6"/>
                  <a:gd name="T96" fmla="*/ 39 w 8"/>
                  <a:gd name="T97" fmla="*/ 10 h 6"/>
                  <a:gd name="T98" fmla="*/ 39 w 8"/>
                  <a:gd name="T99" fmla="*/ 10 h 6"/>
                  <a:gd name="T100" fmla="*/ 39 w 8"/>
                  <a:gd name="T101" fmla="*/ 10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7181" name="Freeform 34"/>
              <p:cNvSpPr>
                <a:spLocks/>
              </p:cNvSpPr>
              <p:nvPr/>
            </p:nvSpPr>
            <p:spPr bwMode="auto">
              <a:xfrm>
                <a:off x="909" y="3676"/>
                <a:ext cx="5" cy="5"/>
              </a:xfrm>
              <a:custGeom>
                <a:avLst/>
                <a:gdLst>
                  <a:gd name="T0" fmla="*/ 5 w 1"/>
                  <a:gd name="T1" fmla="*/ 0 h 1"/>
                  <a:gd name="T2" fmla="*/ 0 w 1"/>
                  <a:gd name="T3" fmla="*/ 0 h 1"/>
                  <a:gd name="T4" fmla="*/ 0 w 1"/>
                  <a:gd name="T5" fmla="*/ 5 h 1"/>
                  <a:gd name="T6" fmla="*/ 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47182" name="Freeform 35"/>
              <p:cNvSpPr>
                <a:spLocks/>
              </p:cNvSpPr>
              <p:nvPr/>
            </p:nvSpPr>
            <p:spPr bwMode="auto">
              <a:xfrm>
                <a:off x="909" y="3676"/>
                <a:ext cx="5" cy="5"/>
              </a:xfrm>
              <a:custGeom>
                <a:avLst/>
                <a:gdLst>
                  <a:gd name="T0" fmla="*/ 5 w 1"/>
                  <a:gd name="T1" fmla="*/ 0 h 1"/>
                  <a:gd name="T2" fmla="*/ 5 w 1"/>
                  <a:gd name="T3" fmla="*/ 0 h 1"/>
                  <a:gd name="T4" fmla="*/ 5 w 1"/>
                  <a:gd name="T5" fmla="*/ 0 h 1"/>
                  <a:gd name="T6" fmla="*/ 5 w 1"/>
                  <a:gd name="T7" fmla="*/ 0 h 1"/>
                  <a:gd name="T8" fmla="*/ 0 w 1"/>
                  <a:gd name="T9" fmla="*/ 0 h 1"/>
                  <a:gd name="T10" fmla="*/ 0 w 1"/>
                  <a:gd name="T11" fmla="*/ 0 h 1"/>
                  <a:gd name="T12" fmla="*/ 0 w 1"/>
                  <a:gd name="T13" fmla="*/ 0 h 1"/>
                  <a:gd name="T14" fmla="*/ 0 w 1"/>
                  <a:gd name="T15" fmla="*/ 0 h 1"/>
                  <a:gd name="T16" fmla="*/ 0 w 1"/>
                  <a:gd name="T17" fmla="*/ 5 h 1"/>
                  <a:gd name="T18" fmla="*/ 0 w 1"/>
                  <a:gd name="T19" fmla="*/ 5 h 1"/>
                  <a:gd name="T20" fmla="*/ 0 w 1"/>
                  <a:gd name="T21" fmla="*/ 5 h 1"/>
                  <a:gd name="T22" fmla="*/ 0 w 1"/>
                  <a:gd name="T23" fmla="*/ 5 h 1"/>
                  <a:gd name="T24" fmla="*/ 0 w 1"/>
                  <a:gd name="T25" fmla="*/ 5 h 1"/>
                  <a:gd name="T26" fmla="*/ 5 w 1"/>
                  <a:gd name="T27" fmla="*/ 5 h 1"/>
                  <a:gd name="T28" fmla="*/ 5 w 1"/>
                  <a:gd name="T29" fmla="*/ 0 h 1"/>
                  <a:gd name="T30" fmla="*/ 5 w 1"/>
                  <a:gd name="T31" fmla="*/ 0 h 1"/>
                  <a:gd name="T32" fmla="*/ 5 w 1"/>
                  <a:gd name="T33" fmla="*/ 0 h 1"/>
                  <a:gd name="T34" fmla="*/ 5 w 1"/>
                  <a:gd name="T35" fmla="*/ 0 h 1"/>
                  <a:gd name="T36" fmla="*/ 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7183" name="Freeform 36"/>
              <p:cNvSpPr>
                <a:spLocks/>
              </p:cNvSpPr>
              <p:nvPr/>
            </p:nvSpPr>
            <p:spPr bwMode="auto">
              <a:xfrm>
                <a:off x="870" y="3682"/>
                <a:ext cx="14" cy="14"/>
              </a:xfrm>
              <a:custGeom>
                <a:avLst/>
                <a:gdLst>
                  <a:gd name="T0" fmla="*/ 9 w 3"/>
                  <a:gd name="T1" fmla="*/ 5 h 3"/>
                  <a:gd name="T2" fmla="*/ 14 w 3"/>
                  <a:gd name="T3" fmla="*/ 5 h 3"/>
                  <a:gd name="T4" fmla="*/ 9 w 3"/>
                  <a:gd name="T5" fmla="*/ 5 h 3"/>
                  <a:gd name="T6" fmla="*/ 14 w 3"/>
                  <a:gd name="T7" fmla="*/ 9 h 3"/>
                  <a:gd name="T8" fmla="*/ 9 w 3"/>
                  <a:gd name="T9" fmla="*/ 9 h 3"/>
                  <a:gd name="T10" fmla="*/ 5 w 3"/>
                  <a:gd name="T11" fmla="*/ 14 h 3"/>
                  <a:gd name="T12" fmla="*/ 0 w 3"/>
                  <a:gd name="T13" fmla="*/ 14 h 3"/>
                  <a:gd name="T14" fmla="*/ 5 w 3"/>
                  <a:gd name="T15" fmla="*/ 5 h 3"/>
                  <a:gd name="T16" fmla="*/ 9 w 3"/>
                  <a:gd name="T17" fmla="*/ 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47184" name="Freeform 37"/>
              <p:cNvSpPr>
                <a:spLocks/>
              </p:cNvSpPr>
              <p:nvPr/>
            </p:nvSpPr>
            <p:spPr bwMode="auto">
              <a:xfrm>
                <a:off x="875" y="3684"/>
                <a:ext cx="14" cy="9"/>
              </a:xfrm>
              <a:custGeom>
                <a:avLst/>
                <a:gdLst>
                  <a:gd name="T0" fmla="*/ 9 w 3"/>
                  <a:gd name="T1" fmla="*/ 0 h 2"/>
                  <a:gd name="T2" fmla="*/ 9 w 3"/>
                  <a:gd name="T3" fmla="*/ 0 h 2"/>
                  <a:gd name="T4" fmla="*/ 9 w 3"/>
                  <a:gd name="T5" fmla="*/ 0 h 2"/>
                  <a:gd name="T6" fmla="*/ 9 w 3"/>
                  <a:gd name="T7" fmla="*/ 0 h 2"/>
                  <a:gd name="T8" fmla="*/ 14 w 3"/>
                  <a:gd name="T9" fmla="*/ 0 h 2"/>
                  <a:gd name="T10" fmla="*/ 14 w 3"/>
                  <a:gd name="T11" fmla="*/ 0 h 2"/>
                  <a:gd name="T12" fmla="*/ 14 w 3"/>
                  <a:gd name="T13" fmla="*/ 0 h 2"/>
                  <a:gd name="T14" fmla="*/ 14 w 3"/>
                  <a:gd name="T15" fmla="*/ 0 h 2"/>
                  <a:gd name="T16" fmla="*/ 14 w 3"/>
                  <a:gd name="T17" fmla="*/ 0 h 2"/>
                  <a:gd name="T18" fmla="*/ 14 w 3"/>
                  <a:gd name="T19" fmla="*/ 0 h 2"/>
                  <a:gd name="T20" fmla="*/ 14 w 3"/>
                  <a:gd name="T21" fmla="*/ 0 h 2"/>
                  <a:gd name="T22" fmla="*/ 9 w 3"/>
                  <a:gd name="T23" fmla="*/ 0 h 2"/>
                  <a:gd name="T24" fmla="*/ 9 w 3"/>
                  <a:gd name="T25" fmla="*/ 5 h 2"/>
                  <a:gd name="T26" fmla="*/ 14 w 3"/>
                  <a:gd name="T27" fmla="*/ 5 h 2"/>
                  <a:gd name="T28" fmla="*/ 14 w 3"/>
                  <a:gd name="T29" fmla="*/ 5 h 2"/>
                  <a:gd name="T30" fmla="*/ 14 w 3"/>
                  <a:gd name="T31" fmla="*/ 5 h 2"/>
                  <a:gd name="T32" fmla="*/ 9 w 3"/>
                  <a:gd name="T33" fmla="*/ 5 h 2"/>
                  <a:gd name="T34" fmla="*/ 9 w 3"/>
                  <a:gd name="T35" fmla="*/ 5 h 2"/>
                  <a:gd name="T36" fmla="*/ 9 w 3"/>
                  <a:gd name="T37" fmla="*/ 5 h 2"/>
                  <a:gd name="T38" fmla="*/ 9 w 3"/>
                  <a:gd name="T39" fmla="*/ 5 h 2"/>
                  <a:gd name="T40" fmla="*/ 9 w 3"/>
                  <a:gd name="T41" fmla="*/ 5 h 2"/>
                  <a:gd name="T42" fmla="*/ 5 w 3"/>
                  <a:gd name="T43" fmla="*/ 9 h 2"/>
                  <a:gd name="T44" fmla="*/ 5 w 3"/>
                  <a:gd name="T45" fmla="*/ 9 h 2"/>
                  <a:gd name="T46" fmla="*/ 5 w 3"/>
                  <a:gd name="T47" fmla="*/ 9 h 2"/>
                  <a:gd name="T48" fmla="*/ 0 w 3"/>
                  <a:gd name="T49" fmla="*/ 9 h 2"/>
                  <a:gd name="T50" fmla="*/ 0 w 3"/>
                  <a:gd name="T51" fmla="*/ 9 h 2"/>
                  <a:gd name="T52" fmla="*/ 0 w 3"/>
                  <a:gd name="T53" fmla="*/ 5 h 2"/>
                  <a:gd name="T54" fmla="*/ 5 w 3"/>
                  <a:gd name="T55" fmla="*/ 5 h 2"/>
                  <a:gd name="T56" fmla="*/ 5 w 3"/>
                  <a:gd name="T57" fmla="*/ 5 h 2"/>
                  <a:gd name="T58" fmla="*/ 5 w 3"/>
                  <a:gd name="T59" fmla="*/ 5 h 2"/>
                  <a:gd name="T60" fmla="*/ 5 w 3"/>
                  <a:gd name="T61" fmla="*/ 0 h 2"/>
                  <a:gd name="T62" fmla="*/ 9 w 3"/>
                  <a:gd name="T63" fmla="*/ 0 h 2"/>
                  <a:gd name="T64" fmla="*/ 9 w 3"/>
                  <a:gd name="T65" fmla="*/ 0 h 2"/>
                  <a:gd name="T66" fmla="*/ 9 w 3"/>
                  <a:gd name="T67" fmla="*/ 0 h 2"/>
                  <a:gd name="T68" fmla="*/ 9 w 3"/>
                  <a:gd name="T69" fmla="*/ 0 h 2"/>
                  <a:gd name="T70" fmla="*/ 9 w 3"/>
                  <a:gd name="T71" fmla="*/ 0 h 2"/>
                  <a:gd name="T72" fmla="*/ 9 w 3"/>
                  <a:gd name="T73" fmla="*/ 0 h 2"/>
                  <a:gd name="T74" fmla="*/ 9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7185" name="Freeform 38"/>
              <p:cNvSpPr>
                <a:spLocks/>
              </p:cNvSpPr>
              <p:nvPr/>
            </p:nvSpPr>
            <p:spPr bwMode="auto">
              <a:xfrm>
                <a:off x="833" y="3690"/>
                <a:ext cx="19" cy="10"/>
              </a:xfrm>
              <a:custGeom>
                <a:avLst/>
                <a:gdLst>
                  <a:gd name="T0" fmla="*/ 14 w 4"/>
                  <a:gd name="T1" fmla="*/ 5 h 2"/>
                  <a:gd name="T2" fmla="*/ 14 w 4"/>
                  <a:gd name="T3" fmla="*/ 0 h 2"/>
                  <a:gd name="T4" fmla="*/ 19 w 4"/>
                  <a:gd name="T5" fmla="*/ 0 h 2"/>
                  <a:gd name="T6" fmla="*/ 19 w 4"/>
                  <a:gd name="T7" fmla="*/ 5 h 2"/>
                  <a:gd name="T8" fmla="*/ 5 w 4"/>
                  <a:gd name="T9" fmla="*/ 10 h 2"/>
                  <a:gd name="T10" fmla="*/ 14 w 4"/>
                  <a:gd name="T11" fmla="*/ 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47186" name="Freeform 39"/>
              <p:cNvSpPr>
                <a:spLocks/>
              </p:cNvSpPr>
              <p:nvPr/>
            </p:nvSpPr>
            <p:spPr bwMode="auto">
              <a:xfrm>
                <a:off x="838" y="3690"/>
                <a:ext cx="14" cy="10"/>
              </a:xfrm>
              <a:custGeom>
                <a:avLst/>
                <a:gdLst>
                  <a:gd name="T0" fmla="*/ 9 w 3"/>
                  <a:gd name="T1" fmla="*/ 5 h 2"/>
                  <a:gd name="T2" fmla="*/ 9 w 3"/>
                  <a:gd name="T3" fmla="*/ 5 h 2"/>
                  <a:gd name="T4" fmla="*/ 9 w 3"/>
                  <a:gd name="T5" fmla="*/ 0 h 2"/>
                  <a:gd name="T6" fmla="*/ 9 w 3"/>
                  <a:gd name="T7" fmla="*/ 0 h 2"/>
                  <a:gd name="T8" fmla="*/ 9 w 3"/>
                  <a:gd name="T9" fmla="*/ 0 h 2"/>
                  <a:gd name="T10" fmla="*/ 9 w 3"/>
                  <a:gd name="T11" fmla="*/ 0 h 2"/>
                  <a:gd name="T12" fmla="*/ 9 w 3"/>
                  <a:gd name="T13" fmla="*/ 0 h 2"/>
                  <a:gd name="T14" fmla="*/ 14 w 3"/>
                  <a:gd name="T15" fmla="*/ 0 h 2"/>
                  <a:gd name="T16" fmla="*/ 14 w 3"/>
                  <a:gd name="T17" fmla="*/ 0 h 2"/>
                  <a:gd name="T18" fmla="*/ 14 w 3"/>
                  <a:gd name="T19" fmla="*/ 0 h 2"/>
                  <a:gd name="T20" fmla="*/ 14 w 3"/>
                  <a:gd name="T21" fmla="*/ 5 h 2"/>
                  <a:gd name="T22" fmla="*/ 14 w 3"/>
                  <a:gd name="T23" fmla="*/ 5 h 2"/>
                  <a:gd name="T24" fmla="*/ 14 w 3"/>
                  <a:gd name="T25" fmla="*/ 5 h 2"/>
                  <a:gd name="T26" fmla="*/ 14 w 3"/>
                  <a:gd name="T27" fmla="*/ 5 h 2"/>
                  <a:gd name="T28" fmla="*/ 9 w 3"/>
                  <a:gd name="T29" fmla="*/ 10 h 2"/>
                  <a:gd name="T30" fmla="*/ 5 w 3"/>
                  <a:gd name="T31" fmla="*/ 10 h 2"/>
                  <a:gd name="T32" fmla="*/ 0 w 3"/>
                  <a:gd name="T33" fmla="*/ 10 h 2"/>
                  <a:gd name="T34" fmla="*/ 0 w 3"/>
                  <a:gd name="T35" fmla="*/ 10 h 2"/>
                  <a:gd name="T36" fmla="*/ 0 w 3"/>
                  <a:gd name="T37" fmla="*/ 10 h 2"/>
                  <a:gd name="T38" fmla="*/ 0 w 3"/>
                  <a:gd name="T39" fmla="*/ 10 h 2"/>
                  <a:gd name="T40" fmla="*/ 0 w 3"/>
                  <a:gd name="T41" fmla="*/ 10 h 2"/>
                  <a:gd name="T42" fmla="*/ 0 w 3"/>
                  <a:gd name="T43" fmla="*/ 10 h 2"/>
                  <a:gd name="T44" fmla="*/ 5 w 3"/>
                  <a:gd name="T45" fmla="*/ 10 h 2"/>
                  <a:gd name="T46" fmla="*/ 9 w 3"/>
                  <a:gd name="T47" fmla="*/ 5 h 2"/>
                  <a:gd name="T48" fmla="*/ 9 w 3"/>
                  <a:gd name="T49" fmla="*/ 5 h 2"/>
                  <a:gd name="T50" fmla="*/ 9 w 3"/>
                  <a:gd name="T51" fmla="*/ 5 h 2"/>
                  <a:gd name="T52" fmla="*/ 9 w 3"/>
                  <a:gd name="T53" fmla="*/ 5 h 2"/>
                  <a:gd name="T54" fmla="*/ 9 w 3"/>
                  <a:gd name="T55" fmla="*/ 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7187" name="Freeform 40"/>
              <p:cNvSpPr>
                <a:spLocks/>
              </p:cNvSpPr>
              <p:nvPr/>
            </p:nvSpPr>
            <p:spPr bwMode="auto">
              <a:xfrm>
                <a:off x="814" y="3691"/>
                <a:ext cx="10" cy="15"/>
              </a:xfrm>
              <a:custGeom>
                <a:avLst/>
                <a:gdLst>
                  <a:gd name="T0" fmla="*/ 5 w 2"/>
                  <a:gd name="T1" fmla="*/ 5 h 3"/>
                  <a:gd name="T2" fmla="*/ 0 w 2"/>
                  <a:gd name="T3" fmla="*/ 0 h 3"/>
                  <a:gd name="T4" fmla="*/ 0 w 2"/>
                  <a:gd name="T5" fmla="*/ 0 h 3"/>
                  <a:gd name="T6" fmla="*/ 5 w 2"/>
                  <a:gd name="T7" fmla="*/ 10 h 3"/>
                  <a:gd name="T8" fmla="*/ 0 w 2"/>
                  <a:gd name="T9" fmla="*/ 10 h 3"/>
                  <a:gd name="T10" fmla="*/ 0 w 2"/>
                  <a:gd name="T11" fmla="*/ 10 h 3"/>
                  <a:gd name="T12" fmla="*/ 0 w 2"/>
                  <a:gd name="T13" fmla="*/ 15 h 3"/>
                  <a:gd name="T14" fmla="*/ 5 w 2"/>
                  <a:gd name="T15" fmla="*/ 15 h 3"/>
                  <a:gd name="T16" fmla="*/ 5 w 2"/>
                  <a:gd name="T17" fmla="*/ 15 h 3"/>
                  <a:gd name="T18" fmla="*/ 10 w 2"/>
                  <a:gd name="T19" fmla="*/ 15 h 3"/>
                  <a:gd name="T20" fmla="*/ 10 w 2"/>
                  <a:gd name="T21" fmla="*/ 5 h 3"/>
                  <a:gd name="T22" fmla="*/ 10 w 2"/>
                  <a:gd name="T23" fmla="*/ 0 h 3"/>
                  <a:gd name="T24" fmla="*/ 5 w 2"/>
                  <a:gd name="T25" fmla="*/ 0 h 3"/>
                  <a:gd name="T26" fmla="*/ 5 w 2"/>
                  <a:gd name="T27" fmla="*/ 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47188" name="Freeform 41"/>
              <p:cNvSpPr>
                <a:spLocks/>
              </p:cNvSpPr>
              <p:nvPr/>
            </p:nvSpPr>
            <p:spPr bwMode="auto">
              <a:xfrm>
                <a:off x="814" y="3691"/>
                <a:ext cx="10" cy="15"/>
              </a:xfrm>
              <a:custGeom>
                <a:avLst/>
                <a:gdLst>
                  <a:gd name="T0" fmla="*/ 5 w 2"/>
                  <a:gd name="T1" fmla="*/ 5 h 3"/>
                  <a:gd name="T2" fmla="*/ 5 w 2"/>
                  <a:gd name="T3" fmla="*/ 0 h 3"/>
                  <a:gd name="T4" fmla="*/ 5 w 2"/>
                  <a:gd name="T5" fmla="*/ 0 h 3"/>
                  <a:gd name="T6" fmla="*/ 5 w 2"/>
                  <a:gd name="T7" fmla="*/ 0 h 3"/>
                  <a:gd name="T8" fmla="*/ 0 w 2"/>
                  <a:gd name="T9" fmla="*/ 0 h 3"/>
                  <a:gd name="T10" fmla="*/ 0 w 2"/>
                  <a:gd name="T11" fmla="*/ 0 h 3"/>
                  <a:gd name="T12" fmla="*/ 0 w 2"/>
                  <a:gd name="T13" fmla="*/ 5 h 3"/>
                  <a:gd name="T14" fmla="*/ 5 w 2"/>
                  <a:gd name="T15" fmla="*/ 5 h 3"/>
                  <a:gd name="T16" fmla="*/ 5 w 2"/>
                  <a:gd name="T17" fmla="*/ 5 h 3"/>
                  <a:gd name="T18" fmla="*/ 5 w 2"/>
                  <a:gd name="T19" fmla="*/ 10 h 3"/>
                  <a:gd name="T20" fmla="*/ 0 w 2"/>
                  <a:gd name="T21" fmla="*/ 10 h 3"/>
                  <a:gd name="T22" fmla="*/ 0 w 2"/>
                  <a:gd name="T23" fmla="*/ 10 h 3"/>
                  <a:gd name="T24" fmla="*/ 0 w 2"/>
                  <a:gd name="T25" fmla="*/ 10 h 3"/>
                  <a:gd name="T26" fmla="*/ 0 w 2"/>
                  <a:gd name="T27" fmla="*/ 10 h 3"/>
                  <a:gd name="T28" fmla="*/ 0 w 2"/>
                  <a:gd name="T29" fmla="*/ 10 h 3"/>
                  <a:gd name="T30" fmla="*/ 0 w 2"/>
                  <a:gd name="T31" fmla="*/ 10 h 3"/>
                  <a:gd name="T32" fmla="*/ 0 w 2"/>
                  <a:gd name="T33" fmla="*/ 15 h 3"/>
                  <a:gd name="T34" fmla="*/ 5 w 2"/>
                  <a:gd name="T35" fmla="*/ 15 h 3"/>
                  <a:gd name="T36" fmla="*/ 5 w 2"/>
                  <a:gd name="T37" fmla="*/ 15 h 3"/>
                  <a:gd name="T38" fmla="*/ 5 w 2"/>
                  <a:gd name="T39" fmla="*/ 15 h 3"/>
                  <a:gd name="T40" fmla="*/ 5 w 2"/>
                  <a:gd name="T41" fmla="*/ 15 h 3"/>
                  <a:gd name="T42" fmla="*/ 5 w 2"/>
                  <a:gd name="T43" fmla="*/ 15 h 3"/>
                  <a:gd name="T44" fmla="*/ 10 w 2"/>
                  <a:gd name="T45" fmla="*/ 15 h 3"/>
                  <a:gd name="T46" fmla="*/ 10 w 2"/>
                  <a:gd name="T47" fmla="*/ 10 h 3"/>
                  <a:gd name="T48" fmla="*/ 10 w 2"/>
                  <a:gd name="T49" fmla="*/ 5 h 3"/>
                  <a:gd name="T50" fmla="*/ 10 w 2"/>
                  <a:gd name="T51" fmla="*/ 5 h 3"/>
                  <a:gd name="T52" fmla="*/ 10 w 2"/>
                  <a:gd name="T53" fmla="*/ 5 h 3"/>
                  <a:gd name="T54" fmla="*/ 10 w 2"/>
                  <a:gd name="T55" fmla="*/ 0 h 3"/>
                  <a:gd name="T56" fmla="*/ 10 w 2"/>
                  <a:gd name="T57" fmla="*/ 0 h 3"/>
                  <a:gd name="T58" fmla="*/ 10 w 2"/>
                  <a:gd name="T59" fmla="*/ 0 h 3"/>
                  <a:gd name="T60" fmla="*/ 5 w 2"/>
                  <a:gd name="T61" fmla="*/ 0 h 3"/>
                  <a:gd name="T62" fmla="*/ 5 w 2"/>
                  <a:gd name="T63" fmla="*/ 0 h 3"/>
                  <a:gd name="T64" fmla="*/ 5 w 2"/>
                  <a:gd name="T65" fmla="*/ 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7189" name="Freeform 42"/>
              <p:cNvSpPr>
                <a:spLocks/>
              </p:cNvSpPr>
              <p:nvPr/>
            </p:nvSpPr>
            <p:spPr bwMode="auto">
              <a:xfrm>
                <a:off x="795" y="3693"/>
                <a:ext cx="15" cy="15"/>
              </a:xfrm>
              <a:custGeom>
                <a:avLst/>
                <a:gdLst>
                  <a:gd name="T0" fmla="*/ 15 w 3"/>
                  <a:gd name="T1" fmla="*/ 15 h 3"/>
                  <a:gd name="T2" fmla="*/ 15 w 3"/>
                  <a:gd name="T3" fmla="*/ 15 h 3"/>
                  <a:gd name="T4" fmla="*/ 15 w 3"/>
                  <a:gd name="T5" fmla="*/ 15 h 3"/>
                  <a:gd name="T6" fmla="*/ 15 w 3"/>
                  <a:gd name="T7" fmla="*/ 15 h 3"/>
                  <a:gd name="T8" fmla="*/ 15 w 3"/>
                  <a:gd name="T9" fmla="*/ 15 h 3"/>
                  <a:gd name="T10" fmla="*/ 15 w 3"/>
                  <a:gd name="T11" fmla="*/ 15 h 3"/>
                  <a:gd name="T12" fmla="*/ 10 w 3"/>
                  <a:gd name="T13" fmla="*/ 10 h 3"/>
                  <a:gd name="T14" fmla="*/ 5 w 3"/>
                  <a:gd name="T15" fmla="*/ 5 h 3"/>
                  <a:gd name="T16" fmla="*/ 5 w 3"/>
                  <a:gd name="T17" fmla="*/ 5 h 3"/>
                  <a:gd name="T18" fmla="*/ 5 w 3"/>
                  <a:gd name="T19" fmla="*/ 5 h 3"/>
                  <a:gd name="T20" fmla="*/ 5 w 3"/>
                  <a:gd name="T21" fmla="*/ 5 h 3"/>
                  <a:gd name="T22" fmla="*/ 5 w 3"/>
                  <a:gd name="T23" fmla="*/ 5 h 3"/>
                  <a:gd name="T24" fmla="*/ 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5 h 3"/>
                  <a:gd name="T42" fmla="*/ 0 w 3"/>
                  <a:gd name="T43" fmla="*/ 5 h 3"/>
                  <a:gd name="T44" fmla="*/ 0 w 3"/>
                  <a:gd name="T45" fmla="*/ 5 h 3"/>
                  <a:gd name="T46" fmla="*/ 0 w 3"/>
                  <a:gd name="T47" fmla="*/ 5 h 3"/>
                  <a:gd name="T48" fmla="*/ 5 w 3"/>
                  <a:gd name="T49" fmla="*/ 5 h 3"/>
                  <a:gd name="T50" fmla="*/ 5 w 3"/>
                  <a:gd name="T51" fmla="*/ 10 h 3"/>
                  <a:gd name="T52" fmla="*/ 5 w 3"/>
                  <a:gd name="T53" fmla="*/ 10 h 3"/>
                  <a:gd name="T54" fmla="*/ 10 w 3"/>
                  <a:gd name="T55" fmla="*/ 15 h 3"/>
                  <a:gd name="T56" fmla="*/ 10 w 3"/>
                  <a:gd name="T57" fmla="*/ 15 h 3"/>
                  <a:gd name="T58" fmla="*/ 15 w 3"/>
                  <a:gd name="T59" fmla="*/ 15 h 3"/>
                  <a:gd name="T60" fmla="*/ 15 w 3"/>
                  <a:gd name="T61" fmla="*/ 15 h 3"/>
                  <a:gd name="T62" fmla="*/ 15 w 3"/>
                  <a:gd name="T63" fmla="*/ 15 h 3"/>
                  <a:gd name="T64" fmla="*/ 15 w 3"/>
                  <a:gd name="T65" fmla="*/ 15 h 3"/>
                  <a:gd name="T66" fmla="*/ 15 w 3"/>
                  <a:gd name="T67" fmla="*/ 1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7190" name="Freeform 43"/>
              <p:cNvSpPr>
                <a:spLocks/>
              </p:cNvSpPr>
              <p:nvPr/>
            </p:nvSpPr>
            <p:spPr bwMode="auto">
              <a:xfrm>
                <a:off x="768" y="3683"/>
                <a:ext cx="19" cy="10"/>
              </a:xfrm>
              <a:custGeom>
                <a:avLst/>
                <a:gdLst>
                  <a:gd name="T0" fmla="*/ 0 w 4"/>
                  <a:gd name="T1" fmla="*/ 5 h 2"/>
                  <a:gd name="T2" fmla="*/ 0 w 4"/>
                  <a:gd name="T3" fmla="*/ 5 h 2"/>
                  <a:gd name="T4" fmla="*/ 5 w 4"/>
                  <a:gd name="T5" fmla="*/ 0 h 2"/>
                  <a:gd name="T6" fmla="*/ 5 w 4"/>
                  <a:gd name="T7" fmla="*/ 0 h 2"/>
                  <a:gd name="T8" fmla="*/ 10 w 4"/>
                  <a:gd name="T9" fmla="*/ 0 h 2"/>
                  <a:gd name="T10" fmla="*/ 14 w 4"/>
                  <a:gd name="T11" fmla="*/ 0 h 2"/>
                  <a:gd name="T12" fmla="*/ 14 w 4"/>
                  <a:gd name="T13" fmla="*/ 0 h 2"/>
                  <a:gd name="T14" fmla="*/ 14 w 4"/>
                  <a:gd name="T15" fmla="*/ 0 h 2"/>
                  <a:gd name="T16" fmla="*/ 14 w 4"/>
                  <a:gd name="T17" fmla="*/ 5 h 2"/>
                  <a:gd name="T18" fmla="*/ 19 w 4"/>
                  <a:gd name="T19" fmla="*/ 5 h 2"/>
                  <a:gd name="T20" fmla="*/ 19 w 4"/>
                  <a:gd name="T21" fmla="*/ 5 h 2"/>
                  <a:gd name="T22" fmla="*/ 19 w 4"/>
                  <a:gd name="T23" fmla="*/ 5 h 2"/>
                  <a:gd name="T24" fmla="*/ 19 w 4"/>
                  <a:gd name="T25" fmla="*/ 5 h 2"/>
                  <a:gd name="T26" fmla="*/ 19 w 4"/>
                  <a:gd name="T27" fmla="*/ 5 h 2"/>
                  <a:gd name="T28" fmla="*/ 19 w 4"/>
                  <a:gd name="T29" fmla="*/ 5 h 2"/>
                  <a:gd name="T30" fmla="*/ 19 w 4"/>
                  <a:gd name="T31" fmla="*/ 5 h 2"/>
                  <a:gd name="T32" fmla="*/ 19 w 4"/>
                  <a:gd name="T33" fmla="*/ 10 h 2"/>
                  <a:gd name="T34" fmla="*/ 19 w 4"/>
                  <a:gd name="T35" fmla="*/ 10 h 2"/>
                  <a:gd name="T36" fmla="*/ 19 w 4"/>
                  <a:gd name="T37" fmla="*/ 10 h 2"/>
                  <a:gd name="T38" fmla="*/ 19 w 4"/>
                  <a:gd name="T39" fmla="*/ 10 h 2"/>
                  <a:gd name="T40" fmla="*/ 14 w 4"/>
                  <a:gd name="T41" fmla="*/ 5 h 2"/>
                  <a:gd name="T42" fmla="*/ 14 w 4"/>
                  <a:gd name="T43" fmla="*/ 5 h 2"/>
                  <a:gd name="T44" fmla="*/ 14 w 4"/>
                  <a:gd name="T45" fmla="*/ 10 h 2"/>
                  <a:gd name="T46" fmla="*/ 14 w 4"/>
                  <a:gd name="T47" fmla="*/ 10 h 2"/>
                  <a:gd name="T48" fmla="*/ 14 w 4"/>
                  <a:gd name="T49" fmla="*/ 10 h 2"/>
                  <a:gd name="T50" fmla="*/ 10 w 4"/>
                  <a:gd name="T51" fmla="*/ 10 h 2"/>
                  <a:gd name="T52" fmla="*/ 10 w 4"/>
                  <a:gd name="T53" fmla="*/ 10 h 2"/>
                  <a:gd name="T54" fmla="*/ 10 w 4"/>
                  <a:gd name="T55" fmla="*/ 10 h 2"/>
                  <a:gd name="T56" fmla="*/ 10 w 4"/>
                  <a:gd name="T57" fmla="*/ 10 h 2"/>
                  <a:gd name="T58" fmla="*/ 10 w 4"/>
                  <a:gd name="T59" fmla="*/ 10 h 2"/>
                  <a:gd name="T60" fmla="*/ 10 w 4"/>
                  <a:gd name="T61" fmla="*/ 10 h 2"/>
                  <a:gd name="T62" fmla="*/ 10 w 4"/>
                  <a:gd name="T63" fmla="*/ 10 h 2"/>
                  <a:gd name="T64" fmla="*/ 5 w 4"/>
                  <a:gd name="T65" fmla="*/ 10 h 2"/>
                  <a:gd name="T66" fmla="*/ 5 w 4"/>
                  <a:gd name="T67" fmla="*/ 10 h 2"/>
                  <a:gd name="T68" fmla="*/ 5 w 4"/>
                  <a:gd name="T69" fmla="*/ 5 h 2"/>
                  <a:gd name="T70" fmla="*/ 5 w 4"/>
                  <a:gd name="T71" fmla="*/ 5 h 2"/>
                  <a:gd name="T72" fmla="*/ 5 w 4"/>
                  <a:gd name="T73" fmla="*/ 5 h 2"/>
                  <a:gd name="T74" fmla="*/ 5 w 4"/>
                  <a:gd name="T75" fmla="*/ 5 h 2"/>
                  <a:gd name="T76" fmla="*/ 5 w 4"/>
                  <a:gd name="T77" fmla="*/ 5 h 2"/>
                  <a:gd name="T78" fmla="*/ 5 w 4"/>
                  <a:gd name="T79" fmla="*/ 5 h 2"/>
                  <a:gd name="T80" fmla="*/ 5 w 4"/>
                  <a:gd name="T81" fmla="*/ 5 h 2"/>
                  <a:gd name="T82" fmla="*/ 5 w 4"/>
                  <a:gd name="T83" fmla="*/ 5 h 2"/>
                  <a:gd name="T84" fmla="*/ 5 w 4"/>
                  <a:gd name="T85" fmla="*/ 5 h 2"/>
                  <a:gd name="T86" fmla="*/ 5 w 4"/>
                  <a:gd name="T87" fmla="*/ 5 h 2"/>
                  <a:gd name="T88" fmla="*/ 5 w 4"/>
                  <a:gd name="T89" fmla="*/ 5 h 2"/>
                  <a:gd name="T90" fmla="*/ 5 w 4"/>
                  <a:gd name="T91" fmla="*/ 5 h 2"/>
                  <a:gd name="T92" fmla="*/ 5 w 4"/>
                  <a:gd name="T93" fmla="*/ 5 h 2"/>
                  <a:gd name="T94" fmla="*/ 0 w 4"/>
                  <a:gd name="T95" fmla="*/ 5 h 2"/>
                  <a:gd name="T96" fmla="*/ 0 w 4"/>
                  <a:gd name="T97" fmla="*/ 5 h 2"/>
                  <a:gd name="T98" fmla="*/ 0 w 4"/>
                  <a:gd name="T99" fmla="*/ 5 h 2"/>
                  <a:gd name="T100" fmla="*/ 0 w 4"/>
                  <a:gd name="T101" fmla="*/ 5 h 2"/>
                  <a:gd name="T102" fmla="*/ 0 w 4"/>
                  <a:gd name="T103" fmla="*/ 5 h 2"/>
                  <a:gd name="T104" fmla="*/ 0 w 4"/>
                  <a:gd name="T105" fmla="*/ 5 h 2"/>
                  <a:gd name="T106" fmla="*/ 0 w 4"/>
                  <a:gd name="T107" fmla="*/ 5 h 2"/>
                  <a:gd name="T108" fmla="*/ 0 w 4"/>
                  <a:gd name="T109" fmla="*/ 5 h 2"/>
                  <a:gd name="T110" fmla="*/ 0 w 4"/>
                  <a:gd name="T111" fmla="*/ 5 h 2"/>
                  <a:gd name="T112" fmla="*/ 0 w 4"/>
                  <a:gd name="T113" fmla="*/ 5 h 2"/>
                  <a:gd name="T114" fmla="*/ 0 w 4"/>
                  <a:gd name="T115" fmla="*/ 5 h 2"/>
                  <a:gd name="T116" fmla="*/ 0 w 4"/>
                  <a:gd name="T117" fmla="*/ 5 h 2"/>
                  <a:gd name="T118" fmla="*/ 0 w 4"/>
                  <a:gd name="T119" fmla="*/ 5 h 2"/>
                  <a:gd name="T120" fmla="*/ 0 w 4"/>
                  <a:gd name="T121" fmla="*/ 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47170" name="Freeform 52"/>
            <p:cNvSpPr>
              <a:spLocks/>
            </p:cNvSpPr>
            <p:nvPr/>
          </p:nvSpPr>
          <p:spPr bwMode="auto">
            <a:xfrm>
              <a:off x="3474" y="2596"/>
              <a:ext cx="395" cy="322"/>
            </a:xfrm>
            <a:custGeom>
              <a:avLst/>
              <a:gdLst>
                <a:gd name="T0" fmla="*/ 210 w 77"/>
                <a:gd name="T1" fmla="*/ 5 h 66"/>
                <a:gd name="T2" fmla="*/ 226 w 77"/>
                <a:gd name="T3" fmla="*/ 49 h 66"/>
                <a:gd name="T4" fmla="*/ 221 w 77"/>
                <a:gd name="T5" fmla="*/ 63 h 66"/>
                <a:gd name="T6" fmla="*/ 205 w 77"/>
                <a:gd name="T7" fmla="*/ 107 h 66"/>
                <a:gd name="T8" fmla="*/ 328 w 77"/>
                <a:gd name="T9" fmla="*/ 161 h 66"/>
                <a:gd name="T10" fmla="*/ 328 w 77"/>
                <a:gd name="T11" fmla="*/ 195 h 66"/>
                <a:gd name="T12" fmla="*/ 323 w 77"/>
                <a:gd name="T13" fmla="*/ 220 h 66"/>
                <a:gd name="T14" fmla="*/ 298 w 77"/>
                <a:gd name="T15" fmla="*/ 215 h 66"/>
                <a:gd name="T16" fmla="*/ 287 w 77"/>
                <a:gd name="T17" fmla="*/ 239 h 66"/>
                <a:gd name="T18" fmla="*/ 318 w 77"/>
                <a:gd name="T19" fmla="*/ 234 h 66"/>
                <a:gd name="T20" fmla="*/ 339 w 77"/>
                <a:gd name="T21" fmla="*/ 229 h 66"/>
                <a:gd name="T22" fmla="*/ 328 w 77"/>
                <a:gd name="T23" fmla="*/ 239 h 66"/>
                <a:gd name="T24" fmla="*/ 339 w 77"/>
                <a:gd name="T25" fmla="*/ 249 h 66"/>
                <a:gd name="T26" fmla="*/ 364 w 77"/>
                <a:gd name="T27" fmla="*/ 229 h 66"/>
                <a:gd name="T28" fmla="*/ 380 w 77"/>
                <a:gd name="T29" fmla="*/ 234 h 66"/>
                <a:gd name="T30" fmla="*/ 374 w 77"/>
                <a:gd name="T31" fmla="*/ 249 h 66"/>
                <a:gd name="T32" fmla="*/ 349 w 77"/>
                <a:gd name="T33" fmla="*/ 273 h 66"/>
                <a:gd name="T34" fmla="*/ 364 w 77"/>
                <a:gd name="T35" fmla="*/ 293 h 66"/>
                <a:gd name="T36" fmla="*/ 395 w 77"/>
                <a:gd name="T37" fmla="*/ 317 h 66"/>
                <a:gd name="T38" fmla="*/ 364 w 77"/>
                <a:gd name="T39" fmla="*/ 307 h 66"/>
                <a:gd name="T40" fmla="*/ 328 w 77"/>
                <a:gd name="T41" fmla="*/ 288 h 66"/>
                <a:gd name="T42" fmla="*/ 313 w 77"/>
                <a:gd name="T43" fmla="*/ 302 h 66"/>
                <a:gd name="T44" fmla="*/ 308 w 77"/>
                <a:gd name="T45" fmla="*/ 317 h 66"/>
                <a:gd name="T46" fmla="*/ 292 w 77"/>
                <a:gd name="T47" fmla="*/ 307 h 66"/>
                <a:gd name="T48" fmla="*/ 277 w 77"/>
                <a:gd name="T49" fmla="*/ 307 h 66"/>
                <a:gd name="T50" fmla="*/ 251 w 77"/>
                <a:gd name="T51" fmla="*/ 312 h 66"/>
                <a:gd name="T52" fmla="*/ 210 w 77"/>
                <a:gd name="T53" fmla="*/ 288 h 66"/>
                <a:gd name="T54" fmla="*/ 195 w 77"/>
                <a:gd name="T55" fmla="*/ 278 h 66"/>
                <a:gd name="T56" fmla="*/ 190 w 77"/>
                <a:gd name="T57" fmla="*/ 273 h 66"/>
                <a:gd name="T58" fmla="*/ 174 w 77"/>
                <a:gd name="T59" fmla="*/ 268 h 66"/>
                <a:gd name="T60" fmla="*/ 169 w 77"/>
                <a:gd name="T61" fmla="*/ 263 h 66"/>
                <a:gd name="T62" fmla="*/ 159 w 77"/>
                <a:gd name="T63" fmla="*/ 283 h 66"/>
                <a:gd name="T64" fmla="*/ 77 w 77"/>
                <a:gd name="T65" fmla="*/ 273 h 66"/>
                <a:gd name="T66" fmla="*/ 21 w 77"/>
                <a:gd name="T67" fmla="*/ 268 h 66"/>
                <a:gd name="T68" fmla="*/ 26 w 77"/>
                <a:gd name="T69" fmla="*/ 259 h 66"/>
                <a:gd name="T70" fmla="*/ 31 w 77"/>
                <a:gd name="T71" fmla="*/ 224 h 66"/>
                <a:gd name="T72" fmla="*/ 31 w 77"/>
                <a:gd name="T73" fmla="*/ 205 h 66"/>
                <a:gd name="T74" fmla="*/ 46 w 77"/>
                <a:gd name="T75" fmla="*/ 181 h 66"/>
                <a:gd name="T76" fmla="*/ 36 w 77"/>
                <a:gd name="T77" fmla="*/ 146 h 66"/>
                <a:gd name="T78" fmla="*/ 31 w 77"/>
                <a:gd name="T79" fmla="*/ 137 h 66"/>
                <a:gd name="T80" fmla="*/ 21 w 77"/>
                <a:gd name="T81" fmla="*/ 122 h 66"/>
                <a:gd name="T82" fmla="*/ 5 w 77"/>
                <a:gd name="T83" fmla="*/ 93 h 66"/>
                <a:gd name="T84" fmla="*/ 0 w 77"/>
                <a:gd name="T85" fmla="*/ 5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FFCE85"/>
            </a:solidFill>
            <a:ln w="12700" cmpd="sng">
              <a:solidFill>
                <a:schemeClr val="tx1"/>
              </a:solidFill>
              <a:prstDash val="solid"/>
              <a:round/>
              <a:headEnd/>
              <a:tailEnd/>
            </a:ln>
          </p:spPr>
          <p:txBody>
            <a:bodyPr/>
            <a:lstStyle/>
            <a:p>
              <a:endParaRPr lang="en-US"/>
            </a:p>
          </p:txBody>
        </p:sp>
        <p:grpSp>
          <p:nvGrpSpPr>
            <p:cNvPr id="47171" name="Group 54"/>
            <p:cNvGrpSpPr>
              <a:grpSpLocks/>
            </p:cNvGrpSpPr>
            <p:nvPr/>
          </p:nvGrpSpPr>
          <p:grpSpPr bwMode="auto">
            <a:xfrm>
              <a:off x="3669" y="1384"/>
              <a:ext cx="523" cy="468"/>
              <a:chOff x="3562" y="1636"/>
              <a:chExt cx="497" cy="468"/>
            </a:xfrm>
          </p:grpSpPr>
          <p:sp>
            <p:nvSpPr>
              <p:cNvPr id="47174" name="Freeform 55"/>
              <p:cNvSpPr>
                <a:spLocks/>
              </p:cNvSpPr>
              <p:nvPr/>
            </p:nvSpPr>
            <p:spPr bwMode="auto">
              <a:xfrm>
                <a:off x="3806" y="1758"/>
                <a:ext cx="253" cy="346"/>
              </a:xfrm>
              <a:custGeom>
                <a:avLst/>
                <a:gdLst>
                  <a:gd name="T0" fmla="*/ 127 w 52"/>
                  <a:gd name="T1" fmla="*/ 331 h 71"/>
                  <a:gd name="T2" fmla="*/ 209 w 52"/>
                  <a:gd name="T3" fmla="*/ 327 h 71"/>
                  <a:gd name="T4" fmla="*/ 219 w 52"/>
                  <a:gd name="T5" fmla="*/ 302 h 71"/>
                  <a:gd name="T6" fmla="*/ 219 w 52"/>
                  <a:gd name="T7" fmla="*/ 283 h 71"/>
                  <a:gd name="T8" fmla="*/ 234 w 52"/>
                  <a:gd name="T9" fmla="*/ 268 h 71"/>
                  <a:gd name="T10" fmla="*/ 238 w 52"/>
                  <a:gd name="T11" fmla="*/ 253 h 71"/>
                  <a:gd name="T12" fmla="*/ 243 w 52"/>
                  <a:gd name="T13" fmla="*/ 244 h 71"/>
                  <a:gd name="T14" fmla="*/ 248 w 52"/>
                  <a:gd name="T15" fmla="*/ 249 h 71"/>
                  <a:gd name="T16" fmla="*/ 253 w 52"/>
                  <a:gd name="T17" fmla="*/ 244 h 71"/>
                  <a:gd name="T18" fmla="*/ 253 w 52"/>
                  <a:gd name="T19" fmla="*/ 224 h 71"/>
                  <a:gd name="T20" fmla="*/ 248 w 52"/>
                  <a:gd name="T21" fmla="*/ 205 h 71"/>
                  <a:gd name="T22" fmla="*/ 229 w 52"/>
                  <a:gd name="T23" fmla="*/ 136 h 71"/>
                  <a:gd name="T24" fmla="*/ 204 w 52"/>
                  <a:gd name="T25" fmla="*/ 136 h 71"/>
                  <a:gd name="T26" fmla="*/ 175 w 52"/>
                  <a:gd name="T27" fmla="*/ 175 h 71"/>
                  <a:gd name="T28" fmla="*/ 170 w 52"/>
                  <a:gd name="T29" fmla="*/ 171 h 71"/>
                  <a:gd name="T30" fmla="*/ 161 w 52"/>
                  <a:gd name="T31" fmla="*/ 166 h 71"/>
                  <a:gd name="T32" fmla="*/ 161 w 52"/>
                  <a:gd name="T33" fmla="*/ 146 h 71"/>
                  <a:gd name="T34" fmla="*/ 175 w 52"/>
                  <a:gd name="T35" fmla="*/ 136 h 71"/>
                  <a:gd name="T36" fmla="*/ 175 w 52"/>
                  <a:gd name="T37" fmla="*/ 127 h 71"/>
                  <a:gd name="T38" fmla="*/ 185 w 52"/>
                  <a:gd name="T39" fmla="*/ 117 h 71"/>
                  <a:gd name="T40" fmla="*/ 185 w 52"/>
                  <a:gd name="T41" fmla="*/ 83 h 71"/>
                  <a:gd name="T42" fmla="*/ 180 w 52"/>
                  <a:gd name="T43" fmla="*/ 68 h 71"/>
                  <a:gd name="T44" fmla="*/ 170 w 52"/>
                  <a:gd name="T45" fmla="*/ 58 h 71"/>
                  <a:gd name="T46" fmla="*/ 180 w 52"/>
                  <a:gd name="T47" fmla="*/ 49 h 71"/>
                  <a:gd name="T48" fmla="*/ 175 w 52"/>
                  <a:gd name="T49" fmla="*/ 34 h 71"/>
                  <a:gd name="T50" fmla="*/ 146 w 52"/>
                  <a:gd name="T51" fmla="*/ 19 h 71"/>
                  <a:gd name="T52" fmla="*/ 127 w 52"/>
                  <a:gd name="T53" fmla="*/ 10 h 71"/>
                  <a:gd name="T54" fmla="*/ 102 w 52"/>
                  <a:gd name="T55" fmla="*/ 5 h 71"/>
                  <a:gd name="T56" fmla="*/ 88 w 52"/>
                  <a:gd name="T57" fmla="*/ 5 h 71"/>
                  <a:gd name="T58" fmla="*/ 73 w 52"/>
                  <a:gd name="T59" fmla="*/ 15 h 71"/>
                  <a:gd name="T60" fmla="*/ 73 w 52"/>
                  <a:gd name="T61" fmla="*/ 29 h 71"/>
                  <a:gd name="T62" fmla="*/ 78 w 52"/>
                  <a:gd name="T63" fmla="*/ 34 h 71"/>
                  <a:gd name="T64" fmla="*/ 73 w 52"/>
                  <a:gd name="T65" fmla="*/ 39 h 71"/>
                  <a:gd name="T66" fmla="*/ 63 w 52"/>
                  <a:gd name="T67" fmla="*/ 49 h 71"/>
                  <a:gd name="T68" fmla="*/ 58 w 52"/>
                  <a:gd name="T69" fmla="*/ 63 h 71"/>
                  <a:gd name="T70" fmla="*/ 58 w 52"/>
                  <a:gd name="T71" fmla="*/ 83 h 71"/>
                  <a:gd name="T72" fmla="*/ 49 w 52"/>
                  <a:gd name="T73" fmla="*/ 78 h 71"/>
                  <a:gd name="T74" fmla="*/ 49 w 52"/>
                  <a:gd name="T75" fmla="*/ 63 h 71"/>
                  <a:gd name="T76" fmla="*/ 49 w 52"/>
                  <a:gd name="T77" fmla="*/ 54 h 71"/>
                  <a:gd name="T78" fmla="*/ 39 w 52"/>
                  <a:gd name="T79" fmla="*/ 63 h 71"/>
                  <a:gd name="T80" fmla="*/ 39 w 52"/>
                  <a:gd name="T81" fmla="*/ 78 h 71"/>
                  <a:gd name="T82" fmla="*/ 24 w 52"/>
                  <a:gd name="T83" fmla="*/ 83 h 71"/>
                  <a:gd name="T84" fmla="*/ 19 w 52"/>
                  <a:gd name="T85" fmla="*/ 93 h 71"/>
                  <a:gd name="T86" fmla="*/ 15 w 52"/>
                  <a:gd name="T87" fmla="*/ 112 h 71"/>
                  <a:gd name="T88" fmla="*/ 10 w 52"/>
                  <a:gd name="T89" fmla="*/ 136 h 71"/>
                  <a:gd name="T90" fmla="*/ 5 w 52"/>
                  <a:gd name="T91" fmla="*/ 156 h 71"/>
                  <a:gd name="T92" fmla="*/ 10 w 52"/>
                  <a:gd name="T93" fmla="*/ 180 h 71"/>
                  <a:gd name="T94" fmla="*/ 10 w 52"/>
                  <a:gd name="T95" fmla="*/ 200 h 71"/>
                  <a:gd name="T96" fmla="*/ 29 w 52"/>
                  <a:gd name="T97" fmla="*/ 244 h 71"/>
                  <a:gd name="T98" fmla="*/ 34 w 52"/>
                  <a:gd name="T99" fmla="*/ 268 h 71"/>
                  <a:gd name="T100" fmla="*/ 34 w 52"/>
                  <a:gd name="T101" fmla="*/ 273 h 71"/>
                  <a:gd name="T102" fmla="*/ 29 w 52"/>
                  <a:gd name="T103" fmla="*/ 302 h 71"/>
                  <a:gd name="T104" fmla="*/ 10 w 52"/>
                  <a:gd name="T105" fmla="*/ 336 h 71"/>
                  <a:gd name="T106" fmla="*/ 0 w 52"/>
                  <a:gd name="T107" fmla="*/ 34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7175" name="Freeform 56"/>
              <p:cNvSpPr>
                <a:spLocks/>
              </p:cNvSpPr>
              <p:nvPr/>
            </p:nvSpPr>
            <p:spPr bwMode="auto">
              <a:xfrm>
                <a:off x="3562" y="1636"/>
                <a:ext cx="405" cy="200"/>
              </a:xfrm>
              <a:custGeom>
                <a:avLst/>
                <a:gdLst>
                  <a:gd name="T0" fmla="*/ 20 w 83"/>
                  <a:gd name="T1" fmla="*/ 78 h 41"/>
                  <a:gd name="T2" fmla="*/ 39 w 83"/>
                  <a:gd name="T3" fmla="*/ 63 h 41"/>
                  <a:gd name="T4" fmla="*/ 98 w 83"/>
                  <a:gd name="T5" fmla="*/ 29 h 41"/>
                  <a:gd name="T6" fmla="*/ 127 w 83"/>
                  <a:gd name="T7" fmla="*/ 5 h 41"/>
                  <a:gd name="T8" fmla="*/ 151 w 83"/>
                  <a:gd name="T9" fmla="*/ 5 h 41"/>
                  <a:gd name="T10" fmla="*/ 137 w 83"/>
                  <a:gd name="T11" fmla="*/ 20 h 41"/>
                  <a:gd name="T12" fmla="*/ 112 w 83"/>
                  <a:gd name="T13" fmla="*/ 44 h 41"/>
                  <a:gd name="T14" fmla="*/ 112 w 83"/>
                  <a:gd name="T15" fmla="*/ 59 h 41"/>
                  <a:gd name="T16" fmla="*/ 137 w 83"/>
                  <a:gd name="T17" fmla="*/ 49 h 41"/>
                  <a:gd name="T18" fmla="*/ 190 w 83"/>
                  <a:gd name="T19" fmla="*/ 73 h 41"/>
                  <a:gd name="T20" fmla="*/ 210 w 83"/>
                  <a:gd name="T21" fmla="*/ 78 h 41"/>
                  <a:gd name="T22" fmla="*/ 215 w 83"/>
                  <a:gd name="T23" fmla="*/ 83 h 41"/>
                  <a:gd name="T24" fmla="*/ 239 w 83"/>
                  <a:gd name="T25" fmla="*/ 63 h 41"/>
                  <a:gd name="T26" fmla="*/ 312 w 83"/>
                  <a:gd name="T27" fmla="*/ 39 h 41"/>
                  <a:gd name="T28" fmla="*/ 307 w 83"/>
                  <a:gd name="T29" fmla="*/ 54 h 41"/>
                  <a:gd name="T30" fmla="*/ 322 w 83"/>
                  <a:gd name="T31" fmla="*/ 68 h 41"/>
                  <a:gd name="T32" fmla="*/ 351 w 83"/>
                  <a:gd name="T33" fmla="*/ 63 h 41"/>
                  <a:gd name="T34" fmla="*/ 371 w 83"/>
                  <a:gd name="T35" fmla="*/ 88 h 41"/>
                  <a:gd name="T36" fmla="*/ 400 w 83"/>
                  <a:gd name="T37" fmla="*/ 93 h 41"/>
                  <a:gd name="T38" fmla="*/ 400 w 83"/>
                  <a:gd name="T39" fmla="*/ 102 h 41"/>
                  <a:gd name="T40" fmla="*/ 385 w 83"/>
                  <a:gd name="T41" fmla="*/ 102 h 41"/>
                  <a:gd name="T42" fmla="*/ 366 w 83"/>
                  <a:gd name="T43" fmla="*/ 102 h 41"/>
                  <a:gd name="T44" fmla="*/ 337 w 83"/>
                  <a:gd name="T45" fmla="*/ 102 h 41"/>
                  <a:gd name="T46" fmla="*/ 337 w 83"/>
                  <a:gd name="T47" fmla="*/ 117 h 41"/>
                  <a:gd name="T48" fmla="*/ 303 w 83"/>
                  <a:gd name="T49" fmla="*/ 102 h 41"/>
                  <a:gd name="T50" fmla="*/ 278 w 83"/>
                  <a:gd name="T51" fmla="*/ 112 h 41"/>
                  <a:gd name="T52" fmla="*/ 268 w 83"/>
                  <a:gd name="T53" fmla="*/ 122 h 41"/>
                  <a:gd name="T54" fmla="*/ 244 w 83"/>
                  <a:gd name="T55" fmla="*/ 122 h 41"/>
                  <a:gd name="T56" fmla="*/ 224 w 83"/>
                  <a:gd name="T57" fmla="*/ 146 h 41"/>
                  <a:gd name="T58" fmla="*/ 229 w 83"/>
                  <a:gd name="T59" fmla="*/ 137 h 41"/>
                  <a:gd name="T60" fmla="*/ 215 w 83"/>
                  <a:gd name="T61" fmla="*/ 137 h 41"/>
                  <a:gd name="T62" fmla="*/ 205 w 83"/>
                  <a:gd name="T63" fmla="*/ 132 h 41"/>
                  <a:gd name="T64" fmla="*/ 195 w 83"/>
                  <a:gd name="T65" fmla="*/ 156 h 41"/>
                  <a:gd name="T66" fmla="*/ 176 w 83"/>
                  <a:gd name="T67" fmla="*/ 185 h 41"/>
                  <a:gd name="T68" fmla="*/ 166 w 83"/>
                  <a:gd name="T69" fmla="*/ 190 h 41"/>
                  <a:gd name="T70" fmla="*/ 171 w 83"/>
                  <a:gd name="T71" fmla="*/ 176 h 41"/>
                  <a:gd name="T72" fmla="*/ 156 w 83"/>
                  <a:gd name="T73" fmla="*/ 176 h 41"/>
                  <a:gd name="T74" fmla="*/ 146 w 83"/>
                  <a:gd name="T75" fmla="*/ 141 h 41"/>
                  <a:gd name="T76" fmla="*/ 142 w 83"/>
                  <a:gd name="T77" fmla="*/ 137 h 41"/>
                  <a:gd name="T78" fmla="*/ 112 w 83"/>
                  <a:gd name="T79" fmla="*/ 127 h 41"/>
                  <a:gd name="T80" fmla="*/ 107 w 83"/>
                  <a:gd name="T81" fmla="*/ 127 h 41"/>
                  <a:gd name="T82" fmla="*/ 78 w 83"/>
                  <a:gd name="T83" fmla="*/ 117 h 41"/>
                  <a:gd name="T84" fmla="*/ 20 w 83"/>
                  <a:gd name="T85" fmla="*/ 93 h 41"/>
                  <a:gd name="T86" fmla="*/ 0 w 83"/>
                  <a:gd name="T87" fmla="*/ 83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47172" name="Freeform 58"/>
            <p:cNvSpPr>
              <a:spLocks/>
            </p:cNvSpPr>
            <p:nvPr/>
          </p:nvSpPr>
          <p:spPr bwMode="auto">
            <a:xfrm>
              <a:off x="3665" y="2423"/>
              <a:ext cx="240" cy="405"/>
            </a:xfrm>
            <a:custGeom>
              <a:avLst/>
              <a:gdLst>
                <a:gd name="T0" fmla="*/ 225 w 47"/>
                <a:gd name="T1" fmla="*/ 0 h 83"/>
                <a:gd name="T2" fmla="*/ 77 w 47"/>
                <a:gd name="T3" fmla="*/ 10 h 83"/>
                <a:gd name="T4" fmla="*/ 77 w 47"/>
                <a:gd name="T5" fmla="*/ 15 h 83"/>
                <a:gd name="T6" fmla="*/ 61 w 47"/>
                <a:gd name="T7" fmla="*/ 24 h 83"/>
                <a:gd name="T8" fmla="*/ 61 w 47"/>
                <a:gd name="T9" fmla="*/ 39 h 83"/>
                <a:gd name="T10" fmla="*/ 61 w 47"/>
                <a:gd name="T11" fmla="*/ 54 h 83"/>
                <a:gd name="T12" fmla="*/ 56 w 47"/>
                <a:gd name="T13" fmla="*/ 59 h 83"/>
                <a:gd name="T14" fmla="*/ 46 w 47"/>
                <a:gd name="T15" fmla="*/ 68 h 83"/>
                <a:gd name="T16" fmla="*/ 36 w 47"/>
                <a:gd name="T17" fmla="*/ 78 h 83"/>
                <a:gd name="T18" fmla="*/ 31 w 47"/>
                <a:gd name="T19" fmla="*/ 83 h 83"/>
                <a:gd name="T20" fmla="*/ 31 w 47"/>
                <a:gd name="T21" fmla="*/ 93 h 83"/>
                <a:gd name="T22" fmla="*/ 26 w 47"/>
                <a:gd name="T23" fmla="*/ 102 h 83"/>
                <a:gd name="T24" fmla="*/ 26 w 47"/>
                <a:gd name="T25" fmla="*/ 107 h 83"/>
                <a:gd name="T26" fmla="*/ 20 w 47"/>
                <a:gd name="T27" fmla="*/ 122 h 83"/>
                <a:gd name="T28" fmla="*/ 15 w 47"/>
                <a:gd name="T29" fmla="*/ 132 h 83"/>
                <a:gd name="T30" fmla="*/ 20 w 47"/>
                <a:gd name="T31" fmla="*/ 146 h 83"/>
                <a:gd name="T32" fmla="*/ 26 w 47"/>
                <a:gd name="T33" fmla="*/ 151 h 83"/>
                <a:gd name="T34" fmla="*/ 26 w 47"/>
                <a:gd name="T35" fmla="*/ 161 h 83"/>
                <a:gd name="T36" fmla="*/ 26 w 47"/>
                <a:gd name="T37" fmla="*/ 161 h 83"/>
                <a:gd name="T38" fmla="*/ 26 w 47"/>
                <a:gd name="T39" fmla="*/ 166 h 83"/>
                <a:gd name="T40" fmla="*/ 26 w 47"/>
                <a:gd name="T41" fmla="*/ 166 h 83"/>
                <a:gd name="T42" fmla="*/ 20 w 47"/>
                <a:gd name="T43" fmla="*/ 176 h 83"/>
                <a:gd name="T44" fmla="*/ 26 w 47"/>
                <a:gd name="T45" fmla="*/ 181 h 83"/>
                <a:gd name="T46" fmla="*/ 20 w 47"/>
                <a:gd name="T47" fmla="*/ 185 h 83"/>
                <a:gd name="T48" fmla="*/ 31 w 47"/>
                <a:gd name="T49" fmla="*/ 205 h 83"/>
                <a:gd name="T50" fmla="*/ 31 w 47"/>
                <a:gd name="T51" fmla="*/ 220 h 83"/>
                <a:gd name="T52" fmla="*/ 36 w 47"/>
                <a:gd name="T53" fmla="*/ 229 h 83"/>
                <a:gd name="T54" fmla="*/ 41 w 47"/>
                <a:gd name="T55" fmla="*/ 234 h 83"/>
                <a:gd name="T56" fmla="*/ 41 w 47"/>
                <a:gd name="T57" fmla="*/ 239 h 83"/>
                <a:gd name="T58" fmla="*/ 31 w 47"/>
                <a:gd name="T59" fmla="*/ 244 h 83"/>
                <a:gd name="T60" fmla="*/ 31 w 47"/>
                <a:gd name="T61" fmla="*/ 249 h 83"/>
                <a:gd name="T62" fmla="*/ 26 w 47"/>
                <a:gd name="T63" fmla="*/ 263 h 83"/>
                <a:gd name="T64" fmla="*/ 15 w 47"/>
                <a:gd name="T65" fmla="*/ 288 h 83"/>
                <a:gd name="T66" fmla="*/ 0 w 47"/>
                <a:gd name="T67" fmla="*/ 322 h 83"/>
                <a:gd name="T68" fmla="*/ 0 w 47"/>
                <a:gd name="T69" fmla="*/ 346 h 83"/>
                <a:gd name="T70" fmla="*/ 138 w 47"/>
                <a:gd name="T71" fmla="*/ 342 h 83"/>
                <a:gd name="T72" fmla="*/ 138 w 47"/>
                <a:gd name="T73" fmla="*/ 346 h 83"/>
                <a:gd name="T74" fmla="*/ 133 w 47"/>
                <a:gd name="T75" fmla="*/ 356 h 83"/>
                <a:gd name="T76" fmla="*/ 138 w 47"/>
                <a:gd name="T77" fmla="*/ 376 h 83"/>
                <a:gd name="T78" fmla="*/ 148 w 47"/>
                <a:gd name="T79" fmla="*/ 390 h 83"/>
                <a:gd name="T80" fmla="*/ 153 w 47"/>
                <a:gd name="T81" fmla="*/ 405 h 83"/>
                <a:gd name="T82" fmla="*/ 163 w 47"/>
                <a:gd name="T83" fmla="*/ 405 h 83"/>
                <a:gd name="T84" fmla="*/ 179 w 47"/>
                <a:gd name="T85" fmla="*/ 395 h 83"/>
                <a:gd name="T86" fmla="*/ 209 w 47"/>
                <a:gd name="T87" fmla="*/ 385 h 83"/>
                <a:gd name="T88" fmla="*/ 220 w 47"/>
                <a:gd name="T89" fmla="*/ 385 h 83"/>
                <a:gd name="T90" fmla="*/ 230 w 47"/>
                <a:gd name="T91" fmla="*/ 381 h 83"/>
                <a:gd name="T92" fmla="*/ 235 w 47"/>
                <a:gd name="T93" fmla="*/ 385 h 83"/>
                <a:gd name="T94" fmla="*/ 240 w 47"/>
                <a:gd name="T95" fmla="*/ 390 h 83"/>
                <a:gd name="T96" fmla="*/ 240 w 47"/>
                <a:gd name="T97" fmla="*/ 385 h 83"/>
                <a:gd name="T98" fmla="*/ 225 w 47"/>
                <a:gd name="T99" fmla="*/ 263 h 83"/>
                <a:gd name="T100" fmla="*/ 225 w 47"/>
                <a:gd name="T101" fmla="*/ 254 h 83"/>
                <a:gd name="T102" fmla="*/ 230 w 47"/>
                <a:gd name="T103" fmla="*/ 10 h 83"/>
                <a:gd name="T104" fmla="*/ 225 w 47"/>
                <a:gd name="T105" fmla="*/ 0 h 83"/>
                <a:gd name="T106" fmla="*/ 225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7173" name="Freeform 61"/>
            <p:cNvSpPr>
              <a:spLocks/>
            </p:cNvSpPr>
            <p:nvPr/>
          </p:nvSpPr>
          <p:spPr bwMode="auto">
            <a:xfrm>
              <a:off x="4233" y="2350"/>
              <a:ext cx="353" cy="258"/>
            </a:xfrm>
            <a:custGeom>
              <a:avLst/>
              <a:gdLst>
                <a:gd name="T0" fmla="*/ 210 w 69"/>
                <a:gd name="T1" fmla="*/ 258 h 53"/>
                <a:gd name="T2" fmla="*/ 194 w 69"/>
                <a:gd name="T3" fmla="*/ 253 h 53"/>
                <a:gd name="T4" fmla="*/ 189 w 69"/>
                <a:gd name="T5" fmla="*/ 234 h 53"/>
                <a:gd name="T6" fmla="*/ 169 w 69"/>
                <a:gd name="T7" fmla="*/ 214 h 53"/>
                <a:gd name="T8" fmla="*/ 159 w 69"/>
                <a:gd name="T9" fmla="*/ 190 h 53"/>
                <a:gd name="T10" fmla="*/ 148 w 69"/>
                <a:gd name="T11" fmla="*/ 180 h 53"/>
                <a:gd name="T12" fmla="*/ 128 w 69"/>
                <a:gd name="T13" fmla="*/ 166 h 53"/>
                <a:gd name="T14" fmla="*/ 118 w 69"/>
                <a:gd name="T15" fmla="*/ 156 h 53"/>
                <a:gd name="T16" fmla="*/ 113 w 69"/>
                <a:gd name="T17" fmla="*/ 146 h 53"/>
                <a:gd name="T18" fmla="*/ 77 w 69"/>
                <a:gd name="T19" fmla="*/ 122 h 53"/>
                <a:gd name="T20" fmla="*/ 67 w 69"/>
                <a:gd name="T21" fmla="*/ 112 h 53"/>
                <a:gd name="T22" fmla="*/ 51 w 69"/>
                <a:gd name="T23" fmla="*/ 92 h 53"/>
                <a:gd name="T24" fmla="*/ 41 w 69"/>
                <a:gd name="T25" fmla="*/ 78 h 53"/>
                <a:gd name="T26" fmla="*/ 5 w 69"/>
                <a:gd name="T27" fmla="*/ 68 h 53"/>
                <a:gd name="T28" fmla="*/ 5 w 69"/>
                <a:gd name="T29" fmla="*/ 49 h 53"/>
                <a:gd name="T30" fmla="*/ 15 w 69"/>
                <a:gd name="T31" fmla="*/ 39 h 53"/>
                <a:gd name="T32" fmla="*/ 15 w 69"/>
                <a:gd name="T33" fmla="*/ 34 h 53"/>
                <a:gd name="T34" fmla="*/ 41 w 69"/>
                <a:gd name="T35" fmla="*/ 24 h 53"/>
                <a:gd name="T36" fmla="*/ 61 w 69"/>
                <a:gd name="T37" fmla="*/ 15 h 53"/>
                <a:gd name="T38" fmla="*/ 67 w 69"/>
                <a:gd name="T39" fmla="*/ 10 h 53"/>
                <a:gd name="T40" fmla="*/ 159 w 69"/>
                <a:gd name="T41" fmla="*/ 5 h 53"/>
                <a:gd name="T42" fmla="*/ 159 w 69"/>
                <a:gd name="T43" fmla="*/ 10 h 53"/>
                <a:gd name="T44" fmla="*/ 179 w 69"/>
                <a:gd name="T45" fmla="*/ 19 h 53"/>
                <a:gd name="T46" fmla="*/ 261 w 69"/>
                <a:gd name="T47" fmla="*/ 19 h 53"/>
                <a:gd name="T48" fmla="*/ 348 w 69"/>
                <a:gd name="T49" fmla="*/ 83 h 53"/>
                <a:gd name="T50" fmla="*/ 338 w 69"/>
                <a:gd name="T51" fmla="*/ 92 h 53"/>
                <a:gd name="T52" fmla="*/ 322 w 69"/>
                <a:gd name="T53" fmla="*/ 117 h 53"/>
                <a:gd name="T54" fmla="*/ 317 w 69"/>
                <a:gd name="T55" fmla="*/ 136 h 53"/>
                <a:gd name="T56" fmla="*/ 317 w 69"/>
                <a:gd name="T57" fmla="*/ 146 h 53"/>
                <a:gd name="T58" fmla="*/ 307 w 69"/>
                <a:gd name="T59" fmla="*/ 151 h 53"/>
                <a:gd name="T60" fmla="*/ 302 w 69"/>
                <a:gd name="T61" fmla="*/ 161 h 53"/>
                <a:gd name="T62" fmla="*/ 292 w 69"/>
                <a:gd name="T63" fmla="*/ 170 h 53"/>
                <a:gd name="T64" fmla="*/ 271 w 69"/>
                <a:gd name="T65" fmla="*/ 190 h 53"/>
                <a:gd name="T66" fmla="*/ 256 w 69"/>
                <a:gd name="T67" fmla="*/ 200 h 53"/>
                <a:gd name="T68" fmla="*/ 251 w 69"/>
                <a:gd name="T69" fmla="*/ 209 h 53"/>
                <a:gd name="T70" fmla="*/ 235 w 69"/>
                <a:gd name="T71" fmla="*/ 214 h 53"/>
                <a:gd name="T72" fmla="*/ 235 w 69"/>
                <a:gd name="T73" fmla="*/ 219 h 53"/>
                <a:gd name="T74" fmla="*/ 230 w 69"/>
                <a:gd name="T75" fmla="*/ 229 h 53"/>
                <a:gd name="T76" fmla="*/ 220 w 69"/>
                <a:gd name="T77" fmla="*/ 234 h 53"/>
                <a:gd name="T78" fmla="*/ 220 w 69"/>
                <a:gd name="T79" fmla="*/ 234 h 53"/>
                <a:gd name="T80" fmla="*/ 220 w 69"/>
                <a:gd name="T81" fmla="*/ 239 h 53"/>
                <a:gd name="T82" fmla="*/ 225 w 69"/>
                <a:gd name="T83" fmla="*/ 243 h 53"/>
                <a:gd name="T84" fmla="*/ 215 w 69"/>
                <a:gd name="T85" fmla="*/ 248 h 53"/>
                <a:gd name="T86" fmla="*/ 210 w 69"/>
                <a:gd name="T87" fmla="*/ 253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47140" name="Freeform 62"/>
          <p:cNvSpPr>
            <a:spLocks/>
          </p:cNvSpPr>
          <p:nvPr/>
        </p:nvSpPr>
        <p:spPr bwMode="auto">
          <a:xfrm>
            <a:off x="6467475" y="3784600"/>
            <a:ext cx="595313" cy="596900"/>
          </a:xfrm>
          <a:custGeom>
            <a:avLst/>
            <a:gdLst>
              <a:gd name="T0" fmla="*/ 73395 w 73"/>
              <a:gd name="T1" fmla="*/ 317830 h 77"/>
              <a:gd name="T2" fmla="*/ 89705 w 73"/>
              <a:gd name="T3" fmla="*/ 341086 h 77"/>
              <a:gd name="T4" fmla="*/ 106015 w 73"/>
              <a:gd name="T5" fmla="*/ 356590 h 77"/>
              <a:gd name="T6" fmla="*/ 106015 w 73"/>
              <a:gd name="T7" fmla="*/ 379845 h 77"/>
              <a:gd name="T8" fmla="*/ 114170 w 73"/>
              <a:gd name="T9" fmla="*/ 387597 h 77"/>
              <a:gd name="T10" fmla="*/ 106015 w 73"/>
              <a:gd name="T11" fmla="*/ 426357 h 77"/>
              <a:gd name="T12" fmla="*/ 97860 w 73"/>
              <a:gd name="T13" fmla="*/ 465117 h 77"/>
              <a:gd name="T14" fmla="*/ 114170 w 73"/>
              <a:gd name="T15" fmla="*/ 527132 h 77"/>
              <a:gd name="T16" fmla="*/ 130480 w 73"/>
              <a:gd name="T17" fmla="*/ 550388 h 77"/>
              <a:gd name="T18" fmla="*/ 138635 w 73"/>
              <a:gd name="T19" fmla="*/ 573644 h 77"/>
              <a:gd name="T20" fmla="*/ 146790 w 73"/>
              <a:gd name="T21" fmla="*/ 589148 h 77"/>
              <a:gd name="T22" fmla="*/ 472988 w 73"/>
              <a:gd name="T23" fmla="*/ 589148 h 77"/>
              <a:gd name="T24" fmla="*/ 489298 w 73"/>
              <a:gd name="T25" fmla="*/ 596900 h 77"/>
              <a:gd name="T26" fmla="*/ 481143 w 73"/>
              <a:gd name="T27" fmla="*/ 550388 h 77"/>
              <a:gd name="T28" fmla="*/ 489298 w 73"/>
              <a:gd name="T29" fmla="*/ 534884 h 77"/>
              <a:gd name="T30" fmla="*/ 521918 w 73"/>
              <a:gd name="T31" fmla="*/ 534884 h 77"/>
              <a:gd name="T32" fmla="*/ 546383 w 73"/>
              <a:gd name="T33" fmla="*/ 534884 h 77"/>
              <a:gd name="T34" fmla="*/ 546383 w 73"/>
              <a:gd name="T35" fmla="*/ 503877 h 77"/>
              <a:gd name="T36" fmla="*/ 546383 w 73"/>
              <a:gd name="T37" fmla="*/ 480621 h 77"/>
              <a:gd name="T38" fmla="*/ 562693 w 73"/>
              <a:gd name="T39" fmla="*/ 410853 h 77"/>
              <a:gd name="T40" fmla="*/ 579003 w 73"/>
              <a:gd name="T41" fmla="*/ 372093 h 77"/>
              <a:gd name="T42" fmla="*/ 595313 w 73"/>
              <a:gd name="T43" fmla="*/ 364342 h 77"/>
              <a:gd name="T44" fmla="*/ 595313 w 73"/>
              <a:gd name="T45" fmla="*/ 356590 h 77"/>
              <a:gd name="T46" fmla="*/ 587158 w 73"/>
              <a:gd name="T47" fmla="*/ 356590 h 77"/>
              <a:gd name="T48" fmla="*/ 562693 w 73"/>
              <a:gd name="T49" fmla="*/ 348838 h 77"/>
              <a:gd name="T50" fmla="*/ 554538 w 73"/>
              <a:gd name="T51" fmla="*/ 317830 h 77"/>
              <a:gd name="T52" fmla="*/ 521918 w 73"/>
              <a:gd name="T53" fmla="*/ 286822 h 77"/>
              <a:gd name="T54" fmla="*/ 505608 w 73"/>
              <a:gd name="T55" fmla="*/ 248062 h 77"/>
              <a:gd name="T56" fmla="*/ 489298 w 73"/>
              <a:gd name="T57" fmla="*/ 232558 h 77"/>
              <a:gd name="T58" fmla="*/ 456678 w 73"/>
              <a:gd name="T59" fmla="*/ 209303 h 77"/>
              <a:gd name="T60" fmla="*/ 440368 w 73"/>
              <a:gd name="T61" fmla="*/ 193799 h 77"/>
              <a:gd name="T62" fmla="*/ 432213 w 73"/>
              <a:gd name="T63" fmla="*/ 178295 h 77"/>
              <a:gd name="T64" fmla="*/ 375129 w 73"/>
              <a:gd name="T65" fmla="*/ 139535 h 77"/>
              <a:gd name="T66" fmla="*/ 358819 w 73"/>
              <a:gd name="T67" fmla="*/ 124031 h 77"/>
              <a:gd name="T68" fmla="*/ 334354 w 73"/>
              <a:gd name="T69" fmla="*/ 93023 h 77"/>
              <a:gd name="T70" fmla="*/ 318044 w 73"/>
              <a:gd name="T71" fmla="*/ 69768 h 77"/>
              <a:gd name="T72" fmla="*/ 260959 w 73"/>
              <a:gd name="T73" fmla="*/ 54264 h 77"/>
              <a:gd name="T74" fmla="*/ 260959 w 73"/>
              <a:gd name="T75" fmla="*/ 23256 h 77"/>
              <a:gd name="T76" fmla="*/ 277269 w 73"/>
              <a:gd name="T77" fmla="*/ 7752 h 77"/>
              <a:gd name="T78" fmla="*/ 277269 w 73"/>
              <a:gd name="T79" fmla="*/ 0 h 77"/>
              <a:gd name="T80" fmla="*/ 0 w 73"/>
              <a:gd name="T81" fmla="*/ 38760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7141" name="Freeform 63"/>
          <p:cNvSpPr>
            <a:spLocks/>
          </p:cNvSpPr>
          <p:nvPr/>
        </p:nvSpPr>
        <p:spPr bwMode="auto">
          <a:xfrm>
            <a:off x="7027863" y="3041650"/>
            <a:ext cx="504825" cy="223838"/>
          </a:xfrm>
          <a:custGeom>
            <a:avLst/>
            <a:gdLst>
              <a:gd name="T0" fmla="*/ 293124 w 62"/>
              <a:gd name="T1" fmla="*/ 15437 h 29"/>
              <a:gd name="T2" fmla="*/ 16285 w 62"/>
              <a:gd name="T3" fmla="*/ 131215 h 29"/>
              <a:gd name="T4" fmla="*/ 32569 w 62"/>
              <a:gd name="T5" fmla="*/ 123497 h 29"/>
              <a:gd name="T6" fmla="*/ 65139 w 62"/>
              <a:gd name="T7" fmla="*/ 100341 h 29"/>
              <a:gd name="T8" fmla="*/ 81423 w 62"/>
              <a:gd name="T9" fmla="*/ 84904 h 29"/>
              <a:gd name="T10" fmla="*/ 89566 w 62"/>
              <a:gd name="T11" fmla="*/ 77186 h 29"/>
              <a:gd name="T12" fmla="*/ 113993 w 62"/>
              <a:gd name="T13" fmla="*/ 69467 h 29"/>
              <a:gd name="T14" fmla="*/ 154704 w 62"/>
              <a:gd name="T15" fmla="*/ 54030 h 29"/>
              <a:gd name="T16" fmla="*/ 170989 w 62"/>
              <a:gd name="T17" fmla="*/ 61748 h 29"/>
              <a:gd name="T18" fmla="*/ 187274 w 62"/>
              <a:gd name="T19" fmla="*/ 61748 h 29"/>
              <a:gd name="T20" fmla="*/ 203558 w 62"/>
              <a:gd name="T21" fmla="*/ 92623 h 29"/>
              <a:gd name="T22" fmla="*/ 219843 w 62"/>
              <a:gd name="T23" fmla="*/ 92623 h 29"/>
              <a:gd name="T24" fmla="*/ 219843 w 62"/>
              <a:gd name="T25" fmla="*/ 108060 h 29"/>
              <a:gd name="T26" fmla="*/ 252413 w 62"/>
              <a:gd name="T27" fmla="*/ 115778 h 29"/>
              <a:gd name="T28" fmla="*/ 276840 w 62"/>
              <a:gd name="T29" fmla="*/ 131215 h 29"/>
              <a:gd name="T30" fmla="*/ 284982 w 62"/>
              <a:gd name="T31" fmla="*/ 146653 h 29"/>
              <a:gd name="T32" fmla="*/ 260555 w 62"/>
              <a:gd name="T33" fmla="*/ 192964 h 29"/>
              <a:gd name="T34" fmla="*/ 284982 w 62"/>
              <a:gd name="T35" fmla="*/ 208401 h 29"/>
              <a:gd name="T36" fmla="*/ 309409 w 62"/>
              <a:gd name="T37" fmla="*/ 216119 h 29"/>
              <a:gd name="T38" fmla="*/ 317551 w 62"/>
              <a:gd name="T39" fmla="*/ 216119 h 29"/>
              <a:gd name="T40" fmla="*/ 341978 w 62"/>
              <a:gd name="T41" fmla="*/ 208401 h 29"/>
              <a:gd name="T42" fmla="*/ 374548 w 62"/>
              <a:gd name="T43" fmla="*/ 223838 h 29"/>
              <a:gd name="T44" fmla="*/ 382690 w 62"/>
              <a:gd name="T45" fmla="*/ 216119 h 29"/>
              <a:gd name="T46" fmla="*/ 366405 w 62"/>
              <a:gd name="T47" fmla="*/ 200682 h 29"/>
              <a:gd name="T48" fmla="*/ 358263 w 62"/>
              <a:gd name="T49" fmla="*/ 192964 h 29"/>
              <a:gd name="T50" fmla="*/ 366405 w 62"/>
              <a:gd name="T51" fmla="*/ 185245 h 29"/>
              <a:gd name="T52" fmla="*/ 358263 w 62"/>
              <a:gd name="T53" fmla="*/ 177527 h 29"/>
              <a:gd name="T54" fmla="*/ 333836 w 62"/>
              <a:gd name="T55" fmla="*/ 146653 h 29"/>
              <a:gd name="T56" fmla="*/ 333836 w 62"/>
              <a:gd name="T57" fmla="*/ 123497 h 29"/>
              <a:gd name="T58" fmla="*/ 333836 w 62"/>
              <a:gd name="T59" fmla="*/ 92623 h 29"/>
              <a:gd name="T60" fmla="*/ 333836 w 62"/>
              <a:gd name="T61" fmla="*/ 77186 h 29"/>
              <a:gd name="T62" fmla="*/ 333836 w 62"/>
              <a:gd name="T63" fmla="*/ 69467 h 29"/>
              <a:gd name="T64" fmla="*/ 358263 w 62"/>
              <a:gd name="T65" fmla="*/ 46311 h 29"/>
              <a:gd name="T66" fmla="*/ 366405 w 62"/>
              <a:gd name="T67" fmla="*/ 30874 h 29"/>
              <a:gd name="T68" fmla="*/ 382690 w 62"/>
              <a:gd name="T69" fmla="*/ 30874 h 29"/>
              <a:gd name="T70" fmla="*/ 366405 w 62"/>
              <a:gd name="T71" fmla="*/ 61748 h 29"/>
              <a:gd name="T72" fmla="*/ 358263 w 62"/>
              <a:gd name="T73" fmla="*/ 77186 h 29"/>
              <a:gd name="T74" fmla="*/ 374548 w 62"/>
              <a:gd name="T75" fmla="*/ 92623 h 29"/>
              <a:gd name="T76" fmla="*/ 374548 w 62"/>
              <a:gd name="T77" fmla="*/ 123497 h 29"/>
              <a:gd name="T78" fmla="*/ 366405 w 62"/>
              <a:gd name="T79" fmla="*/ 138934 h 29"/>
              <a:gd name="T80" fmla="*/ 374548 w 62"/>
              <a:gd name="T81" fmla="*/ 146653 h 29"/>
              <a:gd name="T82" fmla="*/ 374548 w 62"/>
              <a:gd name="T83" fmla="*/ 162090 h 29"/>
              <a:gd name="T84" fmla="*/ 382690 w 62"/>
              <a:gd name="T85" fmla="*/ 185245 h 29"/>
              <a:gd name="T86" fmla="*/ 407117 w 62"/>
              <a:gd name="T87" fmla="*/ 192964 h 29"/>
              <a:gd name="T88" fmla="*/ 423402 w 62"/>
              <a:gd name="T89" fmla="*/ 185245 h 29"/>
              <a:gd name="T90" fmla="*/ 423402 w 62"/>
              <a:gd name="T91" fmla="*/ 200682 h 29"/>
              <a:gd name="T92" fmla="*/ 431544 w 62"/>
              <a:gd name="T93" fmla="*/ 216119 h 29"/>
              <a:gd name="T94" fmla="*/ 447829 w 62"/>
              <a:gd name="T95" fmla="*/ 223838 h 29"/>
              <a:gd name="T96" fmla="*/ 455971 w 62"/>
              <a:gd name="T97" fmla="*/ 216119 h 29"/>
              <a:gd name="T98" fmla="*/ 496683 w 62"/>
              <a:gd name="T99" fmla="*/ 200682 h 29"/>
              <a:gd name="T100" fmla="*/ 504825 w 62"/>
              <a:gd name="T101" fmla="*/ 146653 h 29"/>
              <a:gd name="T102" fmla="*/ 439686 w 62"/>
              <a:gd name="T103" fmla="*/ 162090 h 29"/>
              <a:gd name="T104" fmla="*/ 382690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7142" name="Freeform 64"/>
          <p:cNvSpPr>
            <a:spLocks/>
          </p:cNvSpPr>
          <p:nvPr/>
        </p:nvSpPr>
        <p:spPr bwMode="auto">
          <a:xfrm>
            <a:off x="7412038" y="3017838"/>
            <a:ext cx="120650" cy="185737"/>
          </a:xfrm>
          <a:custGeom>
            <a:avLst/>
            <a:gdLst>
              <a:gd name="T0" fmla="*/ 120650 w 15"/>
              <a:gd name="T1" fmla="*/ 170259 h 24"/>
              <a:gd name="T2" fmla="*/ 120650 w 15"/>
              <a:gd name="T3" fmla="*/ 154781 h 24"/>
              <a:gd name="T4" fmla="*/ 112607 w 15"/>
              <a:gd name="T5" fmla="*/ 139303 h 24"/>
              <a:gd name="T6" fmla="*/ 96520 w 15"/>
              <a:gd name="T7" fmla="*/ 123825 h 24"/>
              <a:gd name="T8" fmla="*/ 80433 w 15"/>
              <a:gd name="T9" fmla="*/ 116086 h 24"/>
              <a:gd name="T10" fmla="*/ 72390 w 15"/>
              <a:gd name="T11" fmla="*/ 108347 h 24"/>
              <a:gd name="T12" fmla="*/ 72390 w 15"/>
              <a:gd name="T13" fmla="*/ 92869 h 24"/>
              <a:gd name="T14" fmla="*/ 56303 w 15"/>
              <a:gd name="T15" fmla="*/ 69651 h 24"/>
              <a:gd name="T16" fmla="*/ 48260 w 15"/>
              <a:gd name="T17" fmla="*/ 61912 h 24"/>
              <a:gd name="T18" fmla="*/ 40217 w 15"/>
              <a:gd name="T19" fmla="*/ 46434 h 24"/>
              <a:gd name="T20" fmla="*/ 32173 w 15"/>
              <a:gd name="T21" fmla="*/ 38695 h 24"/>
              <a:gd name="T22" fmla="*/ 32173 w 15"/>
              <a:gd name="T23" fmla="*/ 30956 h 24"/>
              <a:gd name="T24" fmla="*/ 32173 w 15"/>
              <a:gd name="T25" fmla="*/ 30956 h 24"/>
              <a:gd name="T26" fmla="*/ 32173 w 15"/>
              <a:gd name="T27" fmla="*/ 23217 h 24"/>
              <a:gd name="T28" fmla="*/ 40217 w 15"/>
              <a:gd name="T29" fmla="*/ 0 h 24"/>
              <a:gd name="T30" fmla="*/ 32173 w 15"/>
              <a:gd name="T31" fmla="*/ 0 h 24"/>
              <a:gd name="T32" fmla="*/ 16087 w 15"/>
              <a:gd name="T33" fmla="*/ 0 h 24"/>
              <a:gd name="T34" fmla="*/ 8043 w 15"/>
              <a:gd name="T35" fmla="*/ 7739 h 24"/>
              <a:gd name="T36" fmla="*/ 8043 w 15"/>
              <a:gd name="T37" fmla="*/ 15478 h 24"/>
              <a:gd name="T38" fmla="*/ 8043 w 15"/>
              <a:gd name="T39" fmla="*/ 23217 h 24"/>
              <a:gd name="T40" fmla="*/ 0 w 15"/>
              <a:gd name="T41" fmla="*/ 23217 h 24"/>
              <a:gd name="T42" fmla="*/ 56303 w 15"/>
              <a:gd name="T43" fmla="*/ 185737 h 24"/>
              <a:gd name="T44" fmla="*/ 120650 w 15"/>
              <a:gd name="T45" fmla="*/ 170259 h 24"/>
              <a:gd name="T46" fmla="*/ 120650 w 15"/>
              <a:gd name="T47" fmla="*/ 170259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7143" name="Freeform 65"/>
          <p:cNvSpPr>
            <a:spLocks/>
          </p:cNvSpPr>
          <p:nvPr/>
        </p:nvSpPr>
        <p:spPr bwMode="auto">
          <a:xfrm>
            <a:off x="7443788" y="2801938"/>
            <a:ext cx="155575" cy="325437"/>
          </a:xfrm>
          <a:custGeom>
            <a:avLst/>
            <a:gdLst>
              <a:gd name="T0" fmla="*/ 0 w 19"/>
              <a:gd name="T1" fmla="*/ 240203 h 42"/>
              <a:gd name="T2" fmla="*/ 0 w 19"/>
              <a:gd name="T3" fmla="*/ 247952 h 42"/>
              <a:gd name="T4" fmla="*/ 16376 w 19"/>
              <a:gd name="T5" fmla="*/ 263449 h 42"/>
              <a:gd name="T6" fmla="*/ 49129 w 19"/>
              <a:gd name="T7" fmla="*/ 286695 h 42"/>
              <a:gd name="T8" fmla="*/ 73693 w 19"/>
              <a:gd name="T9" fmla="*/ 294443 h 42"/>
              <a:gd name="T10" fmla="*/ 81882 w 19"/>
              <a:gd name="T11" fmla="*/ 309940 h 42"/>
              <a:gd name="T12" fmla="*/ 90070 w 19"/>
              <a:gd name="T13" fmla="*/ 325437 h 42"/>
              <a:gd name="T14" fmla="*/ 106446 w 19"/>
              <a:gd name="T15" fmla="*/ 302192 h 42"/>
              <a:gd name="T16" fmla="*/ 114634 w 19"/>
              <a:gd name="T17" fmla="*/ 271198 h 42"/>
              <a:gd name="T18" fmla="*/ 139199 w 19"/>
              <a:gd name="T19" fmla="*/ 232455 h 42"/>
              <a:gd name="T20" fmla="*/ 155575 w 19"/>
              <a:gd name="T21" fmla="*/ 201461 h 42"/>
              <a:gd name="T22" fmla="*/ 147387 w 19"/>
              <a:gd name="T23" fmla="*/ 147222 h 42"/>
              <a:gd name="T24" fmla="*/ 139199 w 19"/>
              <a:gd name="T25" fmla="*/ 100730 h 42"/>
              <a:gd name="T26" fmla="*/ 114634 w 19"/>
              <a:gd name="T27" fmla="*/ 108479 h 42"/>
              <a:gd name="T28" fmla="*/ 106446 w 19"/>
              <a:gd name="T29" fmla="*/ 108479 h 42"/>
              <a:gd name="T30" fmla="*/ 98258 w 19"/>
              <a:gd name="T31" fmla="*/ 108479 h 42"/>
              <a:gd name="T32" fmla="*/ 106446 w 19"/>
              <a:gd name="T33" fmla="*/ 85233 h 42"/>
              <a:gd name="T34" fmla="*/ 114634 w 19"/>
              <a:gd name="T35" fmla="*/ 85233 h 42"/>
              <a:gd name="T36" fmla="*/ 122822 w 19"/>
              <a:gd name="T37" fmla="*/ 61988 h 42"/>
              <a:gd name="T38" fmla="*/ 131011 w 19"/>
              <a:gd name="T39" fmla="*/ 46491 h 42"/>
              <a:gd name="T40" fmla="*/ 32753 w 19"/>
              <a:gd name="T41" fmla="*/ 0 h 42"/>
              <a:gd name="T42" fmla="*/ 24564 w 19"/>
              <a:gd name="T43" fmla="*/ 15497 h 42"/>
              <a:gd name="T44" fmla="*/ 16376 w 19"/>
              <a:gd name="T45" fmla="*/ 46491 h 42"/>
              <a:gd name="T46" fmla="*/ 0 w 19"/>
              <a:gd name="T47" fmla="*/ 61988 h 42"/>
              <a:gd name="T48" fmla="*/ 8188 w 19"/>
              <a:gd name="T49" fmla="*/ 69737 h 42"/>
              <a:gd name="T50" fmla="*/ 8188 w 19"/>
              <a:gd name="T51" fmla="*/ 85233 h 42"/>
              <a:gd name="T52" fmla="*/ 8188 w 19"/>
              <a:gd name="T53" fmla="*/ 116227 h 42"/>
              <a:gd name="T54" fmla="*/ 24564 w 19"/>
              <a:gd name="T55" fmla="*/ 131725 h 42"/>
              <a:gd name="T56" fmla="*/ 40941 w 19"/>
              <a:gd name="T57" fmla="*/ 139473 h 42"/>
              <a:gd name="T58" fmla="*/ 57317 w 19"/>
              <a:gd name="T59" fmla="*/ 147222 h 42"/>
              <a:gd name="T60" fmla="*/ 73693 w 19"/>
              <a:gd name="T61" fmla="*/ 162719 h 42"/>
              <a:gd name="T62" fmla="*/ 32753 w 19"/>
              <a:gd name="T63" fmla="*/ 185964 h 42"/>
              <a:gd name="T64" fmla="*/ 8188 w 19"/>
              <a:gd name="T65" fmla="*/ 216958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7144" name="Freeform 66"/>
          <p:cNvSpPr>
            <a:spLocks/>
          </p:cNvSpPr>
          <p:nvPr/>
        </p:nvSpPr>
        <p:spPr bwMode="auto">
          <a:xfrm>
            <a:off x="7581900" y="2654300"/>
            <a:ext cx="187325" cy="169863"/>
          </a:xfrm>
          <a:custGeom>
            <a:avLst/>
            <a:gdLst>
              <a:gd name="T0" fmla="*/ 0 w 23"/>
              <a:gd name="T1" fmla="*/ 30884 h 22"/>
              <a:gd name="T2" fmla="*/ 65157 w 23"/>
              <a:gd name="T3" fmla="*/ 15442 h 22"/>
              <a:gd name="T4" fmla="*/ 65157 w 23"/>
              <a:gd name="T5" fmla="*/ 23163 h 22"/>
              <a:gd name="T6" fmla="*/ 73301 w 23"/>
              <a:gd name="T7" fmla="*/ 23163 h 22"/>
              <a:gd name="T8" fmla="*/ 73301 w 23"/>
              <a:gd name="T9" fmla="*/ 23163 h 22"/>
              <a:gd name="T10" fmla="*/ 162891 w 23"/>
              <a:gd name="T11" fmla="*/ 0 h 22"/>
              <a:gd name="T12" fmla="*/ 187325 w 23"/>
              <a:gd name="T13" fmla="*/ 69489 h 22"/>
              <a:gd name="T14" fmla="*/ 187325 w 23"/>
              <a:gd name="T15" fmla="*/ 77210 h 22"/>
              <a:gd name="T16" fmla="*/ 179180 w 23"/>
              <a:gd name="T17" fmla="*/ 77210 h 22"/>
              <a:gd name="T18" fmla="*/ 187325 w 23"/>
              <a:gd name="T19" fmla="*/ 84932 h 22"/>
              <a:gd name="T20" fmla="*/ 187325 w 23"/>
              <a:gd name="T21" fmla="*/ 84932 h 22"/>
              <a:gd name="T22" fmla="*/ 171036 w 23"/>
              <a:gd name="T23" fmla="*/ 92653 h 22"/>
              <a:gd name="T24" fmla="*/ 138458 w 23"/>
              <a:gd name="T25" fmla="*/ 100374 h 22"/>
              <a:gd name="T26" fmla="*/ 130313 w 23"/>
              <a:gd name="T27" fmla="*/ 100374 h 22"/>
              <a:gd name="T28" fmla="*/ 130313 w 23"/>
              <a:gd name="T29" fmla="*/ 100374 h 22"/>
              <a:gd name="T30" fmla="*/ 130313 w 23"/>
              <a:gd name="T31" fmla="*/ 108095 h 22"/>
              <a:gd name="T32" fmla="*/ 130313 w 23"/>
              <a:gd name="T33" fmla="*/ 108095 h 22"/>
              <a:gd name="T34" fmla="*/ 105879 w 23"/>
              <a:gd name="T35" fmla="*/ 115816 h 22"/>
              <a:gd name="T36" fmla="*/ 81446 w 23"/>
              <a:gd name="T37" fmla="*/ 123537 h 22"/>
              <a:gd name="T38" fmla="*/ 81446 w 23"/>
              <a:gd name="T39" fmla="*/ 123537 h 22"/>
              <a:gd name="T40" fmla="*/ 65157 w 23"/>
              <a:gd name="T41" fmla="*/ 138979 h 22"/>
              <a:gd name="T42" fmla="*/ 24434 w 23"/>
              <a:gd name="T43" fmla="*/ 162142 h 22"/>
              <a:gd name="T44" fmla="*/ 16289 w 23"/>
              <a:gd name="T45" fmla="*/ 169863 h 22"/>
              <a:gd name="T46" fmla="*/ 0 w 23"/>
              <a:gd name="T47" fmla="*/ 162142 h 22"/>
              <a:gd name="T48" fmla="*/ 16289 w 23"/>
              <a:gd name="T49" fmla="*/ 146700 h 22"/>
              <a:gd name="T50" fmla="*/ 16289 w 23"/>
              <a:gd name="T51" fmla="*/ 138979 h 22"/>
              <a:gd name="T52" fmla="*/ 16289 w 23"/>
              <a:gd name="T53" fmla="*/ 131258 h 22"/>
              <a:gd name="T54" fmla="*/ 0 w 23"/>
              <a:gd name="T55" fmla="*/ 30884 h 22"/>
              <a:gd name="T56" fmla="*/ 0 w 23"/>
              <a:gd name="T57" fmla="*/ 30884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7145" name="Freeform 67"/>
          <p:cNvSpPr>
            <a:spLocks/>
          </p:cNvSpPr>
          <p:nvPr/>
        </p:nvSpPr>
        <p:spPr bwMode="auto">
          <a:xfrm>
            <a:off x="7573963" y="2522538"/>
            <a:ext cx="368300" cy="177800"/>
          </a:xfrm>
          <a:custGeom>
            <a:avLst/>
            <a:gdLst>
              <a:gd name="T0" fmla="*/ 81844 w 45"/>
              <a:gd name="T1" fmla="*/ 54113 h 23"/>
              <a:gd name="T2" fmla="*/ 196427 w 45"/>
              <a:gd name="T3" fmla="*/ 23191 h 23"/>
              <a:gd name="T4" fmla="*/ 204611 w 45"/>
              <a:gd name="T5" fmla="*/ 23191 h 23"/>
              <a:gd name="T6" fmla="*/ 204611 w 45"/>
              <a:gd name="T7" fmla="*/ 15461 h 23"/>
              <a:gd name="T8" fmla="*/ 220980 w 45"/>
              <a:gd name="T9" fmla="*/ 0 h 23"/>
              <a:gd name="T10" fmla="*/ 237349 w 45"/>
              <a:gd name="T11" fmla="*/ 0 h 23"/>
              <a:gd name="T12" fmla="*/ 253718 w 45"/>
              <a:gd name="T13" fmla="*/ 23191 h 23"/>
              <a:gd name="T14" fmla="*/ 261902 w 45"/>
              <a:gd name="T15" fmla="*/ 38652 h 23"/>
              <a:gd name="T16" fmla="*/ 245533 w 45"/>
              <a:gd name="T17" fmla="*/ 54113 h 23"/>
              <a:gd name="T18" fmla="*/ 237349 w 45"/>
              <a:gd name="T19" fmla="*/ 77304 h 23"/>
              <a:gd name="T20" fmla="*/ 270087 w 45"/>
              <a:gd name="T21" fmla="*/ 77304 h 23"/>
              <a:gd name="T22" fmla="*/ 294640 w 45"/>
              <a:gd name="T23" fmla="*/ 115957 h 23"/>
              <a:gd name="T24" fmla="*/ 335562 w 45"/>
              <a:gd name="T25" fmla="*/ 123687 h 23"/>
              <a:gd name="T26" fmla="*/ 351931 w 45"/>
              <a:gd name="T27" fmla="*/ 108226 h 23"/>
              <a:gd name="T28" fmla="*/ 343747 w 45"/>
              <a:gd name="T29" fmla="*/ 92765 h 23"/>
              <a:gd name="T30" fmla="*/ 327378 w 45"/>
              <a:gd name="T31" fmla="*/ 77304 h 23"/>
              <a:gd name="T32" fmla="*/ 343747 w 45"/>
              <a:gd name="T33" fmla="*/ 85035 h 23"/>
              <a:gd name="T34" fmla="*/ 368300 w 45"/>
              <a:gd name="T35" fmla="*/ 123687 h 23"/>
              <a:gd name="T36" fmla="*/ 360116 w 45"/>
              <a:gd name="T37" fmla="*/ 131417 h 23"/>
              <a:gd name="T38" fmla="*/ 327378 w 45"/>
              <a:gd name="T39" fmla="*/ 146878 h 23"/>
              <a:gd name="T40" fmla="*/ 302824 w 45"/>
              <a:gd name="T41" fmla="*/ 162339 h 23"/>
              <a:gd name="T42" fmla="*/ 302824 w 45"/>
              <a:gd name="T43" fmla="*/ 154609 h 23"/>
              <a:gd name="T44" fmla="*/ 294640 w 45"/>
              <a:gd name="T45" fmla="*/ 139148 h 23"/>
              <a:gd name="T46" fmla="*/ 278271 w 45"/>
              <a:gd name="T47" fmla="*/ 170070 h 23"/>
              <a:gd name="T48" fmla="*/ 261902 w 45"/>
              <a:gd name="T49" fmla="*/ 170070 h 23"/>
              <a:gd name="T50" fmla="*/ 261902 w 45"/>
              <a:gd name="T51" fmla="*/ 162339 h 23"/>
              <a:gd name="T52" fmla="*/ 245533 w 45"/>
              <a:gd name="T53" fmla="*/ 154609 h 23"/>
              <a:gd name="T54" fmla="*/ 229164 w 45"/>
              <a:gd name="T55" fmla="*/ 146878 h 23"/>
              <a:gd name="T56" fmla="*/ 220980 w 45"/>
              <a:gd name="T57" fmla="*/ 131417 h 23"/>
              <a:gd name="T58" fmla="*/ 171873 w 45"/>
              <a:gd name="T59" fmla="*/ 131417 h 23"/>
              <a:gd name="T60" fmla="*/ 81844 w 45"/>
              <a:gd name="T61" fmla="*/ 154609 h 23"/>
              <a:gd name="T62" fmla="*/ 73660 w 45"/>
              <a:gd name="T63" fmla="*/ 146878 h 23"/>
              <a:gd name="T64" fmla="*/ 0 w 45"/>
              <a:gd name="T65" fmla="*/ 162339 h 23"/>
              <a:gd name="T66" fmla="*/ 0 w 45"/>
              <a:gd name="T67" fmla="*/ 69574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7146" name="Freeform 68"/>
          <p:cNvSpPr>
            <a:spLocks/>
          </p:cNvSpPr>
          <p:nvPr/>
        </p:nvSpPr>
        <p:spPr bwMode="auto">
          <a:xfrm>
            <a:off x="7745413" y="2638425"/>
            <a:ext cx="96837" cy="101600"/>
          </a:xfrm>
          <a:custGeom>
            <a:avLst/>
            <a:gdLst>
              <a:gd name="T0" fmla="*/ 0 w 12"/>
              <a:gd name="T1" fmla="*/ 15631 h 13"/>
              <a:gd name="T2" fmla="*/ 24209 w 12"/>
              <a:gd name="T3" fmla="*/ 85969 h 13"/>
              <a:gd name="T4" fmla="*/ 24209 w 12"/>
              <a:gd name="T5" fmla="*/ 93785 h 13"/>
              <a:gd name="T6" fmla="*/ 16140 w 12"/>
              <a:gd name="T7" fmla="*/ 93785 h 13"/>
              <a:gd name="T8" fmla="*/ 24209 w 12"/>
              <a:gd name="T9" fmla="*/ 101600 h 13"/>
              <a:gd name="T10" fmla="*/ 24209 w 12"/>
              <a:gd name="T11" fmla="*/ 101600 h 13"/>
              <a:gd name="T12" fmla="*/ 24209 w 12"/>
              <a:gd name="T13" fmla="*/ 101600 h 13"/>
              <a:gd name="T14" fmla="*/ 48419 w 12"/>
              <a:gd name="T15" fmla="*/ 93785 h 13"/>
              <a:gd name="T16" fmla="*/ 56488 w 12"/>
              <a:gd name="T17" fmla="*/ 85969 h 13"/>
              <a:gd name="T18" fmla="*/ 56488 w 12"/>
              <a:gd name="T19" fmla="*/ 78154 h 13"/>
              <a:gd name="T20" fmla="*/ 56488 w 12"/>
              <a:gd name="T21" fmla="*/ 70338 h 13"/>
              <a:gd name="T22" fmla="*/ 56488 w 12"/>
              <a:gd name="T23" fmla="*/ 54708 h 13"/>
              <a:gd name="T24" fmla="*/ 64558 w 12"/>
              <a:gd name="T25" fmla="*/ 46892 h 13"/>
              <a:gd name="T26" fmla="*/ 64558 w 12"/>
              <a:gd name="T27" fmla="*/ 54708 h 13"/>
              <a:gd name="T28" fmla="*/ 64558 w 12"/>
              <a:gd name="T29" fmla="*/ 62523 h 13"/>
              <a:gd name="T30" fmla="*/ 64558 w 12"/>
              <a:gd name="T31" fmla="*/ 78154 h 13"/>
              <a:gd name="T32" fmla="*/ 72628 w 12"/>
              <a:gd name="T33" fmla="*/ 78154 h 13"/>
              <a:gd name="T34" fmla="*/ 72628 w 12"/>
              <a:gd name="T35" fmla="*/ 78154 h 13"/>
              <a:gd name="T36" fmla="*/ 72628 w 12"/>
              <a:gd name="T37" fmla="*/ 70338 h 13"/>
              <a:gd name="T38" fmla="*/ 80698 w 12"/>
              <a:gd name="T39" fmla="*/ 70338 h 13"/>
              <a:gd name="T40" fmla="*/ 88767 w 12"/>
              <a:gd name="T41" fmla="*/ 62523 h 13"/>
              <a:gd name="T42" fmla="*/ 96837 w 12"/>
              <a:gd name="T43" fmla="*/ 62523 h 13"/>
              <a:gd name="T44" fmla="*/ 96837 w 12"/>
              <a:gd name="T45" fmla="*/ 62523 h 13"/>
              <a:gd name="T46" fmla="*/ 88767 w 12"/>
              <a:gd name="T47" fmla="*/ 54708 h 13"/>
              <a:gd name="T48" fmla="*/ 88767 w 12"/>
              <a:gd name="T49" fmla="*/ 46892 h 13"/>
              <a:gd name="T50" fmla="*/ 88767 w 12"/>
              <a:gd name="T51" fmla="*/ 46892 h 13"/>
              <a:gd name="T52" fmla="*/ 80698 w 12"/>
              <a:gd name="T53" fmla="*/ 46892 h 13"/>
              <a:gd name="T54" fmla="*/ 72628 w 12"/>
              <a:gd name="T55" fmla="*/ 39077 h 13"/>
              <a:gd name="T56" fmla="*/ 72628 w 12"/>
              <a:gd name="T57" fmla="*/ 39077 h 13"/>
              <a:gd name="T58" fmla="*/ 56488 w 12"/>
              <a:gd name="T59" fmla="*/ 31262 h 13"/>
              <a:gd name="T60" fmla="*/ 48419 w 12"/>
              <a:gd name="T61" fmla="*/ 15631 h 13"/>
              <a:gd name="T62" fmla="*/ 48419 w 12"/>
              <a:gd name="T63" fmla="*/ 15631 h 13"/>
              <a:gd name="T64" fmla="*/ 40349 w 12"/>
              <a:gd name="T65" fmla="*/ 0 h 13"/>
              <a:gd name="T66" fmla="*/ 0 w 12"/>
              <a:gd name="T67" fmla="*/ 15631 h 13"/>
              <a:gd name="T68" fmla="*/ 0 w 12"/>
              <a:gd name="T69" fmla="*/ 15631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7147" name="Freeform 69"/>
          <p:cNvSpPr>
            <a:spLocks/>
          </p:cNvSpPr>
          <p:nvPr/>
        </p:nvSpPr>
        <p:spPr bwMode="auto">
          <a:xfrm>
            <a:off x="7639050" y="2212975"/>
            <a:ext cx="171450" cy="363538"/>
          </a:xfrm>
          <a:custGeom>
            <a:avLst/>
            <a:gdLst>
              <a:gd name="T0" fmla="*/ 171450 w 21"/>
              <a:gd name="T1" fmla="*/ 309394 h 47"/>
              <a:gd name="T2" fmla="*/ 163286 w 21"/>
              <a:gd name="T3" fmla="*/ 309394 h 47"/>
              <a:gd name="T4" fmla="*/ 155121 w 21"/>
              <a:gd name="T5" fmla="*/ 309394 h 47"/>
              <a:gd name="T6" fmla="*/ 146957 w 21"/>
              <a:gd name="T7" fmla="*/ 324864 h 47"/>
              <a:gd name="T8" fmla="*/ 138793 w 21"/>
              <a:gd name="T9" fmla="*/ 324864 h 47"/>
              <a:gd name="T10" fmla="*/ 138793 w 21"/>
              <a:gd name="T11" fmla="*/ 332599 h 47"/>
              <a:gd name="T12" fmla="*/ 138793 w 21"/>
              <a:gd name="T13" fmla="*/ 332599 h 47"/>
              <a:gd name="T14" fmla="*/ 138793 w 21"/>
              <a:gd name="T15" fmla="*/ 332599 h 47"/>
              <a:gd name="T16" fmla="*/ 130629 w 21"/>
              <a:gd name="T17" fmla="*/ 332599 h 47"/>
              <a:gd name="T18" fmla="*/ 130629 w 21"/>
              <a:gd name="T19" fmla="*/ 340333 h 47"/>
              <a:gd name="T20" fmla="*/ 16329 w 21"/>
              <a:gd name="T21" fmla="*/ 363538 h 47"/>
              <a:gd name="T22" fmla="*/ 8164 w 21"/>
              <a:gd name="T23" fmla="*/ 355803 h 47"/>
              <a:gd name="T24" fmla="*/ 0 w 21"/>
              <a:gd name="T25" fmla="*/ 348068 h 47"/>
              <a:gd name="T26" fmla="*/ 0 w 21"/>
              <a:gd name="T27" fmla="*/ 340333 h 47"/>
              <a:gd name="T28" fmla="*/ 8164 w 21"/>
              <a:gd name="T29" fmla="*/ 332599 h 47"/>
              <a:gd name="T30" fmla="*/ 0 w 21"/>
              <a:gd name="T31" fmla="*/ 317129 h 47"/>
              <a:gd name="T32" fmla="*/ 0 w 21"/>
              <a:gd name="T33" fmla="*/ 262985 h 47"/>
              <a:gd name="T34" fmla="*/ 0 w 21"/>
              <a:gd name="T35" fmla="*/ 247515 h 47"/>
              <a:gd name="T36" fmla="*/ 8164 w 21"/>
              <a:gd name="T37" fmla="*/ 216576 h 47"/>
              <a:gd name="T38" fmla="*/ 8164 w 21"/>
              <a:gd name="T39" fmla="*/ 201106 h 47"/>
              <a:gd name="T40" fmla="*/ 8164 w 21"/>
              <a:gd name="T41" fmla="*/ 185636 h 47"/>
              <a:gd name="T42" fmla="*/ 8164 w 21"/>
              <a:gd name="T43" fmla="*/ 170167 h 47"/>
              <a:gd name="T44" fmla="*/ 8164 w 21"/>
              <a:gd name="T45" fmla="*/ 162432 h 47"/>
              <a:gd name="T46" fmla="*/ 8164 w 21"/>
              <a:gd name="T47" fmla="*/ 154697 h 47"/>
              <a:gd name="T48" fmla="*/ 32657 w 21"/>
              <a:gd name="T49" fmla="*/ 139227 h 47"/>
              <a:gd name="T50" fmla="*/ 40821 w 21"/>
              <a:gd name="T51" fmla="*/ 108288 h 47"/>
              <a:gd name="T52" fmla="*/ 32657 w 21"/>
              <a:gd name="T53" fmla="*/ 92818 h 47"/>
              <a:gd name="T54" fmla="*/ 32657 w 21"/>
              <a:gd name="T55" fmla="*/ 77349 h 47"/>
              <a:gd name="T56" fmla="*/ 32657 w 21"/>
              <a:gd name="T57" fmla="*/ 77349 h 47"/>
              <a:gd name="T58" fmla="*/ 32657 w 21"/>
              <a:gd name="T59" fmla="*/ 69614 h 47"/>
              <a:gd name="T60" fmla="*/ 24493 w 21"/>
              <a:gd name="T61" fmla="*/ 54144 h 47"/>
              <a:gd name="T62" fmla="*/ 32657 w 21"/>
              <a:gd name="T63" fmla="*/ 30939 h 47"/>
              <a:gd name="T64" fmla="*/ 24493 w 21"/>
              <a:gd name="T65" fmla="*/ 23205 h 47"/>
              <a:gd name="T66" fmla="*/ 24493 w 21"/>
              <a:gd name="T67" fmla="*/ 15470 h 47"/>
              <a:gd name="T68" fmla="*/ 32657 w 21"/>
              <a:gd name="T69" fmla="*/ 15470 h 47"/>
              <a:gd name="T70" fmla="*/ 40821 w 21"/>
              <a:gd name="T71" fmla="*/ 7735 h 47"/>
              <a:gd name="T72" fmla="*/ 48986 w 21"/>
              <a:gd name="T73" fmla="*/ 7735 h 47"/>
              <a:gd name="T74" fmla="*/ 48986 w 21"/>
              <a:gd name="T75" fmla="*/ 7735 h 47"/>
              <a:gd name="T76" fmla="*/ 57150 w 21"/>
              <a:gd name="T77" fmla="*/ 0 h 47"/>
              <a:gd name="T78" fmla="*/ 138793 w 21"/>
              <a:gd name="T79" fmla="*/ 224311 h 47"/>
              <a:gd name="T80" fmla="*/ 138793 w 21"/>
              <a:gd name="T81" fmla="*/ 232046 h 47"/>
              <a:gd name="T82" fmla="*/ 138793 w 21"/>
              <a:gd name="T83" fmla="*/ 239780 h 47"/>
              <a:gd name="T84" fmla="*/ 138793 w 21"/>
              <a:gd name="T85" fmla="*/ 239780 h 47"/>
              <a:gd name="T86" fmla="*/ 155121 w 21"/>
              <a:gd name="T87" fmla="*/ 255250 h 47"/>
              <a:gd name="T88" fmla="*/ 163286 w 21"/>
              <a:gd name="T89" fmla="*/ 255250 h 47"/>
              <a:gd name="T90" fmla="*/ 163286 w 21"/>
              <a:gd name="T91" fmla="*/ 262985 h 47"/>
              <a:gd name="T92" fmla="*/ 163286 w 21"/>
              <a:gd name="T93" fmla="*/ 270720 h 47"/>
              <a:gd name="T94" fmla="*/ 171450 w 21"/>
              <a:gd name="T95" fmla="*/ 286190 h 47"/>
              <a:gd name="T96" fmla="*/ 171450 w 21"/>
              <a:gd name="T97" fmla="*/ 293924 h 47"/>
              <a:gd name="T98" fmla="*/ 171450 w 21"/>
              <a:gd name="T99" fmla="*/ 301659 h 47"/>
              <a:gd name="T100" fmla="*/ 171450 w 21"/>
              <a:gd name="T101" fmla="*/ 309394 h 47"/>
              <a:gd name="T102" fmla="*/ 171450 w 21"/>
              <a:gd name="T103" fmla="*/ 309394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7148" name="Freeform 70"/>
          <p:cNvSpPr>
            <a:spLocks/>
          </p:cNvSpPr>
          <p:nvPr/>
        </p:nvSpPr>
        <p:spPr bwMode="auto">
          <a:xfrm>
            <a:off x="7696200" y="1887538"/>
            <a:ext cx="398463" cy="611187"/>
          </a:xfrm>
          <a:custGeom>
            <a:avLst/>
            <a:gdLst>
              <a:gd name="T0" fmla="*/ 81319 w 49"/>
              <a:gd name="T1" fmla="*/ 549295 h 79"/>
              <a:gd name="T2" fmla="*/ 81319 w 49"/>
              <a:gd name="T3" fmla="*/ 564768 h 79"/>
              <a:gd name="T4" fmla="*/ 97583 w 49"/>
              <a:gd name="T5" fmla="*/ 580241 h 79"/>
              <a:gd name="T6" fmla="*/ 105715 w 49"/>
              <a:gd name="T7" fmla="*/ 587977 h 79"/>
              <a:gd name="T8" fmla="*/ 113847 w 49"/>
              <a:gd name="T9" fmla="*/ 611187 h 79"/>
              <a:gd name="T10" fmla="*/ 121978 w 49"/>
              <a:gd name="T11" fmla="*/ 595714 h 79"/>
              <a:gd name="T12" fmla="*/ 130110 w 49"/>
              <a:gd name="T13" fmla="*/ 564768 h 79"/>
              <a:gd name="T14" fmla="*/ 146374 w 49"/>
              <a:gd name="T15" fmla="*/ 526085 h 79"/>
              <a:gd name="T16" fmla="*/ 146374 w 49"/>
              <a:gd name="T17" fmla="*/ 518349 h 79"/>
              <a:gd name="T18" fmla="*/ 162638 w 49"/>
              <a:gd name="T19" fmla="*/ 487402 h 79"/>
              <a:gd name="T20" fmla="*/ 170770 w 49"/>
              <a:gd name="T21" fmla="*/ 495139 h 79"/>
              <a:gd name="T22" fmla="*/ 178902 w 49"/>
              <a:gd name="T23" fmla="*/ 495139 h 79"/>
              <a:gd name="T24" fmla="*/ 178902 w 49"/>
              <a:gd name="T25" fmla="*/ 479666 h 79"/>
              <a:gd name="T26" fmla="*/ 211429 w 49"/>
              <a:gd name="T27" fmla="*/ 471929 h 79"/>
              <a:gd name="T28" fmla="*/ 211429 w 49"/>
              <a:gd name="T29" fmla="*/ 456456 h 79"/>
              <a:gd name="T30" fmla="*/ 227693 w 49"/>
              <a:gd name="T31" fmla="*/ 448720 h 79"/>
              <a:gd name="T32" fmla="*/ 235825 w 49"/>
              <a:gd name="T33" fmla="*/ 433246 h 79"/>
              <a:gd name="T34" fmla="*/ 252089 w 49"/>
              <a:gd name="T35" fmla="*/ 402300 h 79"/>
              <a:gd name="T36" fmla="*/ 252089 w 49"/>
              <a:gd name="T37" fmla="*/ 394564 h 79"/>
              <a:gd name="T38" fmla="*/ 276485 w 49"/>
              <a:gd name="T39" fmla="*/ 394564 h 79"/>
              <a:gd name="T40" fmla="*/ 284616 w 49"/>
              <a:gd name="T41" fmla="*/ 379091 h 79"/>
              <a:gd name="T42" fmla="*/ 300880 w 49"/>
              <a:gd name="T43" fmla="*/ 363618 h 79"/>
              <a:gd name="T44" fmla="*/ 325276 w 49"/>
              <a:gd name="T45" fmla="*/ 371354 h 79"/>
              <a:gd name="T46" fmla="*/ 349672 w 49"/>
              <a:gd name="T47" fmla="*/ 340408 h 79"/>
              <a:gd name="T48" fmla="*/ 374067 w 49"/>
              <a:gd name="T49" fmla="*/ 317198 h 79"/>
              <a:gd name="T50" fmla="*/ 390331 w 49"/>
              <a:gd name="T51" fmla="*/ 309462 h 79"/>
              <a:gd name="T52" fmla="*/ 398463 w 49"/>
              <a:gd name="T53" fmla="*/ 293989 h 79"/>
              <a:gd name="T54" fmla="*/ 390331 w 49"/>
              <a:gd name="T55" fmla="*/ 286252 h 79"/>
              <a:gd name="T56" fmla="*/ 382199 w 49"/>
              <a:gd name="T57" fmla="*/ 278516 h 79"/>
              <a:gd name="T58" fmla="*/ 390331 w 49"/>
              <a:gd name="T59" fmla="*/ 270779 h 79"/>
              <a:gd name="T60" fmla="*/ 382199 w 49"/>
              <a:gd name="T61" fmla="*/ 247569 h 79"/>
              <a:gd name="T62" fmla="*/ 365935 w 49"/>
              <a:gd name="T63" fmla="*/ 239833 h 79"/>
              <a:gd name="T64" fmla="*/ 349672 w 49"/>
              <a:gd name="T65" fmla="*/ 247569 h 79"/>
              <a:gd name="T66" fmla="*/ 333408 w 49"/>
              <a:gd name="T67" fmla="*/ 216623 h 79"/>
              <a:gd name="T68" fmla="*/ 333408 w 49"/>
              <a:gd name="T69" fmla="*/ 201150 h 79"/>
              <a:gd name="T70" fmla="*/ 325276 w 49"/>
              <a:gd name="T71" fmla="*/ 201150 h 79"/>
              <a:gd name="T72" fmla="*/ 309012 w 49"/>
              <a:gd name="T73" fmla="*/ 201150 h 79"/>
              <a:gd name="T74" fmla="*/ 292748 w 49"/>
              <a:gd name="T75" fmla="*/ 193414 h 79"/>
              <a:gd name="T76" fmla="*/ 284616 w 49"/>
              <a:gd name="T77" fmla="*/ 170204 h 79"/>
              <a:gd name="T78" fmla="*/ 195166 w 49"/>
              <a:gd name="T79" fmla="*/ 0 h 79"/>
              <a:gd name="T80" fmla="*/ 178902 w 49"/>
              <a:gd name="T81" fmla="*/ 0 h 79"/>
              <a:gd name="T82" fmla="*/ 170770 w 49"/>
              <a:gd name="T83" fmla="*/ 15473 h 79"/>
              <a:gd name="T84" fmla="*/ 146374 w 49"/>
              <a:gd name="T85" fmla="*/ 15473 h 79"/>
              <a:gd name="T86" fmla="*/ 121978 w 49"/>
              <a:gd name="T87" fmla="*/ 38683 h 79"/>
              <a:gd name="T88" fmla="*/ 113847 w 49"/>
              <a:gd name="T89" fmla="*/ 15473 h 79"/>
              <a:gd name="T90" fmla="*/ 105715 w 49"/>
              <a:gd name="T91" fmla="*/ 7737 h 79"/>
              <a:gd name="T92" fmla="*/ 48791 w 49"/>
              <a:gd name="T93" fmla="*/ 123785 h 79"/>
              <a:gd name="T94" fmla="*/ 56923 w 49"/>
              <a:gd name="T95" fmla="*/ 146994 h 79"/>
              <a:gd name="T96" fmla="*/ 56923 w 49"/>
              <a:gd name="T97" fmla="*/ 170204 h 79"/>
              <a:gd name="T98" fmla="*/ 40659 w 49"/>
              <a:gd name="T99" fmla="*/ 185677 h 79"/>
              <a:gd name="T100" fmla="*/ 48791 w 49"/>
              <a:gd name="T101" fmla="*/ 247569 h 79"/>
              <a:gd name="T102" fmla="*/ 32528 w 49"/>
              <a:gd name="T103" fmla="*/ 278516 h 79"/>
              <a:gd name="T104" fmla="*/ 32528 w 49"/>
              <a:gd name="T105" fmla="*/ 301725 h 79"/>
              <a:gd name="T106" fmla="*/ 24396 w 49"/>
              <a:gd name="T107" fmla="*/ 309462 h 79"/>
              <a:gd name="T108" fmla="*/ 24396 w 49"/>
              <a:gd name="T109" fmla="*/ 324935 h 79"/>
              <a:gd name="T110" fmla="*/ 8132 w 49"/>
              <a:gd name="T111" fmla="*/ 317198 h 79"/>
              <a:gd name="T112" fmla="*/ 0 w 49"/>
              <a:gd name="T113" fmla="*/ 324935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47149" name="Group 71"/>
          <p:cNvGrpSpPr>
            <a:grpSpLocks/>
          </p:cNvGrpSpPr>
          <p:nvPr/>
        </p:nvGrpSpPr>
        <p:grpSpPr bwMode="auto">
          <a:xfrm>
            <a:off x="3235325" y="4635500"/>
            <a:ext cx="966788" cy="588963"/>
            <a:chOff x="1991" y="3321"/>
            <a:chExt cx="361" cy="231"/>
          </a:xfrm>
        </p:grpSpPr>
        <p:sp>
          <p:nvSpPr>
            <p:cNvPr id="47159" name="Freeform 72"/>
            <p:cNvSpPr>
              <a:spLocks/>
            </p:cNvSpPr>
            <p:nvPr/>
          </p:nvSpPr>
          <p:spPr bwMode="auto">
            <a:xfrm>
              <a:off x="2274" y="3459"/>
              <a:ext cx="78" cy="93"/>
            </a:xfrm>
            <a:custGeom>
              <a:avLst/>
              <a:gdLst>
                <a:gd name="T0" fmla="*/ 0 w 16"/>
                <a:gd name="T1" fmla="*/ 34 h 19"/>
                <a:gd name="T2" fmla="*/ 5 w 16"/>
                <a:gd name="T3" fmla="*/ 64 h 19"/>
                <a:gd name="T4" fmla="*/ 5 w 16"/>
                <a:gd name="T5" fmla="*/ 78 h 19"/>
                <a:gd name="T6" fmla="*/ 29 w 16"/>
                <a:gd name="T7" fmla="*/ 93 h 19"/>
                <a:gd name="T8" fmla="*/ 39 w 16"/>
                <a:gd name="T9" fmla="*/ 78 h 19"/>
                <a:gd name="T10" fmla="*/ 78 w 16"/>
                <a:gd name="T11" fmla="*/ 54 h 19"/>
                <a:gd name="T12" fmla="*/ 63 w 16"/>
                <a:gd name="T13" fmla="*/ 24 h 19"/>
                <a:gd name="T14" fmla="*/ 15 w 16"/>
                <a:gd name="T15" fmla="*/ 0 h 19"/>
                <a:gd name="T16" fmla="*/ 15 w 16"/>
                <a:gd name="T17" fmla="*/ 24 h 19"/>
                <a:gd name="T18" fmla="*/ 0 w 16"/>
                <a:gd name="T19" fmla="*/ 34 h 19"/>
                <a:gd name="T20" fmla="*/ 0 w 16"/>
                <a:gd name="T21" fmla="*/ 34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7160" name="Freeform 73"/>
            <p:cNvSpPr>
              <a:spLocks/>
            </p:cNvSpPr>
            <p:nvPr/>
          </p:nvSpPr>
          <p:spPr bwMode="auto">
            <a:xfrm>
              <a:off x="2235" y="3409"/>
              <a:ext cx="44" cy="29"/>
            </a:xfrm>
            <a:custGeom>
              <a:avLst/>
              <a:gdLst>
                <a:gd name="T0" fmla="*/ 15 w 9"/>
                <a:gd name="T1" fmla="*/ 29 h 6"/>
                <a:gd name="T2" fmla="*/ 39 w 9"/>
                <a:gd name="T3" fmla="*/ 29 h 6"/>
                <a:gd name="T4" fmla="*/ 44 w 9"/>
                <a:gd name="T5" fmla="*/ 15 h 6"/>
                <a:gd name="T6" fmla="*/ 24 w 9"/>
                <a:gd name="T7" fmla="*/ 10 h 6"/>
                <a:gd name="T8" fmla="*/ 15 w 9"/>
                <a:gd name="T9" fmla="*/ 10 h 6"/>
                <a:gd name="T10" fmla="*/ 10 w 9"/>
                <a:gd name="T11" fmla="*/ 0 h 6"/>
                <a:gd name="T12" fmla="*/ 0 w 9"/>
                <a:gd name="T13" fmla="*/ 10 h 6"/>
                <a:gd name="T14" fmla="*/ 10 w 9"/>
                <a:gd name="T15" fmla="*/ 24 h 6"/>
                <a:gd name="T16" fmla="*/ 15 w 9"/>
                <a:gd name="T17" fmla="*/ 29 h 6"/>
                <a:gd name="T18" fmla="*/ 15 w 9"/>
                <a:gd name="T19" fmla="*/ 29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7161" name="Freeform 74"/>
            <p:cNvSpPr>
              <a:spLocks/>
            </p:cNvSpPr>
            <p:nvPr/>
          </p:nvSpPr>
          <p:spPr bwMode="auto">
            <a:xfrm>
              <a:off x="2225" y="3438"/>
              <a:ext cx="20" cy="10"/>
            </a:xfrm>
            <a:custGeom>
              <a:avLst/>
              <a:gdLst>
                <a:gd name="T0" fmla="*/ 0 w 4"/>
                <a:gd name="T1" fmla="*/ 10 h 2"/>
                <a:gd name="T2" fmla="*/ 20 w 4"/>
                <a:gd name="T3" fmla="*/ 0 h 2"/>
                <a:gd name="T4" fmla="*/ 20 w 4"/>
                <a:gd name="T5" fmla="*/ 10 h 2"/>
                <a:gd name="T6" fmla="*/ 0 w 4"/>
                <a:gd name="T7" fmla="*/ 10 h 2"/>
                <a:gd name="T8" fmla="*/ 0 w 4"/>
                <a:gd name="T9" fmla="*/ 1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7162" name="Freeform 75"/>
            <p:cNvSpPr>
              <a:spLocks/>
            </p:cNvSpPr>
            <p:nvPr/>
          </p:nvSpPr>
          <p:spPr bwMode="auto">
            <a:xfrm>
              <a:off x="2211" y="3419"/>
              <a:ext cx="19" cy="14"/>
            </a:xfrm>
            <a:custGeom>
              <a:avLst/>
              <a:gdLst>
                <a:gd name="T0" fmla="*/ 10 w 4"/>
                <a:gd name="T1" fmla="*/ 0 h 3"/>
                <a:gd name="T2" fmla="*/ 10 w 4"/>
                <a:gd name="T3" fmla="*/ 0 h 3"/>
                <a:gd name="T4" fmla="*/ 14 w 4"/>
                <a:gd name="T5" fmla="*/ 0 h 3"/>
                <a:gd name="T6" fmla="*/ 14 w 4"/>
                <a:gd name="T7" fmla="*/ 0 h 3"/>
                <a:gd name="T8" fmla="*/ 14 w 4"/>
                <a:gd name="T9" fmla="*/ 0 h 3"/>
                <a:gd name="T10" fmla="*/ 14 w 4"/>
                <a:gd name="T11" fmla="*/ 5 h 3"/>
                <a:gd name="T12" fmla="*/ 14 w 4"/>
                <a:gd name="T13" fmla="*/ 5 h 3"/>
                <a:gd name="T14" fmla="*/ 14 w 4"/>
                <a:gd name="T15" fmla="*/ 5 h 3"/>
                <a:gd name="T16" fmla="*/ 19 w 4"/>
                <a:gd name="T17" fmla="*/ 5 h 3"/>
                <a:gd name="T18" fmla="*/ 14 w 4"/>
                <a:gd name="T19" fmla="*/ 9 h 3"/>
                <a:gd name="T20" fmla="*/ 14 w 4"/>
                <a:gd name="T21" fmla="*/ 9 h 3"/>
                <a:gd name="T22" fmla="*/ 14 w 4"/>
                <a:gd name="T23" fmla="*/ 9 h 3"/>
                <a:gd name="T24" fmla="*/ 14 w 4"/>
                <a:gd name="T25" fmla="*/ 14 h 3"/>
                <a:gd name="T26" fmla="*/ 14 w 4"/>
                <a:gd name="T27" fmla="*/ 14 h 3"/>
                <a:gd name="T28" fmla="*/ 14 w 4"/>
                <a:gd name="T29" fmla="*/ 14 h 3"/>
                <a:gd name="T30" fmla="*/ 10 w 4"/>
                <a:gd name="T31" fmla="*/ 14 h 3"/>
                <a:gd name="T32" fmla="*/ 10 w 4"/>
                <a:gd name="T33" fmla="*/ 14 h 3"/>
                <a:gd name="T34" fmla="*/ 10 w 4"/>
                <a:gd name="T35" fmla="*/ 14 h 3"/>
                <a:gd name="T36" fmla="*/ 5 w 4"/>
                <a:gd name="T37" fmla="*/ 14 h 3"/>
                <a:gd name="T38" fmla="*/ 5 w 4"/>
                <a:gd name="T39" fmla="*/ 14 h 3"/>
                <a:gd name="T40" fmla="*/ 5 w 4"/>
                <a:gd name="T41" fmla="*/ 14 h 3"/>
                <a:gd name="T42" fmla="*/ 5 w 4"/>
                <a:gd name="T43" fmla="*/ 9 h 3"/>
                <a:gd name="T44" fmla="*/ 0 w 4"/>
                <a:gd name="T45" fmla="*/ 9 h 3"/>
                <a:gd name="T46" fmla="*/ 0 w 4"/>
                <a:gd name="T47" fmla="*/ 9 h 3"/>
                <a:gd name="T48" fmla="*/ 0 w 4"/>
                <a:gd name="T49" fmla="*/ 5 h 3"/>
                <a:gd name="T50" fmla="*/ 0 w 4"/>
                <a:gd name="T51" fmla="*/ 5 h 3"/>
                <a:gd name="T52" fmla="*/ 0 w 4"/>
                <a:gd name="T53" fmla="*/ 5 h 3"/>
                <a:gd name="T54" fmla="*/ 5 w 4"/>
                <a:gd name="T55" fmla="*/ 5 h 3"/>
                <a:gd name="T56" fmla="*/ 5 w 4"/>
                <a:gd name="T57" fmla="*/ 0 h 3"/>
                <a:gd name="T58" fmla="*/ 5 w 4"/>
                <a:gd name="T59" fmla="*/ 0 h 3"/>
                <a:gd name="T60" fmla="*/ 5 w 4"/>
                <a:gd name="T61" fmla="*/ 0 h 3"/>
                <a:gd name="T62" fmla="*/ 10 w 4"/>
                <a:gd name="T63" fmla="*/ 0 h 3"/>
                <a:gd name="T64" fmla="*/ 10 w 4"/>
                <a:gd name="T65" fmla="*/ 0 h 3"/>
                <a:gd name="T66" fmla="*/ 10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7163" name="Freeform 76"/>
            <p:cNvSpPr>
              <a:spLocks/>
            </p:cNvSpPr>
            <p:nvPr/>
          </p:nvSpPr>
          <p:spPr bwMode="auto">
            <a:xfrm>
              <a:off x="2186" y="3394"/>
              <a:ext cx="39" cy="15"/>
            </a:xfrm>
            <a:custGeom>
              <a:avLst/>
              <a:gdLst>
                <a:gd name="T0" fmla="*/ 0 w 8"/>
                <a:gd name="T1" fmla="*/ 15 h 3"/>
                <a:gd name="T2" fmla="*/ 34 w 8"/>
                <a:gd name="T3" fmla="*/ 15 h 3"/>
                <a:gd name="T4" fmla="*/ 39 w 8"/>
                <a:gd name="T5" fmla="*/ 0 h 3"/>
                <a:gd name="T6" fmla="*/ 10 w 8"/>
                <a:gd name="T7" fmla="*/ 0 h 3"/>
                <a:gd name="T8" fmla="*/ 0 w 8"/>
                <a:gd name="T9" fmla="*/ 15 h 3"/>
                <a:gd name="T10" fmla="*/ 0 w 8"/>
                <a:gd name="T11" fmla="*/ 1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7164" name="Freeform 77"/>
            <p:cNvSpPr>
              <a:spLocks/>
            </p:cNvSpPr>
            <p:nvPr/>
          </p:nvSpPr>
          <p:spPr bwMode="auto">
            <a:xfrm>
              <a:off x="2026" y="3321"/>
              <a:ext cx="38" cy="24"/>
            </a:xfrm>
            <a:custGeom>
              <a:avLst/>
              <a:gdLst>
                <a:gd name="T0" fmla="*/ 0 w 8"/>
                <a:gd name="T1" fmla="*/ 19 h 5"/>
                <a:gd name="T2" fmla="*/ 14 w 8"/>
                <a:gd name="T3" fmla="*/ 24 h 5"/>
                <a:gd name="T4" fmla="*/ 28 w 8"/>
                <a:gd name="T5" fmla="*/ 24 h 5"/>
                <a:gd name="T6" fmla="*/ 38 w 8"/>
                <a:gd name="T7" fmla="*/ 10 h 5"/>
                <a:gd name="T8" fmla="*/ 24 w 8"/>
                <a:gd name="T9" fmla="*/ 0 h 5"/>
                <a:gd name="T10" fmla="*/ 5 w 8"/>
                <a:gd name="T11" fmla="*/ 10 h 5"/>
                <a:gd name="T12" fmla="*/ 0 w 8"/>
                <a:gd name="T13" fmla="*/ 19 h 5"/>
                <a:gd name="T14" fmla="*/ 0 w 8"/>
                <a:gd name="T15" fmla="*/ 19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7165" name="Freeform 78"/>
            <p:cNvSpPr>
              <a:spLocks/>
            </p:cNvSpPr>
            <p:nvPr/>
          </p:nvSpPr>
          <p:spPr bwMode="auto">
            <a:xfrm>
              <a:off x="1991" y="3321"/>
              <a:ext cx="20" cy="24"/>
            </a:xfrm>
            <a:custGeom>
              <a:avLst/>
              <a:gdLst>
                <a:gd name="T0" fmla="*/ 0 w 4"/>
                <a:gd name="T1" fmla="*/ 24 h 5"/>
                <a:gd name="T2" fmla="*/ 20 w 4"/>
                <a:gd name="T3" fmla="*/ 10 h 5"/>
                <a:gd name="T4" fmla="*/ 20 w 4"/>
                <a:gd name="T5" fmla="*/ 0 h 5"/>
                <a:gd name="T6" fmla="*/ 0 w 4"/>
                <a:gd name="T7" fmla="*/ 19 h 5"/>
                <a:gd name="T8" fmla="*/ 0 w 4"/>
                <a:gd name="T9" fmla="*/ 24 h 5"/>
                <a:gd name="T10" fmla="*/ 0 w 4"/>
                <a:gd name="T11" fmla="*/ 24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7166" name="Freeform 79"/>
            <p:cNvSpPr>
              <a:spLocks/>
            </p:cNvSpPr>
            <p:nvPr/>
          </p:nvSpPr>
          <p:spPr bwMode="auto">
            <a:xfrm>
              <a:off x="2128" y="3360"/>
              <a:ext cx="39" cy="34"/>
            </a:xfrm>
            <a:custGeom>
              <a:avLst/>
              <a:gdLst>
                <a:gd name="T0" fmla="*/ 15 w 8"/>
                <a:gd name="T1" fmla="*/ 34 h 7"/>
                <a:gd name="T2" fmla="*/ 39 w 8"/>
                <a:gd name="T3" fmla="*/ 34 h 7"/>
                <a:gd name="T4" fmla="*/ 39 w 8"/>
                <a:gd name="T5" fmla="*/ 19 h 7"/>
                <a:gd name="T6" fmla="*/ 20 w 8"/>
                <a:gd name="T7" fmla="*/ 0 h 7"/>
                <a:gd name="T8" fmla="*/ 0 w 8"/>
                <a:gd name="T9" fmla="*/ 10 h 7"/>
                <a:gd name="T10" fmla="*/ 15 w 8"/>
                <a:gd name="T11" fmla="*/ 34 h 7"/>
                <a:gd name="T12" fmla="*/ 15 w 8"/>
                <a:gd name="T13" fmla="*/ 3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47150" name="Rectangle 106"/>
          <p:cNvSpPr>
            <a:spLocks noGrp="1" noChangeArrowheads="1"/>
          </p:cNvSpPr>
          <p:nvPr>
            <p:ph type="title" idx="4294967295"/>
          </p:nvPr>
        </p:nvSpPr>
        <p:spPr>
          <a:xfrm>
            <a:off x="0" y="242888"/>
            <a:ext cx="10287000" cy="1143000"/>
          </a:xfrm>
        </p:spPr>
        <p:txBody>
          <a:bodyPr/>
          <a:lstStyle/>
          <a:p>
            <a:r>
              <a:rPr lang="en-US" sz="2400" smtClean="0"/>
              <a:t>Obesity Trends* Among U.S. Adults</a:t>
            </a:r>
            <a:br>
              <a:rPr lang="en-US" sz="2400" smtClean="0"/>
            </a:br>
            <a:r>
              <a:rPr lang="en-US" sz="2400" smtClean="0">
                <a:solidFill>
                  <a:srgbClr val="DE3021"/>
                </a:solidFill>
              </a:rPr>
              <a:t>BRFSS, 1998</a:t>
            </a:r>
          </a:p>
        </p:txBody>
      </p:sp>
      <p:sp>
        <p:nvSpPr>
          <p:cNvPr id="47151" name="Text Box 137"/>
          <p:cNvSpPr txBox="1">
            <a:spLocks noChangeArrowheads="1"/>
          </p:cNvSpPr>
          <p:nvPr/>
        </p:nvSpPr>
        <p:spPr bwMode="auto">
          <a:xfrm>
            <a:off x="2384425" y="1200150"/>
            <a:ext cx="5519738" cy="307975"/>
          </a:xfrm>
          <a:prstGeom prst="rect">
            <a:avLst/>
          </a:prstGeom>
          <a:noFill/>
          <a:ln w="9525">
            <a:noFill/>
            <a:miter lim="800000"/>
            <a:headEnd/>
            <a:tailEnd/>
          </a:ln>
        </p:spPr>
        <p:txBody>
          <a:bodyPr wrap="none">
            <a:spAutoFit/>
          </a:bodyPr>
          <a:lstStyle/>
          <a:p>
            <a:pPr eaLnBrk="0" hangingPunct="0"/>
            <a:r>
              <a:rPr lang="en-US" sz="1400" b="1">
                <a:solidFill>
                  <a:srgbClr val="000000"/>
                </a:solidFill>
                <a:latin typeface="Verdana" pitchFamily="34" charset="0"/>
              </a:rPr>
              <a:t>(*BMI ≥30, or ~ 30 lbs. overweight for 5’ 4” person)</a:t>
            </a:r>
          </a:p>
        </p:txBody>
      </p:sp>
      <p:sp>
        <p:nvSpPr>
          <p:cNvPr id="47152" name="Text Box 156"/>
          <p:cNvSpPr txBox="1">
            <a:spLocks noChangeArrowheads="1"/>
          </p:cNvSpPr>
          <p:nvPr/>
        </p:nvSpPr>
        <p:spPr bwMode="auto">
          <a:xfrm>
            <a:off x="735013" y="5894388"/>
            <a:ext cx="8145462" cy="304800"/>
          </a:xfrm>
          <a:prstGeom prst="rect">
            <a:avLst/>
          </a:prstGeom>
          <a:noFill/>
          <a:ln w="9525">
            <a:noFill/>
            <a:miter lim="800000"/>
            <a:headEnd/>
            <a:tailEnd/>
          </a:ln>
        </p:spPr>
        <p:txBody>
          <a:bodyPr>
            <a:spAutoFit/>
          </a:bodyPr>
          <a:lstStyle/>
          <a:p>
            <a:pPr eaLnBrk="0" hangingPunct="0"/>
            <a:r>
              <a:rPr lang="en-US" sz="1400" b="1">
                <a:solidFill>
                  <a:srgbClr val="000000"/>
                </a:solidFill>
                <a:latin typeface="Arial Narrow" pitchFamily="34" charset="0"/>
              </a:rPr>
              <a:t>No Data          &lt;10%           10%–14%	    15%–19%          </a:t>
            </a:r>
            <a:r>
              <a:rPr lang="en-US" sz="1400">
                <a:solidFill>
                  <a:srgbClr val="000000"/>
                </a:solidFill>
                <a:latin typeface="Arial Narrow" pitchFamily="34" charset="0"/>
              </a:rPr>
              <a:t> </a:t>
            </a:r>
            <a:r>
              <a:rPr lang="en-US" sz="1400" b="1">
                <a:solidFill>
                  <a:srgbClr val="000000"/>
                </a:solidFill>
                <a:latin typeface="Arial Narrow" pitchFamily="34" charset="0"/>
              </a:rPr>
              <a:t>≥20%</a:t>
            </a:r>
            <a:endParaRPr lang="en-US" sz="1400">
              <a:solidFill>
                <a:srgbClr val="000000"/>
              </a:solidFill>
              <a:latin typeface="Arial Narrow" pitchFamily="34" charset="0"/>
            </a:endParaRPr>
          </a:p>
        </p:txBody>
      </p:sp>
      <p:sp>
        <p:nvSpPr>
          <p:cNvPr id="47153" name="Rectangle 157"/>
          <p:cNvSpPr>
            <a:spLocks noChangeArrowheads="1"/>
          </p:cNvSpPr>
          <p:nvPr/>
        </p:nvSpPr>
        <p:spPr bwMode="auto">
          <a:xfrm>
            <a:off x="549275" y="5956300"/>
            <a:ext cx="234950" cy="234950"/>
          </a:xfrm>
          <a:prstGeom prst="rect">
            <a:avLst/>
          </a:prstGeom>
          <a:solidFill>
            <a:schemeClr val="bg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47154" name="Rectangle 158"/>
          <p:cNvSpPr>
            <a:spLocks noChangeArrowheads="1"/>
          </p:cNvSpPr>
          <p:nvPr/>
        </p:nvSpPr>
        <p:spPr bwMode="auto">
          <a:xfrm>
            <a:off x="1516063" y="5953125"/>
            <a:ext cx="234950" cy="234950"/>
          </a:xfrm>
          <a:prstGeom prst="rect">
            <a:avLst/>
          </a:prstGeom>
          <a:solidFill>
            <a:srgbClr val="99CCFF"/>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47155" name="Rectangle 159"/>
          <p:cNvSpPr>
            <a:spLocks noChangeArrowheads="1"/>
          </p:cNvSpPr>
          <p:nvPr/>
        </p:nvSpPr>
        <p:spPr bwMode="auto">
          <a:xfrm>
            <a:off x="2322513" y="5951538"/>
            <a:ext cx="234950"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47156" name="Rectangle 160"/>
          <p:cNvSpPr>
            <a:spLocks noChangeArrowheads="1"/>
          </p:cNvSpPr>
          <p:nvPr/>
        </p:nvSpPr>
        <p:spPr bwMode="auto">
          <a:xfrm>
            <a:off x="3443288" y="5961063"/>
            <a:ext cx="234950" cy="234950"/>
          </a:xfrm>
          <a:prstGeom prst="rect">
            <a:avLst/>
          </a:prstGeom>
          <a:solidFill>
            <a:srgbClr val="0000A0"/>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47157" name="Rectangle 161"/>
          <p:cNvSpPr>
            <a:spLocks noChangeArrowheads="1"/>
          </p:cNvSpPr>
          <p:nvPr/>
        </p:nvSpPr>
        <p:spPr bwMode="auto">
          <a:xfrm>
            <a:off x="4541838" y="5945188"/>
            <a:ext cx="234950" cy="234950"/>
          </a:xfrm>
          <a:prstGeom prst="rect">
            <a:avLst/>
          </a:prstGeom>
          <a:solidFill>
            <a:srgbClr val="FFC66D"/>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47158" name="Rectangle 162"/>
          <p:cNvSpPr>
            <a:spLocks noChangeArrowheads="1"/>
          </p:cNvSpPr>
          <p:nvPr/>
        </p:nvSpPr>
        <p:spPr bwMode="auto">
          <a:xfrm>
            <a:off x="444500" y="5892800"/>
            <a:ext cx="4849813" cy="350838"/>
          </a:xfrm>
          <a:prstGeom prst="rect">
            <a:avLst/>
          </a:prstGeom>
          <a:noFill/>
          <a:ln w="9525">
            <a:solidFill>
              <a:schemeClr val="tx1"/>
            </a:solidFill>
            <a:miter lim="800000"/>
            <a:headEnd/>
            <a:tailEnd/>
          </a:ln>
        </p:spPr>
        <p:txBody>
          <a:bodyPr wrap="none" anchor="ctr"/>
          <a:lstStyle/>
          <a:p>
            <a:pPr eaLnBrk="0" hangingPunct="0"/>
            <a:endParaRPr lang="en-US">
              <a:solidFill>
                <a:srgbClr val="000000"/>
              </a:solidFill>
            </a:endParaRPr>
          </a:p>
        </p:txBody>
      </p:sp>
    </p:spTree>
  </p:cSld>
  <p:clrMapOvr>
    <a:masterClrMapping/>
  </p:clrMapOvr>
  <p:transition advClick="0">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reeform 5"/>
          <p:cNvSpPr>
            <a:spLocks/>
          </p:cNvSpPr>
          <p:nvPr/>
        </p:nvSpPr>
        <p:spPr bwMode="auto">
          <a:xfrm>
            <a:off x="4481513" y="2398713"/>
            <a:ext cx="766762" cy="495300"/>
          </a:xfrm>
          <a:custGeom>
            <a:avLst/>
            <a:gdLst>
              <a:gd name="T0" fmla="*/ 0 w 94"/>
              <a:gd name="T1" fmla="*/ 394692 h 64"/>
              <a:gd name="T2" fmla="*/ 24471 w 94"/>
              <a:gd name="T3" fmla="*/ 131564 h 64"/>
              <a:gd name="T4" fmla="*/ 32628 w 94"/>
              <a:gd name="T5" fmla="*/ 0 h 64"/>
              <a:gd name="T6" fmla="*/ 758605 w 94"/>
              <a:gd name="T7" fmla="*/ 30956 h 64"/>
              <a:gd name="T8" fmla="*/ 758605 w 94"/>
              <a:gd name="T9" fmla="*/ 46434 h 64"/>
              <a:gd name="T10" fmla="*/ 750448 w 94"/>
              <a:gd name="T11" fmla="*/ 54173 h 64"/>
              <a:gd name="T12" fmla="*/ 734134 w 94"/>
              <a:gd name="T13" fmla="*/ 77391 h 64"/>
              <a:gd name="T14" fmla="*/ 734134 w 94"/>
              <a:gd name="T15" fmla="*/ 85130 h 64"/>
              <a:gd name="T16" fmla="*/ 766762 w 94"/>
              <a:gd name="T17" fmla="*/ 116086 h 64"/>
              <a:gd name="T18" fmla="*/ 766762 w 94"/>
              <a:gd name="T19" fmla="*/ 355997 h 64"/>
              <a:gd name="T20" fmla="*/ 766762 w 94"/>
              <a:gd name="T21" fmla="*/ 355997 h 64"/>
              <a:gd name="T22" fmla="*/ 750448 w 94"/>
              <a:gd name="T23" fmla="*/ 355997 h 64"/>
              <a:gd name="T24" fmla="*/ 758605 w 94"/>
              <a:gd name="T25" fmla="*/ 363736 h 64"/>
              <a:gd name="T26" fmla="*/ 766762 w 94"/>
              <a:gd name="T27" fmla="*/ 371475 h 64"/>
              <a:gd name="T28" fmla="*/ 758605 w 94"/>
              <a:gd name="T29" fmla="*/ 386953 h 64"/>
              <a:gd name="T30" fmla="*/ 766762 w 94"/>
              <a:gd name="T31" fmla="*/ 394692 h 64"/>
              <a:gd name="T32" fmla="*/ 766762 w 94"/>
              <a:gd name="T33" fmla="*/ 417909 h 64"/>
              <a:gd name="T34" fmla="*/ 758605 w 94"/>
              <a:gd name="T35" fmla="*/ 417909 h 64"/>
              <a:gd name="T36" fmla="*/ 766762 w 94"/>
              <a:gd name="T37" fmla="*/ 433387 h 64"/>
              <a:gd name="T38" fmla="*/ 750448 w 94"/>
              <a:gd name="T39" fmla="*/ 456605 h 64"/>
              <a:gd name="T40" fmla="*/ 766762 w 94"/>
              <a:gd name="T41" fmla="*/ 479822 h 64"/>
              <a:gd name="T42" fmla="*/ 766762 w 94"/>
              <a:gd name="T43" fmla="*/ 495300 h 64"/>
              <a:gd name="T44" fmla="*/ 766762 w 94"/>
              <a:gd name="T45" fmla="*/ 495300 h 64"/>
              <a:gd name="T46" fmla="*/ 742291 w 94"/>
              <a:gd name="T47" fmla="*/ 479822 h 64"/>
              <a:gd name="T48" fmla="*/ 701506 w 94"/>
              <a:gd name="T49" fmla="*/ 456605 h 64"/>
              <a:gd name="T50" fmla="*/ 685192 w 94"/>
              <a:gd name="T51" fmla="*/ 448866 h 64"/>
              <a:gd name="T52" fmla="*/ 668878 w 94"/>
              <a:gd name="T53" fmla="*/ 448866 h 64"/>
              <a:gd name="T54" fmla="*/ 652563 w 94"/>
              <a:gd name="T55" fmla="*/ 464344 h 64"/>
              <a:gd name="T56" fmla="*/ 644406 w 94"/>
              <a:gd name="T57" fmla="*/ 464344 h 64"/>
              <a:gd name="T58" fmla="*/ 628092 w 94"/>
              <a:gd name="T59" fmla="*/ 464344 h 64"/>
              <a:gd name="T60" fmla="*/ 619935 w 94"/>
              <a:gd name="T61" fmla="*/ 441126 h 64"/>
              <a:gd name="T62" fmla="*/ 611778 w 94"/>
              <a:gd name="T63" fmla="*/ 433387 h 64"/>
              <a:gd name="T64" fmla="*/ 595464 w 94"/>
              <a:gd name="T65" fmla="*/ 441126 h 64"/>
              <a:gd name="T66" fmla="*/ 579150 w 94"/>
              <a:gd name="T67" fmla="*/ 441126 h 64"/>
              <a:gd name="T68" fmla="*/ 562836 w 94"/>
              <a:gd name="T69" fmla="*/ 417909 h 64"/>
              <a:gd name="T70" fmla="*/ 0 w 94"/>
              <a:gd name="T71" fmla="*/ 394692 h 64"/>
              <a:gd name="T72" fmla="*/ 0 w 94"/>
              <a:gd name="T73" fmla="*/ 394692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8131" name="Freeform 7"/>
          <p:cNvSpPr>
            <a:spLocks/>
          </p:cNvSpPr>
          <p:nvPr/>
        </p:nvSpPr>
        <p:spPr bwMode="auto">
          <a:xfrm>
            <a:off x="4637088" y="3203575"/>
            <a:ext cx="812800" cy="411163"/>
          </a:xfrm>
          <a:custGeom>
            <a:avLst/>
            <a:gdLst>
              <a:gd name="T0" fmla="*/ 24384 w 100"/>
              <a:gd name="T1" fmla="*/ 0 h 53"/>
              <a:gd name="T2" fmla="*/ 723392 w 100"/>
              <a:gd name="T3" fmla="*/ 15516 h 53"/>
              <a:gd name="T4" fmla="*/ 772160 w 100"/>
              <a:gd name="T5" fmla="*/ 46547 h 53"/>
              <a:gd name="T6" fmla="*/ 755904 w 100"/>
              <a:gd name="T7" fmla="*/ 62062 h 53"/>
              <a:gd name="T8" fmla="*/ 755904 w 100"/>
              <a:gd name="T9" fmla="*/ 77578 h 53"/>
              <a:gd name="T10" fmla="*/ 764032 w 100"/>
              <a:gd name="T11" fmla="*/ 93094 h 53"/>
              <a:gd name="T12" fmla="*/ 772160 w 100"/>
              <a:gd name="T13" fmla="*/ 93094 h 53"/>
              <a:gd name="T14" fmla="*/ 780288 w 100"/>
              <a:gd name="T15" fmla="*/ 116367 h 53"/>
              <a:gd name="T16" fmla="*/ 788416 w 100"/>
              <a:gd name="T17" fmla="*/ 124125 h 53"/>
              <a:gd name="T18" fmla="*/ 804672 w 100"/>
              <a:gd name="T19" fmla="*/ 124125 h 53"/>
              <a:gd name="T20" fmla="*/ 804672 w 100"/>
              <a:gd name="T21" fmla="*/ 131882 h 53"/>
              <a:gd name="T22" fmla="*/ 812800 w 100"/>
              <a:gd name="T23" fmla="*/ 411163 h 53"/>
              <a:gd name="T24" fmla="*/ 0 w 100"/>
              <a:gd name="T25" fmla="*/ 395647 h 53"/>
              <a:gd name="T26" fmla="*/ 24384 w 100"/>
              <a:gd name="T27" fmla="*/ 0 h 53"/>
              <a:gd name="T28" fmla="*/ 24384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8132" name="Freeform 11"/>
          <p:cNvSpPr>
            <a:spLocks/>
          </p:cNvSpPr>
          <p:nvPr/>
        </p:nvSpPr>
        <p:spPr bwMode="auto">
          <a:xfrm>
            <a:off x="5597525" y="2282825"/>
            <a:ext cx="577850" cy="588963"/>
          </a:xfrm>
          <a:custGeom>
            <a:avLst/>
            <a:gdLst>
              <a:gd name="T0" fmla="*/ 236023 w 71"/>
              <a:gd name="T1" fmla="*/ 581213 h 76"/>
              <a:gd name="T2" fmla="*/ 195330 w 71"/>
              <a:gd name="T3" fmla="*/ 557965 h 76"/>
              <a:gd name="T4" fmla="*/ 179052 w 71"/>
              <a:gd name="T5" fmla="*/ 503718 h 76"/>
              <a:gd name="T6" fmla="*/ 187191 w 71"/>
              <a:gd name="T7" fmla="*/ 488219 h 76"/>
              <a:gd name="T8" fmla="*/ 170913 w 71"/>
              <a:gd name="T9" fmla="*/ 457221 h 76"/>
              <a:gd name="T10" fmla="*/ 170913 w 71"/>
              <a:gd name="T11" fmla="*/ 418474 h 76"/>
              <a:gd name="T12" fmla="*/ 138358 w 71"/>
              <a:gd name="T13" fmla="*/ 387476 h 76"/>
              <a:gd name="T14" fmla="*/ 97665 w 71"/>
              <a:gd name="T15" fmla="*/ 348728 h 76"/>
              <a:gd name="T16" fmla="*/ 65110 w 71"/>
              <a:gd name="T17" fmla="*/ 333229 h 76"/>
              <a:gd name="T18" fmla="*/ 56971 w 71"/>
              <a:gd name="T19" fmla="*/ 325480 h 76"/>
              <a:gd name="T20" fmla="*/ 24416 w 71"/>
              <a:gd name="T21" fmla="*/ 317730 h 76"/>
              <a:gd name="T22" fmla="*/ 8139 w 71"/>
              <a:gd name="T23" fmla="*/ 302231 h 76"/>
              <a:gd name="T24" fmla="*/ 16277 w 71"/>
              <a:gd name="T25" fmla="*/ 240235 h 76"/>
              <a:gd name="T26" fmla="*/ 24416 w 71"/>
              <a:gd name="T27" fmla="*/ 216986 h 76"/>
              <a:gd name="T28" fmla="*/ 0 w 71"/>
              <a:gd name="T29" fmla="*/ 193738 h 76"/>
              <a:gd name="T30" fmla="*/ 8139 w 71"/>
              <a:gd name="T31" fmla="*/ 170489 h 76"/>
              <a:gd name="T32" fmla="*/ 40694 w 71"/>
              <a:gd name="T33" fmla="*/ 131742 h 76"/>
              <a:gd name="T34" fmla="*/ 56971 w 71"/>
              <a:gd name="T35" fmla="*/ 123992 h 76"/>
              <a:gd name="T36" fmla="*/ 56971 w 71"/>
              <a:gd name="T37" fmla="*/ 46497 h 76"/>
              <a:gd name="T38" fmla="*/ 73249 w 71"/>
              <a:gd name="T39" fmla="*/ 38748 h 76"/>
              <a:gd name="T40" fmla="*/ 105804 w 71"/>
              <a:gd name="T41" fmla="*/ 38748 h 76"/>
              <a:gd name="T42" fmla="*/ 179052 w 71"/>
              <a:gd name="T43" fmla="*/ 7750 h 76"/>
              <a:gd name="T44" fmla="*/ 195330 w 71"/>
              <a:gd name="T45" fmla="*/ 7750 h 76"/>
              <a:gd name="T46" fmla="*/ 187191 w 71"/>
              <a:gd name="T47" fmla="*/ 23249 h 76"/>
              <a:gd name="T48" fmla="*/ 179052 w 71"/>
              <a:gd name="T49" fmla="*/ 46497 h 76"/>
              <a:gd name="T50" fmla="*/ 211607 w 71"/>
              <a:gd name="T51" fmla="*/ 38748 h 76"/>
              <a:gd name="T52" fmla="*/ 227884 w 71"/>
              <a:gd name="T53" fmla="*/ 46497 h 76"/>
              <a:gd name="T54" fmla="*/ 252301 w 71"/>
              <a:gd name="T55" fmla="*/ 61996 h 76"/>
              <a:gd name="T56" fmla="*/ 260439 w 71"/>
              <a:gd name="T57" fmla="*/ 77495 h 76"/>
              <a:gd name="T58" fmla="*/ 358104 w 71"/>
              <a:gd name="T59" fmla="*/ 100744 h 76"/>
              <a:gd name="T60" fmla="*/ 390659 w 71"/>
              <a:gd name="T61" fmla="*/ 116243 h 76"/>
              <a:gd name="T62" fmla="*/ 406937 w 71"/>
              <a:gd name="T63" fmla="*/ 116243 h 76"/>
              <a:gd name="T64" fmla="*/ 415075 w 71"/>
              <a:gd name="T65" fmla="*/ 116243 h 76"/>
              <a:gd name="T66" fmla="*/ 455769 w 71"/>
              <a:gd name="T67" fmla="*/ 123992 h 76"/>
              <a:gd name="T68" fmla="*/ 455769 w 71"/>
              <a:gd name="T69" fmla="*/ 131742 h 76"/>
              <a:gd name="T70" fmla="*/ 472046 w 71"/>
              <a:gd name="T71" fmla="*/ 139491 h 76"/>
              <a:gd name="T72" fmla="*/ 496463 w 71"/>
              <a:gd name="T73" fmla="*/ 162740 h 76"/>
              <a:gd name="T74" fmla="*/ 488324 w 71"/>
              <a:gd name="T75" fmla="*/ 193738 h 76"/>
              <a:gd name="T76" fmla="*/ 512740 w 71"/>
              <a:gd name="T77" fmla="*/ 193738 h 76"/>
              <a:gd name="T78" fmla="*/ 504601 w 71"/>
              <a:gd name="T79" fmla="*/ 209237 h 76"/>
              <a:gd name="T80" fmla="*/ 520879 w 71"/>
              <a:gd name="T81" fmla="*/ 232485 h 76"/>
              <a:gd name="T82" fmla="*/ 496463 w 71"/>
              <a:gd name="T83" fmla="*/ 255734 h 76"/>
              <a:gd name="T84" fmla="*/ 480185 w 71"/>
              <a:gd name="T85" fmla="*/ 294482 h 76"/>
              <a:gd name="T86" fmla="*/ 480185 w 71"/>
              <a:gd name="T87" fmla="*/ 302231 h 76"/>
              <a:gd name="T88" fmla="*/ 512740 w 71"/>
              <a:gd name="T89" fmla="*/ 271233 h 76"/>
              <a:gd name="T90" fmla="*/ 537156 w 71"/>
              <a:gd name="T91" fmla="*/ 255734 h 76"/>
              <a:gd name="T92" fmla="*/ 553434 w 71"/>
              <a:gd name="T93" fmla="*/ 240235 h 76"/>
              <a:gd name="T94" fmla="*/ 553434 w 71"/>
              <a:gd name="T95" fmla="*/ 216986 h 76"/>
              <a:gd name="T96" fmla="*/ 561573 w 71"/>
              <a:gd name="T97" fmla="*/ 209237 h 76"/>
              <a:gd name="T98" fmla="*/ 569711 w 71"/>
              <a:gd name="T99" fmla="*/ 193738 h 76"/>
              <a:gd name="T100" fmla="*/ 577850 w 71"/>
              <a:gd name="T101" fmla="*/ 201487 h 76"/>
              <a:gd name="T102" fmla="*/ 561573 w 71"/>
              <a:gd name="T103" fmla="*/ 255734 h 76"/>
              <a:gd name="T104" fmla="*/ 553434 w 71"/>
              <a:gd name="T105" fmla="*/ 271233 h 76"/>
              <a:gd name="T106" fmla="*/ 537156 w 71"/>
              <a:gd name="T107" fmla="*/ 309981 h 76"/>
              <a:gd name="T108" fmla="*/ 537156 w 71"/>
              <a:gd name="T109" fmla="*/ 348728 h 76"/>
              <a:gd name="T110" fmla="*/ 520879 w 71"/>
              <a:gd name="T111" fmla="*/ 364227 h 76"/>
              <a:gd name="T112" fmla="*/ 529018 w 71"/>
              <a:gd name="T113" fmla="*/ 418474 h 76"/>
              <a:gd name="T114" fmla="*/ 512740 w 71"/>
              <a:gd name="T115" fmla="*/ 457221 h 76"/>
              <a:gd name="T116" fmla="*/ 529018 w 71"/>
              <a:gd name="T117" fmla="*/ 542466 h 76"/>
              <a:gd name="T118" fmla="*/ 529018 w 71"/>
              <a:gd name="T119" fmla="*/ 550215 h 76"/>
              <a:gd name="T120" fmla="*/ 529018 w 71"/>
              <a:gd name="T121" fmla="*/ 573464 h 76"/>
              <a:gd name="T122" fmla="*/ 244162 w 71"/>
              <a:gd name="T123" fmla="*/ 588963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8133" name="Freeform 15"/>
          <p:cNvSpPr>
            <a:spLocks/>
          </p:cNvSpPr>
          <p:nvPr/>
        </p:nvSpPr>
        <p:spPr bwMode="auto">
          <a:xfrm>
            <a:off x="6445250" y="2840038"/>
            <a:ext cx="461963" cy="487362"/>
          </a:xfrm>
          <a:custGeom>
            <a:avLst/>
            <a:gdLst>
              <a:gd name="T0" fmla="*/ 40523 w 57"/>
              <a:gd name="T1" fmla="*/ 425475 h 63"/>
              <a:gd name="T2" fmla="*/ 64837 w 57"/>
              <a:gd name="T3" fmla="*/ 433211 h 63"/>
              <a:gd name="T4" fmla="*/ 81046 w 57"/>
              <a:gd name="T5" fmla="*/ 425475 h 63"/>
              <a:gd name="T6" fmla="*/ 105360 w 57"/>
              <a:gd name="T7" fmla="*/ 456418 h 63"/>
              <a:gd name="T8" fmla="*/ 145883 w 57"/>
              <a:gd name="T9" fmla="*/ 464154 h 63"/>
              <a:gd name="T10" fmla="*/ 178302 w 57"/>
              <a:gd name="T11" fmla="*/ 471890 h 63"/>
              <a:gd name="T12" fmla="*/ 202615 w 57"/>
              <a:gd name="T13" fmla="*/ 471890 h 63"/>
              <a:gd name="T14" fmla="*/ 226929 w 57"/>
              <a:gd name="T15" fmla="*/ 471890 h 63"/>
              <a:gd name="T16" fmla="*/ 235034 w 57"/>
              <a:gd name="T17" fmla="*/ 456418 h 63"/>
              <a:gd name="T18" fmla="*/ 251243 w 57"/>
              <a:gd name="T19" fmla="*/ 456418 h 63"/>
              <a:gd name="T20" fmla="*/ 275557 w 57"/>
              <a:gd name="T21" fmla="*/ 479626 h 63"/>
              <a:gd name="T22" fmla="*/ 291766 w 57"/>
              <a:gd name="T23" fmla="*/ 487362 h 63"/>
              <a:gd name="T24" fmla="*/ 316080 w 57"/>
              <a:gd name="T25" fmla="*/ 471890 h 63"/>
              <a:gd name="T26" fmla="*/ 324185 w 57"/>
              <a:gd name="T27" fmla="*/ 448682 h 63"/>
              <a:gd name="T28" fmla="*/ 332289 w 57"/>
              <a:gd name="T29" fmla="*/ 402267 h 63"/>
              <a:gd name="T30" fmla="*/ 356603 w 57"/>
              <a:gd name="T31" fmla="*/ 417739 h 63"/>
              <a:gd name="T32" fmla="*/ 364708 w 57"/>
              <a:gd name="T33" fmla="*/ 394531 h 63"/>
              <a:gd name="T34" fmla="*/ 380917 w 57"/>
              <a:gd name="T35" fmla="*/ 363588 h 63"/>
              <a:gd name="T36" fmla="*/ 389021 w 57"/>
              <a:gd name="T37" fmla="*/ 348116 h 63"/>
              <a:gd name="T38" fmla="*/ 413335 w 57"/>
              <a:gd name="T39" fmla="*/ 340380 h 63"/>
              <a:gd name="T40" fmla="*/ 429545 w 57"/>
              <a:gd name="T41" fmla="*/ 317172 h 63"/>
              <a:gd name="T42" fmla="*/ 445754 w 57"/>
              <a:gd name="T43" fmla="*/ 301700 h 63"/>
              <a:gd name="T44" fmla="*/ 445754 w 57"/>
              <a:gd name="T45" fmla="*/ 278493 h 63"/>
              <a:gd name="T46" fmla="*/ 453858 w 57"/>
              <a:gd name="T47" fmla="*/ 263021 h 63"/>
              <a:gd name="T48" fmla="*/ 437649 w 57"/>
              <a:gd name="T49" fmla="*/ 201134 h 63"/>
              <a:gd name="T50" fmla="*/ 445754 w 57"/>
              <a:gd name="T51" fmla="*/ 177926 h 63"/>
              <a:gd name="T52" fmla="*/ 461963 w 57"/>
              <a:gd name="T53" fmla="*/ 170190 h 63"/>
              <a:gd name="T54" fmla="*/ 372812 w 57"/>
              <a:gd name="T55" fmla="*/ 23208 h 63"/>
              <a:gd name="T56" fmla="*/ 340394 w 57"/>
              <a:gd name="T57" fmla="*/ 46415 h 63"/>
              <a:gd name="T58" fmla="*/ 299871 w 57"/>
              <a:gd name="T59" fmla="*/ 77359 h 63"/>
              <a:gd name="T60" fmla="*/ 275557 w 57"/>
              <a:gd name="T61" fmla="*/ 77359 h 63"/>
              <a:gd name="T62" fmla="*/ 243138 w 57"/>
              <a:gd name="T63" fmla="*/ 100567 h 63"/>
              <a:gd name="T64" fmla="*/ 218825 w 57"/>
              <a:gd name="T65" fmla="*/ 92831 h 63"/>
              <a:gd name="T66" fmla="*/ 202615 w 57"/>
              <a:gd name="T67" fmla="*/ 92831 h 63"/>
              <a:gd name="T68" fmla="*/ 202615 w 57"/>
              <a:gd name="T69" fmla="*/ 85095 h 63"/>
              <a:gd name="T70" fmla="*/ 153988 w 57"/>
              <a:gd name="T71" fmla="*/ 69623 h 63"/>
              <a:gd name="T72" fmla="*/ 137778 w 57"/>
              <a:gd name="T73" fmla="*/ 77359 h 63"/>
              <a:gd name="T74" fmla="*/ 0 w 57"/>
              <a:gd name="T75" fmla="*/ 85095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8134" name="Freeform 17"/>
          <p:cNvSpPr>
            <a:spLocks/>
          </p:cNvSpPr>
          <p:nvPr/>
        </p:nvSpPr>
        <p:spPr bwMode="auto">
          <a:xfrm>
            <a:off x="6289675" y="4311650"/>
            <a:ext cx="1000125" cy="719138"/>
          </a:xfrm>
          <a:custGeom>
            <a:avLst/>
            <a:gdLst>
              <a:gd name="T0" fmla="*/ 0 w 123"/>
              <a:gd name="T1" fmla="*/ 61861 h 93"/>
              <a:gd name="T2" fmla="*/ 0 w 123"/>
              <a:gd name="T3" fmla="*/ 77327 h 93"/>
              <a:gd name="T4" fmla="*/ 16262 w 123"/>
              <a:gd name="T5" fmla="*/ 92792 h 93"/>
              <a:gd name="T6" fmla="*/ 24393 w 123"/>
              <a:gd name="T7" fmla="*/ 115990 h 93"/>
              <a:gd name="T8" fmla="*/ 32524 w 123"/>
              <a:gd name="T9" fmla="*/ 131455 h 93"/>
              <a:gd name="T10" fmla="*/ 24393 w 123"/>
              <a:gd name="T11" fmla="*/ 146921 h 93"/>
              <a:gd name="T12" fmla="*/ 56918 w 123"/>
              <a:gd name="T13" fmla="*/ 139188 h 93"/>
              <a:gd name="T14" fmla="*/ 73180 w 123"/>
              <a:gd name="T15" fmla="*/ 115990 h 93"/>
              <a:gd name="T16" fmla="*/ 81311 w 123"/>
              <a:gd name="T17" fmla="*/ 115990 h 93"/>
              <a:gd name="T18" fmla="*/ 73180 w 123"/>
              <a:gd name="T19" fmla="*/ 131455 h 93"/>
              <a:gd name="T20" fmla="*/ 154491 w 123"/>
              <a:gd name="T21" fmla="*/ 108257 h 93"/>
              <a:gd name="T22" fmla="*/ 154491 w 123"/>
              <a:gd name="T23" fmla="*/ 123723 h 93"/>
              <a:gd name="T24" fmla="*/ 203277 w 123"/>
              <a:gd name="T25" fmla="*/ 131455 h 93"/>
              <a:gd name="T26" fmla="*/ 235802 w 123"/>
              <a:gd name="T27" fmla="*/ 139188 h 93"/>
              <a:gd name="T28" fmla="*/ 252064 w 123"/>
              <a:gd name="T29" fmla="*/ 146921 h 93"/>
              <a:gd name="T30" fmla="*/ 252064 w 123"/>
              <a:gd name="T31" fmla="*/ 154653 h 93"/>
              <a:gd name="T32" fmla="*/ 292720 w 123"/>
              <a:gd name="T33" fmla="*/ 185584 h 93"/>
              <a:gd name="T34" fmla="*/ 284588 w 123"/>
              <a:gd name="T35" fmla="*/ 193317 h 93"/>
              <a:gd name="T36" fmla="*/ 276457 w 123"/>
              <a:gd name="T37" fmla="*/ 201049 h 93"/>
              <a:gd name="T38" fmla="*/ 333375 w 123"/>
              <a:gd name="T39" fmla="*/ 185584 h 93"/>
              <a:gd name="T40" fmla="*/ 406555 w 123"/>
              <a:gd name="T41" fmla="*/ 162386 h 93"/>
              <a:gd name="T42" fmla="*/ 406555 w 123"/>
              <a:gd name="T43" fmla="*/ 139188 h 93"/>
              <a:gd name="T44" fmla="*/ 495997 w 123"/>
              <a:gd name="T45" fmla="*/ 162386 h 93"/>
              <a:gd name="T46" fmla="*/ 561046 w 123"/>
              <a:gd name="T47" fmla="*/ 216515 h 93"/>
              <a:gd name="T48" fmla="*/ 601701 w 123"/>
              <a:gd name="T49" fmla="*/ 231980 h 93"/>
              <a:gd name="T50" fmla="*/ 626095 w 123"/>
              <a:gd name="T51" fmla="*/ 278376 h 93"/>
              <a:gd name="T52" fmla="*/ 617964 w 123"/>
              <a:gd name="T53" fmla="*/ 371168 h 93"/>
              <a:gd name="T54" fmla="*/ 650488 w 123"/>
              <a:gd name="T55" fmla="*/ 417564 h 93"/>
              <a:gd name="T56" fmla="*/ 642357 w 123"/>
              <a:gd name="T57" fmla="*/ 386633 h 93"/>
              <a:gd name="T58" fmla="*/ 666750 w 123"/>
              <a:gd name="T59" fmla="*/ 394366 h 93"/>
              <a:gd name="T60" fmla="*/ 674881 w 123"/>
              <a:gd name="T61" fmla="*/ 386633 h 93"/>
              <a:gd name="T62" fmla="*/ 674881 w 123"/>
              <a:gd name="T63" fmla="*/ 409831 h 93"/>
              <a:gd name="T64" fmla="*/ 650488 w 123"/>
              <a:gd name="T65" fmla="*/ 440762 h 93"/>
              <a:gd name="T66" fmla="*/ 674881 w 123"/>
              <a:gd name="T67" fmla="*/ 471693 h 93"/>
              <a:gd name="T68" fmla="*/ 723668 w 123"/>
              <a:gd name="T69" fmla="*/ 525821 h 93"/>
              <a:gd name="T70" fmla="*/ 739930 w 123"/>
              <a:gd name="T71" fmla="*/ 533554 h 93"/>
              <a:gd name="T72" fmla="*/ 764323 w 123"/>
              <a:gd name="T73" fmla="*/ 572217 h 93"/>
              <a:gd name="T74" fmla="*/ 804979 w 123"/>
              <a:gd name="T75" fmla="*/ 634079 h 93"/>
              <a:gd name="T76" fmla="*/ 878159 w 123"/>
              <a:gd name="T77" fmla="*/ 680475 h 93"/>
              <a:gd name="T78" fmla="*/ 902552 w 123"/>
              <a:gd name="T79" fmla="*/ 695940 h 93"/>
              <a:gd name="T80" fmla="*/ 894421 w 123"/>
              <a:gd name="T81" fmla="*/ 703673 h 93"/>
              <a:gd name="T82" fmla="*/ 886290 w 123"/>
              <a:gd name="T83" fmla="*/ 711405 h 93"/>
              <a:gd name="T84" fmla="*/ 918814 w 123"/>
              <a:gd name="T85" fmla="*/ 711405 h 93"/>
              <a:gd name="T86" fmla="*/ 983863 w 123"/>
              <a:gd name="T87" fmla="*/ 680475 h 93"/>
              <a:gd name="T88" fmla="*/ 983863 w 123"/>
              <a:gd name="T89" fmla="*/ 634079 h 93"/>
              <a:gd name="T90" fmla="*/ 991994 w 123"/>
              <a:gd name="T91" fmla="*/ 572217 h 93"/>
              <a:gd name="T92" fmla="*/ 983863 w 123"/>
              <a:gd name="T93" fmla="*/ 471693 h 93"/>
              <a:gd name="T94" fmla="*/ 918814 w 123"/>
              <a:gd name="T95" fmla="*/ 371168 h 93"/>
              <a:gd name="T96" fmla="*/ 894421 w 123"/>
              <a:gd name="T97" fmla="*/ 332505 h 93"/>
              <a:gd name="T98" fmla="*/ 894421 w 123"/>
              <a:gd name="T99" fmla="*/ 293841 h 93"/>
              <a:gd name="T100" fmla="*/ 837503 w 123"/>
              <a:gd name="T101" fmla="*/ 224247 h 93"/>
              <a:gd name="T102" fmla="*/ 804979 w 123"/>
              <a:gd name="T103" fmla="*/ 185584 h 93"/>
              <a:gd name="T104" fmla="*/ 748061 w 123"/>
              <a:gd name="T105" fmla="*/ 61861 h 93"/>
              <a:gd name="T106" fmla="*/ 731799 w 123"/>
              <a:gd name="T107" fmla="*/ 46396 h 93"/>
              <a:gd name="T108" fmla="*/ 715537 w 123"/>
              <a:gd name="T109" fmla="*/ 7733 h 93"/>
              <a:gd name="T110" fmla="*/ 666750 w 123"/>
              <a:gd name="T111" fmla="*/ 7733 h 93"/>
              <a:gd name="T112" fmla="*/ 666750 w 123"/>
              <a:gd name="T113" fmla="*/ 54129 h 93"/>
              <a:gd name="T114" fmla="*/ 650488 w 123"/>
              <a:gd name="T115" fmla="*/ 61861 h 93"/>
              <a:gd name="T116" fmla="*/ 317113 w 123"/>
              <a:gd name="T117" fmla="*/ 54129 h 93"/>
              <a:gd name="T118" fmla="*/ 308982 w 123"/>
              <a:gd name="T119" fmla="*/ 23198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8135" name="Freeform 20"/>
          <p:cNvSpPr>
            <a:spLocks/>
          </p:cNvSpPr>
          <p:nvPr/>
        </p:nvSpPr>
        <p:spPr bwMode="auto">
          <a:xfrm>
            <a:off x="2366963" y="2562225"/>
            <a:ext cx="877887" cy="1423988"/>
          </a:xfrm>
          <a:custGeom>
            <a:avLst/>
            <a:gdLst>
              <a:gd name="T0" fmla="*/ 495844 w 108"/>
              <a:gd name="T1" fmla="*/ 1385293 h 184"/>
              <a:gd name="T2" fmla="*/ 495844 w 108"/>
              <a:gd name="T3" fmla="*/ 1369815 h 184"/>
              <a:gd name="T4" fmla="*/ 487715 w 108"/>
              <a:gd name="T5" fmla="*/ 1354336 h 184"/>
              <a:gd name="T6" fmla="*/ 463329 w 108"/>
              <a:gd name="T7" fmla="*/ 1261468 h 184"/>
              <a:gd name="T8" fmla="*/ 406429 w 108"/>
              <a:gd name="T9" fmla="*/ 1207294 h 184"/>
              <a:gd name="T10" fmla="*/ 390172 w 108"/>
              <a:gd name="T11" fmla="*/ 1184077 h 184"/>
              <a:gd name="T12" fmla="*/ 373915 w 108"/>
              <a:gd name="T13" fmla="*/ 1160860 h 184"/>
              <a:gd name="T14" fmla="*/ 317015 w 108"/>
              <a:gd name="T15" fmla="*/ 1137643 h 184"/>
              <a:gd name="T16" fmla="*/ 268243 w 108"/>
              <a:gd name="T17" fmla="*/ 1091208 h 184"/>
              <a:gd name="T18" fmla="*/ 178829 w 108"/>
              <a:gd name="T19" fmla="*/ 1052513 h 184"/>
              <a:gd name="T20" fmla="*/ 178829 w 108"/>
              <a:gd name="T21" fmla="*/ 1021557 h 184"/>
              <a:gd name="T22" fmla="*/ 186957 w 108"/>
              <a:gd name="T23" fmla="*/ 982861 h 184"/>
              <a:gd name="T24" fmla="*/ 170700 w 108"/>
              <a:gd name="T25" fmla="*/ 944166 h 184"/>
              <a:gd name="T26" fmla="*/ 178829 w 108"/>
              <a:gd name="T27" fmla="*/ 928688 h 184"/>
              <a:gd name="T28" fmla="*/ 130057 w 108"/>
              <a:gd name="T29" fmla="*/ 843558 h 184"/>
              <a:gd name="T30" fmla="*/ 97543 w 108"/>
              <a:gd name="T31" fmla="*/ 789385 h 184"/>
              <a:gd name="T32" fmla="*/ 113800 w 108"/>
              <a:gd name="T33" fmla="*/ 742950 h 184"/>
              <a:gd name="T34" fmla="*/ 113800 w 108"/>
              <a:gd name="T35" fmla="*/ 704255 h 184"/>
              <a:gd name="T36" fmla="*/ 73157 w 108"/>
              <a:gd name="T37" fmla="*/ 665560 h 184"/>
              <a:gd name="T38" fmla="*/ 73157 w 108"/>
              <a:gd name="T39" fmla="*/ 603647 h 184"/>
              <a:gd name="T40" fmla="*/ 89414 w 108"/>
              <a:gd name="T41" fmla="*/ 580430 h 184"/>
              <a:gd name="T42" fmla="*/ 97543 w 108"/>
              <a:gd name="T43" fmla="*/ 611386 h 184"/>
              <a:gd name="T44" fmla="*/ 121929 w 108"/>
              <a:gd name="T45" fmla="*/ 603647 h 184"/>
              <a:gd name="T46" fmla="*/ 113800 w 108"/>
              <a:gd name="T47" fmla="*/ 549474 h 184"/>
              <a:gd name="T48" fmla="*/ 97543 w 108"/>
              <a:gd name="T49" fmla="*/ 564952 h 184"/>
              <a:gd name="T50" fmla="*/ 56900 w 108"/>
              <a:gd name="T51" fmla="*/ 541735 h 184"/>
              <a:gd name="T52" fmla="*/ 48772 w 108"/>
              <a:gd name="T53" fmla="*/ 472083 h 184"/>
              <a:gd name="T54" fmla="*/ 8129 w 108"/>
              <a:gd name="T55" fmla="*/ 394692 h 184"/>
              <a:gd name="T56" fmla="*/ 8129 w 108"/>
              <a:gd name="T57" fmla="*/ 355997 h 184"/>
              <a:gd name="T58" fmla="*/ 32514 w 108"/>
              <a:gd name="T59" fmla="*/ 309563 h 184"/>
              <a:gd name="T60" fmla="*/ 16257 w 108"/>
              <a:gd name="T61" fmla="*/ 247650 h 184"/>
              <a:gd name="T62" fmla="*/ 0 w 108"/>
              <a:gd name="T63" fmla="*/ 216694 h 184"/>
              <a:gd name="T64" fmla="*/ 0 w 108"/>
              <a:gd name="T65" fmla="*/ 185738 h 184"/>
              <a:gd name="T66" fmla="*/ 48772 w 108"/>
              <a:gd name="T67" fmla="*/ 116086 h 184"/>
              <a:gd name="T68" fmla="*/ 73157 w 108"/>
              <a:gd name="T69" fmla="*/ 77391 h 184"/>
              <a:gd name="T70" fmla="*/ 73157 w 108"/>
              <a:gd name="T71" fmla="*/ 7739 h 184"/>
              <a:gd name="T72" fmla="*/ 390172 w 108"/>
              <a:gd name="T73" fmla="*/ 495300 h 184"/>
              <a:gd name="T74" fmla="*/ 845373 w 108"/>
              <a:gd name="T75" fmla="*/ 1153121 h 184"/>
              <a:gd name="T76" fmla="*/ 853501 w 108"/>
              <a:gd name="T77" fmla="*/ 1184077 h 184"/>
              <a:gd name="T78" fmla="*/ 861630 w 108"/>
              <a:gd name="T79" fmla="*/ 1215033 h 184"/>
              <a:gd name="T80" fmla="*/ 869758 w 108"/>
              <a:gd name="T81" fmla="*/ 1238250 h 184"/>
              <a:gd name="T82" fmla="*/ 837244 w 108"/>
              <a:gd name="T83" fmla="*/ 1253729 h 184"/>
              <a:gd name="T84" fmla="*/ 796601 w 108"/>
              <a:gd name="T85" fmla="*/ 1331119 h 184"/>
              <a:gd name="T86" fmla="*/ 788473 w 108"/>
              <a:gd name="T87" fmla="*/ 1346597 h 184"/>
              <a:gd name="T88" fmla="*/ 780344 w 108"/>
              <a:gd name="T89" fmla="*/ 1377554 h 184"/>
              <a:gd name="T90" fmla="*/ 796601 w 108"/>
              <a:gd name="T91" fmla="*/ 1400771 h 184"/>
              <a:gd name="T92" fmla="*/ 780344 w 108"/>
              <a:gd name="T93" fmla="*/ 1423988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8136" name="Freeform 21"/>
          <p:cNvSpPr>
            <a:spLocks/>
          </p:cNvSpPr>
          <p:nvPr/>
        </p:nvSpPr>
        <p:spPr bwMode="auto">
          <a:xfrm>
            <a:off x="3740150" y="2452688"/>
            <a:ext cx="766763" cy="604837"/>
          </a:xfrm>
          <a:custGeom>
            <a:avLst/>
            <a:gdLst>
              <a:gd name="T0" fmla="*/ 717821 w 94"/>
              <a:gd name="T1" fmla="*/ 604837 h 78"/>
              <a:gd name="T2" fmla="*/ 742292 w 94"/>
              <a:gd name="T3" fmla="*/ 341190 h 78"/>
              <a:gd name="T4" fmla="*/ 766763 w 94"/>
              <a:gd name="T5" fmla="*/ 77543 h 78"/>
              <a:gd name="T6" fmla="*/ 81571 w 94"/>
              <a:gd name="T7" fmla="*/ 0 h 78"/>
              <a:gd name="T8" fmla="*/ 73413 w 94"/>
              <a:gd name="T9" fmla="*/ 62035 h 78"/>
              <a:gd name="T10" fmla="*/ 24471 w 94"/>
              <a:gd name="T11" fmla="*/ 387716 h 78"/>
              <a:gd name="T12" fmla="*/ 16314 w 94"/>
              <a:gd name="T13" fmla="*/ 387716 h 78"/>
              <a:gd name="T14" fmla="*/ 0 w 94"/>
              <a:gd name="T15" fmla="*/ 519540 h 78"/>
              <a:gd name="T16" fmla="*/ 203926 w 94"/>
              <a:gd name="T17" fmla="*/ 550557 h 78"/>
              <a:gd name="T18" fmla="*/ 717821 w 94"/>
              <a:gd name="T19" fmla="*/ 604837 h 78"/>
              <a:gd name="T20" fmla="*/ 717821 w 94"/>
              <a:gd name="T21" fmla="*/ 60483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8137" name="Freeform 22"/>
          <p:cNvSpPr>
            <a:spLocks/>
          </p:cNvSpPr>
          <p:nvPr/>
        </p:nvSpPr>
        <p:spPr bwMode="auto">
          <a:xfrm>
            <a:off x="3863975" y="3003550"/>
            <a:ext cx="806450" cy="595313"/>
          </a:xfrm>
          <a:custGeom>
            <a:avLst/>
            <a:gdLst>
              <a:gd name="T0" fmla="*/ 0 w 99"/>
              <a:gd name="T1" fmla="*/ 518000 h 77"/>
              <a:gd name="T2" fmla="*/ 81460 w 99"/>
              <a:gd name="T3" fmla="*/ 0 h 77"/>
              <a:gd name="T4" fmla="*/ 594655 w 99"/>
              <a:gd name="T5" fmla="*/ 54119 h 77"/>
              <a:gd name="T6" fmla="*/ 806450 w 99"/>
              <a:gd name="T7" fmla="*/ 69582 h 77"/>
              <a:gd name="T8" fmla="*/ 798304 w 99"/>
              <a:gd name="T9" fmla="*/ 201015 h 77"/>
              <a:gd name="T10" fmla="*/ 773866 w 99"/>
              <a:gd name="T11" fmla="*/ 595313 h 77"/>
              <a:gd name="T12" fmla="*/ 667969 w 99"/>
              <a:gd name="T13" fmla="*/ 587582 h 77"/>
              <a:gd name="T14" fmla="*/ 0 w 99"/>
              <a:gd name="T15" fmla="*/ 518000 h 77"/>
              <a:gd name="T16" fmla="*/ 0 w 99"/>
              <a:gd name="T17" fmla="*/ 51800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8138" name="Freeform 23"/>
          <p:cNvSpPr>
            <a:spLocks/>
          </p:cNvSpPr>
          <p:nvPr/>
        </p:nvSpPr>
        <p:spPr bwMode="auto">
          <a:xfrm>
            <a:off x="3759200" y="3521075"/>
            <a:ext cx="769938" cy="758825"/>
          </a:xfrm>
          <a:custGeom>
            <a:avLst/>
            <a:gdLst>
              <a:gd name="T0" fmla="*/ 105360 w 95"/>
              <a:gd name="T1" fmla="*/ 0 h 98"/>
              <a:gd name="T2" fmla="*/ 0 w 95"/>
              <a:gd name="T3" fmla="*/ 743339 h 98"/>
              <a:gd name="T4" fmla="*/ 0 w 95"/>
              <a:gd name="T5" fmla="*/ 743339 h 98"/>
              <a:gd name="T6" fmla="*/ 97255 w 95"/>
              <a:gd name="T7" fmla="*/ 758825 h 98"/>
              <a:gd name="T8" fmla="*/ 105360 w 95"/>
              <a:gd name="T9" fmla="*/ 696880 h 98"/>
              <a:gd name="T10" fmla="*/ 299871 w 95"/>
              <a:gd name="T11" fmla="*/ 720109 h 98"/>
              <a:gd name="T12" fmla="*/ 299871 w 95"/>
              <a:gd name="T13" fmla="*/ 720109 h 98"/>
              <a:gd name="T14" fmla="*/ 291766 w 95"/>
              <a:gd name="T15" fmla="*/ 712366 h 98"/>
              <a:gd name="T16" fmla="*/ 299871 w 95"/>
              <a:gd name="T17" fmla="*/ 704623 h 98"/>
              <a:gd name="T18" fmla="*/ 291766 w 95"/>
              <a:gd name="T19" fmla="*/ 696880 h 98"/>
              <a:gd name="T20" fmla="*/ 291766 w 95"/>
              <a:gd name="T21" fmla="*/ 696880 h 98"/>
              <a:gd name="T22" fmla="*/ 291766 w 95"/>
              <a:gd name="T23" fmla="*/ 696880 h 98"/>
              <a:gd name="T24" fmla="*/ 705101 w 95"/>
              <a:gd name="T25" fmla="*/ 727853 h 98"/>
              <a:gd name="T26" fmla="*/ 753729 w 95"/>
              <a:gd name="T27" fmla="*/ 139376 h 98"/>
              <a:gd name="T28" fmla="*/ 761833 w 95"/>
              <a:gd name="T29" fmla="*/ 139376 h 98"/>
              <a:gd name="T30" fmla="*/ 769938 w 95"/>
              <a:gd name="T31" fmla="*/ 69688 h 98"/>
              <a:gd name="T32" fmla="*/ 105360 w 95"/>
              <a:gd name="T33" fmla="*/ 0 h 98"/>
              <a:gd name="T34" fmla="*/ 105360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8139" name="Freeform 25"/>
          <p:cNvSpPr>
            <a:spLocks/>
          </p:cNvSpPr>
          <p:nvPr/>
        </p:nvSpPr>
        <p:spPr bwMode="auto">
          <a:xfrm>
            <a:off x="6940550" y="2306638"/>
            <a:ext cx="828675" cy="603250"/>
          </a:xfrm>
          <a:custGeom>
            <a:avLst/>
            <a:gdLst>
              <a:gd name="T0" fmla="*/ 633693 w 102"/>
              <a:gd name="T1" fmla="*/ 541378 h 78"/>
              <a:gd name="T2" fmla="*/ 617444 w 102"/>
              <a:gd name="T3" fmla="*/ 564580 h 78"/>
              <a:gd name="T4" fmla="*/ 609320 w 102"/>
              <a:gd name="T5" fmla="*/ 580048 h 78"/>
              <a:gd name="T6" fmla="*/ 609320 w 102"/>
              <a:gd name="T7" fmla="*/ 603250 h 78"/>
              <a:gd name="T8" fmla="*/ 625568 w 102"/>
              <a:gd name="T9" fmla="*/ 587782 h 78"/>
              <a:gd name="T10" fmla="*/ 658065 w 102"/>
              <a:gd name="T11" fmla="*/ 580048 h 78"/>
              <a:gd name="T12" fmla="*/ 706811 w 102"/>
              <a:gd name="T13" fmla="*/ 564580 h 78"/>
              <a:gd name="T14" fmla="*/ 779929 w 102"/>
              <a:gd name="T15" fmla="*/ 510442 h 78"/>
              <a:gd name="T16" fmla="*/ 804302 w 102"/>
              <a:gd name="T17" fmla="*/ 494974 h 78"/>
              <a:gd name="T18" fmla="*/ 828675 w 102"/>
              <a:gd name="T19" fmla="*/ 471772 h 78"/>
              <a:gd name="T20" fmla="*/ 812426 w 102"/>
              <a:gd name="T21" fmla="*/ 479506 h 78"/>
              <a:gd name="T22" fmla="*/ 788054 w 102"/>
              <a:gd name="T23" fmla="*/ 494974 h 78"/>
              <a:gd name="T24" fmla="*/ 763681 w 102"/>
              <a:gd name="T25" fmla="*/ 502708 h 78"/>
              <a:gd name="T26" fmla="*/ 788054 w 102"/>
              <a:gd name="T27" fmla="*/ 471772 h 78"/>
              <a:gd name="T28" fmla="*/ 771805 w 102"/>
              <a:gd name="T29" fmla="*/ 479506 h 78"/>
              <a:gd name="T30" fmla="*/ 698687 w 102"/>
              <a:gd name="T31" fmla="*/ 518176 h 78"/>
              <a:gd name="T32" fmla="*/ 649941 w 102"/>
              <a:gd name="T33" fmla="*/ 556846 h 78"/>
              <a:gd name="T34" fmla="*/ 641817 w 102"/>
              <a:gd name="T35" fmla="*/ 525910 h 78"/>
              <a:gd name="T36" fmla="*/ 658065 w 102"/>
              <a:gd name="T37" fmla="*/ 494974 h 78"/>
              <a:gd name="T38" fmla="*/ 641817 w 102"/>
              <a:gd name="T39" fmla="*/ 378965 h 78"/>
              <a:gd name="T40" fmla="*/ 625568 w 102"/>
              <a:gd name="T41" fmla="*/ 262955 h 78"/>
              <a:gd name="T42" fmla="*/ 609320 w 102"/>
              <a:gd name="T43" fmla="*/ 193349 h 78"/>
              <a:gd name="T44" fmla="*/ 601196 w 102"/>
              <a:gd name="T45" fmla="*/ 185615 h 78"/>
              <a:gd name="T46" fmla="*/ 593071 w 102"/>
              <a:gd name="T47" fmla="*/ 162413 h 78"/>
              <a:gd name="T48" fmla="*/ 584947 w 102"/>
              <a:gd name="T49" fmla="*/ 92808 h 78"/>
              <a:gd name="T50" fmla="*/ 560574 w 102"/>
              <a:gd name="T51" fmla="*/ 23202 h 78"/>
              <a:gd name="T52" fmla="*/ 552450 w 102"/>
              <a:gd name="T53" fmla="*/ 0 h 78"/>
              <a:gd name="T54" fmla="*/ 414338 w 102"/>
              <a:gd name="T55" fmla="*/ 30936 h 78"/>
              <a:gd name="T56" fmla="*/ 341219 w 102"/>
              <a:gd name="T57" fmla="*/ 108276 h 78"/>
              <a:gd name="T58" fmla="*/ 333095 w 102"/>
              <a:gd name="T59" fmla="*/ 139212 h 78"/>
              <a:gd name="T60" fmla="*/ 292474 w 102"/>
              <a:gd name="T61" fmla="*/ 177881 h 78"/>
              <a:gd name="T62" fmla="*/ 308722 w 102"/>
              <a:gd name="T63" fmla="*/ 193349 h 78"/>
              <a:gd name="T64" fmla="*/ 308722 w 102"/>
              <a:gd name="T65" fmla="*/ 208817 h 78"/>
              <a:gd name="T66" fmla="*/ 316846 w 102"/>
              <a:gd name="T67" fmla="*/ 247487 h 78"/>
              <a:gd name="T68" fmla="*/ 243728 w 102"/>
              <a:gd name="T69" fmla="*/ 301625 h 78"/>
              <a:gd name="T70" fmla="*/ 154361 w 102"/>
              <a:gd name="T71" fmla="*/ 301625 h 78"/>
              <a:gd name="T72" fmla="*/ 73118 w 102"/>
              <a:gd name="T73" fmla="*/ 324827 h 78"/>
              <a:gd name="T74" fmla="*/ 48746 w 102"/>
              <a:gd name="T75" fmla="*/ 355763 h 78"/>
              <a:gd name="T76" fmla="*/ 73118 w 102"/>
              <a:gd name="T77" fmla="*/ 402167 h 78"/>
              <a:gd name="T78" fmla="*/ 16249 w 102"/>
              <a:gd name="T79" fmla="*/ 464038 h 78"/>
              <a:gd name="T80" fmla="*/ 454959 w 102"/>
              <a:gd name="T81" fmla="*/ 425369 h 78"/>
              <a:gd name="T82" fmla="*/ 463083 w 102"/>
              <a:gd name="T83" fmla="*/ 440836 h 78"/>
              <a:gd name="T84" fmla="*/ 479332 w 102"/>
              <a:gd name="T85" fmla="*/ 448570 h 78"/>
              <a:gd name="T86" fmla="*/ 503704 w 102"/>
              <a:gd name="T87" fmla="*/ 487240 h 78"/>
              <a:gd name="T88" fmla="*/ 536202 w 102"/>
              <a:gd name="T89" fmla="*/ 494974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8140" name="Freeform 26"/>
          <p:cNvSpPr>
            <a:spLocks/>
          </p:cNvSpPr>
          <p:nvPr/>
        </p:nvSpPr>
        <p:spPr bwMode="auto">
          <a:xfrm>
            <a:off x="7493000" y="2266950"/>
            <a:ext cx="187325" cy="325438"/>
          </a:xfrm>
          <a:custGeom>
            <a:avLst/>
            <a:gdLst>
              <a:gd name="T0" fmla="*/ 0 w 23"/>
              <a:gd name="T1" fmla="*/ 38743 h 42"/>
              <a:gd name="T2" fmla="*/ 8145 w 23"/>
              <a:gd name="T3" fmla="*/ 54240 h 42"/>
              <a:gd name="T4" fmla="*/ 0 w 23"/>
              <a:gd name="T5" fmla="*/ 61988 h 42"/>
              <a:gd name="T6" fmla="*/ 8145 w 23"/>
              <a:gd name="T7" fmla="*/ 61988 h 42"/>
              <a:gd name="T8" fmla="*/ 8145 w 23"/>
              <a:gd name="T9" fmla="*/ 69737 h 42"/>
              <a:gd name="T10" fmla="*/ 24434 w 23"/>
              <a:gd name="T11" fmla="*/ 108479 h 42"/>
              <a:gd name="T12" fmla="*/ 32578 w 23"/>
              <a:gd name="T13" fmla="*/ 131725 h 42"/>
              <a:gd name="T14" fmla="*/ 24434 w 23"/>
              <a:gd name="T15" fmla="*/ 147222 h 42"/>
              <a:gd name="T16" fmla="*/ 24434 w 23"/>
              <a:gd name="T17" fmla="*/ 162719 h 42"/>
              <a:gd name="T18" fmla="*/ 40723 w 23"/>
              <a:gd name="T19" fmla="*/ 201462 h 42"/>
              <a:gd name="T20" fmla="*/ 40723 w 23"/>
              <a:gd name="T21" fmla="*/ 216959 h 42"/>
              <a:gd name="T22" fmla="*/ 40723 w 23"/>
              <a:gd name="T23" fmla="*/ 224707 h 42"/>
              <a:gd name="T24" fmla="*/ 48867 w 23"/>
              <a:gd name="T25" fmla="*/ 224707 h 42"/>
              <a:gd name="T26" fmla="*/ 40723 w 23"/>
              <a:gd name="T27" fmla="*/ 216959 h 42"/>
              <a:gd name="T28" fmla="*/ 48867 w 23"/>
              <a:gd name="T29" fmla="*/ 216959 h 42"/>
              <a:gd name="T30" fmla="*/ 57012 w 23"/>
              <a:gd name="T31" fmla="*/ 232456 h 42"/>
              <a:gd name="T32" fmla="*/ 65157 w 23"/>
              <a:gd name="T33" fmla="*/ 263450 h 42"/>
              <a:gd name="T34" fmla="*/ 65157 w 23"/>
              <a:gd name="T35" fmla="*/ 286695 h 42"/>
              <a:gd name="T36" fmla="*/ 73301 w 23"/>
              <a:gd name="T37" fmla="*/ 302192 h 42"/>
              <a:gd name="T38" fmla="*/ 81446 w 23"/>
              <a:gd name="T39" fmla="*/ 325438 h 42"/>
              <a:gd name="T40" fmla="*/ 162891 w 23"/>
              <a:gd name="T41" fmla="*/ 309941 h 42"/>
              <a:gd name="T42" fmla="*/ 154747 w 23"/>
              <a:gd name="T43" fmla="*/ 302192 h 42"/>
              <a:gd name="T44" fmla="*/ 146602 w 23"/>
              <a:gd name="T45" fmla="*/ 294444 h 42"/>
              <a:gd name="T46" fmla="*/ 146602 w 23"/>
              <a:gd name="T47" fmla="*/ 286695 h 42"/>
              <a:gd name="T48" fmla="*/ 154747 w 23"/>
              <a:gd name="T49" fmla="*/ 278947 h 42"/>
              <a:gd name="T50" fmla="*/ 146602 w 23"/>
              <a:gd name="T51" fmla="*/ 263450 h 42"/>
              <a:gd name="T52" fmla="*/ 146602 w 23"/>
              <a:gd name="T53" fmla="*/ 209210 h 42"/>
              <a:gd name="T54" fmla="*/ 146602 w 23"/>
              <a:gd name="T55" fmla="*/ 193713 h 42"/>
              <a:gd name="T56" fmla="*/ 154747 w 23"/>
              <a:gd name="T57" fmla="*/ 162719 h 42"/>
              <a:gd name="T58" fmla="*/ 154747 w 23"/>
              <a:gd name="T59" fmla="*/ 147222 h 42"/>
              <a:gd name="T60" fmla="*/ 154747 w 23"/>
              <a:gd name="T61" fmla="*/ 131725 h 42"/>
              <a:gd name="T62" fmla="*/ 154747 w 23"/>
              <a:gd name="T63" fmla="*/ 116228 h 42"/>
              <a:gd name="T64" fmla="*/ 154747 w 23"/>
              <a:gd name="T65" fmla="*/ 108479 h 42"/>
              <a:gd name="T66" fmla="*/ 154747 w 23"/>
              <a:gd name="T67" fmla="*/ 100731 h 42"/>
              <a:gd name="T68" fmla="*/ 179180 w 23"/>
              <a:gd name="T69" fmla="*/ 85234 h 42"/>
              <a:gd name="T70" fmla="*/ 187325 w 23"/>
              <a:gd name="T71" fmla="*/ 54240 h 42"/>
              <a:gd name="T72" fmla="*/ 179180 w 23"/>
              <a:gd name="T73" fmla="*/ 38743 h 42"/>
              <a:gd name="T74" fmla="*/ 179180 w 23"/>
              <a:gd name="T75" fmla="*/ 23246 h 42"/>
              <a:gd name="T76" fmla="*/ 179180 w 23"/>
              <a:gd name="T77" fmla="*/ 23246 h 42"/>
              <a:gd name="T78" fmla="*/ 179180 w 23"/>
              <a:gd name="T79" fmla="*/ 15497 h 42"/>
              <a:gd name="T80" fmla="*/ 171036 w 23"/>
              <a:gd name="T81" fmla="*/ 0 h 42"/>
              <a:gd name="T82" fmla="*/ 0 w 23"/>
              <a:gd name="T83" fmla="*/ 38743 h 42"/>
              <a:gd name="T84" fmla="*/ 0 w 23"/>
              <a:gd name="T85" fmla="*/ 38743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48141" name="Group 27"/>
          <p:cNvGrpSpPr>
            <a:grpSpLocks/>
          </p:cNvGrpSpPr>
          <p:nvPr/>
        </p:nvGrpSpPr>
        <p:grpSpPr bwMode="auto">
          <a:xfrm>
            <a:off x="1155700" y="3886200"/>
            <a:ext cx="2009775" cy="1390650"/>
            <a:chOff x="768" y="2832"/>
            <a:chExt cx="1203" cy="876"/>
          </a:xfrm>
        </p:grpSpPr>
        <p:sp>
          <p:nvSpPr>
            <p:cNvPr id="48200" name="Freeform 28"/>
            <p:cNvSpPr>
              <a:spLocks/>
            </p:cNvSpPr>
            <p:nvPr/>
          </p:nvSpPr>
          <p:spPr bwMode="auto">
            <a:xfrm>
              <a:off x="1056" y="2832"/>
              <a:ext cx="915" cy="780"/>
            </a:xfrm>
            <a:custGeom>
              <a:avLst/>
              <a:gdLst>
                <a:gd name="T0" fmla="*/ 68 w 188"/>
                <a:gd name="T1" fmla="*/ 151 h 160"/>
                <a:gd name="T2" fmla="*/ 127 w 188"/>
                <a:gd name="T3" fmla="*/ 195 h 160"/>
                <a:gd name="T4" fmla="*/ 88 w 188"/>
                <a:gd name="T5" fmla="*/ 244 h 160"/>
                <a:gd name="T6" fmla="*/ 78 w 188"/>
                <a:gd name="T7" fmla="*/ 210 h 160"/>
                <a:gd name="T8" fmla="*/ 24 w 188"/>
                <a:gd name="T9" fmla="*/ 268 h 160"/>
                <a:gd name="T10" fmla="*/ 54 w 188"/>
                <a:gd name="T11" fmla="*/ 312 h 160"/>
                <a:gd name="T12" fmla="*/ 131 w 188"/>
                <a:gd name="T13" fmla="*/ 297 h 160"/>
                <a:gd name="T14" fmla="*/ 107 w 188"/>
                <a:gd name="T15" fmla="*/ 361 h 160"/>
                <a:gd name="T16" fmla="*/ 88 w 188"/>
                <a:gd name="T17" fmla="*/ 385 h 160"/>
                <a:gd name="T18" fmla="*/ 49 w 188"/>
                <a:gd name="T19" fmla="*/ 400 h 160"/>
                <a:gd name="T20" fmla="*/ 29 w 188"/>
                <a:gd name="T21" fmla="*/ 478 h 160"/>
                <a:gd name="T22" fmla="*/ 54 w 188"/>
                <a:gd name="T23" fmla="*/ 522 h 160"/>
                <a:gd name="T24" fmla="*/ 107 w 188"/>
                <a:gd name="T25" fmla="*/ 546 h 160"/>
                <a:gd name="T26" fmla="*/ 107 w 188"/>
                <a:gd name="T27" fmla="*/ 585 h 160"/>
                <a:gd name="T28" fmla="*/ 170 w 188"/>
                <a:gd name="T29" fmla="*/ 600 h 160"/>
                <a:gd name="T30" fmla="*/ 204 w 188"/>
                <a:gd name="T31" fmla="*/ 609 h 160"/>
                <a:gd name="T32" fmla="*/ 141 w 188"/>
                <a:gd name="T33" fmla="*/ 687 h 160"/>
                <a:gd name="T34" fmla="*/ 92 w 188"/>
                <a:gd name="T35" fmla="*/ 717 h 160"/>
                <a:gd name="T36" fmla="*/ 15 w 188"/>
                <a:gd name="T37" fmla="*/ 756 h 160"/>
                <a:gd name="T38" fmla="*/ 15 w 188"/>
                <a:gd name="T39" fmla="*/ 780 h 160"/>
                <a:gd name="T40" fmla="*/ 141 w 188"/>
                <a:gd name="T41" fmla="*/ 726 h 160"/>
                <a:gd name="T42" fmla="*/ 302 w 188"/>
                <a:gd name="T43" fmla="*/ 585 h 160"/>
                <a:gd name="T44" fmla="*/ 287 w 188"/>
                <a:gd name="T45" fmla="*/ 570 h 160"/>
                <a:gd name="T46" fmla="*/ 375 w 188"/>
                <a:gd name="T47" fmla="*/ 463 h 160"/>
                <a:gd name="T48" fmla="*/ 350 w 188"/>
                <a:gd name="T49" fmla="*/ 492 h 160"/>
                <a:gd name="T50" fmla="*/ 355 w 188"/>
                <a:gd name="T51" fmla="*/ 531 h 160"/>
                <a:gd name="T52" fmla="*/ 350 w 188"/>
                <a:gd name="T53" fmla="*/ 556 h 160"/>
                <a:gd name="T54" fmla="*/ 419 w 188"/>
                <a:gd name="T55" fmla="*/ 517 h 160"/>
                <a:gd name="T56" fmla="*/ 419 w 188"/>
                <a:gd name="T57" fmla="*/ 478 h 160"/>
                <a:gd name="T58" fmla="*/ 521 w 188"/>
                <a:gd name="T59" fmla="*/ 502 h 160"/>
                <a:gd name="T60" fmla="*/ 589 w 188"/>
                <a:gd name="T61" fmla="*/ 492 h 160"/>
                <a:gd name="T62" fmla="*/ 706 w 188"/>
                <a:gd name="T63" fmla="*/ 531 h 160"/>
                <a:gd name="T64" fmla="*/ 745 w 188"/>
                <a:gd name="T65" fmla="*/ 580 h 160"/>
                <a:gd name="T66" fmla="*/ 808 w 188"/>
                <a:gd name="T67" fmla="*/ 624 h 160"/>
                <a:gd name="T68" fmla="*/ 915 w 188"/>
                <a:gd name="T69" fmla="*/ 634 h 160"/>
                <a:gd name="T70" fmla="*/ 900 w 188"/>
                <a:gd name="T71" fmla="*/ 570 h 160"/>
                <a:gd name="T72" fmla="*/ 857 w 188"/>
                <a:gd name="T73" fmla="*/ 561 h 160"/>
                <a:gd name="T74" fmla="*/ 793 w 188"/>
                <a:gd name="T75" fmla="*/ 517 h 160"/>
                <a:gd name="T76" fmla="*/ 715 w 188"/>
                <a:gd name="T77" fmla="*/ 463 h 160"/>
                <a:gd name="T78" fmla="*/ 686 w 188"/>
                <a:gd name="T79" fmla="*/ 502 h 160"/>
                <a:gd name="T80" fmla="*/ 628 w 188"/>
                <a:gd name="T81" fmla="*/ 453 h 160"/>
                <a:gd name="T82" fmla="*/ 569 w 188"/>
                <a:gd name="T83" fmla="*/ 390 h 160"/>
                <a:gd name="T84" fmla="*/ 496 w 188"/>
                <a:gd name="T85" fmla="*/ 102 h 160"/>
                <a:gd name="T86" fmla="*/ 438 w 188"/>
                <a:gd name="T87" fmla="*/ 24 h 160"/>
                <a:gd name="T88" fmla="*/ 336 w 188"/>
                <a:gd name="T89" fmla="*/ 24 h 160"/>
                <a:gd name="T90" fmla="*/ 287 w 188"/>
                <a:gd name="T91" fmla="*/ 24 h 160"/>
                <a:gd name="T92" fmla="*/ 219 w 188"/>
                <a:gd name="T93" fmla="*/ 0 h 160"/>
                <a:gd name="T94" fmla="*/ 170 w 188"/>
                <a:gd name="T95" fmla="*/ 20 h 160"/>
                <a:gd name="T96" fmla="*/ 117 w 188"/>
                <a:gd name="T97" fmla="*/ 63 h 160"/>
                <a:gd name="T98" fmla="*/ 92 w 188"/>
                <a:gd name="T99" fmla="*/ 102 h 160"/>
                <a:gd name="T100" fmla="*/ 49 w 188"/>
                <a:gd name="T101" fmla="*/ 127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8201" name="Freeform 29"/>
            <p:cNvSpPr>
              <a:spLocks/>
            </p:cNvSpPr>
            <p:nvPr/>
          </p:nvSpPr>
          <p:spPr bwMode="auto">
            <a:xfrm>
              <a:off x="1021" y="3608"/>
              <a:ext cx="20" cy="14"/>
            </a:xfrm>
            <a:custGeom>
              <a:avLst/>
              <a:gdLst>
                <a:gd name="T0" fmla="*/ 10 w 4"/>
                <a:gd name="T1" fmla="*/ 9 h 3"/>
                <a:gd name="T2" fmla="*/ 10 w 4"/>
                <a:gd name="T3" fmla="*/ 5 h 3"/>
                <a:gd name="T4" fmla="*/ 10 w 4"/>
                <a:gd name="T5" fmla="*/ 5 h 3"/>
                <a:gd name="T6" fmla="*/ 10 w 4"/>
                <a:gd name="T7" fmla="*/ 5 h 3"/>
                <a:gd name="T8" fmla="*/ 10 w 4"/>
                <a:gd name="T9" fmla="*/ 5 h 3"/>
                <a:gd name="T10" fmla="*/ 10 w 4"/>
                <a:gd name="T11" fmla="*/ 5 h 3"/>
                <a:gd name="T12" fmla="*/ 10 w 4"/>
                <a:gd name="T13" fmla="*/ 5 h 3"/>
                <a:gd name="T14" fmla="*/ 5 w 4"/>
                <a:gd name="T15" fmla="*/ 0 h 3"/>
                <a:gd name="T16" fmla="*/ 5 w 4"/>
                <a:gd name="T17" fmla="*/ 0 h 3"/>
                <a:gd name="T18" fmla="*/ 0 w 4"/>
                <a:gd name="T19" fmla="*/ 5 h 3"/>
                <a:gd name="T20" fmla="*/ 0 w 4"/>
                <a:gd name="T21" fmla="*/ 5 h 3"/>
                <a:gd name="T22" fmla="*/ 0 w 4"/>
                <a:gd name="T23" fmla="*/ 5 h 3"/>
                <a:gd name="T24" fmla="*/ 0 w 4"/>
                <a:gd name="T25" fmla="*/ 5 h 3"/>
                <a:gd name="T26" fmla="*/ 0 w 4"/>
                <a:gd name="T27" fmla="*/ 5 h 3"/>
                <a:gd name="T28" fmla="*/ 0 w 4"/>
                <a:gd name="T29" fmla="*/ 5 h 3"/>
                <a:gd name="T30" fmla="*/ 0 w 4"/>
                <a:gd name="T31" fmla="*/ 9 h 3"/>
                <a:gd name="T32" fmla="*/ 0 w 4"/>
                <a:gd name="T33" fmla="*/ 9 h 3"/>
                <a:gd name="T34" fmla="*/ 5 w 4"/>
                <a:gd name="T35" fmla="*/ 9 h 3"/>
                <a:gd name="T36" fmla="*/ 5 w 4"/>
                <a:gd name="T37" fmla="*/ 9 h 3"/>
                <a:gd name="T38" fmla="*/ 5 w 4"/>
                <a:gd name="T39" fmla="*/ 14 h 3"/>
                <a:gd name="T40" fmla="*/ 10 w 4"/>
                <a:gd name="T41" fmla="*/ 14 h 3"/>
                <a:gd name="T42" fmla="*/ 10 w 4"/>
                <a:gd name="T43" fmla="*/ 14 h 3"/>
                <a:gd name="T44" fmla="*/ 15 w 4"/>
                <a:gd name="T45" fmla="*/ 14 h 3"/>
                <a:gd name="T46" fmla="*/ 15 w 4"/>
                <a:gd name="T47" fmla="*/ 14 h 3"/>
                <a:gd name="T48" fmla="*/ 20 w 4"/>
                <a:gd name="T49" fmla="*/ 9 h 3"/>
                <a:gd name="T50" fmla="*/ 20 w 4"/>
                <a:gd name="T51" fmla="*/ 9 h 3"/>
                <a:gd name="T52" fmla="*/ 20 w 4"/>
                <a:gd name="T53" fmla="*/ 9 h 3"/>
                <a:gd name="T54" fmla="*/ 20 w 4"/>
                <a:gd name="T55" fmla="*/ 5 h 3"/>
                <a:gd name="T56" fmla="*/ 20 w 4"/>
                <a:gd name="T57" fmla="*/ 5 h 3"/>
                <a:gd name="T58" fmla="*/ 20 w 4"/>
                <a:gd name="T59" fmla="*/ 5 h 3"/>
                <a:gd name="T60" fmla="*/ 20 w 4"/>
                <a:gd name="T61" fmla="*/ 5 h 3"/>
                <a:gd name="T62" fmla="*/ 20 w 4"/>
                <a:gd name="T63" fmla="*/ 5 h 3"/>
                <a:gd name="T64" fmla="*/ 20 w 4"/>
                <a:gd name="T65" fmla="*/ 0 h 3"/>
                <a:gd name="T66" fmla="*/ 20 w 4"/>
                <a:gd name="T67" fmla="*/ 0 h 3"/>
                <a:gd name="T68" fmla="*/ 20 w 4"/>
                <a:gd name="T69" fmla="*/ 0 h 3"/>
                <a:gd name="T70" fmla="*/ 20 w 4"/>
                <a:gd name="T71" fmla="*/ 0 h 3"/>
                <a:gd name="T72" fmla="*/ 20 w 4"/>
                <a:gd name="T73" fmla="*/ 5 h 3"/>
                <a:gd name="T74" fmla="*/ 15 w 4"/>
                <a:gd name="T75" fmla="*/ 5 h 3"/>
                <a:gd name="T76" fmla="*/ 15 w 4"/>
                <a:gd name="T77" fmla="*/ 5 h 3"/>
                <a:gd name="T78" fmla="*/ 10 w 4"/>
                <a:gd name="T79" fmla="*/ 9 h 3"/>
                <a:gd name="T80" fmla="*/ 10 w 4"/>
                <a:gd name="T81" fmla="*/ 9 h 3"/>
                <a:gd name="T82" fmla="*/ 10 w 4"/>
                <a:gd name="T83" fmla="*/ 9 h 3"/>
                <a:gd name="T84" fmla="*/ 10 w 4"/>
                <a:gd name="T85" fmla="*/ 9 h 3"/>
                <a:gd name="T86" fmla="*/ 10 w 4"/>
                <a:gd name="T87" fmla="*/ 14 h 3"/>
                <a:gd name="T88" fmla="*/ 15 w 4"/>
                <a:gd name="T89" fmla="*/ 14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0000A0"/>
            </a:solidFill>
            <a:ln w="12700" cmpd="sng">
              <a:solidFill>
                <a:schemeClr val="tx1"/>
              </a:solidFill>
              <a:prstDash val="solid"/>
              <a:round/>
              <a:headEnd/>
              <a:tailEnd/>
            </a:ln>
          </p:spPr>
          <p:txBody>
            <a:bodyPr/>
            <a:lstStyle/>
            <a:p>
              <a:endParaRPr lang="en-US"/>
            </a:p>
          </p:txBody>
        </p:sp>
        <p:sp>
          <p:nvSpPr>
            <p:cNvPr id="48202" name="Freeform 30"/>
            <p:cNvSpPr>
              <a:spLocks/>
            </p:cNvSpPr>
            <p:nvPr/>
          </p:nvSpPr>
          <p:spPr bwMode="auto">
            <a:xfrm>
              <a:off x="978" y="3610"/>
              <a:ext cx="43" cy="30"/>
            </a:xfrm>
            <a:custGeom>
              <a:avLst/>
              <a:gdLst>
                <a:gd name="T0" fmla="*/ 33 w 9"/>
                <a:gd name="T1" fmla="*/ 0 h 6"/>
                <a:gd name="T2" fmla="*/ 19 w 9"/>
                <a:gd name="T3" fmla="*/ 0 h 6"/>
                <a:gd name="T4" fmla="*/ 14 w 9"/>
                <a:gd name="T5" fmla="*/ 5 h 6"/>
                <a:gd name="T6" fmla="*/ 14 w 9"/>
                <a:gd name="T7" fmla="*/ 5 h 6"/>
                <a:gd name="T8" fmla="*/ 14 w 9"/>
                <a:gd name="T9" fmla="*/ 10 h 6"/>
                <a:gd name="T10" fmla="*/ 14 w 9"/>
                <a:gd name="T11" fmla="*/ 15 h 6"/>
                <a:gd name="T12" fmla="*/ 10 w 9"/>
                <a:gd name="T13" fmla="*/ 15 h 6"/>
                <a:gd name="T14" fmla="*/ 10 w 9"/>
                <a:gd name="T15" fmla="*/ 15 h 6"/>
                <a:gd name="T16" fmla="*/ 5 w 9"/>
                <a:gd name="T17" fmla="*/ 15 h 6"/>
                <a:gd name="T18" fmla="*/ 5 w 9"/>
                <a:gd name="T19" fmla="*/ 20 h 6"/>
                <a:gd name="T20" fmla="*/ 5 w 9"/>
                <a:gd name="T21" fmla="*/ 25 h 6"/>
                <a:gd name="T22" fmla="*/ 0 w 9"/>
                <a:gd name="T23" fmla="*/ 25 h 6"/>
                <a:gd name="T24" fmla="*/ 0 w 9"/>
                <a:gd name="T25" fmla="*/ 30 h 6"/>
                <a:gd name="T26" fmla="*/ 0 w 9"/>
                <a:gd name="T27" fmla="*/ 30 h 6"/>
                <a:gd name="T28" fmla="*/ 0 w 9"/>
                <a:gd name="T29" fmla="*/ 30 h 6"/>
                <a:gd name="T30" fmla="*/ 0 w 9"/>
                <a:gd name="T31" fmla="*/ 30 h 6"/>
                <a:gd name="T32" fmla="*/ 0 w 9"/>
                <a:gd name="T33" fmla="*/ 30 h 6"/>
                <a:gd name="T34" fmla="*/ 0 w 9"/>
                <a:gd name="T35" fmla="*/ 30 h 6"/>
                <a:gd name="T36" fmla="*/ 0 w 9"/>
                <a:gd name="T37" fmla="*/ 30 h 6"/>
                <a:gd name="T38" fmla="*/ 5 w 9"/>
                <a:gd name="T39" fmla="*/ 30 h 6"/>
                <a:gd name="T40" fmla="*/ 10 w 9"/>
                <a:gd name="T41" fmla="*/ 30 h 6"/>
                <a:gd name="T42" fmla="*/ 14 w 9"/>
                <a:gd name="T43" fmla="*/ 25 h 6"/>
                <a:gd name="T44" fmla="*/ 29 w 9"/>
                <a:gd name="T45" fmla="*/ 15 h 6"/>
                <a:gd name="T46" fmla="*/ 33 w 9"/>
                <a:gd name="T47" fmla="*/ 10 h 6"/>
                <a:gd name="T48" fmla="*/ 38 w 9"/>
                <a:gd name="T49" fmla="*/ 10 h 6"/>
                <a:gd name="T50" fmla="*/ 43 w 9"/>
                <a:gd name="T51" fmla="*/ 5 h 6"/>
                <a:gd name="T52" fmla="*/ 43 w 9"/>
                <a:gd name="T53" fmla="*/ 5 h 6"/>
                <a:gd name="T54" fmla="*/ 43 w 9"/>
                <a:gd name="T55" fmla="*/ 5 h 6"/>
                <a:gd name="T56" fmla="*/ 38 w 9"/>
                <a:gd name="T57" fmla="*/ 0 h 6"/>
                <a:gd name="T58" fmla="*/ 38 w 9"/>
                <a:gd name="T59" fmla="*/ 0 h 6"/>
                <a:gd name="T60" fmla="*/ 38 w 9"/>
                <a:gd name="T61" fmla="*/ 0 h 6"/>
                <a:gd name="T62" fmla="*/ 38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8203" name="Freeform 31"/>
            <p:cNvSpPr>
              <a:spLocks/>
            </p:cNvSpPr>
            <p:nvPr/>
          </p:nvSpPr>
          <p:spPr bwMode="auto">
            <a:xfrm>
              <a:off x="934" y="3632"/>
              <a:ext cx="44" cy="34"/>
            </a:xfrm>
            <a:custGeom>
              <a:avLst/>
              <a:gdLst>
                <a:gd name="T0" fmla="*/ 39 w 9"/>
                <a:gd name="T1" fmla="*/ 15 h 7"/>
                <a:gd name="T2" fmla="*/ 39 w 9"/>
                <a:gd name="T3" fmla="*/ 5 h 7"/>
                <a:gd name="T4" fmla="*/ 24 w 9"/>
                <a:gd name="T5" fmla="*/ 15 h 7"/>
                <a:gd name="T6" fmla="*/ 20 w 9"/>
                <a:gd name="T7" fmla="*/ 19 h 7"/>
                <a:gd name="T8" fmla="*/ 20 w 9"/>
                <a:gd name="T9" fmla="*/ 19 h 7"/>
                <a:gd name="T10" fmla="*/ 10 w 9"/>
                <a:gd name="T11" fmla="*/ 24 h 7"/>
                <a:gd name="T12" fmla="*/ 5 w 9"/>
                <a:gd name="T13" fmla="*/ 29 h 7"/>
                <a:gd name="T14" fmla="*/ 0 w 9"/>
                <a:gd name="T15" fmla="*/ 29 h 7"/>
                <a:gd name="T16" fmla="*/ 10 w 9"/>
                <a:gd name="T17" fmla="*/ 29 h 7"/>
                <a:gd name="T18" fmla="*/ 15 w 9"/>
                <a:gd name="T19" fmla="*/ 24 h 7"/>
                <a:gd name="T20" fmla="*/ 29 w 9"/>
                <a:gd name="T21" fmla="*/ 19 h 7"/>
                <a:gd name="T22" fmla="*/ 39 w 9"/>
                <a:gd name="T23" fmla="*/ 15 h 7"/>
                <a:gd name="T24" fmla="*/ 39 w 9"/>
                <a:gd name="T25" fmla="*/ 15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48204" name="Freeform 32"/>
            <p:cNvSpPr>
              <a:spLocks/>
            </p:cNvSpPr>
            <p:nvPr/>
          </p:nvSpPr>
          <p:spPr bwMode="auto">
            <a:xfrm>
              <a:off x="934" y="3637"/>
              <a:ext cx="39" cy="29"/>
            </a:xfrm>
            <a:custGeom>
              <a:avLst/>
              <a:gdLst>
                <a:gd name="T0" fmla="*/ 39 w 8"/>
                <a:gd name="T1" fmla="*/ 10 h 6"/>
                <a:gd name="T2" fmla="*/ 39 w 8"/>
                <a:gd name="T3" fmla="*/ 5 h 6"/>
                <a:gd name="T4" fmla="*/ 39 w 8"/>
                <a:gd name="T5" fmla="*/ 5 h 6"/>
                <a:gd name="T6" fmla="*/ 39 w 8"/>
                <a:gd name="T7" fmla="*/ 0 h 6"/>
                <a:gd name="T8" fmla="*/ 39 w 8"/>
                <a:gd name="T9" fmla="*/ 0 h 6"/>
                <a:gd name="T10" fmla="*/ 39 w 8"/>
                <a:gd name="T11" fmla="*/ 0 h 6"/>
                <a:gd name="T12" fmla="*/ 39 w 8"/>
                <a:gd name="T13" fmla="*/ 0 h 6"/>
                <a:gd name="T14" fmla="*/ 39 w 8"/>
                <a:gd name="T15" fmla="*/ 0 h 6"/>
                <a:gd name="T16" fmla="*/ 39 w 8"/>
                <a:gd name="T17" fmla="*/ 0 h 6"/>
                <a:gd name="T18" fmla="*/ 39 w 8"/>
                <a:gd name="T19" fmla="*/ 0 h 6"/>
                <a:gd name="T20" fmla="*/ 34 w 8"/>
                <a:gd name="T21" fmla="*/ 0 h 6"/>
                <a:gd name="T22" fmla="*/ 34 w 8"/>
                <a:gd name="T23" fmla="*/ 0 h 6"/>
                <a:gd name="T24" fmla="*/ 29 w 8"/>
                <a:gd name="T25" fmla="*/ 0 h 6"/>
                <a:gd name="T26" fmla="*/ 24 w 8"/>
                <a:gd name="T27" fmla="*/ 5 h 6"/>
                <a:gd name="T28" fmla="*/ 24 w 8"/>
                <a:gd name="T29" fmla="*/ 10 h 6"/>
                <a:gd name="T30" fmla="*/ 24 w 8"/>
                <a:gd name="T31" fmla="*/ 10 h 6"/>
                <a:gd name="T32" fmla="*/ 20 w 8"/>
                <a:gd name="T33" fmla="*/ 10 h 6"/>
                <a:gd name="T34" fmla="*/ 20 w 8"/>
                <a:gd name="T35" fmla="*/ 10 h 6"/>
                <a:gd name="T36" fmla="*/ 20 w 8"/>
                <a:gd name="T37" fmla="*/ 10 h 6"/>
                <a:gd name="T38" fmla="*/ 20 w 8"/>
                <a:gd name="T39" fmla="*/ 15 h 6"/>
                <a:gd name="T40" fmla="*/ 20 w 8"/>
                <a:gd name="T41" fmla="*/ 15 h 6"/>
                <a:gd name="T42" fmla="*/ 20 w 8"/>
                <a:gd name="T43" fmla="*/ 15 h 6"/>
                <a:gd name="T44" fmla="*/ 20 w 8"/>
                <a:gd name="T45" fmla="*/ 15 h 6"/>
                <a:gd name="T46" fmla="*/ 10 w 8"/>
                <a:gd name="T47" fmla="*/ 19 h 6"/>
                <a:gd name="T48" fmla="*/ 10 w 8"/>
                <a:gd name="T49" fmla="*/ 19 h 6"/>
                <a:gd name="T50" fmla="*/ 10 w 8"/>
                <a:gd name="T51" fmla="*/ 19 h 6"/>
                <a:gd name="T52" fmla="*/ 10 w 8"/>
                <a:gd name="T53" fmla="*/ 19 h 6"/>
                <a:gd name="T54" fmla="*/ 5 w 8"/>
                <a:gd name="T55" fmla="*/ 19 h 6"/>
                <a:gd name="T56" fmla="*/ 5 w 8"/>
                <a:gd name="T57" fmla="*/ 24 h 6"/>
                <a:gd name="T58" fmla="*/ 5 w 8"/>
                <a:gd name="T59" fmla="*/ 24 h 6"/>
                <a:gd name="T60" fmla="*/ 0 w 8"/>
                <a:gd name="T61" fmla="*/ 24 h 6"/>
                <a:gd name="T62" fmla="*/ 0 w 8"/>
                <a:gd name="T63" fmla="*/ 24 h 6"/>
                <a:gd name="T64" fmla="*/ 0 w 8"/>
                <a:gd name="T65" fmla="*/ 24 h 6"/>
                <a:gd name="T66" fmla="*/ 5 w 8"/>
                <a:gd name="T67" fmla="*/ 29 h 6"/>
                <a:gd name="T68" fmla="*/ 5 w 8"/>
                <a:gd name="T69" fmla="*/ 29 h 6"/>
                <a:gd name="T70" fmla="*/ 5 w 8"/>
                <a:gd name="T71" fmla="*/ 29 h 6"/>
                <a:gd name="T72" fmla="*/ 5 w 8"/>
                <a:gd name="T73" fmla="*/ 29 h 6"/>
                <a:gd name="T74" fmla="*/ 10 w 8"/>
                <a:gd name="T75" fmla="*/ 24 h 6"/>
                <a:gd name="T76" fmla="*/ 10 w 8"/>
                <a:gd name="T77" fmla="*/ 24 h 6"/>
                <a:gd name="T78" fmla="*/ 15 w 8"/>
                <a:gd name="T79" fmla="*/ 24 h 6"/>
                <a:gd name="T80" fmla="*/ 15 w 8"/>
                <a:gd name="T81" fmla="*/ 19 h 6"/>
                <a:gd name="T82" fmla="*/ 15 w 8"/>
                <a:gd name="T83" fmla="*/ 19 h 6"/>
                <a:gd name="T84" fmla="*/ 24 w 8"/>
                <a:gd name="T85" fmla="*/ 19 h 6"/>
                <a:gd name="T86" fmla="*/ 24 w 8"/>
                <a:gd name="T87" fmla="*/ 15 h 6"/>
                <a:gd name="T88" fmla="*/ 29 w 8"/>
                <a:gd name="T89" fmla="*/ 15 h 6"/>
                <a:gd name="T90" fmla="*/ 34 w 8"/>
                <a:gd name="T91" fmla="*/ 15 h 6"/>
                <a:gd name="T92" fmla="*/ 34 w 8"/>
                <a:gd name="T93" fmla="*/ 10 h 6"/>
                <a:gd name="T94" fmla="*/ 34 w 8"/>
                <a:gd name="T95" fmla="*/ 10 h 6"/>
                <a:gd name="T96" fmla="*/ 39 w 8"/>
                <a:gd name="T97" fmla="*/ 10 h 6"/>
                <a:gd name="T98" fmla="*/ 39 w 8"/>
                <a:gd name="T99" fmla="*/ 10 h 6"/>
                <a:gd name="T100" fmla="*/ 39 w 8"/>
                <a:gd name="T101" fmla="*/ 10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8205" name="Freeform 33"/>
            <p:cNvSpPr>
              <a:spLocks/>
            </p:cNvSpPr>
            <p:nvPr/>
          </p:nvSpPr>
          <p:spPr bwMode="auto">
            <a:xfrm>
              <a:off x="909" y="3676"/>
              <a:ext cx="5" cy="5"/>
            </a:xfrm>
            <a:custGeom>
              <a:avLst/>
              <a:gdLst>
                <a:gd name="T0" fmla="*/ 5 w 1"/>
                <a:gd name="T1" fmla="*/ 0 h 1"/>
                <a:gd name="T2" fmla="*/ 0 w 1"/>
                <a:gd name="T3" fmla="*/ 0 h 1"/>
                <a:gd name="T4" fmla="*/ 0 w 1"/>
                <a:gd name="T5" fmla="*/ 5 h 1"/>
                <a:gd name="T6" fmla="*/ 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48206" name="Freeform 34"/>
            <p:cNvSpPr>
              <a:spLocks/>
            </p:cNvSpPr>
            <p:nvPr/>
          </p:nvSpPr>
          <p:spPr bwMode="auto">
            <a:xfrm>
              <a:off x="909" y="3676"/>
              <a:ext cx="5" cy="5"/>
            </a:xfrm>
            <a:custGeom>
              <a:avLst/>
              <a:gdLst>
                <a:gd name="T0" fmla="*/ 5 w 1"/>
                <a:gd name="T1" fmla="*/ 0 h 1"/>
                <a:gd name="T2" fmla="*/ 5 w 1"/>
                <a:gd name="T3" fmla="*/ 0 h 1"/>
                <a:gd name="T4" fmla="*/ 5 w 1"/>
                <a:gd name="T5" fmla="*/ 0 h 1"/>
                <a:gd name="T6" fmla="*/ 5 w 1"/>
                <a:gd name="T7" fmla="*/ 0 h 1"/>
                <a:gd name="T8" fmla="*/ 0 w 1"/>
                <a:gd name="T9" fmla="*/ 0 h 1"/>
                <a:gd name="T10" fmla="*/ 0 w 1"/>
                <a:gd name="T11" fmla="*/ 0 h 1"/>
                <a:gd name="T12" fmla="*/ 0 w 1"/>
                <a:gd name="T13" fmla="*/ 0 h 1"/>
                <a:gd name="T14" fmla="*/ 0 w 1"/>
                <a:gd name="T15" fmla="*/ 0 h 1"/>
                <a:gd name="T16" fmla="*/ 0 w 1"/>
                <a:gd name="T17" fmla="*/ 5 h 1"/>
                <a:gd name="T18" fmla="*/ 0 w 1"/>
                <a:gd name="T19" fmla="*/ 5 h 1"/>
                <a:gd name="T20" fmla="*/ 0 w 1"/>
                <a:gd name="T21" fmla="*/ 5 h 1"/>
                <a:gd name="T22" fmla="*/ 0 w 1"/>
                <a:gd name="T23" fmla="*/ 5 h 1"/>
                <a:gd name="T24" fmla="*/ 0 w 1"/>
                <a:gd name="T25" fmla="*/ 5 h 1"/>
                <a:gd name="T26" fmla="*/ 5 w 1"/>
                <a:gd name="T27" fmla="*/ 5 h 1"/>
                <a:gd name="T28" fmla="*/ 5 w 1"/>
                <a:gd name="T29" fmla="*/ 0 h 1"/>
                <a:gd name="T30" fmla="*/ 5 w 1"/>
                <a:gd name="T31" fmla="*/ 0 h 1"/>
                <a:gd name="T32" fmla="*/ 5 w 1"/>
                <a:gd name="T33" fmla="*/ 0 h 1"/>
                <a:gd name="T34" fmla="*/ 5 w 1"/>
                <a:gd name="T35" fmla="*/ 0 h 1"/>
                <a:gd name="T36" fmla="*/ 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8207" name="Freeform 35"/>
            <p:cNvSpPr>
              <a:spLocks/>
            </p:cNvSpPr>
            <p:nvPr/>
          </p:nvSpPr>
          <p:spPr bwMode="auto">
            <a:xfrm>
              <a:off x="870" y="3682"/>
              <a:ext cx="14" cy="14"/>
            </a:xfrm>
            <a:custGeom>
              <a:avLst/>
              <a:gdLst>
                <a:gd name="T0" fmla="*/ 9 w 3"/>
                <a:gd name="T1" fmla="*/ 5 h 3"/>
                <a:gd name="T2" fmla="*/ 14 w 3"/>
                <a:gd name="T3" fmla="*/ 5 h 3"/>
                <a:gd name="T4" fmla="*/ 9 w 3"/>
                <a:gd name="T5" fmla="*/ 5 h 3"/>
                <a:gd name="T6" fmla="*/ 14 w 3"/>
                <a:gd name="T7" fmla="*/ 9 h 3"/>
                <a:gd name="T8" fmla="*/ 9 w 3"/>
                <a:gd name="T9" fmla="*/ 9 h 3"/>
                <a:gd name="T10" fmla="*/ 5 w 3"/>
                <a:gd name="T11" fmla="*/ 14 h 3"/>
                <a:gd name="T12" fmla="*/ 0 w 3"/>
                <a:gd name="T13" fmla="*/ 14 h 3"/>
                <a:gd name="T14" fmla="*/ 5 w 3"/>
                <a:gd name="T15" fmla="*/ 5 h 3"/>
                <a:gd name="T16" fmla="*/ 9 w 3"/>
                <a:gd name="T17" fmla="*/ 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48208" name="Freeform 36"/>
            <p:cNvSpPr>
              <a:spLocks/>
            </p:cNvSpPr>
            <p:nvPr/>
          </p:nvSpPr>
          <p:spPr bwMode="auto">
            <a:xfrm>
              <a:off x="875" y="3684"/>
              <a:ext cx="14" cy="9"/>
            </a:xfrm>
            <a:custGeom>
              <a:avLst/>
              <a:gdLst>
                <a:gd name="T0" fmla="*/ 9 w 3"/>
                <a:gd name="T1" fmla="*/ 0 h 2"/>
                <a:gd name="T2" fmla="*/ 9 w 3"/>
                <a:gd name="T3" fmla="*/ 0 h 2"/>
                <a:gd name="T4" fmla="*/ 9 w 3"/>
                <a:gd name="T5" fmla="*/ 0 h 2"/>
                <a:gd name="T6" fmla="*/ 9 w 3"/>
                <a:gd name="T7" fmla="*/ 0 h 2"/>
                <a:gd name="T8" fmla="*/ 14 w 3"/>
                <a:gd name="T9" fmla="*/ 0 h 2"/>
                <a:gd name="T10" fmla="*/ 14 w 3"/>
                <a:gd name="T11" fmla="*/ 0 h 2"/>
                <a:gd name="T12" fmla="*/ 14 w 3"/>
                <a:gd name="T13" fmla="*/ 0 h 2"/>
                <a:gd name="T14" fmla="*/ 14 w 3"/>
                <a:gd name="T15" fmla="*/ 0 h 2"/>
                <a:gd name="T16" fmla="*/ 14 w 3"/>
                <a:gd name="T17" fmla="*/ 0 h 2"/>
                <a:gd name="T18" fmla="*/ 14 w 3"/>
                <a:gd name="T19" fmla="*/ 0 h 2"/>
                <a:gd name="T20" fmla="*/ 14 w 3"/>
                <a:gd name="T21" fmla="*/ 0 h 2"/>
                <a:gd name="T22" fmla="*/ 9 w 3"/>
                <a:gd name="T23" fmla="*/ 0 h 2"/>
                <a:gd name="T24" fmla="*/ 9 w 3"/>
                <a:gd name="T25" fmla="*/ 5 h 2"/>
                <a:gd name="T26" fmla="*/ 14 w 3"/>
                <a:gd name="T27" fmla="*/ 5 h 2"/>
                <a:gd name="T28" fmla="*/ 14 w 3"/>
                <a:gd name="T29" fmla="*/ 5 h 2"/>
                <a:gd name="T30" fmla="*/ 14 w 3"/>
                <a:gd name="T31" fmla="*/ 5 h 2"/>
                <a:gd name="T32" fmla="*/ 9 w 3"/>
                <a:gd name="T33" fmla="*/ 5 h 2"/>
                <a:gd name="T34" fmla="*/ 9 w 3"/>
                <a:gd name="T35" fmla="*/ 5 h 2"/>
                <a:gd name="T36" fmla="*/ 9 w 3"/>
                <a:gd name="T37" fmla="*/ 5 h 2"/>
                <a:gd name="T38" fmla="*/ 9 w 3"/>
                <a:gd name="T39" fmla="*/ 5 h 2"/>
                <a:gd name="T40" fmla="*/ 9 w 3"/>
                <a:gd name="T41" fmla="*/ 5 h 2"/>
                <a:gd name="T42" fmla="*/ 5 w 3"/>
                <a:gd name="T43" fmla="*/ 9 h 2"/>
                <a:gd name="T44" fmla="*/ 5 w 3"/>
                <a:gd name="T45" fmla="*/ 9 h 2"/>
                <a:gd name="T46" fmla="*/ 5 w 3"/>
                <a:gd name="T47" fmla="*/ 9 h 2"/>
                <a:gd name="T48" fmla="*/ 0 w 3"/>
                <a:gd name="T49" fmla="*/ 9 h 2"/>
                <a:gd name="T50" fmla="*/ 0 w 3"/>
                <a:gd name="T51" fmla="*/ 9 h 2"/>
                <a:gd name="T52" fmla="*/ 0 w 3"/>
                <a:gd name="T53" fmla="*/ 5 h 2"/>
                <a:gd name="T54" fmla="*/ 5 w 3"/>
                <a:gd name="T55" fmla="*/ 5 h 2"/>
                <a:gd name="T56" fmla="*/ 5 w 3"/>
                <a:gd name="T57" fmla="*/ 5 h 2"/>
                <a:gd name="T58" fmla="*/ 5 w 3"/>
                <a:gd name="T59" fmla="*/ 5 h 2"/>
                <a:gd name="T60" fmla="*/ 5 w 3"/>
                <a:gd name="T61" fmla="*/ 0 h 2"/>
                <a:gd name="T62" fmla="*/ 9 w 3"/>
                <a:gd name="T63" fmla="*/ 0 h 2"/>
                <a:gd name="T64" fmla="*/ 9 w 3"/>
                <a:gd name="T65" fmla="*/ 0 h 2"/>
                <a:gd name="T66" fmla="*/ 9 w 3"/>
                <a:gd name="T67" fmla="*/ 0 h 2"/>
                <a:gd name="T68" fmla="*/ 9 w 3"/>
                <a:gd name="T69" fmla="*/ 0 h 2"/>
                <a:gd name="T70" fmla="*/ 9 w 3"/>
                <a:gd name="T71" fmla="*/ 0 h 2"/>
                <a:gd name="T72" fmla="*/ 9 w 3"/>
                <a:gd name="T73" fmla="*/ 0 h 2"/>
                <a:gd name="T74" fmla="*/ 9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8209" name="Freeform 37"/>
            <p:cNvSpPr>
              <a:spLocks/>
            </p:cNvSpPr>
            <p:nvPr/>
          </p:nvSpPr>
          <p:spPr bwMode="auto">
            <a:xfrm>
              <a:off x="833" y="3690"/>
              <a:ext cx="19" cy="10"/>
            </a:xfrm>
            <a:custGeom>
              <a:avLst/>
              <a:gdLst>
                <a:gd name="T0" fmla="*/ 14 w 4"/>
                <a:gd name="T1" fmla="*/ 5 h 2"/>
                <a:gd name="T2" fmla="*/ 14 w 4"/>
                <a:gd name="T3" fmla="*/ 0 h 2"/>
                <a:gd name="T4" fmla="*/ 19 w 4"/>
                <a:gd name="T5" fmla="*/ 0 h 2"/>
                <a:gd name="T6" fmla="*/ 19 w 4"/>
                <a:gd name="T7" fmla="*/ 5 h 2"/>
                <a:gd name="T8" fmla="*/ 5 w 4"/>
                <a:gd name="T9" fmla="*/ 10 h 2"/>
                <a:gd name="T10" fmla="*/ 14 w 4"/>
                <a:gd name="T11" fmla="*/ 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48210" name="Freeform 38"/>
            <p:cNvSpPr>
              <a:spLocks/>
            </p:cNvSpPr>
            <p:nvPr/>
          </p:nvSpPr>
          <p:spPr bwMode="auto">
            <a:xfrm>
              <a:off x="838" y="3690"/>
              <a:ext cx="14" cy="10"/>
            </a:xfrm>
            <a:custGeom>
              <a:avLst/>
              <a:gdLst>
                <a:gd name="T0" fmla="*/ 9 w 3"/>
                <a:gd name="T1" fmla="*/ 5 h 2"/>
                <a:gd name="T2" fmla="*/ 9 w 3"/>
                <a:gd name="T3" fmla="*/ 5 h 2"/>
                <a:gd name="T4" fmla="*/ 9 w 3"/>
                <a:gd name="T5" fmla="*/ 0 h 2"/>
                <a:gd name="T6" fmla="*/ 9 w 3"/>
                <a:gd name="T7" fmla="*/ 0 h 2"/>
                <a:gd name="T8" fmla="*/ 9 w 3"/>
                <a:gd name="T9" fmla="*/ 0 h 2"/>
                <a:gd name="T10" fmla="*/ 9 w 3"/>
                <a:gd name="T11" fmla="*/ 0 h 2"/>
                <a:gd name="T12" fmla="*/ 9 w 3"/>
                <a:gd name="T13" fmla="*/ 0 h 2"/>
                <a:gd name="T14" fmla="*/ 14 w 3"/>
                <a:gd name="T15" fmla="*/ 0 h 2"/>
                <a:gd name="T16" fmla="*/ 14 w 3"/>
                <a:gd name="T17" fmla="*/ 0 h 2"/>
                <a:gd name="T18" fmla="*/ 14 w 3"/>
                <a:gd name="T19" fmla="*/ 0 h 2"/>
                <a:gd name="T20" fmla="*/ 14 w 3"/>
                <a:gd name="T21" fmla="*/ 5 h 2"/>
                <a:gd name="T22" fmla="*/ 14 w 3"/>
                <a:gd name="T23" fmla="*/ 5 h 2"/>
                <a:gd name="T24" fmla="*/ 14 w 3"/>
                <a:gd name="T25" fmla="*/ 5 h 2"/>
                <a:gd name="T26" fmla="*/ 14 w 3"/>
                <a:gd name="T27" fmla="*/ 5 h 2"/>
                <a:gd name="T28" fmla="*/ 9 w 3"/>
                <a:gd name="T29" fmla="*/ 10 h 2"/>
                <a:gd name="T30" fmla="*/ 5 w 3"/>
                <a:gd name="T31" fmla="*/ 10 h 2"/>
                <a:gd name="T32" fmla="*/ 0 w 3"/>
                <a:gd name="T33" fmla="*/ 10 h 2"/>
                <a:gd name="T34" fmla="*/ 0 w 3"/>
                <a:gd name="T35" fmla="*/ 10 h 2"/>
                <a:gd name="T36" fmla="*/ 0 w 3"/>
                <a:gd name="T37" fmla="*/ 10 h 2"/>
                <a:gd name="T38" fmla="*/ 0 w 3"/>
                <a:gd name="T39" fmla="*/ 10 h 2"/>
                <a:gd name="T40" fmla="*/ 0 w 3"/>
                <a:gd name="T41" fmla="*/ 10 h 2"/>
                <a:gd name="T42" fmla="*/ 0 w 3"/>
                <a:gd name="T43" fmla="*/ 10 h 2"/>
                <a:gd name="T44" fmla="*/ 5 w 3"/>
                <a:gd name="T45" fmla="*/ 10 h 2"/>
                <a:gd name="T46" fmla="*/ 9 w 3"/>
                <a:gd name="T47" fmla="*/ 5 h 2"/>
                <a:gd name="T48" fmla="*/ 9 w 3"/>
                <a:gd name="T49" fmla="*/ 5 h 2"/>
                <a:gd name="T50" fmla="*/ 9 w 3"/>
                <a:gd name="T51" fmla="*/ 5 h 2"/>
                <a:gd name="T52" fmla="*/ 9 w 3"/>
                <a:gd name="T53" fmla="*/ 5 h 2"/>
                <a:gd name="T54" fmla="*/ 9 w 3"/>
                <a:gd name="T55" fmla="*/ 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8211" name="Freeform 39"/>
            <p:cNvSpPr>
              <a:spLocks/>
            </p:cNvSpPr>
            <p:nvPr/>
          </p:nvSpPr>
          <p:spPr bwMode="auto">
            <a:xfrm>
              <a:off x="814" y="3691"/>
              <a:ext cx="10" cy="15"/>
            </a:xfrm>
            <a:custGeom>
              <a:avLst/>
              <a:gdLst>
                <a:gd name="T0" fmla="*/ 5 w 2"/>
                <a:gd name="T1" fmla="*/ 5 h 3"/>
                <a:gd name="T2" fmla="*/ 0 w 2"/>
                <a:gd name="T3" fmla="*/ 0 h 3"/>
                <a:gd name="T4" fmla="*/ 0 w 2"/>
                <a:gd name="T5" fmla="*/ 0 h 3"/>
                <a:gd name="T6" fmla="*/ 5 w 2"/>
                <a:gd name="T7" fmla="*/ 10 h 3"/>
                <a:gd name="T8" fmla="*/ 0 w 2"/>
                <a:gd name="T9" fmla="*/ 10 h 3"/>
                <a:gd name="T10" fmla="*/ 0 w 2"/>
                <a:gd name="T11" fmla="*/ 10 h 3"/>
                <a:gd name="T12" fmla="*/ 0 w 2"/>
                <a:gd name="T13" fmla="*/ 15 h 3"/>
                <a:gd name="T14" fmla="*/ 5 w 2"/>
                <a:gd name="T15" fmla="*/ 15 h 3"/>
                <a:gd name="T16" fmla="*/ 5 w 2"/>
                <a:gd name="T17" fmla="*/ 15 h 3"/>
                <a:gd name="T18" fmla="*/ 10 w 2"/>
                <a:gd name="T19" fmla="*/ 15 h 3"/>
                <a:gd name="T20" fmla="*/ 10 w 2"/>
                <a:gd name="T21" fmla="*/ 5 h 3"/>
                <a:gd name="T22" fmla="*/ 10 w 2"/>
                <a:gd name="T23" fmla="*/ 0 h 3"/>
                <a:gd name="T24" fmla="*/ 5 w 2"/>
                <a:gd name="T25" fmla="*/ 0 h 3"/>
                <a:gd name="T26" fmla="*/ 5 w 2"/>
                <a:gd name="T27" fmla="*/ 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48212" name="Freeform 40"/>
            <p:cNvSpPr>
              <a:spLocks/>
            </p:cNvSpPr>
            <p:nvPr/>
          </p:nvSpPr>
          <p:spPr bwMode="auto">
            <a:xfrm>
              <a:off x="814" y="3691"/>
              <a:ext cx="10" cy="15"/>
            </a:xfrm>
            <a:custGeom>
              <a:avLst/>
              <a:gdLst>
                <a:gd name="T0" fmla="*/ 5 w 2"/>
                <a:gd name="T1" fmla="*/ 5 h 3"/>
                <a:gd name="T2" fmla="*/ 5 w 2"/>
                <a:gd name="T3" fmla="*/ 0 h 3"/>
                <a:gd name="T4" fmla="*/ 5 w 2"/>
                <a:gd name="T5" fmla="*/ 0 h 3"/>
                <a:gd name="T6" fmla="*/ 5 w 2"/>
                <a:gd name="T7" fmla="*/ 0 h 3"/>
                <a:gd name="T8" fmla="*/ 0 w 2"/>
                <a:gd name="T9" fmla="*/ 0 h 3"/>
                <a:gd name="T10" fmla="*/ 0 w 2"/>
                <a:gd name="T11" fmla="*/ 0 h 3"/>
                <a:gd name="T12" fmla="*/ 0 w 2"/>
                <a:gd name="T13" fmla="*/ 5 h 3"/>
                <a:gd name="T14" fmla="*/ 5 w 2"/>
                <a:gd name="T15" fmla="*/ 5 h 3"/>
                <a:gd name="T16" fmla="*/ 5 w 2"/>
                <a:gd name="T17" fmla="*/ 5 h 3"/>
                <a:gd name="T18" fmla="*/ 5 w 2"/>
                <a:gd name="T19" fmla="*/ 10 h 3"/>
                <a:gd name="T20" fmla="*/ 0 w 2"/>
                <a:gd name="T21" fmla="*/ 10 h 3"/>
                <a:gd name="T22" fmla="*/ 0 w 2"/>
                <a:gd name="T23" fmla="*/ 10 h 3"/>
                <a:gd name="T24" fmla="*/ 0 w 2"/>
                <a:gd name="T25" fmla="*/ 10 h 3"/>
                <a:gd name="T26" fmla="*/ 0 w 2"/>
                <a:gd name="T27" fmla="*/ 10 h 3"/>
                <a:gd name="T28" fmla="*/ 0 w 2"/>
                <a:gd name="T29" fmla="*/ 10 h 3"/>
                <a:gd name="T30" fmla="*/ 0 w 2"/>
                <a:gd name="T31" fmla="*/ 10 h 3"/>
                <a:gd name="T32" fmla="*/ 0 w 2"/>
                <a:gd name="T33" fmla="*/ 15 h 3"/>
                <a:gd name="T34" fmla="*/ 5 w 2"/>
                <a:gd name="T35" fmla="*/ 15 h 3"/>
                <a:gd name="T36" fmla="*/ 5 w 2"/>
                <a:gd name="T37" fmla="*/ 15 h 3"/>
                <a:gd name="T38" fmla="*/ 5 w 2"/>
                <a:gd name="T39" fmla="*/ 15 h 3"/>
                <a:gd name="T40" fmla="*/ 5 w 2"/>
                <a:gd name="T41" fmla="*/ 15 h 3"/>
                <a:gd name="T42" fmla="*/ 5 w 2"/>
                <a:gd name="T43" fmla="*/ 15 h 3"/>
                <a:gd name="T44" fmla="*/ 10 w 2"/>
                <a:gd name="T45" fmla="*/ 15 h 3"/>
                <a:gd name="T46" fmla="*/ 10 w 2"/>
                <a:gd name="T47" fmla="*/ 10 h 3"/>
                <a:gd name="T48" fmla="*/ 10 w 2"/>
                <a:gd name="T49" fmla="*/ 5 h 3"/>
                <a:gd name="T50" fmla="*/ 10 w 2"/>
                <a:gd name="T51" fmla="*/ 5 h 3"/>
                <a:gd name="T52" fmla="*/ 10 w 2"/>
                <a:gd name="T53" fmla="*/ 5 h 3"/>
                <a:gd name="T54" fmla="*/ 10 w 2"/>
                <a:gd name="T55" fmla="*/ 0 h 3"/>
                <a:gd name="T56" fmla="*/ 10 w 2"/>
                <a:gd name="T57" fmla="*/ 0 h 3"/>
                <a:gd name="T58" fmla="*/ 10 w 2"/>
                <a:gd name="T59" fmla="*/ 0 h 3"/>
                <a:gd name="T60" fmla="*/ 5 w 2"/>
                <a:gd name="T61" fmla="*/ 0 h 3"/>
                <a:gd name="T62" fmla="*/ 5 w 2"/>
                <a:gd name="T63" fmla="*/ 0 h 3"/>
                <a:gd name="T64" fmla="*/ 5 w 2"/>
                <a:gd name="T65" fmla="*/ 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8213" name="Freeform 41"/>
            <p:cNvSpPr>
              <a:spLocks/>
            </p:cNvSpPr>
            <p:nvPr/>
          </p:nvSpPr>
          <p:spPr bwMode="auto">
            <a:xfrm>
              <a:off x="795" y="3693"/>
              <a:ext cx="15" cy="15"/>
            </a:xfrm>
            <a:custGeom>
              <a:avLst/>
              <a:gdLst>
                <a:gd name="T0" fmla="*/ 15 w 3"/>
                <a:gd name="T1" fmla="*/ 15 h 3"/>
                <a:gd name="T2" fmla="*/ 15 w 3"/>
                <a:gd name="T3" fmla="*/ 15 h 3"/>
                <a:gd name="T4" fmla="*/ 15 w 3"/>
                <a:gd name="T5" fmla="*/ 15 h 3"/>
                <a:gd name="T6" fmla="*/ 15 w 3"/>
                <a:gd name="T7" fmla="*/ 15 h 3"/>
                <a:gd name="T8" fmla="*/ 15 w 3"/>
                <a:gd name="T9" fmla="*/ 15 h 3"/>
                <a:gd name="T10" fmla="*/ 15 w 3"/>
                <a:gd name="T11" fmla="*/ 15 h 3"/>
                <a:gd name="T12" fmla="*/ 10 w 3"/>
                <a:gd name="T13" fmla="*/ 10 h 3"/>
                <a:gd name="T14" fmla="*/ 5 w 3"/>
                <a:gd name="T15" fmla="*/ 5 h 3"/>
                <a:gd name="T16" fmla="*/ 5 w 3"/>
                <a:gd name="T17" fmla="*/ 5 h 3"/>
                <a:gd name="T18" fmla="*/ 5 w 3"/>
                <a:gd name="T19" fmla="*/ 5 h 3"/>
                <a:gd name="T20" fmla="*/ 5 w 3"/>
                <a:gd name="T21" fmla="*/ 5 h 3"/>
                <a:gd name="T22" fmla="*/ 5 w 3"/>
                <a:gd name="T23" fmla="*/ 5 h 3"/>
                <a:gd name="T24" fmla="*/ 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5 h 3"/>
                <a:gd name="T42" fmla="*/ 0 w 3"/>
                <a:gd name="T43" fmla="*/ 5 h 3"/>
                <a:gd name="T44" fmla="*/ 0 w 3"/>
                <a:gd name="T45" fmla="*/ 5 h 3"/>
                <a:gd name="T46" fmla="*/ 0 w 3"/>
                <a:gd name="T47" fmla="*/ 5 h 3"/>
                <a:gd name="T48" fmla="*/ 5 w 3"/>
                <a:gd name="T49" fmla="*/ 5 h 3"/>
                <a:gd name="T50" fmla="*/ 5 w 3"/>
                <a:gd name="T51" fmla="*/ 10 h 3"/>
                <a:gd name="T52" fmla="*/ 5 w 3"/>
                <a:gd name="T53" fmla="*/ 10 h 3"/>
                <a:gd name="T54" fmla="*/ 10 w 3"/>
                <a:gd name="T55" fmla="*/ 15 h 3"/>
                <a:gd name="T56" fmla="*/ 10 w 3"/>
                <a:gd name="T57" fmla="*/ 15 h 3"/>
                <a:gd name="T58" fmla="*/ 15 w 3"/>
                <a:gd name="T59" fmla="*/ 15 h 3"/>
                <a:gd name="T60" fmla="*/ 15 w 3"/>
                <a:gd name="T61" fmla="*/ 15 h 3"/>
                <a:gd name="T62" fmla="*/ 15 w 3"/>
                <a:gd name="T63" fmla="*/ 15 h 3"/>
                <a:gd name="T64" fmla="*/ 15 w 3"/>
                <a:gd name="T65" fmla="*/ 15 h 3"/>
                <a:gd name="T66" fmla="*/ 15 w 3"/>
                <a:gd name="T67" fmla="*/ 1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8214" name="Freeform 42"/>
            <p:cNvSpPr>
              <a:spLocks/>
            </p:cNvSpPr>
            <p:nvPr/>
          </p:nvSpPr>
          <p:spPr bwMode="auto">
            <a:xfrm>
              <a:off x="768" y="3683"/>
              <a:ext cx="19" cy="10"/>
            </a:xfrm>
            <a:custGeom>
              <a:avLst/>
              <a:gdLst>
                <a:gd name="T0" fmla="*/ 0 w 4"/>
                <a:gd name="T1" fmla="*/ 5 h 2"/>
                <a:gd name="T2" fmla="*/ 0 w 4"/>
                <a:gd name="T3" fmla="*/ 5 h 2"/>
                <a:gd name="T4" fmla="*/ 5 w 4"/>
                <a:gd name="T5" fmla="*/ 0 h 2"/>
                <a:gd name="T6" fmla="*/ 5 w 4"/>
                <a:gd name="T7" fmla="*/ 0 h 2"/>
                <a:gd name="T8" fmla="*/ 10 w 4"/>
                <a:gd name="T9" fmla="*/ 0 h 2"/>
                <a:gd name="T10" fmla="*/ 14 w 4"/>
                <a:gd name="T11" fmla="*/ 0 h 2"/>
                <a:gd name="T12" fmla="*/ 14 w 4"/>
                <a:gd name="T13" fmla="*/ 0 h 2"/>
                <a:gd name="T14" fmla="*/ 14 w 4"/>
                <a:gd name="T15" fmla="*/ 0 h 2"/>
                <a:gd name="T16" fmla="*/ 14 w 4"/>
                <a:gd name="T17" fmla="*/ 5 h 2"/>
                <a:gd name="T18" fmla="*/ 19 w 4"/>
                <a:gd name="T19" fmla="*/ 5 h 2"/>
                <a:gd name="T20" fmla="*/ 19 w 4"/>
                <a:gd name="T21" fmla="*/ 5 h 2"/>
                <a:gd name="T22" fmla="*/ 19 w 4"/>
                <a:gd name="T23" fmla="*/ 5 h 2"/>
                <a:gd name="T24" fmla="*/ 19 w 4"/>
                <a:gd name="T25" fmla="*/ 5 h 2"/>
                <a:gd name="T26" fmla="*/ 19 w 4"/>
                <a:gd name="T27" fmla="*/ 5 h 2"/>
                <a:gd name="T28" fmla="*/ 19 w 4"/>
                <a:gd name="T29" fmla="*/ 5 h 2"/>
                <a:gd name="T30" fmla="*/ 19 w 4"/>
                <a:gd name="T31" fmla="*/ 5 h 2"/>
                <a:gd name="T32" fmla="*/ 19 w 4"/>
                <a:gd name="T33" fmla="*/ 10 h 2"/>
                <a:gd name="T34" fmla="*/ 19 w 4"/>
                <a:gd name="T35" fmla="*/ 10 h 2"/>
                <a:gd name="T36" fmla="*/ 19 w 4"/>
                <a:gd name="T37" fmla="*/ 10 h 2"/>
                <a:gd name="T38" fmla="*/ 19 w 4"/>
                <a:gd name="T39" fmla="*/ 10 h 2"/>
                <a:gd name="T40" fmla="*/ 14 w 4"/>
                <a:gd name="T41" fmla="*/ 5 h 2"/>
                <a:gd name="T42" fmla="*/ 14 w 4"/>
                <a:gd name="T43" fmla="*/ 5 h 2"/>
                <a:gd name="T44" fmla="*/ 14 w 4"/>
                <a:gd name="T45" fmla="*/ 10 h 2"/>
                <a:gd name="T46" fmla="*/ 14 w 4"/>
                <a:gd name="T47" fmla="*/ 10 h 2"/>
                <a:gd name="T48" fmla="*/ 14 w 4"/>
                <a:gd name="T49" fmla="*/ 10 h 2"/>
                <a:gd name="T50" fmla="*/ 10 w 4"/>
                <a:gd name="T51" fmla="*/ 10 h 2"/>
                <a:gd name="T52" fmla="*/ 10 w 4"/>
                <a:gd name="T53" fmla="*/ 10 h 2"/>
                <a:gd name="T54" fmla="*/ 10 w 4"/>
                <a:gd name="T55" fmla="*/ 10 h 2"/>
                <a:gd name="T56" fmla="*/ 10 w 4"/>
                <a:gd name="T57" fmla="*/ 10 h 2"/>
                <a:gd name="T58" fmla="*/ 10 w 4"/>
                <a:gd name="T59" fmla="*/ 10 h 2"/>
                <a:gd name="T60" fmla="*/ 10 w 4"/>
                <a:gd name="T61" fmla="*/ 10 h 2"/>
                <a:gd name="T62" fmla="*/ 10 w 4"/>
                <a:gd name="T63" fmla="*/ 10 h 2"/>
                <a:gd name="T64" fmla="*/ 5 w 4"/>
                <a:gd name="T65" fmla="*/ 10 h 2"/>
                <a:gd name="T66" fmla="*/ 5 w 4"/>
                <a:gd name="T67" fmla="*/ 10 h 2"/>
                <a:gd name="T68" fmla="*/ 5 w 4"/>
                <a:gd name="T69" fmla="*/ 5 h 2"/>
                <a:gd name="T70" fmla="*/ 5 w 4"/>
                <a:gd name="T71" fmla="*/ 5 h 2"/>
                <a:gd name="T72" fmla="*/ 5 w 4"/>
                <a:gd name="T73" fmla="*/ 5 h 2"/>
                <a:gd name="T74" fmla="*/ 5 w 4"/>
                <a:gd name="T75" fmla="*/ 5 h 2"/>
                <a:gd name="T76" fmla="*/ 5 w 4"/>
                <a:gd name="T77" fmla="*/ 5 h 2"/>
                <a:gd name="T78" fmla="*/ 5 w 4"/>
                <a:gd name="T79" fmla="*/ 5 h 2"/>
                <a:gd name="T80" fmla="*/ 5 w 4"/>
                <a:gd name="T81" fmla="*/ 5 h 2"/>
                <a:gd name="T82" fmla="*/ 5 w 4"/>
                <a:gd name="T83" fmla="*/ 5 h 2"/>
                <a:gd name="T84" fmla="*/ 5 w 4"/>
                <a:gd name="T85" fmla="*/ 5 h 2"/>
                <a:gd name="T86" fmla="*/ 5 w 4"/>
                <a:gd name="T87" fmla="*/ 5 h 2"/>
                <a:gd name="T88" fmla="*/ 5 w 4"/>
                <a:gd name="T89" fmla="*/ 5 h 2"/>
                <a:gd name="T90" fmla="*/ 5 w 4"/>
                <a:gd name="T91" fmla="*/ 5 h 2"/>
                <a:gd name="T92" fmla="*/ 5 w 4"/>
                <a:gd name="T93" fmla="*/ 5 h 2"/>
                <a:gd name="T94" fmla="*/ 0 w 4"/>
                <a:gd name="T95" fmla="*/ 5 h 2"/>
                <a:gd name="T96" fmla="*/ 0 w 4"/>
                <a:gd name="T97" fmla="*/ 5 h 2"/>
                <a:gd name="T98" fmla="*/ 0 w 4"/>
                <a:gd name="T99" fmla="*/ 5 h 2"/>
                <a:gd name="T100" fmla="*/ 0 w 4"/>
                <a:gd name="T101" fmla="*/ 5 h 2"/>
                <a:gd name="T102" fmla="*/ 0 w 4"/>
                <a:gd name="T103" fmla="*/ 5 h 2"/>
                <a:gd name="T104" fmla="*/ 0 w 4"/>
                <a:gd name="T105" fmla="*/ 5 h 2"/>
                <a:gd name="T106" fmla="*/ 0 w 4"/>
                <a:gd name="T107" fmla="*/ 5 h 2"/>
                <a:gd name="T108" fmla="*/ 0 w 4"/>
                <a:gd name="T109" fmla="*/ 5 h 2"/>
                <a:gd name="T110" fmla="*/ 0 w 4"/>
                <a:gd name="T111" fmla="*/ 5 h 2"/>
                <a:gd name="T112" fmla="*/ 0 w 4"/>
                <a:gd name="T113" fmla="*/ 5 h 2"/>
                <a:gd name="T114" fmla="*/ 0 w 4"/>
                <a:gd name="T115" fmla="*/ 5 h 2"/>
                <a:gd name="T116" fmla="*/ 0 w 4"/>
                <a:gd name="T117" fmla="*/ 5 h 2"/>
                <a:gd name="T118" fmla="*/ 0 w 4"/>
                <a:gd name="T119" fmla="*/ 5 h 2"/>
                <a:gd name="T120" fmla="*/ 0 w 4"/>
                <a:gd name="T121" fmla="*/ 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48142" name="Freeform 43"/>
          <p:cNvSpPr>
            <a:spLocks/>
          </p:cNvSpPr>
          <p:nvPr/>
        </p:nvSpPr>
        <p:spPr bwMode="auto">
          <a:xfrm>
            <a:off x="3325813" y="2794000"/>
            <a:ext cx="620712" cy="727075"/>
          </a:xfrm>
          <a:custGeom>
            <a:avLst/>
            <a:gdLst>
              <a:gd name="T0" fmla="*/ 539039 w 76"/>
              <a:gd name="T1" fmla="*/ 727075 h 94"/>
              <a:gd name="T2" fmla="*/ 620712 w 76"/>
              <a:gd name="T3" fmla="*/ 208841 h 94"/>
              <a:gd name="T4" fmla="*/ 416530 w 76"/>
              <a:gd name="T5" fmla="*/ 177901 h 94"/>
              <a:gd name="T6" fmla="*/ 432865 w 76"/>
              <a:gd name="T7" fmla="*/ 46409 h 94"/>
              <a:gd name="T8" fmla="*/ 130676 w 76"/>
              <a:gd name="T9" fmla="*/ 0 h 94"/>
              <a:gd name="T10" fmla="*/ 0 w 76"/>
              <a:gd name="T11" fmla="*/ 649727 h 94"/>
              <a:gd name="T12" fmla="*/ 0 w 76"/>
              <a:gd name="T13" fmla="*/ 649727 h 94"/>
              <a:gd name="T14" fmla="*/ 539039 w 76"/>
              <a:gd name="T15" fmla="*/ 727075 h 94"/>
              <a:gd name="T16" fmla="*/ 539039 w 76"/>
              <a:gd name="T17" fmla="*/ 727075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8143" name="Freeform 44"/>
          <p:cNvSpPr>
            <a:spLocks/>
          </p:cNvSpPr>
          <p:nvPr/>
        </p:nvSpPr>
        <p:spPr bwMode="auto">
          <a:xfrm>
            <a:off x="2636838" y="1709738"/>
            <a:ext cx="730250" cy="511175"/>
          </a:xfrm>
          <a:custGeom>
            <a:avLst/>
            <a:gdLst>
              <a:gd name="T0" fmla="*/ 8114 w 90"/>
              <a:gd name="T1" fmla="*/ 309803 h 66"/>
              <a:gd name="T2" fmla="*/ 0 w 90"/>
              <a:gd name="T3" fmla="*/ 309803 h 66"/>
              <a:gd name="T4" fmla="*/ 8114 w 90"/>
              <a:gd name="T5" fmla="*/ 286568 h 66"/>
              <a:gd name="T6" fmla="*/ 8114 w 90"/>
              <a:gd name="T7" fmla="*/ 271078 h 66"/>
              <a:gd name="T8" fmla="*/ 8114 w 90"/>
              <a:gd name="T9" fmla="*/ 271078 h 66"/>
              <a:gd name="T10" fmla="*/ 16228 w 90"/>
              <a:gd name="T11" fmla="*/ 278823 h 66"/>
              <a:gd name="T12" fmla="*/ 8114 w 90"/>
              <a:gd name="T13" fmla="*/ 286568 h 66"/>
              <a:gd name="T14" fmla="*/ 24342 w 90"/>
              <a:gd name="T15" fmla="*/ 278823 h 66"/>
              <a:gd name="T16" fmla="*/ 24342 w 90"/>
              <a:gd name="T17" fmla="*/ 271078 h 66"/>
              <a:gd name="T18" fmla="*/ 24342 w 90"/>
              <a:gd name="T19" fmla="*/ 255588 h 66"/>
              <a:gd name="T20" fmla="*/ 16228 w 90"/>
              <a:gd name="T21" fmla="*/ 232352 h 66"/>
              <a:gd name="T22" fmla="*/ 24342 w 90"/>
              <a:gd name="T23" fmla="*/ 232352 h 66"/>
              <a:gd name="T24" fmla="*/ 40569 w 90"/>
              <a:gd name="T25" fmla="*/ 224607 h 66"/>
              <a:gd name="T26" fmla="*/ 32456 w 90"/>
              <a:gd name="T27" fmla="*/ 216862 h 66"/>
              <a:gd name="T28" fmla="*/ 24342 w 90"/>
              <a:gd name="T29" fmla="*/ 224607 h 66"/>
              <a:gd name="T30" fmla="*/ 24342 w 90"/>
              <a:gd name="T31" fmla="*/ 193627 h 66"/>
              <a:gd name="T32" fmla="*/ 24342 w 90"/>
              <a:gd name="T33" fmla="*/ 170392 h 66"/>
              <a:gd name="T34" fmla="*/ 24342 w 90"/>
              <a:gd name="T35" fmla="*/ 131666 h 66"/>
              <a:gd name="T36" fmla="*/ 16228 w 90"/>
              <a:gd name="T37" fmla="*/ 85196 h 66"/>
              <a:gd name="T38" fmla="*/ 16228 w 90"/>
              <a:gd name="T39" fmla="*/ 46470 h 66"/>
              <a:gd name="T40" fmla="*/ 89253 w 90"/>
              <a:gd name="T41" fmla="*/ 69706 h 66"/>
              <a:gd name="T42" fmla="*/ 154164 w 90"/>
              <a:gd name="T43" fmla="*/ 100686 h 66"/>
              <a:gd name="T44" fmla="*/ 186619 w 90"/>
              <a:gd name="T45" fmla="*/ 108431 h 66"/>
              <a:gd name="T46" fmla="*/ 194733 w 90"/>
              <a:gd name="T47" fmla="*/ 116176 h 66"/>
              <a:gd name="T48" fmla="*/ 194733 w 90"/>
              <a:gd name="T49" fmla="*/ 154902 h 66"/>
              <a:gd name="T50" fmla="*/ 178506 w 90"/>
              <a:gd name="T51" fmla="*/ 178137 h 66"/>
              <a:gd name="T52" fmla="*/ 178506 w 90"/>
              <a:gd name="T53" fmla="*/ 193627 h 66"/>
              <a:gd name="T54" fmla="*/ 178506 w 90"/>
              <a:gd name="T55" fmla="*/ 209117 h 66"/>
              <a:gd name="T56" fmla="*/ 186619 w 90"/>
              <a:gd name="T57" fmla="*/ 216862 h 66"/>
              <a:gd name="T58" fmla="*/ 202847 w 90"/>
              <a:gd name="T59" fmla="*/ 185882 h 66"/>
              <a:gd name="T60" fmla="*/ 219075 w 90"/>
              <a:gd name="T61" fmla="*/ 162647 h 66"/>
              <a:gd name="T62" fmla="*/ 235303 w 90"/>
              <a:gd name="T63" fmla="*/ 139411 h 66"/>
              <a:gd name="T64" fmla="*/ 210961 w 90"/>
              <a:gd name="T65" fmla="*/ 77451 h 66"/>
              <a:gd name="T66" fmla="*/ 219075 w 90"/>
              <a:gd name="T67" fmla="*/ 69706 h 66"/>
              <a:gd name="T68" fmla="*/ 235303 w 90"/>
              <a:gd name="T69" fmla="*/ 54216 h 66"/>
              <a:gd name="T70" fmla="*/ 219075 w 90"/>
              <a:gd name="T71" fmla="*/ 38725 h 66"/>
              <a:gd name="T72" fmla="*/ 219075 w 90"/>
              <a:gd name="T73" fmla="*/ 0 h 66"/>
              <a:gd name="T74" fmla="*/ 503061 w 90"/>
              <a:gd name="T75" fmla="*/ 69706 h 66"/>
              <a:gd name="T76" fmla="*/ 730250 w 90"/>
              <a:gd name="T77" fmla="*/ 123921 h 66"/>
              <a:gd name="T78" fmla="*/ 649111 w 90"/>
              <a:gd name="T79" fmla="*/ 456959 h 66"/>
              <a:gd name="T80" fmla="*/ 649111 w 90"/>
              <a:gd name="T81" fmla="*/ 464704 h 66"/>
              <a:gd name="T82" fmla="*/ 649111 w 90"/>
              <a:gd name="T83" fmla="*/ 472450 h 66"/>
              <a:gd name="T84" fmla="*/ 657225 w 90"/>
              <a:gd name="T85" fmla="*/ 487940 h 66"/>
              <a:gd name="T86" fmla="*/ 649111 w 90"/>
              <a:gd name="T87" fmla="*/ 495685 h 66"/>
              <a:gd name="T88" fmla="*/ 649111 w 90"/>
              <a:gd name="T89" fmla="*/ 511175 h 66"/>
              <a:gd name="T90" fmla="*/ 446264 w 90"/>
              <a:gd name="T91" fmla="*/ 472450 h 66"/>
              <a:gd name="T92" fmla="*/ 421922 w 90"/>
              <a:gd name="T93" fmla="*/ 472450 h 66"/>
              <a:gd name="T94" fmla="*/ 405694 w 90"/>
              <a:gd name="T95" fmla="*/ 464704 h 66"/>
              <a:gd name="T96" fmla="*/ 381353 w 90"/>
              <a:gd name="T97" fmla="*/ 472450 h 66"/>
              <a:gd name="T98" fmla="*/ 357011 w 90"/>
              <a:gd name="T99" fmla="*/ 464704 h 66"/>
              <a:gd name="T100" fmla="*/ 332669 w 90"/>
              <a:gd name="T101" fmla="*/ 472450 h 66"/>
              <a:gd name="T102" fmla="*/ 300214 w 90"/>
              <a:gd name="T103" fmla="*/ 464704 h 66"/>
              <a:gd name="T104" fmla="*/ 243417 w 90"/>
              <a:gd name="T105" fmla="*/ 464704 h 66"/>
              <a:gd name="T106" fmla="*/ 194733 w 90"/>
              <a:gd name="T107" fmla="*/ 449214 h 66"/>
              <a:gd name="T108" fmla="*/ 154164 w 90"/>
              <a:gd name="T109" fmla="*/ 449214 h 66"/>
              <a:gd name="T110" fmla="*/ 97367 w 90"/>
              <a:gd name="T111" fmla="*/ 433724 h 66"/>
              <a:gd name="T112" fmla="*/ 89253 w 90"/>
              <a:gd name="T113" fmla="*/ 387254 h 66"/>
              <a:gd name="T114" fmla="*/ 89253 w 90"/>
              <a:gd name="T115" fmla="*/ 364019 h 66"/>
              <a:gd name="T116" fmla="*/ 56797 w 90"/>
              <a:gd name="T117" fmla="*/ 340783 h 66"/>
              <a:gd name="T118" fmla="*/ 48683 w 90"/>
              <a:gd name="T119" fmla="*/ 333038 h 66"/>
              <a:gd name="T120" fmla="*/ 24342 w 90"/>
              <a:gd name="T121" fmla="*/ 325293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8144" name="Freeform 45"/>
          <p:cNvSpPr>
            <a:spLocks/>
          </p:cNvSpPr>
          <p:nvPr/>
        </p:nvSpPr>
        <p:spPr bwMode="auto">
          <a:xfrm>
            <a:off x="2439988" y="2035175"/>
            <a:ext cx="879475" cy="696913"/>
          </a:xfrm>
          <a:custGeom>
            <a:avLst/>
            <a:gdLst>
              <a:gd name="T0" fmla="*/ 0 w 108"/>
              <a:gd name="T1" fmla="*/ 518813 h 90"/>
              <a:gd name="T2" fmla="*/ 0 w 108"/>
              <a:gd name="T3" fmla="*/ 480096 h 90"/>
              <a:gd name="T4" fmla="*/ 8143 w 108"/>
              <a:gd name="T5" fmla="*/ 441378 h 90"/>
              <a:gd name="T6" fmla="*/ 16287 w 108"/>
              <a:gd name="T7" fmla="*/ 394917 h 90"/>
              <a:gd name="T8" fmla="*/ 24430 w 108"/>
              <a:gd name="T9" fmla="*/ 379430 h 90"/>
              <a:gd name="T10" fmla="*/ 40716 w 108"/>
              <a:gd name="T11" fmla="*/ 363943 h 90"/>
              <a:gd name="T12" fmla="*/ 40716 w 108"/>
              <a:gd name="T13" fmla="*/ 348457 h 90"/>
              <a:gd name="T14" fmla="*/ 81433 w 108"/>
              <a:gd name="T15" fmla="*/ 286509 h 90"/>
              <a:gd name="T16" fmla="*/ 130293 w 108"/>
              <a:gd name="T17" fmla="*/ 178100 h 90"/>
              <a:gd name="T18" fmla="*/ 162866 w 108"/>
              <a:gd name="T19" fmla="*/ 100665 h 90"/>
              <a:gd name="T20" fmla="*/ 195439 w 108"/>
              <a:gd name="T21" fmla="*/ 23230 h 90"/>
              <a:gd name="T22" fmla="*/ 195439 w 108"/>
              <a:gd name="T23" fmla="*/ 0 h 90"/>
              <a:gd name="T24" fmla="*/ 219869 w 108"/>
              <a:gd name="T25" fmla="*/ 0 h 90"/>
              <a:gd name="T26" fmla="*/ 244299 w 108"/>
              <a:gd name="T27" fmla="*/ 7743 h 90"/>
              <a:gd name="T28" fmla="*/ 252442 w 108"/>
              <a:gd name="T29" fmla="*/ 15487 h 90"/>
              <a:gd name="T30" fmla="*/ 285015 w 108"/>
              <a:gd name="T31" fmla="*/ 38717 h 90"/>
              <a:gd name="T32" fmla="*/ 285015 w 108"/>
              <a:gd name="T33" fmla="*/ 61948 h 90"/>
              <a:gd name="T34" fmla="*/ 293159 w 108"/>
              <a:gd name="T35" fmla="*/ 108409 h 90"/>
              <a:gd name="T36" fmla="*/ 350162 w 108"/>
              <a:gd name="T37" fmla="*/ 123896 h 90"/>
              <a:gd name="T38" fmla="*/ 390878 w 108"/>
              <a:gd name="T39" fmla="*/ 123896 h 90"/>
              <a:gd name="T40" fmla="*/ 439738 w 108"/>
              <a:gd name="T41" fmla="*/ 139383 h 90"/>
              <a:gd name="T42" fmla="*/ 496741 w 108"/>
              <a:gd name="T43" fmla="*/ 139383 h 90"/>
              <a:gd name="T44" fmla="*/ 529314 w 108"/>
              <a:gd name="T45" fmla="*/ 147126 h 90"/>
              <a:gd name="T46" fmla="*/ 553744 w 108"/>
              <a:gd name="T47" fmla="*/ 139383 h 90"/>
              <a:gd name="T48" fmla="*/ 578174 w 108"/>
              <a:gd name="T49" fmla="*/ 147126 h 90"/>
              <a:gd name="T50" fmla="*/ 602604 w 108"/>
              <a:gd name="T51" fmla="*/ 139383 h 90"/>
              <a:gd name="T52" fmla="*/ 618891 w 108"/>
              <a:gd name="T53" fmla="*/ 147126 h 90"/>
              <a:gd name="T54" fmla="*/ 643320 w 108"/>
              <a:gd name="T55" fmla="*/ 147126 h 90"/>
              <a:gd name="T56" fmla="*/ 846903 w 108"/>
              <a:gd name="T57" fmla="*/ 185843 h 90"/>
              <a:gd name="T58" fmla="*/ 855046 w 108"/>
              <a:gd name="T59" fmla="*/ 209074 h 90"/>
              <a:gd name="T60" fmla="*/ 879476 w 108"/>
              <a:gd name="T61" fmla="*/ 216817 h 90"/>
              <a:gd name="T62" fmla="*/ 830616 w 108"/>
              <a:gd name="T63" fmla="*/ 309739 h 90"/>
              <a:gd name="T64" fmla="*/ 822473 w 108"/>
              <a:gd name="T65" fmla="*/ 325226 h 90"/>
              <a:gd name="T66" fmla="*/ 798043 w 108"/>
              <a:gd name="T67" fmla="*/ 340713 h 90"/>
              <a:gd name="T68" fmla="*/ 765470 w 108"/>
              <a:gd name="T69" fmla="*/ 394917 h 90"/>
              <a:gd name="T70" fmla="*/ 789900 w 108"/>
              <a:gd name="T71" fmla="*/ 410404 h 90"/>
              <a:gd name="T72" fmla="*/ 789900 w 108"/>
              <a:gd name="T73" fmla="*/ 425891 h 90"/>
              <a:gd name="T74" fmla="*/ 781756 w 108"/>
              <a:gd name="T75" fmla="*/ 433635 h 90"/>
              <a:gd name="T76" fmla="*/ 773613 w 108"/>
              <a:gd name="T77" fmla="*/ 464609 h 90"/>
              <a:gd name="T78" fmla="*/ 423451 w 108"/>
              <a:gd name="T79" fmla="*/ 627222 h 90"/>
              <a:gd name="T80" fmla="*/ 8143 w 108"/>
              <a:gd name="T81" fmla="*/ 52655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8145" name="Freeform 46"/>
          <p:cNvSpPr>
            <a:spLocks/>
          </p:cNvSpPr>
          <p:nvPr/>
        </p:nvSpPr>
        <p:spPr bwMode="auto">
          <a:xfrm>
            <a:off x="3155950" y="1833563"/>
            <a:ext cx="658813" cy="1006475"/>
          </a:xfrm>
          <a:custGeom>
            <a:avLst/>
            <a:gdLst>
              <a:gd name="T0" fmla="*/ 56935 w 81"/>
              <a:gd name="T1" fmla="*/ 665822 h 130"/>
              <a:gd name="T2" fmla="*/ 65068 w 81"/>
              <a:gd name="T3" fmla="*/ 634853 h 130"/>
              <a:gd name="T4" fmla="*/ 73202 w 81"/>
              <a:gd name="T5" fmla="*/ 627111 h 130"/>
              <a:gd name="T6" fmla="*/ 73202 w 81"/>
              <a:gd name="T7" fmla="*/ 611627 h 130"/>
              <a:gd name="T8" fmla="*/ 48801 w 81"/>
              <a:gd name="T9" fmla="*/ 596143 h 130"/>
              <a:gd name="T10" fmla="*/ 81335 w 81"/>
              <a:gd name="T11" fmla="*/ 541948 h 130"/>
              <a:gd name="T12" fmla="*/ 105736 w 81"/>
              <a:gd name="T13" fmla="*/ 526464 h 130"/>
              <a:gd name="T14" fmla="*/ 113869 w 81"/>
              <a:gd name="T15" fmla="*/ 510980 h 130"/>
              <a:gd name="T16" fmla="*/ 162670 w 81"/>
              <a:gd name="T17" fmla="*/ 418074 h 130"/>
              <a:gd name="T18" fmla="*/ 138270 w 81"/>
              <a:gd name="T19" fmla="*/ 410332 h 130"/>
              <a:gd name="T20" fmla="*/ 130136 w 81"/>
              <a:gd name="T21" fmla="*/ 387106 h 130"/>
              <a:gd name="T22" fmla="*/ 130136 w 81"/>
              <a:gd name="T23" fmla="*/ 363879 h 130"/>
              <a:gd name="T24" fmla="*/ 130136 w 81"/>
              <a:gd name="T25" fmla="*/ 348395 h 130"/>
              <a:gd name="T26" fmla="*/ 130136 w 81"/>
              <a:gd name="T27" fmla="*/ 332911 h 130"/>
              <a:gd name="T28" fmla="*/ 211471 w 81"/>
              <a:gd name="T29" fmla="*/ 0 h 130"/>
              <a:gd name="T30" fmla="*/ 276539 w 81"/>
              <a:gd name="T31" fmla="*/ 147100 h 130"/>
              <a:gd name="T32" fmla="*/ 292806 w 81"/>
              <a:gd name="T33" fmla="*/ 201295 h 130"/>
              <a:gd name="T34" fmla="*/ 284673 w 81"/>
              <a:gd name="T35" fmla="*/ 224521 h 130"/>
              <a:gd name="T36" fmla="*/ 300940 w 81"/>
              <a:gd name="T37" fmla="*/ 240006 h 130"/>
              <a:gd name="T38" fmla="*/ 341607 w 81"/>
              <a:gd name="T39" fmla="*/ 301942 h 130"/>
              <a:gd name="T40" fmla="*/ 349741 w 81"/>
              <a:gd name="T41" fmla="*/ 332911 h 130"/>
              <a:gd name="T42" fmla="*/ 366008 w 81"/>
              <a:gd name="T43" fmla="*/ 348395 h 130"/>
              <a:gd name="T44" fmla="*/ 398542 w 81"/>
              <a:gd name="T45" fmla="*/ 356137 h 130"/>
              <a:gd name="T46" fmla="*/ 374141 w 81"/>
              <a:gd name="T47" fmla="*/ 402590 h 130"/>
              <a:gd name="T48" fmla="*/ 366008 w 81"/>
              <a:gd name="T49" fmla="*/ 433558 h 130"/>
              <a:gd name="T50" fmla="*/ 366008 w 81"/>
              <a:gd name="T51" fmla="*/ 441300 h 130"/>
              <a:gd name="T52" fmla="*/ 349741 w 81"/>
              <a:gd name="T53" fmla="*/ 464527 h 130"/>
              <a:gd name="T54" fmla="*/ 349741 w 81"/>
              <a:gd name="T55" fmla="*/ 480011 h 130"/>
              <a:gd name="T56" fmla="*/ 374141 w 81"/>
              <a:gd name="T57" fmla="*/ 503238 h 130"/>
              <a:gd name="T58" fmla="*/ 406675 w 81"/>
              <a:gd name="T59" fmla="*/ 472269 h 130"/>
              <a:gd name="T60" fmla="*/ 414809 w 81"/>
              <a:gd name="T61" fmla="*/ 487753 h 130"/>
              <a:gd name="T62" fmla="*/ 422942 w 81"/>
              <a:gd name="T63" fmla="*/ 495495 h 130"/>
              <a:gd name="T64" fmla="*/ 422942 w 81"/>
              <a:gd name="T65" fmla="*/ 534206 h 130"/>
              <a:gd name="T66" fmla="*/ 439209 w 81"/>
              <a:gd name="T67" fmla="*/ 572917 h 130"/>
              <a:gd name="T68" fmla="*/ 431076 w 81"/>
              <a:gd name="T69" fmla="*/ 588401 h 130"/>
              <a:gd name="T70" fmla="*/ 455476 w 81"/>
              <a:gd name="T71" fmla="*/ 603885 h 130"/>
              <a:gd name="T72" fmla="*/ 463610 w 81"/>
              <a:gd name="T73" fmla="*/ 627111 h 130"/>
              <a:gd name="T74" fmla="*/ 463610 w 81"/>
              <a:gd name="T75" fmla="*/ 650338 h 130"/>
              <a:gd name="T76" fmla="*/ 479877 w 81"/>
              <a:gd name="T77" fmla="*/ 673564 h 130"/>
              <a:gd name="T78" fmla="*/ 496144 w 81"/>
              <a:gd name="T79" fmla="*/ 650338 h 130"/>
              <a:gd name="T80" fmla="*/ 528678 w 81"/>
              <a:gd name="T81" fmla="*/ 665822 h 130"/>
              <a:gd name="T82" fmla="*/ 544945 w 81"/>
              <a:gd name="T83" fmla="*/ 650338 h 130"/>
              <a:gd name="T84" fmla="*/ 577479 w 81"/>
              <a:gd name="T85" fmla="*/ 658080 h 130"/>
              <a:gd name="T86" fmla="*/ 593746 w 81"/>
              <a:gd name="T87" fmla="*/ 665822 h 130"/>
              <a:gd name="T88" fmla="*/ 618146 w 81"/>
              <a:gd name="T89" fmla="*/ 650338 h 130"/>
              <a:gd name="T90" fmla="*/ 642547 w 81"/>
              <a:gd name="T91" fmla="*/ 658080 h 130"/>
              <a:gd name="T92" fmla="*/ 658814 w 81"/>
              <a:gd name="T93" fmla="*/ 681306 h 130"/>
              <a:gd name="T94" fmla="*/ 601879 w 81"/>
              <a:gd name="T95" fmla="*/ 1006475 h 130"/>
              <a:gd name="T96" fmla="*/ 0 w 81"/>
              <a:gd name="T97" fmla="*/ 898085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8146" name="Freeform 47"/>
          <p:cNvSpPr>
            <a:spLocks/>
          </p:cNvSpPr>
          <p:nvPr/>
        </p:nvSpPr>
        <p:spPr bwMode="auto">
          <a:xfrm>
            <a:off x="3432175" y="1857375"/>
            <a:ext cx="1122363" cy="673100"/>
          </a:xfrm>
          <a:custGeom>
            <a:avLst/>
            <a:gdLst>
              <a:gd name="T0" fmla="*/ 390387 w 138"/>
              <a:gd name="T1" fmla="*/ 595732 h 87"/>
              <a:gd name="T2" fmla="*/ 365988 w 138"/>
              <a:gd name="T3" fmla="*/ 649890 h 87"/>
              <a:gd name="T4" fmla="*/ 349722 w 138"/>
              <a:gd name="T5" fmla="*/ 618943 h 87"/>
              <a:gd name="T6" fmla="*/ 341589 w 138"/>
              <a:gd name="T7" fmla="*/ 642153 h 87"/>
              <a:gd name="T8" fmla="*/ 309056 w 138"/>
              <a:gd name="T9" fmla="*/ 642153 h 87"/>
              <a:gd name="T10" fmla="*/ 268391 w 138"/>
              <a:gd name="T11" fmla="*/ 634416 h 87"/>
              <a:gd name="T12" fmla="*/ 260258 w 138"/>
              <a:gd name="T13" fmla="*/ 634416 h 87"/>
              <a:gd name="T14" fmla="*/ 235859 w 138"/>
              <a:gd name="T15" fmla="*/ 634416 h 87"/>
              <a:gd name="T16" fmla="*/ 211460 w 138"/>
              <a:gd name="T17" fmla="*/ 634416 h 87"/>
              <a:gd name="T18" fmla="*/ 195194 w 138"/>
              <a:gd name="T19" fmla="*/ 642153 h 87"/>
              <a:gd name="T20" fmla="*/ 187060 w 138"/>
              <a:gd name="T21" fmla="*/ 618943 h 87"/>
              <a:gd name="T22" fmla="*/ 187060 w 138"/>
              <a:gd name="T23" fmla="*/ 595732 h 87"/>
              <a:gd name="T24" fmla="*/ 162661 w 138"/>
              <a:gd name="T25" fmla="*/ 580259 h 87"/>
              <a:gd name="T26" fmla="*/ 162661 w 138"/>
              <a:gd name="T27" fmla="*/ 557048 h 87"/>
              <a:gd name="T28" fmla="*/ 146395 w 138"/>
              <a:gd name="T29" fmla="*/ 533838 h 87"/>
              <a:gd name="T30" fmla="*/ 146395 w 138"/>
              <a:gd name="T31" fmla="*/ 487417 h 87"/>
              <a:gd name="T32" fmla="*/ 138262 w 138"/>
              <a:gd name="T33" fmla="*/ 464207 h 87"/>
              <a:gd name="T34" fmla="*/ 130129 w 138"/>
              <a:gd name="T35" fmla="*/ 456470 h 87"/>
              <a:gd name="T36" fmla="*/ 121996 w 138"/>
              <a:gd name="T37" fmla="*/ 456470 h 87"/>
              <a:gd name="T38" fmla="*/ 89464 w 138"/>
              <a:gd name="T39" fmla="*/ 479680 h 87"/>
              <a:gd name="T40" fmla="*/ 73198 w 138"/>
              <a:gd name="T41" fmla="*/ 448733 h 87"/>
              <a:gd name="T42" fmla="*/ 73198 w 138"/>
              <a:gd name="T43" fmla="*/ 433260 h 87"/>
              <a:gd name="T44" fmla="*/ 89464 w 138"/>
              <a:gd name="T45" fmla="*/ 410049 h 87"/>
              <a:gd name="T46" fmla="*/ 89464 w 138"/>
              <a:gd name="T47" fmla="*/ 386839 h 87"/>
              <a:gd name="T48" fmla="*/ 97597 w 138"/>
              <a:gd name="T49" fmla="*/ 371366 h 87"/>
              <a:gd name="T50" fmla="*/ 113863 w 138"/>
              <a:gd name="T51" fmla="*/ 324945 h 87"/>
              <a:gd name="T52" fmla="*/ 89464 w 138"/>
              <a:gd name="T53" fmla="*/ 309471 h 87"/>
              <a:gd name="T54" fmla="*/ 65065 w 138"/>
              <a:gd name="T55" fmla="*/ 293998 h 87"/>
              <a:gd name="T56" fmla="*/ 48798 w 138"/>
              <a:gd name="T57" fmla="*/ 239840 h 87"/>
              <a:gd name="T58" fmla="*/ 16266 w 138"/>
              <a:gd name="T59" fmla="*/ 208893 h 87"/>
              <a:gd name="T60" fmla="*/ 16266 w 138"/>
              <a:gd name="T61" fmla="*/ 193420 h 87"/>
              <a:gd name="T62" fmla="*/ 16266 w 138"/>
              <a:gd name="T63" fmla="*/ 154736 h 87"/>
              <a:gd name="T64" fmla="*/ 24399 w 138"/>
              <a:gd name="T65" fmla="*/ 0 h 87"/>
              <a:gd name="T66" fmla="*/ 398520 w 138"/>
              <a:gd name="T67" fmla="*/ 61894 h 87"/>
              <a:gd name="T68" fmla="*/ 1122363 w 138"/>
              <a:gd name="T69" fmla="*/ 146999 h 87"/>
              <a:gd name="T70" fmla="*/ 1073565 w 138"/>
              <a:gd name="T71" fmla="*/ 673100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8147" name="Freeform 48"/>
          <p:cNvSpPr>
            <a:spLocks/>
          </p:cNvSpPr>
          <p:nvPr/>
        </p:nvSpPr>
        <p:spPr bwMode="auto">
          <a:xfrm>
            <a:off x="2757488" y="2662238"/>
            <a:ext cx="698500" cy="1030287"/>
          </a:xfrm>
          <a:custGeom>
            <a:avLst/>
            <a:gdLst>
              <a:gd name="T0" fmla="*/ 105587 w 86"/>
              <a:gd name="T1" fmla="*/ 0 h 133"/>
              <a:gd name="T2" fmla="*/ 0 w 86"/>
              <a:gd name="T3" fmla="*/ 395072 h 133"/>
              <a:gd name="T4" fmla="*/ 454837 w 86"/>
              <a:gd name="T5" fmla="*/ 1030287 h 133"/>
              <a:gd name="T6" fmla="*/ 454837 w 86"/>
              <a:gd name="T7" fmla="*/ 1022540 h 133"/>
              <a:gd name="T8" fmla="*/ 454837 w 86"/>
              <a:gd name="T9" fmla="*/ 1014794 h 133"/>
              <a:gd name="T10" fmla="*/ 462959 w 86"/>
              <a:gd name="T11" fmla="*/ 983808 h 133"/>
              <a:gd name="T12" fmla="*/ 462959 w 86"/>
              <a:gd name="T13" fmla="*/ 976061 h 133"/>
              <a:gd name="T14" fmla="*/ 462959 w 86"/>
              <a:gd name="T15" fmla="*/ 914089 h 133"/>
              <a:gd name="T16" fmla="*/ 462959 w 86"/>
              <a:gd name="T17" fmla="*/ 890849 h 133"/>
              <a:gd name="T18" fmla="*/ 462959 w 86"/>
              <a:gd name="T19" fmla="*/ 883103 h 133"/>
              <a:gd name="T20" fmla="*/ 487326 w 86"/>
              <a:gd name="T21" fmla="*/ 883103 h 133"/>
              <a:gd name="T22" fmla="*/ 503570 w 86"/>
              <a:gd name="T23" fmla="*/ 883103 h 133"/>
              <a:gd name="T24" fmla="*/ 511692 w 86"/>
              <a:gd name="T25" fmla="*/ 890849 h 133"/>
              <a:gd name="T26" fmla="*/ 511692 w 86"/>
              <a:gd name="T27" fmla="*/ 898596 h 133"/>
              <a:gd name="T28" fmla="*/ 519814 w 86"/>
              <a:gd name="T29" fmla="*/ 906343 h 133"/>
              <a:gd name="T30" fmla="*/ 536058 w 86"/>
              <a:gd name="T31" fmla="*/ 906343 h 133"/>
              <a:gd name="T32" fmla="*/ 552302 w 86"/>
              <a:gd name="T33" fmla="*/ 852117 h 133"/>
              <a:gd name="T34" fmla="*/ 568547 w 86"/>
              <a:gd name="T35" fmla="*/ 782398 h 133"/>
              <a:gd name="T36" fmla="*/ 698500 w 86"/>
              <a:gd name="T37" fmla="*/ 131691 h 133"/>
              <a:gd name="T38" fmla="*/ 397983 w 86"/>
              <a:gd name="T39" fmla="*/ 69719 h 133"/>
              <a:gd name="T40" fmla="*/ 105587 w 86"/>
              <a:gd name="T41" fmla="*/ 0 h 133"/>
              <a:gd name="T42" fmla="*/ 10558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8148" name="Freeform 49"/>
          <p:cNvSpPr>
            <a:spLocks/>
          </p:cNvSpPr>
          <p:nvPr/>
        </p:nvSpPr>
        <p:spPr bwMode="auto">
          <a:xfrm>
            <a:off x="3122613" y="3444875"/>
            <a:ext cx="741362" cy="820738"/>
          </a:xfrm>
          <a:custGeom>
            <a:avLst/>
            <a:gdLst>
              <a:gd name="T0" fmla="*/ 635453 w 91"/>
              <a:gd name="T1" fmla="*/ 820738 h 106"/>
              <a:gd name="T2" fmla="*/ 741362 w 91"/>
              <a:gd name="T3" fmla="*/ 77428 h 106"/>
              <a:gd name="T4" fmla="*/ 203671 w 91"/>
              <a:gd name="T5" fmla="*/ 0 h 106"/>
              <a:gd name="T6" fmla="*/ 203671 w 91"/>
              <a:gd name="T7" fmla="*/ 0 h 106"/>
              <a:gd name="T8" fmla="*/ 187377 w 91"/>
              <a:gd name="T9" fmla="*/ 69685 h 106"/>
              <a:gd name="T10" fmla="*/ 171084 w 91"/>
              <a:gd name="T11" fmla="*/ 123885 h 106"/>
              <a:gd name="T12" fmla="*/ 154790 w 91"/>
              <a:gd name="T13" fmla="*/ 123885 h 106"/>
              <a:gd name="T14" fmla="*/ 146643 w 91"/>
              <a:gd name="T15" fmla="*/ 116142 h 106"/>
              <a:gd name="T16" fmla="*/ 146643 w 91"/>
              <a:gd name="T17" fmla="*/ 108399 h 106"/>
              <a:gd name="T18" fmla="*/ 138496 w 91"/>
              <a:gd name="T19" fmla="*/ 100657 h 106"/>
              <a:gd name="T20" fmla="*/ 122203 w 91"/>
              <a:gd name="T21" fmla="*/ 100657 h 106"/>
              <a:gd name="T22" fmla="*/ 97762 w 91"/>
              <a:gd name="T23" fmla="*/ 100657 h 106"/>
              <a:gd name="T24" fmla="*/ 97762 w 91"/>
              <a:gd name="T25" fmla="*/ 108399 h 106"/>
              <a:gd name="T26" fmla="*/ 97762 w 91"/>
              <a:gd name="T27" fmla="*/ 131628 h 106"/>
              <a:gd name="T28" fmla="*/ 97762 w 91"/>
              <a:gd name="T29" fmla="*/ 193570 h 106"/>
              <a:gd name="T30" fmla="*/ 97762 w 91"/>
              <a:gd name="T31" fmla="*/ 201313 h 106"/>
              <a:gd name="T32" fmla="*/ 89615 w 91"/>
              <a:gd name="T33" fmla="*/ 232284 h 106"/>
              <a:gd name="T34" fmla="*/ 89615 w 91"/>
              <a:gd name="T35" fmla="*/ 240027 h 106"/>
              <a:gd name="T36" fmla="*/ 89615 w 91"/>
              <a:gd name="T37" fmla="*/ 247770 h 106"/>
              <a:gd name="T38" fmla="*/ 89615 w 91"/>
              <a:gd name="T39" fmla="*/ 263256 h 106"/>
              <a:gd name="T40" fmla="*/ 89615 w 91"/>
              <a:gd name="T41" fmla="*/ 270998 h 106"/>
              <a:gd name="T42" fmla="*/ 89615 w 91"/>
              <a:gd name="T43" fmla="*/ 278741 h 106"/>
              <a:gd name="T44" fmla="*/ 97762 w 91"/>
              <a:gd name="T45" fmla="*/ 294227 h 106"/>
              <a:gd name="T46" fmla="*/ 97762 w 91"/>
              <a:gd name="T47" fmla="*/ 301970 h 106"/>
              <a:gd name="T48" fmla="*/ 97762 w 91"/>
              <a:gd name="T49" fmla="*/ 317455 h 106"/>
              <a:gd name="T50" fmla="*/ 105909 w 91"/>
              <a:gd name="T51" fmla="*/ 332941 h 106"/>
              <a:gd name="T52" fmla="*/ 105909 w 91"/>
              <a:gd name="T53" fmla="*/ 332941 h 106"/>
              <a:gd name="T54" fmla="*/ 114056 w 91"/>
              <a:gd name="T55" fmla="*/ 340684 h 106"/>
              <a:gd name="T56" fmla="*/ 122203 w 91"/>
              <a:gd name="T57" fmla="*/ 356169 h 106"/>
              <a:gd name="T58" fmla="*/ 114056 w 91"/>
              <a:gd name="T59" fmla="*/ 356169 h 106"/>
              <a:gd name="T60" fmla="*/ 114056 w 91"/>
              <a:gd name="T61" fmla="*/ 356169 h 106"/>
              <a:gd name="T62" fmla="*/ 97762 w 91"/>
              <a:gd name="T63" fmla="*/ 363912 h 106"/>
              <a:gd name="T64" fmla="*/ 81468 w 91"/>
              <a:gd name="T65" fmla="*/ 371655 h 106"/>
              <a:gd name="T66" fmla="*/ 73322 w 91"/>
              <a:gd name="T67" fmla="*/ 387141 h 106"/>
              <a:gd name="T68" fmla="*/ 57028 w 91"/>
              <a:gd name="T69" fmla="*/ 425855 h 106"/>
              <a:gd name="T70" fmla="*/ 40734 w 91"/>
              <a:gd name="T71" fmla="*/ 449083 h 106"/>
              <a:gd name="T72" fmla="*/ 24441 w 91"/>
              <a:gd name="T73" fmla="*/ 449083 h 106"/>
              <a:gd name="T74" fmla="*/ 24441 w 91"/>
              <a:gd name="T75" fmla="*/ 456826 h 106"/>
              <a:gd name="T76" fmla="*/ 32587 w 91"/>
              <a:gd name="T77" fmla="*/ 464569 h 106"/>
              <a:gd name="T78" fmla="*/ 24441 w 91"/>
              <a:gd name="T79" fmla="*/ 472311 h 106"/>
              <a:gd name="T80" fmla="*/ 24441 w 91"/>
              <a:gd name="T81" fmla="*/ 487797 h 106"/>
              <a:gd name="T82" fmla="*/ 24441 w 91"/>
              <a:gd name="T83" fmla="*/ 495540 h 106"/>
              <a:gd name="T84" fmla="*/ 40734 w 91"/>
              <a:gd name="T85" fmla="*/ 511026 h 106"/>
              <a:gd name="T86" fmla="*/ 48881 w 91"/>
              <a:gd name="T87" fmla="*/ 518768 h 106"/>
              <a:gd name="T88" fmla="*/ 40734 w 91"/>
              <a:gd name="T89" fmla="*/ 518768 h 106"/>
              <a:gd name="T90" fmla="*/ 40734 w 91"/>
              <a:gd name="T91" fmla="*/ 534254 h 106"/>
              <a:gd name="T92" fmla="*/ 32587 w 91"/>
              <a:gd name="T93" fmla="*/ 541997 h 106"/>
              <a:gd name="T94" fmla="*/ 24441 w 91"/>
              <a:gd name="T95" fmla="*/ 541997 h 106"/>
              <a:gd name="T96" fmla="*/ 8147 w 91"/>
              <a:gd name="T97" fmla="*/ 534254 h 106"/>
              <a:gd name="T98" fmla="*/ 0 w 91"/>
              <a:gd name="T99" fmla="*/ 565225 h 106"/>
              <a:gd name="T100" fmla="*/ 399195 w 91"/>
              <a:gd name="T101" fmla="*/ 789767 h 106"/>
              <a:gd name="T102" fmla="*/ 635453 w 91"/>
              <a:gd name="T103" fmla="*/ 820738 h 106"/>
              <a:gd name="T104" fmla="*/ 635453 w 91"/>
              <a:gd name="T105" fmla="*/ 820738 h 106"/>
              <a:gd name="T106" fmla="*/ 635453 w 91"/>
              <a:gd name="T107" fmla="*/ 820738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8149" name="Freeform 50"/>
          <p:cNvSpPr>
            <a:spLocks/>
          </p:cNvSpPr>
          <p:nvPr/>
        </p:nvSpPr>
        <p:spPr bwMode="auto">
          <a:xfrm>
            <a:off x="5183188" y="1981200"/>
            <a:ext cx="722312" cy="773113"/>
          </a:xfrm>
          <a:custGeom>
            <a:avLst/>
            <a:gdLst>
              <a:gd name="T0" fmla="*/ 64927 w 89"/>
              <a:gd name="T1" fmla="*/ 533448 h 100"/>
              <a:gd name="T2" fmla="*/ 32463 w 89"/>
              <a:gd name="T3" fmla="*/ 494792 h 100"/>
              <a:gd name="T4" fmla="*/ 56811 w 89"/>
              <a:gd name="T5" fmla="*/ 463868 h 100"/>
              <a:gd name="T6" fmla="*/ 56811 w 89"/>
              <a:gd name="T7" fmla="*/ 432943 h 100"/>
              <a:gd name="T8" fmla="*/ 40579 w 89"/>
              <a:gd name="T9" fmla="*/ 363363 h 100"/>
              <a:gd name="T10" fmla="*/ 40579 w 89"/>
              <a:gd name="T11" fmla="*/ 332439 h 100"/>
              <a:gd name="T12" fmla="*/ 32463 w 89"/>
              <a:gd name="T13" fmla="*/ 255127 h 100"/>
              <a:gd name="T14" fmla="*/ 16232 w 89"/>
              <a:gd name="T15" fmla="*/ 201009 h 100"/>
              <a:gd name="T16" fmla="*/ 0 w 89"/>
              <a:gd name="T17" fmla="*/ 123698 h 100"/>
              <a:gd name="T18" fmla="*/ 8116 w 89"/>
              <a:gd name="T19" fmla="*/ 92774 h 100"/>
              <a:gd name="T20" fmla="*/ 0 w 89"/>
              <a:gd name="T21" fmla="*/ 54118 h 100"/>
              <a:gd name="T22" fmla="*/ 186665 w 89"/>
              <a:gd name="T23" fmla="*/ 23193 h 100"/>
              <a:gd name="T24" fmla="*/ 202897 w 89"/>
              <a:gd name="T25" fmla="*/ 7731 h 100"/>
              <a:gd name="T26" fmla="*/ 227244 w 89"/>
              <a:gd name="T27" fmla="*/ 38656 h 100"/>
              <a:gd name="T28" fmla="*/ 227244 w 89"/>
              <a:gd name="T29" fmla="*/ 77311 h 100"/>
              <a:gd name="T30" fmla="*/ 259708 w 89"/>
              <a:gd name="T31" fmla="*/ 92774 h 100"/>
              <a:gd name="T32" fmla="*/ 275939 w 89"/>
              <a:gd name="T33" fmla="*/ 100505 h 100"/>
              <a:gd name="T34" fmla="*/ 308403 w 89"/>
              <a:gd name="T35" fmla="*/ 100505 h 100"/>
              <a:gd name="T36" fmla="*/ 316519 w 89"/>
              <a:gd name="T37" fmla="*/ 108236 h 100"/>
              <a:gd name="T38" fmla="*/ 348982 w 89"/>
              <a:gd name="T39" fmla="*/ 100505 h 100"/>
              <a:gd name="T40" fmla="*/ 413909 w 89"/>
              <a:gd name="T41" fmla="*/ 108236 h 100"/>
              <a:gd name="T42" fmla="*/ 422025 w 89"/>
              <a:gd name="T43" fmla="*/ 115967 h 100"/>
              <a:gd name="T44" fmla="*/ 430141 w 89"/>
              <a:gd name="T45" fmla="*/ 115967 h 100"/>
              <a:gd name="T46" fmla="*/ 438257 w 89"/>
              <a:gd name="T47" fmla="*/ 139160 h 100"/>
              <a:gd name="T48" fmla="*/ 462604 w 89"/>
              <a:gd name="T49" fmla="*/ 131429 h 100"/>
              <a:gd name="T50" fmla="*/ 478836 w 89"/>
              <a:gd name="T51" fmla="*/ 131429 h 100"/>
              <a:gd name="T52" fmla="*/ 503184 w 89"/>
              <a:gd name="T53" fmla="*/ 146891 h 100"/>
              <a:gd name="T54" fmla="*/ 519415 w 89"/>
              <a:gd name="T55" fmla="*/ 162354 h 100"/>
              <a:gd name="T56" fmla="*/ 551879 w 89"/>
              <a:gd name="T57" fmla="*/ 162354 h 100"/>
              <a:gd name="T58" fmla="*/ 592458 w 89"/>
              <a:gd name="T59" fmla="*/ 139160 h 100"/>
              <a:gd name="T60" fmla="*/ 657385 w 89"/>
              <a:gd name="T61" fmla="*/ 154623 h 100"/>
              <a:gd name="T62" fmla="*/ 673617 w 89"/>
              <a:gd name="T63" fmla="*/ 154623 h 100"/>
              <a:gd name="T64" fmla="*/ 697964 w 89"/>
              <a:gd name="T65" fmla="*/ 162354 h 100"/>
              <a:gd name="T66" fmla="*/ 706080 w 89"/>
              <a:gd name="T67" fmla="*/ 170085 h 100"/>
              <a:gd name="T68" fmla="*/ 657385 w 89"/>
              <a:gd name="T69" fmla="*/ 193278 h 100"/>
              <a:gd name="T70" fmla="*/ 633038 w 89"/>
              <a:gd name="T71" fmla="*/ 216472 h 100"/>
              <a:gd name="T72" fmla="*/ 592458 w 89"/>
              <a:gd name="T73" fmla="*/ 231934 h 100"/>
              <a:gd name="T74" fmla="*/ 478836 w 89"/>
              <a:gd name="T75" fmla="*/ 340170 h 100"/>
              <a:gd name="T76" fmla="*/ 462604 w 89"/>
              <a:gd name="T77" fmla="*/ 355632 h 100"/>
              <a:gd name="T78" fmla="*/ 462604 w 89"/>
              <a:gd name="T79" fmla="*/ 432943 h 100"/>
              <a:gd name="T80" fmla="*/ 422025 w 89"/>
              <a:gd name="T81" fmla="*/ 456137 h 100"/>
              <a:gd name="T82" fmla="*/ 422025 w 89"/>
              <a:gd name="T83" fmla="*/ 471599 h 100"/>
              <a:gd name="T84" fmla="*/ 422025 w 89"/>
              <a:gd name="T85" fmla="*/ 502524 h 100"/>
              <a:gd name="T86" fmla="*/ 430141 w 89"/>
              <a:gd name="T87" fmla="*/ 533448 h 100"/>
              <a:gd name="T88" fmla="*/ 422025 w 89"/>
              <a:gd name="T89" fmla="*/ 564373 h 100"/>
              <a:gd name="T90" fmla="*/ 430141 w 89"/>
              <a:gd name="T91" fmla="*/ 610759 h 100"/>
              <a:gd name="T92" fmla="*/ 446373 w 89"/>
              <a:gd name="T93" fmla="*/ 618490 h 100"/>
              <a:gd name="T94" fmla="*/ 470720 w 89"/>
              <a:gd name="T95" fmla="*/ 626222 h 100"/>
              <a:gd name="T96" fmla="*/ 478836 w 89"/>
              <a:gd name="T97" fmla="*/ 641684 h 100"/>
              <a:gd name="T98" fmla="*/ 519415 w 89"/>
              <a:gd name="T99" fmla="*/ 672608 h 100"/>
              <a:gd name="T100" fmla="*/ 584342 w 89"/>
              <a:gd name="T101" fmla="*/ 711264 h 100"/>
              <a:gd name="T102" fmla="*/ 584342 w 89"/>
              <a:gd name="T103" fmla="*/ 734457 h 100"/>
              <a:gd name="T104" fmla="*/ 64927 w 89"/>
              <a:gd name="T105" fmla="*/ 773113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8150" name="Freeform 56"/>
          <p:cNvSpPr>
            <a:spLocks/>
          </p:cNvSpPr>
          <p:nvPr/>
        </p:nvSpPr>
        <p:spPr bwMode="auto">
          <a:xfrm>
            <a:off x="6157913" y="2917825"/>
            <a:ext cx="327025" cy="557213"/>
          </a:xfrm>
          <a:custGeom>
            <a:avLst/>
            <a:gdLst>
              <a:gd name="T0" fmla="*/ 8176 w 40"/>
              <a:gd name="T1" fmla="*/ 38695 h 72"/>
              <a:gd name="T2" fmla="*/ 32703 w 40"/>
              <a:gd name="T3" fmla="*/ 348258 h 72"/>
              <a:gd name="T4" fmla="*/ 32703 w 40"/>
              <a:gd name="T5" fmla="*/ 355997 h 72"/>
              <a:gd name="T6" fmla="*/ 32703 w 40"/>
              <a:gd name="T7" fmla="*/ 363736 h 72"/>
              <a:gd name="T8" fmla="*/ 32703 w 40"/>
              <a:gd name="T9" fmla="*/ 379214 h 72"/>
              <a:gd name="T10" fmla="*/ 40878 w 40"/>
              <a:gd name="T11" fmla="*/ 402432 h 72"/>
              <a:gd name="T12" fmla="*/ 49054 w 40"/>
              <a:gd name="T13" fmla="*/ 433388 h 72"/>
              <a:gd name="T14" fmla="*/ 32703 w 40"/>
              <a:gd name="T15" fmla="*/ 456605 h 72"/>
              <a:gd name="T16" fmla="*/ 32703 w 40"/>
              <a:gd name="T17" fmla="*/ 464344 h 72"/>
              <a:gd name="T18" fmla="*/ 16351 w 40"/>
              <a:gd name="T19" fmla="*/ 487561 h 72"/>
              <a:gd name="T20" fmla="*/ 0 w 40"/>
              <a:gd name="T21" fmla="*/ 503040 h 72"/>
              <a:gd name="T22" fmla="*/ 0 w 40"/>
              <a:gd name="T23" fmla="*/ 526257 h 72"/>
              <a:gd name="T24" fmla="*/ 0 w 40"/>
              <a:gd name="T25" fmla="*/ 549474 h 72"/>
              <a:gd name="T26" fmla="*/ 0 w 40"/>
              <a:gd name="T27" fmla="*/ 549474 h 72"/>
              <a:gd name="T28" fmla="*/ 0 w 40"/>
              <a:gd name="T29" fmla="*/ 557213 h 72"/>
              <a:gd name="T30" fmla="*/ 0 w 40"/>
              <a:gd name="T31" fmla="*/ 557213 h 72"/>
              <a:gd name="T32" fmla="*/ 8176 w 40"/>
              <a:gd name="T33" fmla="*/ 557213 h 72"/>
              <a:gd name="T34" fmla="*/ 16351 w 40"/>
              <a:gd name="T35" fmla="*/ 557213 h 72"/>
              <a:gd name="T36" fmla="*/ 16351 w 40"/>
              <a:gd name="T37" fmla="*/ 549474 h 72"/>
              <a:gd name="T38" fmla="*/ 16351 w 40"/>
              <a:gd name="T39" fmla="*/ 541735 h 72"/>
              <a:gd name="T40" fmla="*/ 40878 w 40"/>
              <a:gd name="T41" fmla="*/ 541735 h 72"/>
              <a:gd name="T42" fmla="*/ 65405 w 40"/>
              <a:gd name="T43" fmla="*/ 533996 h 72"/>
              <a:gd name="T44" fmla="*/ 98107 w 40"/>
              <a:gd name="T45" fmla="*/ 549474 h 72"/>
              <a:gd name="T46" fmla="*/ 98107 w 40"/>
              <a:gd name="T47" fmla="*/ 549474 h 72"/>
              <a:gd name="T48" fmla="*/ 106283 w 40"/>
              <a:gd name="T49" fmla="*/ 549474 h 72"/>
              <a:gd name="T50" fmla="*/ 114459 w 40"/>
              <a:gd name="T51" fmla="*/ 526257 h 72"/>
              <a:gd name="T52" fmla="*/ 130810 w 40"/>
              <a:gd name="T53" fmla="*/ 526257 h 72"/>
              <a:gd name="T54" fmla="*/ 138986 w 40"/>
              <a:gd name="T55" fmla="*/ 533996 h 72"/>
              <a:gd name="T56" fmla="*/ 147161 w 40"/>
              <a:gd name="T57" fmla="*/ 541735 h 72"/>
              <a:gd name="T58" fmla="*/ 155337 w 40"/>
              <a:gd name="T59" fmla="*/ 533996 h 72"/>
              <a:gd name="T60" fmla="*/ 163513 w 40"/>
              <a:gd name="T61" fmla="*/ 503040 h 72"/>
              <a:gd name="T62" fmla="*/ 171688 w 40"/>
              <a:gd name="T63" fmla="*/ 495300 h 72"/>
              <a:gd name="T64" fmla="*/ 179864 w 40"/>
              <a:gd name="T65" fmla="*/ 495300 h 72"/>
              <a:gd name="T66" fmla="*/ 196215 w 40"/>
              <a:gd name="T67" fmla="*/ 510779 h 72"/>
              <a:gd name="T68" fmla="*/ 220742 w 40"/>
              <a:gd name="T69" fmla="*/ 510779 h 72"/>
              <a:gd name="T70" fmla="*/ 228917 w 40"/>
              <a:gd name="T71" fmla="*/ 487561 h 72"/>
              <a:gd name="T72" fmla="*/ 269796 w 40"/>
              <a:gd name="T73" fmla="*/ 433388 h 72"/>
              <a:gd name="T74" fmla="*/ 269796 w 40"/>
              <a:gd name="T75" fmla="*/ 410171 h 72"/>
              <a:gd name="T76" fmla="*/ 277971 w 40"/>
              <a:gd name="T77" fmla="*/ 410171 h 72"/>
              <a:gd name="T78" fmla="*/ 302498 w 40"/>
              <a:gd name="T79" fmla="*/ 410171 h 72"/>
              <a:gd name="T80" fmla="*/ 310674 w 40"/>
              <a:gd name="T81" fmla="*/ 402432 h 72"/>
              <a:gd name="T82" fmla="*/ 327025 w 40"/>
              <a:gd name="T83" fmla="*/ 394692 h 72"/>
              <a:gd name="T84" fmla="*/ 327025 w 40"/>
              <a:gd name="T85" fmla="*/ 386953 h 72"/>
              <a:gd name="T86" fmla="*/ 327025 w 40"/>
              <a:gd name="T87" fmla="*/ 363736 h 72"/>
              <a:gd name="T88" fmla="*/ 327025 w 40"/>
              <a:gd name="T89" fmla="*/ 363736 h 72"/>
              <a:gd name="T90" fmla="*/ 327025 w 40"/>
              <a:gd name="T91" fmla="*/ 348258 h 72"/>
              <a:gd name="T92" fmla="*/ 286147 w 40"/>
              <a:gd name="T93" fmla="*/ 7739 h 72"/>
              <a:gd name="T94" fmla="*/ 286147 w 40"/>
              <a:gd name="T95" fmla="*/ 0 h 72"/>
              <a:gd name="T96" fmla="*/ 73581 w 40"/>
              <a:gd name="T97" fmla="*/ 23217 h 72"/>
              <a:gd name="T98" fmla="*/ 65405 w 40"/>
              <a:gd name="T99" fmla="*/ 30956 h 72"/>
              <a:gd name="T100" fmla="*/ 49054 w 40"/>
              <a:gd name="T101" fmla="*/ 38695 h 72"/>
              <a:gd name="T102" fmla="*/ 40878 w 40"/>
              <a:gd name="T103" fmla="*/ 46434 h 72"/>
              <a:gd name="T104" fmla="*/ 24527 w 40"/>
              <a:gd name="T105" fmla="*/ 46434 h 72"/>
              <a:gd name="T106" fmla="*/ 8176 w 40"/>
              <a:gd name="T107" fmla="*/ 38695 h 72"/>
              <a:gd name="T108" fmla="*/ 8176 w 40"/>
              <a:gd name="T109" fmla="*/ 38695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8151" name="Freeform 58"/>
          <p:cNvSpPr>
            <a:spLocks/>
          </p:cNvSpPr>
          <p:nvPr/>
        </p:nvSpPr>
        <p:spPr bwMode="auto">
          <a:xfrm>
            <a:off x="6875463" y="2732088"/>
            <a:ext cx="641350" cy="395287"/>
          </a:xfrm>
          <a:custGeom>
            <a:avLst/>
            <a:gdLst>
              <a:gd name="T0" fmla="*/ 154249 w 79"/>
              <a:gd name="T1" fmla="*/ 379786 h 51"/>
              <a:gd name="T2" fmla="*/ 446509 w 79"/>
              <a:gd name="T3" fmla="*/ 325530 h 51"/>
              <a:gd name="T4" fmla="*/ 535811 w 79"/>
              <a:gd name="T5" fmla="*/ 310029 h 51"/>
              <a:gd name="T6" fmla="*/ 543930 w 79"/>
              <a:gd name="T7" fmla="*/ 310029 h 51"/>
              <a:gd name="T8" fmla="*/ 543930 w 79"/>
              <a:gd name="T9" fmla="*/ 302278 h 51"/>
              <a:gd name="T10" fmla="*/ 543930 w 79"/>
              <a:gd name="T11" fmla="*/ 294528 h 51"/>
              <a:gd name="T12" fmla="*/ 552048 w 79"/>
              <a:gd name="T13" fmla="*/ 286777 h 51"/>
              <a:gd name="T14" fmla="*/ 568285 w 79"/>
              <a:gd name="T15" fmla="*/ 286777 h 51"/>
              <a:gd name="T16" fmla="*/ 576403 w 79"/>
              <a:gd name="T17" fmla="*/ 286777 h 51"/>
              <a:gd name="T18" fmla="*/ 600758 w 79"/>
              <a:gd name="T19" fmla="*/ 271275 h 51"/>
              <a:gd name="T20" fmla="*/ 600758 w 79"/>
              <a:gd name="T21" fmla="*/ 255774 h 51"/>
              <a:gd name="T22" fmla="*/ 625113 w 79"/>
              <a:gd name="T23" fmla="*/ 240272 h 51"/>
              <a:gd name="T24" fmla="*/ 641350 w 79"/>
              <a:gd name="T25" fmla="*/ 232522 h 51"/>
              <a:gd name="T26" fmla="*/ 641350 w 79"/>
              <a:gd name="T27" fmla="*/ 224771 h 51"/>
              <a:gd name="T28" fmla="*/ 625113 w 79"/>
              <a:gd name="T29" fmla="*/ 217020 h 51"/>
              <a:gd name="T30" fmla="*/ 616995 w 79"/>
              <a:gd name="T31" fmla="*/ 209270 h 51"/>
              <a:gd name="T32" fmla="*/ 608877 w 79"/>
              <a:gd name="T33" fmla="*/ 209270 h 51"/>
              <a:gd name="T34" fmla="*/ 608877 w 79"/>
              <a:gd name="T35" fmla="*/ 201519 h 51"/>
              <a:gd name="T36" fmla="*/ 592640 w 79"/>
              <a:gd name="T37" fmla="*/ 201519 h 51"/>
              <a:gd name="T38" fmla="*/ 592640 w 79"/>
              <a:gd name="T39" fmla="*/ 186017 h 51"/>
              <a:gd name="T40" fmla="*/ 576403 w 79"/>
              <a:gd name="T41" fmla="*/ 186017 h 51"/>
              <a:gd name="T42" fmla="*/ 576403 w 79"/>
              <a:gd name="T43" fmla="*/ 178267 h 51"/>
              <a:gd name="T44" fmla="*/ 576403 w 79"/>
              <a:gd name="T45" fmla="*/ 155015 h 51"/>
              <a:gd name="T46" fmla="*/ 584522 w 79"/>
              <a:gd name="T47" fmla="*/ 155015 h 51"/>
              <a:gd name="T48" fmla="*/ 576403 w 79"/>
              <a:gd name="T49" fmla="*/ 139513 h 51"/>
              <a:gd name="T50" fmla="*/ 568285 w 79"/>
              <a:gd name="T51" fmla="*/ 131762 h 51"/>
              <a:gd name="T52" fmla="*/ 568285 w 79"/>
              <a:gd name="T53" fmla="*/ 131762 h 51"/>
              <a:gd name="T54" fmla="*/ 576403 w 79"/>
              <a:gd name="T55" fmla="*/ 124012 h 51"/>
              <a:gd name="T56" fmla="*/ 584522 w 79"/>
              <a:gd name="T57" fmla="*/ 116261 h 51"/>
              <a:gd name="T58" fmla="*/ 592640 w 79"/>
              <a:gd name="T59" fmla="*/ 93009 h 51"/>
              <a:gd name="T60" fmla="*/ 592640 w 79"/>
              <a:gd name="T61" fmla="*/ 85258 h 51"/>
              <a:gd name="T62" fmla="*/ 600758 w 79"/>
              <a:gd name="T63" fmla="*/ 77507 h 51"/>
              <a:gd name="T64" fmla="*/ 600758 w 79"/>
              <a:gd name="T65" fmla="*/ 69757 h 51"/>
              <a:gd name="T66" fmla="*/ 592640 w 79"/>
              <a:gd name="T67" fmla="*/ 69757 h 51"/>
              <a:gd name="T68" fmla="*/ 568285 w 79"/>
              <a:gd name="T69" fmla="*/ 62006 h 51"/>
              <a:gd name="T70" fmla="*/ 568285 w 79"/>
              <a:gd name="T71" fmla="*/ 62006 h 51"/>
              <a:gd name="T72" fmla="*/ 560166 w 79"/>
              <a:gd name="T73" fmla="*/ 54255 h 51"/>
              <a:gd name="T74" fmla="*/ 560166 w 79"/>
              <a:gd name="T75" fmla="*/ 46504 h 51"/>
              <a:gd name="T76" fmla="*/ 543930 w 79"/>
              <a:gd name="T77" fmla="*/ 23252 h 51"/>
              <a:gd name="T78" fmla="*/ 535811 w 79"/>
              <a:gd name="T79" fmla="*/ 23252 h 51"/>
              <a:gd name="T80" fmla="*/ 535811 w 79"/>
              <a:gd name="T81" fmla="*/ 15501 h 51"/>
              <a:gd name="T82" fmla="*/ 527693 w 79"/>
              <a:gd name="T83" fmla="*/ 15501 h 51"/>
              <a:gd name="T84" fmla="*/ 527693 w 79"/>
              <a:gd name="T85" fmla="*/ 15501 h 51"/>
              <a:gd name="T86" fmla="*/ 527693 w 79"/>
              <a:gd name="T87" fmla="*/ 7751 h 51"/>
              <a:gd name="T88" fmla="*/ 519575 w 79"/>
              <a:gd name="T89" fmla="*/ 0 h 51"/>
              <a:gd name="T90" fmla="*/ 73065 w 79"/>
              <a:gd name="T91" fmla="*/ 85258 h 51"/>
              <a:gd name="T92" fmla="*/ 64947 w 79"/>
              <a:gd name="T93" fmla="*/ 54255 h 51"/>
              <a:gd name="T94" fmla="*/ 40592 w 79"/>
              <a:gd name="T95" fmla="*/ 77507 h 51"/>
              <a:gd name="T96" fmla="*/ 40592 w 79"/>
              <a:gd name="T97" fmla="*/ 77507 h 51"/>
              <a:gd name="T98" fmla="*/ 32473 w 79"/>
              <a:gd name="T99" fmla="*/ 69757 h 51"/>
              <a:gd name="T100" fmla="*/ 32473 w 79"/>
              <a:gd name="T101" fmla="*/ 69757 h 51"/>
              <a:gd name="T102" fmla="*/ 24355 w 79"/>
              <a:gd name="T103" fmla="*/ 85258 h 51"/>
              <a:gd name="T104" fmla="*/ 8118 w 79"/>
              <a:gd name="T105" fmla="*/ 100759 h 51"/>
              <a:gd name="T106" fmla="*/ 0 w 79"/>
              <a:gd name="T107" fmla="*/ 108510 h 51"/>
              <a:gd name="T108" fmla="*/ 32473 w 79"/>
              <a:gd name="T109" fmla="*/ 279026 h 51"/>
              <a:gd name="T110" fmla="*/ 48710 w 79"/>
              <a:gd name="T111" fmla="*/ 395287 h 51"/>
              <a:gd name="T112" fmla="*/ 154249 w 79"/>
              <a:gd name="T113" fmla="*/ 379786 h 51"/>
              <a:gd name="T114" fmla="*/ 154249 w 79"/>
              <a:gd name="T115" fmla="*/ 379786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8152" name="Freeform 59"/>
          <p:cNvSpPr>
            <a:spLocks/>
          </p:cNvSpPr>
          <p:nvPr/>
        </p:nvSpPr>
        <p:spPr bwMode="auto">
          <a:xfrm>
            <a:off x="6662738" y="3127375"/>
            <a:ext cx="830262" cy="455613"/>
          </a:xfrm>
          <a:custGeom>
            <a:avLst/>
            <a:gdLst>
              <a:gd name="T0" fmla="*/ 252335 w 102"/>
              <a:gd name="T1" fmla="*/ 424724 h 59"/>
              <a:gd name="T2" fmla="*/ 211635 w 102"/>
              <a:gd name="T3" fmla="*/ 432446 h 59"/>
              <a:gd name="T4" fmla="*/ 179076 w 102"/>
              <a:gd name="T5" fmla="*/ 432446 h 59"/>
              <a:gd name="T6" fmla="*/ 40699 w 102"/>
              <a:gd name="T7" fmla="*/ 432446 h 59"/>
              <a:gd name="T8" fmla="*/ 73258 w 102"/>
              <a:gd name="T9" fmla="*/ 401557 h 59"/>
              <a:gd name="T10" fmla="*/ 81398 w 102"/>
              <a:gd name="T11" fmla="*/ 378390 h 59"/>
              <a:gd name="T12" fmla="*/ 154657 w 102"/>
              <a:gd name="T13" fmla="*/ 308890 h 59"/>
              <a:gd name="T14" fmla="*/ 170936 w 102"/>
              <a:gd name="T15" fmla="*/ 339779 h 59"/>
              <a:gd name="T16" fmla="*/ 219775 w 102"/>
              <a:gd name="T17" fmla="*/ 339779 h 59"/>
              <a:gd name="T18" fmla="*/ 236055 w 102"/>
              <a:gd name="T19" fmla="*/ 332057 h 59"/>
              <a:gd name="T20" fmla="*/ 276754 w 102"/>
              <a:gd name="T21" fmla="*/ 324335 h 59"/>
              <a:gd name="T22" fmla="*/ 293034 w 102"/>
              <a:gd name="T23" fmla="*/ 316612 h 59"/>
              <a:gd name="T24" fmla="*/ 341873 w 102"/>
              <a:gd name="T25" fmla="*/ 278001 h 59"/>
              <a:gd name="T26" fmla="*/ 358152 w 102"/>
              <a:gd name="T27" fmla="*/ 216223 h 59"/>
              <a:gd name="T28" fmla="*/ 398851 w 102"/>
              <a:gd name="T29" fmla="*/ 139001 h 59"/>
              <a:gd name="T30" fmla="*/ 423271 w 102"/>
              <a:gd name="T31" fmla="*/ 146723 h 59"/>
              <a:gd name="T32" fmla="*/ 447690 w 102"/>
              <a:gd name="T33" fmla="*/ 92667 h 59"/>
              <a:gd name="T34" fmla="*/ 480250 w 102"/>
              <a:gd name="T35" fmla="*/ 77223 h 59"/>
              <a:gd name="T36" fmla="*/ 496529 w 102"/>
              <a:gd name="T37" fmla="*/ 38611 h 59"/>
              <a:gd name="T38" fmla="*/ 496529 w 102"/>
              <a:gd name="T39" fmla="*/ 7722 h 59"/>
              <a:gd name="T40" fmla="*/ 553508 w 102"/>
              <a:gd name="T41" fmla="*/ 30889 h 59"/>
              <a:gd name="T42" fmla="*/ 569788 w 102"/>
              <a:gd name="T43" fmla="*/ 7722 h 59"/>
              <a:gd name="T44" fmla="*/ 594207 w 102"/>
              <a:gd name="T45" fmla="*/ 15445 h 59"/>
              <a:gd name="T46" fmla="*/ 618627 w 102"/>
              <a:gd name="T47" fmla="*/ 30889 h 59"/>
              <a:gd name="T48" fmla="*/ 651186 w 102"/>
              <a:gd name="T49" fmla="*/ 61778 h 59"/>
              <a:gd name="T50" fmla="*/ 626766 w 102"/>
              <a:gd name="T51" fmla="*/ 108112 h 59"/>
              <a:gd name="T52" fmla="*/ 659326 w 102"/>
              <a:gd name="T53" fmla="*/ 115834 h 59"/>
              <a:gd name="T54" fmla="*/ 683745 w 102"/>
              <a:gd name="T55" fmla="*/ 131278 h 59"/>
              <a:gd name="T56" fmla="*/ 708165 w 102"/>
              <a:gd name="T57" fmla="*/ 139001 h 59"/>
              <a:gd name="T58" fmla="*/ 757004 w 102"/>
              <a:gd name="T59" fmla="*/ 154445 h 59"/>
              <a:gd name="T60" fmla="*/ 757004 w 102"/>
              <a:gd name="T61" fmla="*/ 177612 h 59"/>
              <a:gd name="T62" fmla="*/ 748864 w 102"/>
              <a:gd name="T63" fmla="*/ 200779 h 59"/>
              <a:gd name="T64" fmla="*/ 773283 w 102"/>
              <a:gd name="T65" fmla="*/ 223945 h 59"/>
              <a:gd name="T66" fmla="*/ 757004 w 102"/>
              <a:gd name="T67" fmla="*/ 231668 h 59"/>
              <a:gd name="T68" fmla="*/ 765143 w 102"/>
              <a:gd name="T69" fmla="*/ 239390 h 59"/>
              <a:gd name="T70" fmla="*/ 748864 w 102"/>
              <a:gd name="T71" fmla="*/ 247112 h 59"/>
              <a:gd name="T72" fmla="*/ 765143 w 102"/>
              <a:gd name="T73" fmla="*/ 254834 h 59"/>
              <a:gd name="T74" fmla="*/ 765143 w 102"/>
              <a:gd name="T75" fmla="*/ 278001 h 59"/>
              <a:gd name="T76" fmla="*/ 748864 w 102"/>
              <a:gd name="T77" fmla="*/ 278001 h 59"/>
              <a:gd name="T78" fmla="*/ 781423 w 102"/>
              <a:gd name="T79" fmla="*/ 285723 h 59"/>
              <a:gd name="T80" fmla="*/ 813982 w 102"/>
              <a:gd name="T81" fmla="*/ 278001 h 59"/>
              <a:gd name="T82" fmla="*/ 822122 w 102"/>
              <a:gd name="T83" fmla="*/ 324335 h 59"/>
              <a:gd name="T84" fmla="*/ 822122 w 102"/>
              <a:gd name="T85" fmla="*/ 33205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48153" name="Group 138"/>
          <p:cNvGrpSpPr>
            <a:grpSpLocks/>
          </p:cNvGrpSpPr>
          <p:nvPr/>
        </p:nvGrpSpPr>
        <p:grpSpPr bwMode="auto">
          <a:xfrm>
            <a:off x="4051300" y="2003425"/>
            <a:ext cx="3490913" cy="3082925"/>
            <a:chOff x="2552" y="1262"/>
            <a:chExt cx="2199" cy="1942"/>
          </a:xfrm>
        </p:grpSpPr>
        <p:sp>
          <p:nvSpPr>
            <p:cNvPr id="48180" name="Freeform 4"/>
            <p:cNvSpPr>
              <a:spLocks/>
            </p:cNvSpPr>
            <p:nvPr/>
          </p:nvSpPr>
          <p:spPr bwMode="auto">
            <a:xfrm>
              <a:off x="2843" y="1262"/>
              <a:ext cx="457" cy="269"/>
            </a:xfrm>
            <a:custGeom>
              <a:avLst/>
              <a:gdLst>
                <a:gd name="T0" fmla="*/ 0 w 89"/>
                <a:gd name="T1" fmla="*/ 249 h 55"/>
                <a:gd name="T2" fmla="*/ 26 w 89"/>
                <a:gd name="T3" fmla="*/ 0 h 55"/>
                <a:gd name="T4" fmla="*/ 226 w 89"/>
                <a:gd name="T5" fmla="*/ 15 h 55"/>
                <a:gd name="T6" fmla="*/ 421 w 89"/>
                <a:gd name="T7" fmla="*/ 20 h 55"/>
                <a:gd name="T8" fmla="*/ 421 w 89"/>
                <a:gd name="T9" fmla="*/ 24 h 55"/>
                <a:gd name="T10" fmla="*/ 426 w 89"/>
                <a:gd name="T11" fmla="*/ 44 h 55"/>
                <a:gd name="T12" fmla="*/ 426 w 89"/>
                <a:gd name="T13" fmla="*/ 49 h 55"/>
                <a:gd name="T14" fmla="*/ 421 w 89"/>
                <a:gd name="T15" fmla="*/ 64 h 55"/>
                <a:gd name="T16" fmla="*/ 421 w 89"/>
                <a:gd name="T17" fmla="*/ 88 h 55"/>
                <a:gd name="T18" fmla="*/ 431 w 89"/>
                <a:gd name="T19" fmla="*/ 112 h 55"/>
                <a:gd name="T20" fmla="*/ 436 w 89"/>
                <a:gd name="T21" fmla="*/ 122 h 55"/>
                <a:gd name="T22" fmla="*/ 442 w 89"/>
                <a:gd name="T23" fmla="*/ 147 h 55"/>
                <a:gd name="T24" fmla="*/ 442 w 89"/>
                <a:gd name="T25" fmla="*/ 186 h 55"/>
                <a:gd name="T26" fmla="*/ 447 w 89"/>
                <a:gd name="T27" fmla="*/ 196 h 55"/>
                <a:gd name="T28" fmla="*/ 447 w 89"/>
                <a:gd name="T29" fmla="*/ 210 h 55"/>
                <a:gd name="T30" fmla="*/ 447 w 89"/>
                <a:gd name="T31" fmla="*/ 215 h 55"/>
                <a:gd name="T32" fmla="*/ 457 w 89"/>
                <a:gd name="T33" fmla="*/ 249 h 55"/>
                <a:gd name="T34" fmla="*/ 457 w 89"/>
                <a:gd name="T35" fmla="*/ 259 h 55"/>
                <a:gd name="T36" fmla="*/ 457 w 89"/>
                <a:gd name="T37" fmla="*/ 269 h 55"/>
                <a:gd name="T38" fmla="*/ 0 w 89"/>
                <a:gd name="T39" fmla="*/ 249 h 55"/>
                <a:gd name="T40" fmla="*/ 0 w 89"/>
                <a:gd name="T41" fmla="*/ 249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8181" name="Freeform 6"/>
            <p:cNvSpPr>
              <a:spLocks/>
            </p:cNvSpPr>
            <p:nvPr/>
          </p:nvSpPr>
          <p:spPr bwMode="auto">
            <a:xfrm>
              <a:off x="2807" y="1760"/>
              <a:ext cx="571" cy="268"/>
            </a:xfrm>
            <a:custGeom>
              <a:avLst/>
              <a:gdLst>
                <a:gd name="T0" fmla="*/ 0 w 111"/>
                <a:gd name="T1" fmla="*/ 166 h 55"/>
                <a:gd name="T2" fmla="*/ 15 w 111"/>
                <a:gd name="T3" fmla="*/ 0 h 55"/>
                <a:gd name="T4" fmla="*/ 370 w 111"/>
                <a:gd name="T5" fmla="*/ 15 h 55"/>
                <a:gd name="T6" fmla="*/ 381 w 111"/>
                <a:gd name="T7" fmla="*/ 29 h 55"/>
                <a:gd name="T8" fmla="*/ 391 w 111"/>
                <a:gd name="T9" fmla="*/ 29 h 55"/>
                <a:gd name="T10" fmla="*/ 401 w 111"/>
                <a:gd name="T11" fmla="*/ 24 h 55"/>
                <a:gd name="T12" fmla="*/ 406 w 111"/>
                <a:gd name="T13" fmla="*/ 29 h 55"/>
                <a:gd name="T14" fmla="*/ 412 w 111"/>
                <a:gd name="T15" fmla="*/ 44 h 55"/>
                <a:gd name="T16" fmla="*/ 422 w 111"/>
                <a:gd name="T17" fmla="*/ 44 h 55"/>
                <a:gd name="T18" fmla="*/ 427 w 111"/>
                <a:gd name="T19" fmla="*/ 44 h 55"/>
                <a:gd name="T20" fmla="*/ 437 w 111"/>
                <a:gd name="T21" fmla="*/ 34 h 55"/>
                <a:gd name="T22" fmla="*/ 448 w 111"/>
                <a:gd name="T23" fmla="*/ 34 h 55"/>
                <a:gd name="T24" fmla="*/ 458 w 111"/>
                <a:gd name="T25" fmla="*/ 39 h 55"/>
                <a:gd name="T26" fmla="*/ 484 w 111"/>
                <a:gd name="T27" fmla="*/ 54 h 55"/>
                <a:gd name="T28" fmla="*/ 499 w 111"/>
                <a:gd name="T29" fmla="*/ 63 h 55"/>
                <a:gd name="T30" fmla="*/ 499 w 111"/>
                <a:gd name="T31" fmla="*/ 73 h 55"/>
                <a:gd name="T32" fmla="*/ 509 w 111"/>
                <a:gd name="T33" fmla="*/ 78 h 55"/>
                <a:gd name="T34" fmla="*/ 509 w 111"/>
                <a:gd name="T35" fmla="*/ 83 h 55"/>
                <a:gd name="T36" fmla="*/ 504 w 111"/>
                <a:gd name="T37" fmla="*/ 93 h 55"/>
                <a:gd name="T38" fmla="*/ 509 w 111"/>
                <a:gd name="T39" fmla="*/ 102 h 55"/>
                <a:gd name="T40" fmla="*/ 514 w 111"/>
                <a:gd name="T41" fmla="*/ 117 h 55"/>
                <a:gd name="T42" fmla="*/ 520 w 111"/>
                <a:gd name="T43" fmla="*/ 122 h 55"/>
                <a:gd name="T44" fmla="*/ 520 w 111"/>
                <a:gd name="T45" fmla="*/ 127 h 55"/>
                <a:gd name="T46" fmla="*/ 520 w 111"/>
                <a:gd name="T47" fmla="*/ 136 h 55"/>
                <a:gd name="T48" fmla="*/ 530 w 111"/>
                <a:gd name="T49" fmla="*/ 141 h 55"/>
                <a:gd name="T50" fmla="*/ 535 w 111"/>
                <a:gd name="T51" fmla="*/ 146 h 55"/>
                <a:gd name="T52" fmla="*/ 530 w 111"/>
                <a:gd name="T53" fmla="*/ 156 h 55"/>
                <a:gd name="T54" fmla="*/ 530 w 111"/>
                <a:gd name="T55" fmla="*/ 166 h 55"/>
                <a:gd name="T56" fmla="*/ 540 w 111"/>
                <a:gd name="T57" fmla="*/ 171 h 55"/>
                <a:gd name="T58" fmla="*/ 540 w 111"/>
                <a:gd name="T59" fmla="*/ 180 h 55"/>
                <a:gd name="T60" fmla="*/ 535 w 111"/>
                <a:gd name="T61" fmla="*/ 185 h 55"/>
                <a:gd name="T62" fmla="*/ 540 w 111"/>
                <a:gd name="T63" fmla="*/ 190 h 55"/>
                <a:gd name="T64" fmla="*/ 545 w 111"/>
                <a:gd name="T65" fmla="*/ 200 h 55"/>
                <a:gd name="T66" fmla="*/ 540 w 111"/>
                <a:gd name="T67" fmla="*/ 205 h 55"/>
                <a:gd name="T68" fmla="*/ 545 w 111"/>
                <a:gd name="T69" fmla="*/ 214 h 55"/>
                <a:gd name="T70" fmla="*/ 545 w 111"/>
                <a:gd name="T71" fmla="*/ 219 h 55"/>
                <a:gd name="T72" fmla="*/ 550 w 111"/>
                <a:gd name="T73" fmla="*/ 224 h 55"/>
                <a:gd name="T74" fmla="*/ 556 w 111"/>
                <a:gd name="T75" fmla="*/ 234 h 55"/>
                <a:gd name="T76" fmla="*/ 561 w 111"/>
                <a:gd name="T77" fmla="*/ 244 h 55"/>
                <a:gd name="T78" fmla="*/ 571 w 111"/>
                <a:gd name="T79" fmla="*/ 253 h 55"/>
                <a:gd name="T80" fmla="*/ 571 w 111"/>
                <a:gd name="T81" fmla="*/ 258 h 55"/>
                <a:gd name="T82" fmla="*/ 571 w 111"/>
                <a:gd name="T83" fmla="*/ 263 h 55"/>
                <a:gd name="T84" fmla="*/ 571 w 111"/>
                <a:gd name="T85" fmla="*/ 268 h 55"/>
                <a:gd name="T86" fmla="*/ 129 w 111"/>
                <a:gd name="T87" fmla="*/ 258 h 55"/>
                <a:gd name="T88" fmla="*/ 134 w 111"/>
                <a:gd name="T89" fmla="*/ 175 h 55"/>
                <a:gd name="T90" fmla="*/ 0 w 111"/>
                <a:gd name="T91" fmla="*/ 166 h 55"/>
                <a:gd name="T92" fmla="*/ 0 w 111"/>
                <a:gd name="T93" fmla="*/ 166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8182" name="Freeform 8"/>
            <p:cNvSpPr>
              <a:spLocks/>
            </p:cNvSpPr>
            <p:nvPr/>
          </p:nvSpPr>
          <p:spPr bwMode="auto">
            <a:xfrm>
              <a:off x="2848" y="2262"/>
              <a:ext cx="595" cy="293"/>
            </a:xfrm>
            <a:custGeom>
              <a:avLst/>
              <a:gdLst>
                <a:gd name="T0" fmla="*/ 72 w 116"/>
                <a:gd name="T1" fmla="*/ 5 h 60"/>
                <a:gd name="T2" fmla="*/ 0 w 116"/>
                <a:gd name="T3" fmla="*/ 44 h 60"/>
                <a:gd name="T4" fmla="*/ 205 w 116"/>
                <a:gd name="T5" fmla="*/ 215 h 60"/>
                <a:gd name="T6" fmla="*/ 215 w 116"/>
                <a:gd name="T7" fmla="*/ 220 h 60"/>
                <a:gd name="T8" fmla="*/ 231 w 116"/>
                <a:gd name="T9" fmla="*/ 234 h 60"/>
                <a:gd name="T10" fmla="*/ 246 w 116"/>
                <a:gd name="T11" fmla="*/ 230 h 60"/>
                <a:gd name="T12" fmla="*/ 256 w 116"/>
                <a:gd name="T13" fmla="*/ 234 h 60"/>
                <a:gd name="T14" fmla="*/ 262 w 116"/>
                <a:gd name="T15" fmla="*/ 244 h 60"/>
                <a:gd name="T16" fmla="*/ 282 w 116"/>
                <a:gd name="T17" fmla="*/ 249 h 60"/>
                <a:gd name="T18" fmla="*/ 292 w 116"/>
                <a:gd name="T19" fmla="*/ 254 h 60"/>
                <a:gd name="T20" fmla="*/ 303 w 116"/>
                <a:gd name="T21" fmla="*/ 249 h 60"/>
                <a:gd name="T22" fmla="*/ 313 w 116"/>
                <a:gd name="T23" fmla="*/ 259 h 60"/>
                <a:gd name="T24" fmla="*/ 333 w 116"/>
                <a:gd name="T25" fmla="*/ 259 h 60"/>
                <a:gd name="T26" fmla="*/ 344 w 116"/>
                <a:gd name="T27" fmla="*/ 269 h 60"/>
                <a:gd name="T28" fmla="*/ 349 w 116"/>
                <a:gd name="T29" fmla="*/ 278 h 60"/>
                <a:gd name="T30" fmla="*/ 364 w 116"/>
                <a:gd name="T31" fmla="*/ 273 h 60"/>
                <a:gd name="T32" fmla="*/ 385 w 116"/>
                <a:gd name="T33" fmla="*/ 283 h 60"/>
                <a:gd name="T34" fmla="*/ 395 w 116"/>
                <a:gd name="T35" fmla="*/ 278 h 60"/>
                <a:gd name="T36" fmla="*/ 405 w 116"/>
                <a:gd name="T37" fmla="*/ 278 h 60"/>
                <a:gd name="T38" fmla="*/ 405 w 116"/>
                <a:gd name="T39" fmla="*/ 293 h 60"/>
                <a:gd name="T40" fmla="*/ 410 w 116"/>
                <a:gd name="T41" fmla="*/ 283 h 60"/>
                <a:gd name="T42" fmla="*/ 421 w 116"/>
                <a:gd name="T43" fmla="*/ 273 h 60"/>
                <a:gd name="T44" fmla="*/ 426 w 116"/>
                <a:gd name="T45" fmla="*/ 278 h 60"/>
                <a:gd name="T46" fmla="*/ 436 w 116"/>
                <a:gd name="T47" fmla="*/ 283 h 60"/>
                <a:gd name="T48" fmla="*/ 446 w 116"/>
                <a:gd name="T49" fmla="*/ 278 h 60"/>
                <a:gd name="T50" fmla="*/ 446 w 116"/>
                <a:gd name="T51" fmla="*/ 283 h 60"/>
                <a:gd name="T52" fmla="*/ 462 w 116"/>
                <a:gd name="T53" fmla="*/ 293 h 60"/>
                <a:gd name="T54" fmla="*/ 477 w 116"/>
                <a:gd name="T55" fmla="*/ 283 h 60"/>
                <a:gd name="T56" fmla="*/ 508 w 116"/>
                <a:gd name="T57" fmla="*/ 273 h 60"/>
                <a:gd name="T58" fmla="*/ 518 w 116"/>
                <a:gd name="T59" fmla="*/ 273 h 60"/>
                <a:gd name="T60" fmla="*/ 544 w 116"/>
                <a:gd name="T61" fmla="*/ 273 h 60"/>
                <a:gd name="T62" fmla="*/ 580 w 116"/>
                <a:gd name="T63" fmla="*/ 288 h 60"/>
                <a:gd name="T64" fmla="*/ 590 w 116"/>
                <a:gd name="T65" fmla="*/ 293 h 60"/>
                <a:gd name="T66" fmla="*/ 595 w 116"/>
                <a:gd name="T67" fmla="*/ 151 h 60"/>
                <a:gd name="T68" fmla="*/ 585 w 116"/>
                <a:gd name="T69" fmla="*/ 15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8183" name="Freeform 9"/>
            <p:cNvSpPr>
              <a:spLocks/>
            </p:cNvSpPr>
            <p:nvPr/>
          </p:nvSpPr>
          <p:spPr bwMode="auto">
            <a:xfrm>
              <a:off x="3296" y="1726"/>
              <a:ext cx="420" cy="263"/>
            </a:xfrm>
            <a:custGeom>
              <a:avLst/>
              <a:gdLst>
                <a:gd name="T0" fmla="*/ 338 w 82"/>
                <a:gd name="T1" fmla="*/ 0 h 54"/>
                <a:gd name="T2" fmla="*/ 348 w 82"/>
                <a:gd name="T3" fmla="*/ 19 h 54"/>
                <a:gd name="T4" fmla="*/ 343 w 82"/>
                <a:gd name="T5" fmla="*/ 29 h 54"/>
                <a:gd name="T6" fmla="*/ 353 w 82"/>
                <a:gd name="T7" fmla="*/ 63 h 54"/>
                <a:gd name="T8" fmla="*/ 379 w 82"/>
                <a:gd name="T9" fmla="*/ 78 h 54"/>
                <a:gd name="T10" fmla="*/ 384 w 82"/>
                <a:gd name="T11" fmla="*/ 88 h 54"/>
                <a:gd name="T12" fmla="*/ 400 w 82"/>
                <a:gd name="T13" fmla="*/ 102 h 54"/>
                <a:gd name="T14" fmla="*/ 420 w 82"/>
                <a:gd name="T15" fmla="*/ 127 h 54"/>
                <a:gd name="T16" fmla="*/ 410 w 82"/>
                <a:gd name="T17" fmla="*/ 141 h 54"/>
                <a:gd name="T18" fmla="*/ 410 w 82"/>
                <a:gd name="T19" fmla="*/ 151 h 54"/>
                <a:gd name="T20" fmla="*/ 384 w 82"/>
                <a:gd name="T21" fmla="*/ 166 h 54"/>
                <a:gd name="T22" fmla="*/ 369 w 82"/>
                <a:gd name="T23" fmla="*/ 170 h 54"/>
                <a:gd name="T24" fmla="*/ 359 w 82"/>
                <a:gd name="T25" fmla="*/ 185 h 54"/>
                <a:gd name="T26" fmla="*/ 369 w 82"/>
                <a:gd name="T27" fmla="*/ 200 h 54"/>
                <a:gd name="T28" fmla="*/ 369 w 82"/>
                <a:gd name="T29" fmla="*/ 214 h 54"/>
                <a:gd name="T30" fmla="*/ 348 w 82"/>
                <a:gd name="T31" fmla="*/ 244 h 54"/>
                <a:gd name="T32" fmla="*/ 343 w 82"/>
                <a:gd name="T33" fmla="*/ 258 h 54"/>
                <a:gd name="T34" fmla="*/ 323 w 82"/>
                <a:gd name="T35" fmla="*/ 244 h 54"/>
                <a:gd name="T36" fmla="*/ 56 w 82"/>
                <a:gd name="T37" fmla="*/ 248 h 54"/>
                <a:gd name="T38" fmla="*/ 56 w 82"/>
                <a:gd name="T39" fmla="*/ 234 h 54"/>
                <a:gd name="T40" fmla="*/ 46 w 82"/>
                <a:gd name="T41" fmla="*/ 219 h 54"/>
                <a:gd name="T42" fmla="*/ 51 w 82"/>
                <a:gd name="T43" fmla="*/ 205 h 54"/>
                <a:gd name="T44" fmla="*/ 41 w 82"/>
                <a:gd name="T45" fmla="*/ 190 h 54"/>
                <a:gd name="T46" fmla="*/ 41 w 82"/>
                <a:gd name="T47" fmla="*/ 175 h 54"/>
                <a:gd name="T48" fmla="*/ 31 w 82"/>
                <a:gd name="T49" fmla="*/ 161 h 54"/>
                <a:gd name="T50" fmla="*/ 26 w 82"/>
                <a:gd name="T51" fmla="*/ 151 h 54"/>
                <a:gd name="T52" fmla="*/ 15 w 82"/>
                <a:gd name="T53" fmla="*/ 127 h 54"/>
                <a:gd name="T54" fmla="*/ 20 w 82"/>
                <a:gd name="T55" fmla="*/ 112 h 54"/>
                <a:gd name="T56" fmla="*/ 10 w 82"/>
                <a:gd name="T57" fmla="*/ 97 h 54"/>
                <a:gd name="T58" fmla="*/ 10 w 82"/>
                <a:gd name="T59" fmla="*/ 88 h 54"/>
                <a:gd name="T60" fmla="*/ 10 w 82"/>
                <a:gd name="T61" fmla="*/ 58 h 54"/>
                <a:gd name="T62" fmla="*/ 10 w 82"/>
                <a:gd name="T63" fmla="*/ 49 h 54"/>
                <a:gd name="T64" fmla="*/ 5 w 82"/>
                <a:gd name="T65" fmla="*/ 29 h 54"/>
                <a:gd name="T66" fmla="*/ 5 w 82"/>
                <a:gd name="T67" fmla="*/ 15 h 54"/>
                <a:gd name="T68" fmla="*/ 10 w 82"/>
                <a:gd name="T69" fmla="*/ 10 h 54"/>
                <a:gd name="T70" fmla="*/ 10 w 82"/>
                <a:gd name="T71" fmla="*/ 1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8184" name="Freeform 10"/>
            <p:cNvSpPr>
              <a:spLocks/>
            </p:cNvSpPr>
            <p:nvPr/>
          </p:nvSpPr>
          <p:spPr bwMode="auto">
            <a:xfrm>
              <a:off x="3353" y="1970"/>
              <a:ext cx="460" cy="380"/>
            </a:xfrm>
            <a:custGeom>
              <a:avLst/>
              <a:gdLst>
                <a:gd name="T0" fmla="*/ 388 w 90"/>
                <a:gd name="T1" fmla="*/ 336 h 78"/>
                <a:gd name="T2" fmla="*/ 394 w 90"/>
                <a:gd name="T3" fmla="*/ 346 h 78"/>
                <a:gd name="T4" fmla="*/ 394 w 90"/>
                <a:gd name="T5" fmla="*/ 361 h 78"/>
                <a:gd name="T6" fmla="*/ 378 w 90"/>
                <a:gd name="T7" fmla="*/ 375 h 78"/>
                <a:gd name="T8" fmla="*/ 424 w 90"/>
                <a:gd name="T9" fmla="*/ 380 h 78"/>
                <a:gd name="T10" fmla="*/ 424 w 90"/>
                <a:gd name="T11" fmla="*/ 361 h 78"/>
                <a:gd name="T12" fmla="*/ 434 w 90"/>
                <a:gd name="T13" fmla="*/ 336 h 78"/>
                <a:gd name="T14" fmla="*/ 450 w 90"/>
                <a:gd name="T15" fmla="*/ 326 h 78"/>
                <a:gd name="T16" fmla="*/ 455 w 90"/>
                <a:gd name="T17" fmla="*/ 326 h 78"/>
                <a:gd name="T18" fmla="*/ 460 w 90"/>
                <a:gd name="T19" fmla="*/ 297 h 78"/>
                <a:gd name="T20" fmla="*/ 455 w 90"/>
                <a:gd name="T21" fmla="*/ 292 h 78"/>
                <a:gd name="T22" fmla="*/ 450 w 90"/>
                <a:gd name="T23" fmla="*/ 287 h 78"/>
                <a:gd name="T24" fmla="*/ 445 w 90"/>
                <a:gd name="T25" fmla="*/ 292 h 78"/>
                <a:gd name="T26" fmla="*/ 429 w 90"/>
                <a:gd name="T27" fmla="*/ 273 h 78"/>
                <a:gd name="T28" fmla="*/ 434 w 90"/>
                <a:gd name="T29" fmla="*/ 263 h 78"/>
                <a:gd name="T30" fmla="*/ 429 w 90"/>
                <a:gd name="T31" fmla="*/ 253 h 78"/>
                <a:gd name="T32" fmla="*/ 404 w 90"/>
                <a:gd name="T33" fmla="*/ 224 h 78"/>
                <a:gd name="T34" fmla="*/ 378 w 90"/>
                <a:gd name="T35" fmla="*/ 209 h 78"/>
                <a:gd name="T36" fmla="*/ 363 w 90"/>
                <a:gd name="T37" fmla="*/ 185 h 78"/>
                <a:gd name="T38" fmla="*/ 378 w 90"/>
                <a:gd name="T39" fmla="*/ 166 h 78"/>
                <a:gd name="T40" fmla="*/ 378 w 90"/>
                <a:gd name="T41" fmla="*/ 146 h 78"/>
                <a:gd name="T42" fmla="*/ 358 w 90"/>
                <a:gd name="T43" fmla="*/ 132 h 78"/>
                <a:gd name="T44" fmla="*/ 348 w 90"/>
                <a:gd name="T45" fmla="*/ 141 h 78"/>
                <a:gd name="T46" fmla="*/ 332 w 90"/>
                <a:gd name="T47" fmla="*/ 107 h 78"/>
                <a:gd name="T48" fmla="*/ 307 w 90"/>
                <a:gd name="T49" fmla="*/ 88 h 78"/>
                <a:gd name="T50" fmla="*/ 286 w 90"/>
                <a:gd name="T51" fmla="*/ 63 h 78"/>
                <a:gd name="T52" fmla="*/ 281 w 90"/>
                <a:gd name="T53" fmla="*/ 29 h 78"/>
                <a:gd name="T54" fmla="*/ 281 w 90"/>
                <a:gd name="T55" fmla="*/ 19 h 78"/>
                <a:gd name="T56" fmla="*/ 0 w 90"/>
                <a:gd name="T57" fmla="*/ 10 h 78"/>
                <a:gd name="T58" fmla="*/ 10 w 90"/>
                <a:gd name="T59" fmla="*/ 24 h 78"/>
                <a:gd name="T60" fmla="*/ 26 w 90"/>
                <a:gd name="T61" fmla="*/ 44 h 78"/>
                <a:gd name="T62" fmla="*/ 26 w 90"/>
                <a:gd name="T63" fmla="*/ 54 h 78"/>
                <a:gd name="T64" fmla="*/ 56 w 90"/>
                <a:gd name="T65" fmla="*/ 78 h 78"/>
                <a:gd name="T66" fmla="*/ 46 w 90"/>
                <a:gd name="T67" fmla="*/ 97 h 78"/>
                <a:gd name="T68" fmla="*/ 56 w 90"/>
                <a:gd name="T69" fmla="*/ 107 h 78"/>
                <a:gd name="T70" fmla="*/ 66 w 90"/>
                <a:gd name="T71" fmla="*/ 127 h 78"/>
                <a:gd name="T72" fmla="*/ 77 w 90"/>
                <a:gd name="T73" fmla="*/ 132 h 78"/>
                <a:gd name="T74" fmla="*/ 82 w 90"/>
                <a:gd name="T75" fmla="*/ 351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8185" name="Freeform 12"/>
            <p:cNvSpPr>
              <a:spLocks/>
            </p:cNvSpPr>
            <p:nvPr/>
          </p:nvSpPr>
          <p:spPr bwMode="auto">
            <a:xfrm>
              <a:off x="3787" y="2057"/>
              <a:ext cx="509" cy="249"/>
            </a:xfrm>
            <a:custGeom>
              <a:avLst/>
              <a:gdLst>
                <a:gd name="T0" fmla="*/ 103 w 99"/>
                <a:gd name="T1" fmla="*/ 239 h 51"/>
                <a:gd name="T2" fmla="*/ 98 w 99"/>
                <a:gd name="T3" fmla="*/ 229 h 51"/>
                <a:gd name="T4" fmla="*/ 113 w 99"/>
                <a:gd name="T5" fmla="*/ 229 h 51"/>
                <a:gd name="T6" fmla="*/ 411 w 99"/>
                <a:gd name="T7" fmla="*/ 200 h 51"/>
                <a:gd name="T8" fmla="*/ 437 w 99"/>
                <a:gd name="T9" fmla="*/ 186 h 51"/>
                <a:gd name="T10" fmla="*/ 458 w 99"/>
                <a:gd name="T11" fmla="*/ 171 h 51"/>
                <a:gd name="T12" fmla="*/ 458 w 99"/>
                <a:gd name="T13" fmla="*/ 161 h 51"/>
                <a:gd name="T14" fmla="*/ 463 w 99"/>
                <a:gd name="T15" fmla="*/ 151 h 51"/>
                <a:gd name="T16" fmla="*/ 509 w 99"/>
                <a:gd name="T17" fmla="*/ 112 h 51"/>
                <a:gd name="T18" fmla="*/ 504 w 99"/>
                <a:gd name="T19" fmla="*/ 107 h 51"/>
                <a:gd name="T20" fmla="*/ 499 w 99"/>
                <a:gd name="T21" fmla="*/ 103 h 51"/>
                <a:gd name="T22" fmla="*/ 488 w 99"/>
                <a:gd name="T23" fmla="*/ 98 h 51"/>
                <a:gd name="T24" fmla="*/ 483 w 99"/>
                <a:gd name="T25" fmla="*/ 98 h 51"/>
                <a:gd name="T26" fmla="*/ 463 w 99"/>
                <a:gd name="T27" fmla="*/ 68 h 51"/>
                <a:gd name="T28" fmla="*/ 458 w 99"/>
                <a:gd name="T29" fmla="*/ 59 h 51"/>
                <a:gd name="T30" fmla="*/ 458 w 99"/>
                <a:gd name="T31" fmla="*/ 39 h 51"/>
                <a:gd name="T32" fmla="*/ 447 w 99"/>
                <a:gd name="T33" fmla="*/ 34 h 51"/>
                <a:gd name="T34" fmla="*/ 432 w 99"/>
                <a:gd name="T35" fmla="*/ 20 h 51"/>
                <a:gd name="T36" fmla="*/ 422 w 99"/>
                <a:gd name="T37" fmla="*/ 20 h 51"/>
                <a:gd name="T38" fmla="*/ 416 w 99"/>
                <a:gd name="T39" fmla="*/ 29 h 51"/>
                <a:gd name="T40" fmla="*/ 401 w 99"/>
                <a:gd name="T41" fmla="*/ 29 h 51"/>
                <a:gd name="T42" fmla="*/ 386 w 99"/>
                <a:gd name="T43" fmla="*/ 29 h 51"/>
                <a:gd name="T44" fmla="*/ 365 w 99"/>
                <a:gd name="T45" fmla="*/ 24 h 51"/>
                <a:gd name="T46" fmla="*/ 339 w 99"/>
                <a:gd name="T47" fmla="*/ 20 h 51"/>
                <a:gd name="T48" fmla="*/ 324 w 99"/>
                <a:gd name="T49" fmla="*/ 0 h 51"/>
                <a:gd name="T50" fmla="*/ 314 w 99"/>
                <a:gd name="T51" fmla="*/ 5 h 51"/>
                <a:gd name="T52" fmla="*/ 298 w 99"/>
                <a:gd name="T53" fmla="*/ 0 h 51"/>
                <a:gd name="T54" fmla="*/ 298 w 99"/>
                <a:gd name="T55" fmla="*/ 10 h 51"/>
                <a:gd name="T56" fmla="*/ 298 w 99"/>
                <a:gd name="T57" fmla="*/ 29 h 51"/>
                <a:gd name="T58" fmla="*/ 283 w 99"/>
                <a:gd name="T59" fmla="*/ 39 h 51"/>
                <a:gd name="T60" fmla="*/ 262 w 99"/>
                <a:gd name="T61" fmla="*/ 39 h 51"/>
                <a:gd name="T62" fmla="*/ 237 w 99"/>
                <a:gd name="T63" fmla="*/ 88 h 51"/>
                <a:gd name="T64" fmla="*/ 216 w 99"/>
                <a:gd name="T65" fmla="*/ 103 h 51"/>
                <a:gd name="T66" fmla="*/ 201 w 99"/>
                <a:gd name="T67" fmla="*/ 93 h 51"/>
                <a:gd name="T68" fmla="*/ 190 w 99"/>
                <a:gd name="T69" fmla="*/ 117 h 51"/>
                <a:gd name="T70" fmla="*/ 180 w 99"/>
                <a:gd name="T71" fmla="*/ 117 h 51"/>
                <a:gd name="T72" fmla="*/ 165 w 99"/>
                <a:gd name="T73" fmla="*/ 112 h 51"/>
                <a:gd name="T74" fmla="*/ 154 w 99"/>
                <a:gd name="T75" fmla="*/ 127 h 51"/>
                <a:gd name="T76" fmla="*/ 134 w 99"/>
                <a:gd name="T77" fmla="*/ 117 h 51"/>
                <a:gd name="T78" fmla="*/ 103 w 99"/>
                <a:gd name="T79" fmla="*/ 122 h 51"/>
                <a:gd name="T80" fmla="*/ 103 w 99"/>
                <a:gd name="T81" fmla="*/ 132 h 51"/>
                <a:gd name="T82" fmla="*/ 93 w 99"/>
                <a:gd name="T83" fmla="*/ 132 h 51"/>
                <a:gd name="T84" fmla="*/ 93 w 99"/>
                <a:gd name="T85" fmla="*/ 132 h 51"/>
                <a:gd name="T86" fmla="*/ 87 w 99"/>
                <a:gd name="T87" fmla="*/ 146 h 51"/>
                <a:gd name="T88" fmla="*/ 87 w 99"/>
                <a:gd name="T89" fmla="*/ 146 h 51"/>
                <a:gd name="T90" fmla="*/ 93 w 99"/>
                <a:gd name="T91" fmla="*/ 161 h 51"/>
                <a:gd name="T92" fmla="*/ 62 w 99"/>
                <a:gd name="T93" fmla="*/ 166 h 51"/>
                <a:gd name="T94" fmla="*/ 67 w 99"/>
                <a:gd name="T95" fmla="*/ 195 h 51"/>
                <a:gd name="T96" fmla="*/ 51 w 99"/>
                <a:gd name="T97" fmla="*/ 190 h 51"/>
                <a:gd name="T98" fmla="*/ 31 w 99"/>
                <a:gd name="T99" fmla="*/ 186 h 51"/>
                <a:gd name="T100" fmla="*/ 21 w 99"/>
                <a:gd name="T101" fmla="*/ 205 h 51"/>
                <a:gd name="T102" fmla="*/ 21 w 99"/>
                <a:gd name="T103" fmla="*/ 205 h 51"/>
                <a:gd name="T104" fmla="*/ 26 w 99"/>
                <a:gd name="T105" fmla="*/ 215 h 51"/>
                <a:gd name="T106" fmla="*/ 15 w 99"/>
                <a:gd name="T107" fmla="*/ 239 h 51"/>
                <a:gd name="T108" fmla="*/ 5 w 99"/>
                <a:gd name="T109" fmla="*/ 239 h 51"/>
                <a:gd name="T110" fmla="*/ 0 w 99"/>
                <a:gd name="T111" fmla="*/ 249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8186" name="Freeform 13"/>
            <p:cNvSpPr>
              <a:spLocks/>
            </p:cNvSpPr>
            <p:nvPr/>
          </p:nvSpPr>
          <p:spPr bwMode="auto">
            <a:xfrm>
              <a:off x="3742" y="2243"/>
              <a:ext cx="568" cy="190"/>
            </a:xfrm>
            <a:custGeom>
              <a:avLst/>
              <a:gdLst>
                <a:gd name="T0" fmla="*/ 568 w 111"/>
                <a:gd name="T1" fmla="*/ 0 h 39"/>
                <a:gd name="T2" fmla="*/ 455 w 111"/>
                <a:gd name="T3" fmla="*/ 15 h 39"/>
                <a:gd name="T4" fmla="*/ 445 w 111"/>
                <a:gd name="T5" fmla="*/ 19 h 39"/>
                <a:gd name="T6" fmla="*/ 159 w 111"/>
                <a:gd name="T7" fmla="*/ 44 h 39"/>
                <a:gd name="T8" fmla="*/ 159 w 111"/>
                <a:gd name="T9" fmla="*/ 39 h 39"/>
                <a:gd name="T10" fmla="*/ 143 w 111"/>
                <a:gd name="T11" fmla="*/ 44 h 39"/>
                <a:gd name="T12" fmla="*/ 148 w 111"/>
                <a:gd name="T13" fmla="*/ 49 h 39"/>
                <a:gd name="T14" fmla="*/ 148 w 111"/>
                <a:gd name="T15" fmla="*/ 54 h 39"/>
                <a:gd name="T16" fmla="*/ 46 w 111"/>
                <a:gd name="T17" fmla="*/ 63 h 39"/>
                <a:gd name="T18" fmla="*/ 41 w 111"/>
                <a:gd name="T19" fmla="*/ 73 h 39"/>
                <a:gd name="T20" fmla="*/ 36 w 111"/>
                <a:gd name="T21" fmla="*/ 88 h 39"/>
                <a:gd name="T22" fmla="*/ 41 w 111"/>
                <a:gd name="T23" fmla="*/ 93 h 39"/>
                <a:gd name="T24" fmla="*/ 36 w 111"/>
                <a:gd name="T25" fmla="*/ 107 h 39"/>
                <a:gd name="T26" fmla="*/ 36 w 111"/>
                <a:gd name="T27" fmla="*/ 107 h 39"/>
                <a:gd name="T28" fmla="*/ 36 w 111"/>
                <a:gd name="T29" fmla="*/ 112 h 39"/>
                <a:gd name="T30" fmla="*/ 31 w 111"/>
                <a:gd name="T31" fmla="*/ 122 h 39"/>
                <a:gd name="T32" fmla="*/ 26 w 111"/>
                <a:gd name="T33" fmla="*/ 127 h 39"/>
                <a:gd name="T34" fmla="*/ 20 w 111"/>
                <a:gd name="T35" fmla="*/ 146 h 39"/>
                <a:gd name="T36" fmla="*/ 10 w 111"/>
                <a:gd name="T37" fmla="*/ 156 h 39"/>
                <a:gd name="T38" fmla="*/ 10 w 111"/>
                <a:gd name="T39" fmla="*/ 171 h 39"/>
                <a:gd name="T40" fmla="*/ 10 w 111"/>
                <a:gd name="T41" fmla="*/ 185 h 39"/>
                <a:gd name="T42" fmla="*/ 10 w 111"/>
                <a:gd name="T43" fmla="*/ 185 h 39"/>
                <a:gd name="T44" fmla="*/ 0 w 111"/>
                <a:gd name="T45" fmla="*/ 190 h 39"/>
                <a:gd name="T46" fmla="*/ 148 w 111"/>
                <a:gd name="T47" fmla="*/ 180 h 39"/>
                <a:gd name="T48" fmla="*/ 333 w 111"/>
                <a:gd name="T49" fmla="*/ 166 h 39"/>
                <a:gd name="T50" fmla="*/ 399 w 111"/>
                <a:gd name="T51" fmla="*/ 156 h 39"/>
                <a:gd name="T52" fmla="*/ 404 w 111"/>
                <a:gd name="T53" fmla="*/ 136 h 39"/>
                <a:gd name="T54" fmla="*/ 409 w 111"/>
                <a:gd name="T55" fmla="*/ 136 h 39"/>
                <a:gd name="T56" fmla="*/ 409 w 111"/>
                <a:gd name="T57" fmla="*/ 136 h 39"/>
                <a:gd name="T58" fmla="*/ 414 w 111"/>
                <a:gd name="T59" fmla="*/ 132 h 39"/>
                <a:gd name="T60" fmla="*/ 420 w 111"/>
                <a:gd name="T61" fmla="*/ 127 h 39"/>
                <a:gd name="T62" fmla="*/ 414 w 111"/>
                <a:gd name="T63" fmla="*/ 122 h 39"/>
                <a:gd name="T64" fmla="*/ 420 w 111"/>
                <a:gd name="T65" fmla="*/ 117 h 39"/>
                <a:gd name="T66" fmla="*/ 425 w 111"/>
                <a:gd name="T67" fmla="*/ 112 h 39"/>
                <a:gd name="T68" fmla="*/ 440 w 111"/>
                <a:gd name="T69" fmla="*/ 107 h 39"/>
                <a:gd name="T70" fmla="*/ 455 w 111"/>
                <a:gd name="T71" fmla="*/ 102 h 39"/>
                <a:gd name="T72" fmla="*/ 471 w 111"/>
                <a:gd name="T73" fmla="*/ 88 h 39"/>
                <a:gd name="T74" fmla="*/ 476 w 111"/>
                <a:gd name="T75" fmla="*/ 88 h 39"/>
                <a:gd name="T76" fmla="*/ 486 w 111"/>
                <a:gd name="T77" fmla="*/ 78 h 39"/>
                <a:gd name="T78" fmla="*/ 491 w 111"/>
                <a:gd name="T79" fmla="*/ 68 h 39"/>
                <a:gd name="T80" fmla="*/ 491 w 111"/>
                <a:gd name="T81" fmla="*/ 68 h 39"/>
                <a:gd name="T82" fmla="*/ 496 w 111"/>
                <a:gd name="T83" fmla="*/ 68 h 39"/>
                <a:gd name="T84" fmla="*/ 501 w 111"/>
                <a:gd name="T85" fmla="*/ 68 h 39"/>
                <a:gd name="T86" fmla="*/ 501 w 111"/>
                <a:gd name="T87" fmla="*/ 63 h 39"/>
                <a:gd name="T88" fmla="*/ 507 w 111"/>
                <a:gd name="T89" fmla="*/ 58 h 39"/>
                <a:gd name="T90" fmla="*/ 507 w 111"/>
                <a:gd name="T91" fmla="*/ 58 h 39"/>
                <a:gd name="T92" fmla="*/ 512 w 111"/>
                <a:gd name="T93" fmla="*/ 63 h 39"/>
                <a:gd name="T94" fmla="*/ 517 w 111"/>
                <a:gd name="T95" fmla="*/ 58 h 39"/>
                <a:gd name="T96" fmla="*/ 517 w 111"/>
                <a:gd name="T97" fmla="*/ 58 h 39"/>
                <a:gd name="T98" fmla="*/ 527 w 111"/>
                <a:gd name="T99" fmla="*/ 49 h 39"/>
                <a:gd name="T100" fmla="*/ 532 w 111"/>
                <a:gd name="T101" fmla="*/ 49 h 39"/>
                <a:gd name="T102" fmla="*/ 542 w 111"/>
                <a:gd name="T103" fmla="*/ 49 h 39"/>
                <a:gd name="T104" fmla="*/ 558 w 111"/>
                <a:gd name="T105" fmla="*/ 29 h 39"/>
                <a:gd name="T106" fmla="*/ 563 w 111"/>
                <a:gd name="T107" fmla="*/ 24 h 39"/>
                <a:gd name="T108" fmla="*/ 568 w 111"/>
                <a:gd name="T109" fmla="*/ 19 h 39"/>
                <a:gd name="T110" fmla="*/ 568 w 111"/>
                <a:gd name="T111" fmla="*/ 15 h 39"/>
                <a:gd name="T112" fmla="*/ 568 w 111"/>
                <a:gd name="T113" fmla="*/ 5 h 39"/>
                <a:gd name="T114" fmla="*/ 568 w 111"/>
                <a:gd name="T115" fmla="*/ 0 h 39"/>
                <a:gd name="T116" fmla="*/ 568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8187" name="Freeform 14"/>
            <p:cNvSpPr>
              <a:spLocks/>
            </p:cNvSpPr>
            <p:nvPr/>
          </p:nvSpPr>
          <p:spPr bwMode="auto">
            <a:xfrm>
              <a:off x="3890" y="2409"/>
              <a:ext cx="266" cy="404"/>
            </a:xfrm>
            <a:custGeom>
              <a:avLst/>
              <a:gdLst>
                <a:gd name="T0" fmla="*/ 0 w 52"/>
                <a:gd name="T1" fmla="*/ 15 h 83"/>
                <a:gd name="T2" fmla="*/ 5 w 52"/>
                <a:gd name="T3" fmla="*/ 24 h 83"/>
                <a:gd name="T4" fmla="*/ 0 w 52"/>
                <a:gd name="T5" fmla="*/ 268 h 83"/>
                <a:gd name="T6" fmla="*/ 0 w 52"/>
                <a:gd name="T7" fmla="*/ 277 h 83"/>
                <a:gd name="T8" fmla="*/ 15 w 52"/>
                <a:gd name="T9" fmla="*/ 399 h 83"/>
                <a:gd name="T10" fmla="*/ 20 w 52"/>
                <a:gd name="T11" fmla="*/ 399 h 83"/>
                <a:gd name="T12" fmla="*/ 26 w 52"/>
                <a:gd name="T13" fmla="*/ 394 h 83"/>
                <a:gd name="T14" fmla="*/ 36 w 52"/>
                <a:gd name="T15" fmla="*/ 399 h 83"/>
                <a:gd name="T16" fmla="*/ 41 w 52"/>
                <a:gd name="T17" fmla="*/ 394 h 83"/>
                <a:gd name="T18" fmla="*/ 41 w 52"/>
                <a:gd name="T19" fmla="*/ 375 h 83"/>
                <a:gd name="T20" fmla="*/ 46 w 52"/>
                <a:gd name="T21" fmla="*/ 365 h 83"/>
                <a:gd name="T22" fmla="*/ 51 w 52"/>
                <a:gd name="T23" fmla="*/ 375 h 83"/>
                <a:gd name="T24" fmla="*/ 51 w 52"/>
                <a:gd name="T25" fmla="*/ 380 h 83"/>
                <a:gd name="T26" fmla="*/ 56 w 52"/>
                <a:gd name="T27" fmla="*/ 389 h 83"/>
                <a:gd name="T28" fmla="*/ 67 w 52"/>
                <a:gd name="T29" fmla="*/ 404 h 83"/>
                <a:gd name="T30" fmla="*/ 72 w 52"/>
                <a:gd name="T31" fmla="*/ 404 h 83"/>
                <a:gd name="T32" fmla="*/ 77 w 52"/>
                <a:gd name="T33" fmla="*/ 404 h 83"/>
                <a:gd name="T34" fmla="*/ 87 w 52"/>
                <a:gd name="T35" fmla="*/ 394 h 83"/>
                <a:gd name="T36" fmla="*/ 87 w 52"/>
                <a:gd name="T37" fmla="*/ 394 h 83"/>
                <a:gd name="T38" fmla="*/ 92 w 52"/>
                <a:gd name="T39" fmla="*/ 389 h 83"/>
                <a:gd name="T40" fmla="*/ 92 w 52"/>
                <a:gd name="T41" fmla="*/ 389 h 83"/>
                <a:gd name="T42" fmla="*/ 92 w 52"/>
                <a:gd name="T43" fmla="*/ 385 h 83"/>
                <a:gd name="T44" fmla="*/ 87 w 52"/>
                <a:gd name="T45" fmla="*/ 385 h 83"/>
                <a:gd name="T46" fmla="*/ 87 w 52"/>
                <a:gd name="T47" fmla="*/ 380 h 83"/>
                <a:gd name="T48" fmla="*/ 92 w 52"/>
                <a:gd name="T49" fmla="*/ 375 h 83"/>
                <a:gd name="T50" fmla="*/ 92 w 52"/>
                <a:gd name="T51" fmla="*/ 370 h 83"/>
                <a:gd name="T52" fmla="*/ 82 w 52"/>
                <a:gd name="T53" fmla="*/ 365 h 83"/>
                <a:gd name="T54" fmla="*/ 82 w 52"/>
                <a:gd name="T55" fmla="*/ 365 h 83"/>
                <a:gd name="T56" fmla="*/ 77 w 52"/>
                <a:gd name="T57" fmla="*/ 365 h 83"/>
                <a:gd name="T58" fmla="*/ 72 w 52"/>
                <a:gd name="T59" fmla="*/ 355 h 83"/>
                <a:gd name="T60" fmla="*/ 72 w 52"/>
                <a:gd name="T61" fmla="*/ 350 h 83"/>
                <a:gd name="T62" fmla="*/ 72 w 52"/>
                <a:gd name="T63" fmla="*/ 346 h 83"/>
                <a:gd name="T64" fmla="*/ 72 w 52"/>
                <a:gd name="T65" fmla="*/ 346 h 83"/>
                <a:gd name="T66" fmla="*/ 72 w 52"/>
                <a:gd name="T67" fmla="*/ 341 h 83"/>
                <a:gd name="T68" fmla="*/ 266 w 52"/>
                <a:gd name="T69" fmla="*/ 321 h 83"/>
                <a:gd name="T70" fmla="*/ 266 w 52"/>
                <a:gd name="T71" fmla="*/ 316 h 83"/>
                <a:gd name="T72" fmla="*/ 256 w 52"/>
                <a:gd name="T73" fmla="*/ 307 h 83"/>
                <a:gd name="T74" fmla="*/ 256 w 52"/>
                <a:gd name="T75" fmla="*/ 282 h 83"/>
                <a:gd name="T76" fmla="*/ 246 w 52"/>
                <a:gd name="T77" fmla="*/ 268 h 83"/>
                <a:gd name="T78" fmla="*/ 246 w 52"/>
                <a:gd name="T79" fmla="*/ 253 h 83"/>
                <a:gd name="T80" fmla="*/ 251 w 52"/>
                <a:gd name="T81" fmla="*/ 243 h 83"/>
                <a:gd name="T82" fmla="*/ 251 w 52"/>
                <a:gd name="T83" fmla="*/ 229 h 83"/>
                <a:gd name="T84" fmla="*/ 256 w 52"/>
                <a:gd name="T85" fmla="*/ 219 h 83"/>
                <a:gd name="T86" fmla="*/ 261 w 52"/>
                <a:gd name="T87" fmla="*/ 219 h 83"/>
                <a:gd name="T88" fmla="*/ 251 w 52"/>
                <a:gd name="T89" fmla="*/ 214 h 83"/>
                <a:gd name="T90" fmla="*/ 256 w 52"/>
                <a:gd name="T91" fmla="*/ 204 h 83"/>
                <a:gd name="T92" fmla="*/ 251 w 52"/>
                <a:gd name="T93" fmla="*/ 200 h 83"/>
                <a:gd name="T94" fmla="*/ 246 w 52"/>
                <a:gd name="T95" fmla="*/ 195 h 83"/>
                <a:gd name="T96" fmla="*/ 240 w 52"/>
                <a:gd name="T97" fmla="*/ 190 h 83"/>
                <a:gd name="T98" fmla="*/ 235 w 52"/>
                <a:gd name="T99" fmla="*/ 180 h 83"/>
                <a:gd name="T100" fmla="*/ 230 w 52"/>
                <a:gd name="T101" fmla="*/ 175 h 83"/>
                <a:gd name="T102" fmla="*/ 184 w 52"/>
                <a:gd name="T103" fmla="*/ 0 h 83"/>
                <a:gd name="T104" fmla="*/ 0 w 52"/>
                <a:gd name="T105" fmla="*/ 15 h 83"/>
                <a:gd name="T106" fmla="*/ 0 w 52"/>
                <a:gd name="T107" fmla="*/ 15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8188" name="Freeform 16"/>
            <p:cNvSpPr>
              <a:spLocks/>
            </p:cNvSpPr>
            <p:nvPr/>
          </p:nvSpPr>
          <p:spPr bwMode="auto">
            <a:xfrm>
              <a:off x="4141" y="2179"/>
              <a:ext cx="610" cy="249"/>
            </a:xfrm>
            <a:custGeom>
              <a:avLst/>
              <a:gdLst>
                <a:gd name="T0" fmla="*/ 10 w 119"/>
                <a:gd name="T1" fmla="*/ 200 h 51"/>
                <a:gd name="T2" fmla="*/ 21 w 119"/>
                <a:gd name="T3" fmla="*/ 190 h 51"/>
                <a:gd name="T4" fmla="*/ 26 w 119"/>
                <a:gd name="T5" fmla="*/ 176 h 51"/>
                <a:gd name="T6" fmla="*/ 72 w 119"/>
                <a:gd name="T7" fmla="*/ 151 h 51"/>
                <a:gd name="T8" fmla="*/ 92 w 119"/>
                <a:gd name="T9" fmla="*/ 132 h 51"/>
                <a:gd name="T10" fmla="*/ 103 w 119"/>
                <a:gd name="T11" fmla="*/ 132 h 51"/>
                <a:gd name="T12" fmla="*/ 108 w 119"/>
                <a:gd name="T13" fmla="*/ 122 h 51"/>
                <a:gd name="T14" fmla="*/ 118 w 119"/>
                <a:gd name="T15" fmla="*/ 122 h 51"/>
                <a:gd name="T16" fmla="*/ 144 w 119"/>
                <a:gd name="T17" fmla="*/ 112 h 51"/>
                <a:gd name="T18" fmla="*/ 169 w 119"/>
                <a:gd name="T19" fmla="*/ 83 h 51"/>
                <a:gd name="T20" fmla="*/ 169 w 119"/>
                <a:gd name="T21" fmla="*/ 63 h 51"/>
                <a:gd name="T22" fmla="*/ 190 w 119"/>
                <a:gd name="T23" fmla="*/ 63 h 51"/>
                <a:gd name="T24" fmla="*/ 215 w 119"/>
                <a:gd name="T25" fmla="*/ 59 h 51"/>
                <a:gd name="T26" fmla="*/ 579 w 119"/>
                <a:gd name="T27" fmla="*/ 5 h 51"/>
                <a:gd name="T28" fmla="*/ 584 w 119"/>
                <a:gd name="T29" fmla="*/ 10 h 51"/>
                <a:gd name="T30" fmla="*/ 595 w 119"/>
                <a:gd name="T31" fmla="*/ 24 h 51"/>
                <a:gd name="T32" fmla="*/ 595 w 119"/>
                <a:gd name="T33" fmla="*/ 29 h 51"/>
                <a:gd name="T34" fmla="*/ 584 w 119"/>
                <a:gd name="T35" fmla="*/ 24 h 51"/>
                <a:gd name="T36" fmla="*/ 579 w 119"/>
                <a:gd name="T37" fmla="*/ 29 h 51"/>
                <a:gd name="T38" fmla="*/ 559 w 119"/>
                <a:gd name="T39" fmla="*/ 39 h 51"/>
                <a:gd name="T40" fmla="*/ 538 w 119"/>
                <a:gd name="T41" fmla="*/ 54 h 51"/>
                <a:gd name="T42" fmla="*/ 543 w 119"/>
                <a:gd name="T43" fmla="*/ 59 h 51"/>
                <a:gd name="T44" fmla="*/ 574 w 119"/>
                <a:gd name="T45" fmla="*/ 44 h 51"/>
                <a:gd name="T46" fmla="*/ 584 w 119"/>
                <a:gd name="T47" fmla="*/ 54 h 51"/>
                <a:gd name="T48" fmla="*/ 589 w 119"/>
                <a:gd name="T49" fmla="*/ 54 h 51"/>
                <a:gd name="T50" fmla="*/ 605 w 119"/>
                <a:gd name="T51" fmla="*/ 44 h 51"/>
                <a:gd name="T52" fmla="*/ 610 w 119"/>
                <a:gd name="T53" fmla="*/ 68 h 51"/>
                <a:gd name="T54" fmla="*/ 600 w 119"/>
                <a:gd name="T55" fmla="*/ 83 h 51"/>
                <a:gd name="T56" fmla="*/ 584 w 119"/>
                <a:gd name="T57" fmla="*/ 93 h 51"/>
                <a:gd name="T58" fmla="*/ 564 w 119"/>
                <a:gd name="T59" fmla="*/ 98 h 51"/>
                <a:gd name="T60" fmla="*/ 559 w 119"/>
                <a:gd name="T61" fmla="*/ 93 h 51"/>
                <a:gd name="T62" fmla="*/ 554 w 119"/>
                <a:gd name="T63" fmla="*/ 88 h 51"/>
                <a:gd name="T64" fmla="*/ 554 w 119"/>
                <a:gd name="T65" fmla="*/ 103 h 51"/>
                <a:gd name="T66" fmla="*/ 559 w 119"/>
                <a:gd name="T67" fmla="*/ 107 h 51"/>
                <a:gd name="T68" fmla="*/ 564 w 119"/>
                <a:gd name="T69" fmla="*/ 117 h 51"/>
                <a:gd name="T70" fmla="*/ 538 w 119"/>
                <a:gd name="T71" fmla="*/ 132 h 51"/>
                <a:gd name="T72" fmla="*/ 538 w 119"/>
                <a:gd name="T73" fmla="*/ 142 h 51"/>
                <a:gd name="T74" fmla="*/ 574 w 119"/>
                <a:gd name="T75" fmla="*/ 132 h 51"/>
                <a:gd name="T76" fmla="*/ 584 w 119"/>
                <a:gd name="T77" fmla="*/ 132 h 51"/>
                <a:gd name="T78" fmla="*/ 559 w 119"/>
                <a:gd name="T79" fmla="*/ 156 h 51"/>
                <a:gd name="T80" fmla="*/ 528 w 119"/>
                <a:gd name="T81" fmla="*/ 176 h 51"/>
                <a:gd name="T82" fmla="*/ 523 w 119"/>
                <a:gd name="T83" fmla="*/ 181 h 51"/>
                <a:gd name="T84" fmla="*/ 492 w 119"/>
                <a:gd name="T85" fmla="*/ 215 h 51"/>
                <a:gd name="T86" fmla="*/ 477 w 119"/>
                <a:gd name="T87" fmla="*/ 244 h 51"/>
                <a:gd name="T88" fmla="*/ 354 w 119"/>
                <a:gd name="T89" fmla="*/ 190 h 51"/>
                <a:gd name="T90" fmla="*/ 256 w 119"/>
                <a:gd name="T91" fmla="*/ 176 h 51"/>
                <a:gd name="T92" fmla="*/ 251 w 119"/>
                <a:gd name="T93" fmla="*/ 176 h 51"/>
                <a:gd name="T94" fmla="*/ 154 w 119"/>
                <a:gd name="T95" fmla="*/ 181 h 51"/>
                <a:gd name="T96" fmla="*/ 133 w 119"/>
                <a:gd name="T97" fmla="*/ 195 h 51"/>
                <a:gd name="T98" fmla="*/ 0 w 119"/>
                <a:gd name="T99" fmla="*/ 220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8189" name="Freeform 18"/>
            <p:cNvSpPr>
              <a:spLocks/>
            </p:cNvSpPr>
            <p:nvPr/>
          </p:nvSpPr>
          <p:spPr bwMode="auto">
            <a:xfrm>
              <a:off x="4243" y="1896"/>
              <a:ext cx="313" cy="293"/>
            </a:xfrm>
            <a:custGeom>
              <a:avLst/>
              <a:gdLst>
                <a:gd name="T0" fmla="*/ 103 w 61"/>
                <a:gd name="T1" fmla="*/ 0 h 60"/>
                <a:gd name="T2" fmla="*/ 103 w 61"/>
                <a:gd name="T3" fmla="*/ 15 h 60"/>
                <a:gd name="T4" fmla="*/ 108 w 61"/>
                <a:gd name="T5" fmla="*/ 24 h 60"/>
                <a:gd name="T6" fmla="*/ 97 w 61"/>
                <a:gd name="T7" fmla="*/ 63 h 60"/>
                <a:gd name="T8" fmla="*/ 97 w 61"/>
                <a:gd name="T9" fmla="*/ 73 h 60"/>
                <a:gd name="T10" fmla="*/ 92 w 61"/>
                <a:gd name="T11" fmla="*/ 93 h 60"/>
                <a:gd name="T12" fmla="*/ 77 w 61"/>
                <a:gd name="T13" fmla="*/ 107 h 60"/>
                <a:gd name="T14" fmla="*/ 67 w 61"/>
                <a:gd name="T15" fmla="*/ 112 h 60"/>
                <a:gd name="T16" fmla="*/ 56 w 61"/>
                <a:gd name="T17" fmla="*/ 117 h 60"/>
                <a:gd name="T18" fmla="*/ 51 w 61"/>
                <a:gd name="T19" fmla="*/ 127 h 60"/>
                <a:gd name="T20" fmla="*/ 46 w 61"/>
                <a:gd name="T21" fmla="*/ 147 h 60"/>
                <a:gd name="T22" fmla="*/ 31 w 61"/>
                <a:gd name="T23" fmla="*/ 147 h 60"/>
                <a:gd name="T24" fmla="*/ 21 w 61"/>
                <a:gd name="T25" fmla="*/ 166 h 60"/>
                <a:gd name="T26" fmla="*/ 21 w 61"/>
                <a:gd name="T27" fmla="*/ 186 h 60"/>
                <a:gd name="T28" fmla="*/ 10 w 61"/>
                <a:gd name="T29" fmla="*/ 200 h 60"/>
                <a:gd name="T30" fmla="*/ 0 w 61"/>
                <a:gd name="T31" fmla="*/ 210 h 60"/>
                <a:gd name="T32" fmla="*/ 0 w 61"/>
                <a:gd name="T33" fmla="*/ 225 h 60"/>
                <a:gd name="T34" fmla="*/ 15 w 61"/>
                <a:gd name="T35" fmla="*/ 249 h 60"/>
                <a:gd name="T36" fmla="*/ 31 w 61"/>
                <a:gd name="T37" fmla="*/ 264 h 60"/>
                <a:gd name="T38" fmla="*/ 41 w 61"/>
                <a:gd name="T39" fmla="*/ 264 h 60"/>
                <a:gd name="T40" fmla="*/ 41 w 61"/>
                <a:gd name="T41" fmla="*/ 269 h 60"/>
                <a:gd name="T42" fmla="*/ 51 w 61"/>
                <a:gd name="T43" fmla="*/ 269 h 60"/>
                <a:gd name="T44" fmla="*/ 51 w 61"/>
                <a:gd name="T45" fmla="*/ 278 h 60"/>
                <a:gd name="T46" fmla="*/ 77 w 61"/>
                <a:gd name="T47" fmla="*/ 293 h 60"/>
                <a:gd name="T48" fmla="*/ 92 w 61"/>
                <a:gd name="T49" fmla="*/ 288 h 60"/>
                <a:gd name="T50" fmla="*/ 97 w 61"/>
                <a:gd name="T51" fmla="*/ 278 h 60"/>
                <a:gd name="T52" fmla="*/ 108 w 61"/>
                <a:gd name="T53" fmla="*/ 288 h 60"/>
                <a:gd name="T54" fmla="*/ 128 w 61"/>
                <a:gd name="T55" fmla="*/ 278 h 60"/>
                <a:gd name="T56" fmla="*/ 133 w 61"/>
                <a:gd name="T57" fmla="*/ 269 h 60"/>
                <a:gd name="T58" fmla="*/ 154 w 61"/>
                <a:gd name="T59" fmla="*/ 259 h 60"/>
                <a:gd name="T60" fmla="*/ 169 w 61"/>
                <a:gd name="T61" fmla="*/ 249 h 60"/>
                <a:gd name="T62" fmla="*/ 169 w 61"/>
                <a:gd name="T63" fmla="*/ 234 h 60"/>
                <a:gd name="T64" fmla="*/ 195 w 61"/>
                <a:gd name="T65" fmla="*/ 156 h 60"/>
                <a:gd name="T66" fmla="*/ 205 w 61"/>
                <a:gd name="T67" fmla="*/ 161 h 60"/>
                <a:gd name="T68" fmla="*/ 210 w 61"/>
                <a:gd name="T69" fmla="*/ 171 h 60"/>
                <a:gd name="T70" fmla="*/ 226 w 61"/>
                <a:gd name="T71" fmla="*/ 156 h 60"/>
                <a:gd name="T72" fmla="*/ 236 w 61"/>
                <a:gd name="T73" fmla="*/ 132 h 60"/>
                <a:gd name="T74" fmla="*/ 251 w 61"/>
                <a:gd name="T75" fmla="*/ 122 h 60"/>
                <a:gd name="T76" fmla="*/ 262 w 61"/>
                <a:gd name="T77" fmla="*/ 112 h 60"/>
                <a:gd name="T78" fmla="*/ 267 w 61"/>
                <a:gd name="T79" fmla="*/ 98 h 60"/>
                <a:gd name="T80" fmla="*/ 267 w 61"/>
                <a:gd name="T81" fmla="*/ 93 h 60"/>
                <a:gd name="T82" fmla="*/ 267 w 61"/>
                <a:gd name="T83" fmla="*/ 73 h 60"/>
                <a:gd name="T84" fmla="*/ 303 w 61"/>
                <a:gd name="T85" fmla="*/ 93 h 60"/>
                <a:gd name="T86" fmla="*/ 308 w 61"/>
                <a:gd name="T87" fmla="*/ 93 h 60"/>
                <a:gd name="T88" fmla="*/ 303 w 61"/>
                <a:gd name="T89" fmla="*/ 63 h 60"/>
                <a:gd name="T90" fmla="*/ 298 w 61"/>
                <a:gd name="T91" fmla="*/ 54 h 60"/>
                <a:gd name="T92" fmla="*/ 287 w 61"/>
                <a:gd name="T93" fmla="*/ 54 h 60"/>
                <a:gd name="T94" fmla="*/ 262 w 61"/>
                <a:gd name="T95" fmla="*/ 59 h 60"/>
                <a:gd name="T96" fmla="*/ 251 w 61"/>
                <a:gd name="T97" fmla="*/ 68 h 60"/>
                <a:gd name="T98" fmla="*/ 236 w 61"/>
                <a:gd name="T99" fmla="*/ 63 h 60"/>
                <a:gd name="T100" fmla="*/ 231 w 61"/>
                <a:gd name="T101" fmla="*/ 73 h 60"/>
                <a:gd name="T102" fmla="*/ 216 w 61"/>
                <a:gd name="T103" fmla="*/ 83 h 60"/>
                <a:gd name="T104" fmla="*/ 200 w 61"/>
                <a:gd name="T105" fmla="*/ 98 h 60"/>
                <a:gd name="T106" fmla="*/ 185 w 61"/>
                <a:gd name="T107" fmla="*/ 63 h 60"/>
                <a:gd name="T108" fmla="*/ 108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8190" name="Freeform 19"/>
            <p:cNvSpPr>
              <a:spLocks/>
            </p:cNvSpPr>
            <p:nvPr/>
          </p:nvSpPr>
          <p:spPr bwMode="auto">
            <a:xfrm>
              <a:off x="3433" y="2306"/>
              <a:ext cx="344" cy="302"/>
            </a:xfrm>
            <a:custGeom>
              <a:avLst/>
              <a:gdLst>
                <a:gd name="T0" fmla="*/ 0 w 67"/>
                <a:gd name="T1" fmla="*/ 15 h 62"/>
                <a:gd name="T2" fmla="*/ 308 w 67"/>
                <a:gd name="T3" fmla="*/ 0 h 62"/>
                <a:gd name="T4" fmla="*/ 308 w 67"/>
                <a:gd name="T5" fmla="*/ 5 h 62"/>
                <a:gd name="T6" fmla="*/ 313 w 67"/>
                <a:gd name="T7" fmla="*/ 10 h 62"/>
                <a:gd name="T8" fmla="*/ 318 w 67"/>
                <a:gd name="T9" fmla="*/ 15 h 62"/>
                <a:gd name="T10" fmla="*/ 313 w 67"/>
                <a:gd name="T11" fmla="*/ 24 h 62"/>
                <a:gd name="T12" fmla="*/ 308 w 67"/>
                <a:gd name="T13" fmla="*/ 29 h 62"/>
                <a:gd name="T14" fmla="*/ 298 w 67"/>
                <a:gd name="T15" fmla="*/ 39 h 62"/>
                <a:gd name="T16" fmla="*/ 298 w 67"/>
                <a:gd name="T17" fmla="*/ 44 h 62"/>
                <a:gd name="T18" fmla="*/ 344 w 67"/>
                <a:gd name="T19" fmla="*/ 44 h 62"/>
                <a:gd name="T20" fmla="*/ 344 w 67"/>
                <a:gd name="T21" fmla="*/ 44 h 62"/>
                <a:gd name="T22" fmla="*/ 344 w 67"/>
                <a:gd name="T23" fmla="*/ 49 h 62"/>
                <a:gd name="T24" fmla="*/ 339 w 67"/>
                <a:gd name="T25" fmla="*/ 58 h 62"/>
                <a:gd name="T26" fmla="*/ 334 w 67"/>
                <a:gd name="T27" fmla="*/ 63 h 62"/>
                <a:gd name="T28" fmla="*/ 329 w 67"/>
                <a:gd name="T29" fmla="*/ 83 h 62"/>
                <a:gd name="T30" fmla="*/ 318 w 67"/>
                <a:gd name="T31" fmla="*/ 93 h 62"/>
                <a:gd name="T32" fmla="*/ 318 w 67"/>
                <a:gd name="T33" fmla="*/ 107 h 62"/>
                <a:gd name="T34" fmla="*/ 318 w 67"/>
                <a:gd name="T35" fmla="*/ 122 h 62"/>
                <a:gd name="T36" fmla="*/ 318 w 67"/>
                <a:gd name="T37" fmla="*/ 122 h 62"/>
                <a:gd name="T38" fmla="*/ 308 w 67"/>
                <a:gd name="T39" fmla="*/ 127 h 62"/>
                <a:gd name="T40" fmla="*/ 308 w 67"/>
                <a:gd name="T41" fmla="*/ 132 h 62"/>
                <a:gd name="T42" fmla="*/ 293 w 67"/>
                <a:gd name="T43" fmla="*/ 141 h 62"/>
                <a:gd name="T44" fmla="*/ 293 w 67"/>
                <a:gd name="T45" fmla="*/ 156 h 62"/>
                <a:gd name="T46" fmla="*/ 293 w 67"/>
                <a:gd name="T47" fmla="*/ 170 h 62"/>
                <a:gd name="T48" fmla="*/ 288 w 67"/>
                <a:gd name="T49" fmla="*/ 175 h 62"/>
                <a:gd name="T50" fmla="*/ 277 w 67"/>
                <a:gd name="T51" fmla="*/ 185 h 62"/>
                <a:gd name="T52" fmla="*/ 267 w 67"/>
                <a:gd name="T53" fmla="*/ 195 h 62"/>
                <a:gd name="T54" fmla="*/ 262 w 67"/>
                <a:gd name="T55" fmla="*/ 200 h 62"/>
                <a:gd name="T56" fmla="*/ 262 w 67"/>
                <a:gd name="T57" fmla="*/ 209 h 62"/>
                <a:gd name="T58" fmla="*/ 257 w 67"/>
                <a:gd name="T59" fmla="*/ 219 h 62"/>
                <a:gd name="T60" fmla="*/ 257 w 67"/>
                <a:gd name="T61" fmla="*/ 224 h 62"/>
                <a:gd name="T62" fmla="*/ 252 w 67"/>
                <a:gd name="T63" fmla="*/ 239 h 62"/>
                <a:gd name="T64" fmla="*/ 246 w 67"/>
                <a:gd name="T65" fmla="*/ 248 h 62"/>
                <a:gd name="T66" fmla="*/ 252 w 67"/>
                <a:gd name="T67" fmla="*/ 263 h 62"/>
                <a:gd name="T68" fmla="*/ 257 w 67"/>
                <a:gd name="T69" fmla="*/ 268 h 62"/>
                <a:gd name="T70" fmla="*/ 257 w 67"/>
                <a:gd name="T71" fmla="*/ 278 h 62"/>
                <a:gd name="T72" fmla="*/ 257 w 67"/>
                <a:gd name="T73" fmla="*/ 278 h 62"/>
                <a:gd name="T74" fmla="*/ 257 w 67"/>
                <a:gd name="T75" fmla="*/ 283 h 62"/>
                <a:gd name="T76" fmla="*/ 257 w 67"/>
                <a:gd name="T77" fmla="*/ 283 h 62"/>
                <a:gd name="T78" fmla="*/ 252 w 67"/>
                <a:gd name="T79" fmla="*/ 292 h 62"/>
                <a:gd name="T80" fmla="*/ 257 w 67"/>
                <a:gd name="T81" fmla="*/ 297 h 62"/>
                <a:gd name="T82" fmla="*/ 41 w 67"/>
                <a:gd name="T83" fmla="*/ 302 h 62"/>
                <a:gd name="T84" fmla="*/ 41 w 67"/>
                <a:gd name="T85" fmla="*/ 258 h 62"/>
                <a:gd name="T86" fmla="*/ 31 w 67"/>
                <a:gd name="T87" fmla="*/ 253 h 62"/>
                <a:gd name="T88" fmla="*/ 21 w 67"/>
                <a:gd name="T89" fmla="*/ 258 h 62"/>
                <a:gd name="T90" fmla="*/ 21 w 67"/>
                <a:gd name="T91" fmla="*/ 258 h 62"/>
                <a:gd name="T92" fmla="*/ 10 w 67"/>
                <a:gd name="T93" fmla="*/ 248 h 62"/>
                <a:gd name="T94" fmla="*/ 10 w 67"/>
                <a:gd name="T95" fmla="*/ 107 h 62"/>
                <a:gd name="T96" fmla="*/ 0 w 67"/>
                <a:gd name="T97" fmla="*/ 15 h 62"/>
                <a:gd name="T98" fmla="*/ 0 w 67"/>
                <a:gd name="T99" fmla="*/ 15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8191" name="Freeform 24"/>
            <p:cNvSpPr>
              <a:spLocks/>
            </p:cNvSpPr>
            <p:nvPr/>
          </p:nvSpPr>
          <p:spPr bwMode="auto">
            <a:xfrm>
              <a:off x="2552" y="2306"/>
              <a:ext cx="969" cy="898"/>
            </a:xfrm>
            <a:custGeom>
              <a:avLst/>
              <a:gdLst>
                <a:gd name="T0" fmla="*/ 877 w 189"/>
                <a:gd name="T1" fmla="*/ 244 h 184"/>
                <a:gd name="T2" fmla="*/ 815 w 189"/>
                <a:gd name="T3" fmla="*/ 229 h 184"/>
                <a:gd name="T4" fmla="*/ 774 w 189"/>
                <a:gd name="T5" fmla="*/ 239 h 184"/>
                <a:gd name="T6" fmla="*/ 743 w 189"/>
                <a:gd name="T7" fmla="*/ 239 h 184"/>
                <a:gd name="T8" fmla="*/ 733 w 189"/>
                <a:gd name="T9" fmla="*/ 239 h 184"/>
                <a:gd name="T10" fmla="*/ 718 w 189"/>
                <a:gd name="T11" fmla="*/ 229 h 184"/>
                <a:gd name="T12" fmla="*/ 702 w 189"/>
                <a:gd name="T13" fmla="*/ 249 h 184"/>
                <a:gd name="T14" fmla="*/ 692 w 189"/>
                <a:gd name="T15" fmla="*/ 234 h 184"/>
                <a:gd name="T16" fmla="*/ 661 w 189"/>
                <a:gd name="T17" fmla="*/ 229 h 184"/>
                <a:gd name="T18" fmla="*/ 641 w 189"/>
                <a:gd name="T19" fmla="*/ 225 h 184"/>
                <a:gd name="T20" fmla="*/ 610 w 189"/>
                <a:gd name="T21" fmla="*/ 215 h 184"/>
                <a:gd name="T22" fmla="*/ 590 w 189"/>
                <a:gd name="T23" fmla="*/ 210 h 184"/>
                <a:gd name="T24" fmla="*/ 559 w 189"/>
                <a:gd name="T25" fmla="*/ 200 h 184"/>
                <a:gd name="T26" fmla="*/ 543 w 189"/>
                <a:gd name="T27" fmla="*/ 185 h 184"/>
                <a:gd name="T28" fmla="*/ 513 w 189"/>
                <a:gd name="T29" fmla="*/ 176 h 184"/>
                <a:gd name="T30" fmla="*/ 297 w 189"/>
                <a:gd name="T31" fmla="*/ 0 h 184"/>
                <a:gd name="T32" fmla="*/ 0 w 189"/>
                <a:gd name="T33" fmla="*/ 351 h 184"/>
                <a:gd name="T34" fmla="*/ 5 w 189"/>
                <a:gd name="T35" fmla="*/ 366 h 184"/>
                <a:gd name="T36" fmla="*/ 26 w 189"/>
                <a:gd name="T37" fmla="*/ 395 h 184"/>
                <a:gd name="T38" fmla="*/ 118 w 189"/>
                <a:gd name="T39" fmla="*/ 483 h 184"/>
                <a:gd name="T40" fmla="*/ 128 w 189"/>
                <a:gd name="T41" fmla="*/ 508 h 184"/>
                <a:gd name="T42" fmla="*/ 195 w 189"/>
                <a:gd name="T43" fmla="*/ 600 h 184"/>
                <a:gd name="T44" fmla="*/ 251 w 189"/>
                <a:gd name="T45" fmla="*/ 610 h 184"/>
                <a:gd name="T46" fmla="*/ 287 w 189"/>
                <a:gd name="T47" fmla="*/ 556 h 184"/>
                <a:gd name="T48" fmla="*/ 308 w 189"/>
                <a:gd name="T49" fmla="*/ 551 h 184"/>
                <a:gd name="T50" fmla="*/ 344 w 189"/>
                <a:gd name="T51" fmla="*/ 561 h 184"/>
                <a:gd name="T52" fmla="*/ 385 w 189"/>
                <a:gd name="T53" fmla="*/ 581 h 184"/>
                <a:gd name="T54" fmla="*/ 395 w 189"/>
                <a:gd name="T55" fmla="*/ 591 h 184"/>
                <a:gd name="T56" fmla="*/ 426 w 189"/>
                <a:gd name="T57" fmla="*/ 630 h 184"/>
                <a:gd name="T58" fmla="*/ 482 w 189"/>
                <a:gd name="T59" fmla="*/ 727 h 184"/>
                <a:gd name="T60" fmla="*/ 513 w 189"/>
                <a:gd name="T61" fmla="*/ 756 h 184"/>
                <a:gd name="T62" fmla="*/ 523 w 189"/>
                <a:gd name="T63" fmla="*/ 805 h 184"/>
                <a:gd name="T64" fmla="*/ 569 w 189"/>
                <a:gd name="T65" fmla="*/ 859 h 184"/>
                <a:gd name="T66" fmla="*/ 646 w 189"/>
                <a:gd name="T67" fmla="*/ 883 h 184"/>
                <a:gd name="T68" fmla="*/ 692 w 189"/>
                <a:gd name="T69" fmla="*/ 888 h 184"/>
                <a:gd name="T70" fmla="*/ 687 w 189"/>
                <a:gd name="T71" fmla="*/ 878 h 184"/>
                <a:gd name="T72" fmla="*/ 672 w 189"/>
                <a:gd name="T73" fmla="*/ 791 h 184"/>
                <a:gd name="T74" fmla="*/ 667 w 189"/>
                <a:gd name="T75" fmla="*/ 781 h 184"/>
                <a:gd name="T76" fmla="*/ 682 w 189"/>
                <a:gd name="T77" fmla="*/ 747 h 184"/>
                <a:gd name="T78" fmla="*/ 687 w 189"/>
                <a:gd name="T79" fmla="*/ 737 h 184"/>
                <a:gd name="T80" fmla="*/ 702 w 189"/>
                <a:gd name="T81" fmla="*/ 708 h 184"/>
                <a:gd name="T82" fmla="*/ 713 w 189"/>
                <a:gd name="T83" fmla="*/ 708 h 184"/>
                <a:gd name="T84" fmla="*/ 723 w 189"/>
                <a:gd name="T85" fmla="*/ 693 h 184"/>
                <a:gd name="T86" fmla="*/ 733 w 189"/>
                <a:gd name="T87" fmla="*/ 693 h 184"/>
                <a:gd name="T88" fmla="*/ 754 w 189"/>
                <a:gd name="T89" fmla="*/ 683 h 184"/>
                <a:gd name="T90" fmla="*/ 764 w 189"/>
                <a:gd name="T91" fmla="*/ 664 h 184"/>
                <a:gd name="T92" fmla="*/ 769 w 189"/>
                <a:gd name="T93" fmla="*/ 674 h 184"/>
                <a:gd name="T94" fmla="*/ 846 w 189"/>
                <a:gd name="T95" fmla="*/ 634 h 184"/>
                <a:gd name="T96" fmla="*/ 861 w 189"/>
                <a:gd name="T97" fmla="*/ 591 h 184"/>
                <a:gd name="T98" fmla="*/ 877 w 189"/>
                <a:gd name="T99" fmla="*/ 586 h 184"/>
                <a:gd name="T100" fmla="*/ 928 w 189"/>
                <a:gd name="T101" fmla="*/ 581 h 184"/>
                <a:gd name="T102" fmla="*/ 943 w 189"/>
                <a:gd name="T103" fmla="*/ 571 h 184"/>
                <a:gd name="T104" fmla="*/ 948 w 189"/>
                <a:gd name="T105" fmla="*/ 556 h 184"/>
                <a:gd name="T106" fmla="*/ 954 w 189"/>
                <a:gd name="T107" fmla="*/ 517 h 184"/>
                <a:gd name="T108" fmla="*/ 964 w 189"/>
                <a:gd name="T109" fmla="*/ 493 h 184"/>
                <a:gd name="T110" fmla="*/ 959 w 189"/>
                <a:gd name="T111" fmla="*/ 444 h 184"/>
                <a:gd name="T112" fmla="*/ 948 w 189"/>
                <a:gd name="T113" fmla="*/ 429 h 184"/>
                <a:gd name="T114" fmla="*/ 943 w 189"/>
                <a:gd name="T115" fmla="*/ 400 h 184"/>
                <a:gd name="T116" fmla="*/ 923 w 189"/>
                <a:gd name="T117" fmla="*/ 259 h 184"/>
                <a:gd name="T118" fmla="*/ 892 w 189"/>
                <a:gd name="T119" fmla="*/ 249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8192" name="Freeform 51"/>
            <p:cNvSpPr>
              <a:spLocks/>
            </p:cNvSpPr>
            <p:nvPr/>
          </p:nvSpPr>
          <p:spPr bwMode="auto">
            <a:xfrm>
              <a:off x="3474" y="2604"/>
              <a:ext cx="395" cy="322"/>
            </a:xfrm>
            <a:custGeom>
              <a:avLst/>
              <a:gdLst>
                <a:gd name="T0" fmla="*/ 210 w 77"/>
                <a:gd name="T1" fmla="*/ 5 h 66"/>
                <a:gd name="T2" fmla="*/ 226 w 77"/>
                <a:gd name="T3" fmla="*/ 49 h 66"/>
                <a:gd name="T4" fmla="*/ 221 w 77"/>
                <a:gd name="T5" fmla="*/ 63 h 66"/>
                <a:gd name="T6" fmla="*/ 205 w 77"/>
                <a:gd name="T7" fmla="*/ 107 h 66"/>
                <a:gd name="T8" fmla="*/ 328 w 77"/>
                <a:gd name="T9" fmla="*/ 161 h 66"/>
                <a:gd name="T10" fmla="*/ 328 w 77"/>
                <a:gd name="T11" fmla="*/ 195 h 66"/>
                <a:gd name="T12" fmla="*/ 323 w 77"/>
                <a:gd name="T13" fmla="*/ 220 h 66"/>
                <a:gd name="T14" fmla="*/ 298 w 77"/>
                <a:gd name="T15" fmla="*/ 215 h 66"/>
                <a:gd name="T16" fmla="*/ 287 w 77"/>
                <a:gd name="T17" fmla="*/ 239 h 66"/>
                <a:gd name="T18" fmla="*/ 318 w 77"/>
                <a:gd name="T19" fmla="*/ 234 h 66"/>
                <a:gd name="T20" fmla="*/ 339 w 77"/>
                <a:gd name="T21" fmla="*/ 229 h 66"/>
                <a:gd name="T22" fmla="*/ 328 w 77"/>
                <a:gd name="T23" fmla="*/ 239 h 66"/>
                <a:gd name="T24" fmla="*/ 339 w 77"/>
                <a:gd name="T25" fmla="*/ 249 h 66"/>
                <a:gd name="T26" fmla="*/ 364 w 77"/>
                <a:gd name="T27" fmla="*/ 229 h 66"/>
                <a:gd name="T28" fmla="*/ 380 w 77"/>
                <a:gd name="T29" fmla="*/ 234 h 66"/>
                <a:gd name="T30" fmla="*/ 374 w 77"/>
                <a:gd name="T31" fmla="*/ 249 h 66"/>
                <a:gd name="T32" fmla="*/ 349 w 77"/>
                <a:gd name="T33" fmla="*/ 273 h 66"/>
                <a:gd name="T34" fmla="*/ 364 w 77"/>
                <a:gd name="T35" fmla="*/ 293 h 66"/>
                <a:gd name="T36" fmla="*/ 395 w 77"/>
                <a:gd name="T37" fmla="*/ 317 h 66"/>
                <a:gd name="T38" fmla="*/ 364 w 77"/>
                <a:gd name="T39" fmla="*/ 307 h 66"/>
                <a:gd name="T40" fmla="*/ 328 w 77"/>
                <a:gd name="T41" fmla="*/ 288 h 66"/>
                <a:gd name="T42" fmla="*/ 313 w 77"/>
                <a:gd name="T43" fmla="*/ 302 h 66"/>
                <a:gd name="T44" fmla="*/ 308 w 77"/>
                <a:gd name="T45" fmla="*/ 317 h 66"/>
                <a:gd name="T46" fmla="*/ 292 w 77"/>
                <a:gd name="T47" fmla="*/ 307 h 66"/>
                <a:gd name="T48" fmla="*/ 277 w 77"/>
                <a:gd name="T49" fmla="*/ 307 h 66"/>
                <a:gd name="T50" fmla="*/ 251 w 77"/>
                <a:gd name="T51" fmla="*/ 312 h 66"/>
                <a:gd name="T52" fmla="*/ 210 w 77"/>
                <a:gd name="T53" fmla="*/ 288 h 66"/>
                <a:gd name="T54" fmla="*/ 195 w 77"/>
                <a:gd name="T55" fmla="*/ 278 h 66"/>
                <a:gd name="T56" fmla="*/ 190 w 77"/>
                <a:gd name="T57" fmla="*/ 273 h 66"/>
                <a:gd name="T58" fmla="*/ 174 w 77"/>
                <a:gd name="T59" fmla="*/ 268 h 66"/>
                <a:gd name="T60" fmla="*/ 169 w 77"/>
                <a:gd name="T61" fmla="*/ 263 h 66"/>
                <a:gd name="T62" fmla="*/ 159 w 77"/>
                <a:gd name="T63" fmla="*/ 283 h 66"/>
                <a:gd name="T64" fmla="*/ 77 w 77"/>
                <a:gd name="T65" fmla="*/ 273 h 66"/>
                <a:gd name="T66" fmla="*/ 21 w 77"/>
                <a:gd name="T67" fmla="*/ 268 h 66"/>
                <a:gd name="T68" fmla="*/ 26 w 77"/>
                <a:gd name="T69" fmla="*/ 259 h 66"/>
                <a:gd name="T70" fmla="*/ 31 w 77"/>
                <a:gd name="T71" fmla="*/ 224 h 66"/>
                <a:gd name="T72" fmla="*/ 31 w 77"/>
                <a:gd name="T73" fmla="*/ 205 h 66"/>
                <a:gd name="T74" fmla="*/ 46 w 77"/>
                <a:gd name="T75" fmla="*/ 181 h 66"/>
                <a:gd name="T76" fmla="*/ 36 w 77"/>
                <a:gd name="T77" fmla="*/ 146 h 66"/>
                <a:gd name="T78" fmla="*/ 31 w 77"/>
                <a:gd name="T79" fmla="*/ 137 h 66"/>
                <a:gd name="T80" fmla="*/ 21 w 77"/>
                <a:gd name="T81" fmla="*/ 122 h 66"/>
                <a:gd name="T82" fmla="*/ 5 w 77"/>
                <a:gd name="T83" fmla="*/ 93 h 66"/>
                <a:gd name="T84" fmla="*/ 0 w 77"/>
                <a:gd name="T85" fmla="*/ 5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8193" name="Freeform 52"/>
            <p:cNvSpPr>
              <a:spLocks/>
            </p:cNvSpPr>
            <p:nvPr/>
          </p:nvSpPr>
          <p:spPr bwMode="auto">
            <a:xfrm>
              <a:off x="3633" y="1799"/>
              <a:ext cx="277" cy="463"/>
            </a:xfrm>
            <a:custGeom>
              <a:avLst/>
              <a:gdLst>
                <a:gd name="T0" fmla="*/ 46 w 54"/>
                <a:gd name="T1" fmla="*/ 10 h 95"/>
                <a:gd name="T2" fmla="*/ 62 w 54"/>
                <a:gd name="T3" fmla="*/ 24 h 95"/>
                <a:gd name="T4" fmla="*/ 77 w 54"/>
                <a:gd name="T5" fmla="*/ 39 h 95"/>
                <a:gd name="T6" fmla="*/ 77 w 54"/>
                <a:gd name="T7" fmla="*/ 58 h 95"/>
                <a:gd name="T8" fmla="*/ 72 w 54"/>
                <a:gd name="T9" fmla="*/ 73 h 95"/>
                <a:gd name="T10" fmla="*/ 56 w 54"/>
                <a:gd name="T11" fmla="*/ 93 h 95"/>
                <a:gd name="T12" fmla="*/ 46 w 54"/>
                <a:gd name="T13" fmla="*/ 97 h 95"/>
                <a:gd name="T14" fmla="*/ 26 w 54"/>
                <a:gd name="T15" fmla="*/ 102 h 95"/>
                <a:gd name="T16" fmla="*/ 21 w 54"/>
                <a:gd name="T17" fmla="*/ 117 h 95"/>
                <a:gd name="T18" fmla="*/ 31 w 54"/>
                <a:gd name="T19" fmla="*/ 132 h 95"/>
                <a:gd name="T20" fmla="*/ 21 w 54"/>
                <a:gd name="T21" fmla="*/ 166 h 95"/>
                <a:gd name="T22" fmla="*/ 5 w 54"/>
                <a:gd name="T23" fmla="*/ 175 h 95"/>
                <a:gd name="T24" fmla="*/ 0 w 54"/>
                <a:gd name="T25" fmla="*/ 190 h 95"/>
                <a:gd name="T26" fmla="*/ 0 w 54"/>
                <a:gd name="T27" fmla="*/ 200 h 95"/>
                <a:gd name="T28" fmla="*/ 5 w 54"/>
                <a:gd name="T29" fmla="*/ 234 h 95"/>
                <a:gd name="T30" fmla="*/ 26 w 54"/>
                <a:gd name="T31" fmla="*/ 258 h 95"/>
                <a:gd name="T32" fmla="*/ 51 w 54"/>
                <a:gd name="T33" fmla="*/ 278 h 95"/>
                <a:gd name="T34" fmla="*/ 67 w 54"/>
                <a:gd name="T35" fmla="*/ 312 h 95"/>
                <a:gd name="T36" fmla="*/ 77 w 54"/>
                <a:gd name="T37" fmla="*/ 302 h 95"/>
                <a:gd name="T38" fmla="*/ 97 w 54"/>
                <a:gd name="T39" fmla="*/ 317 h 95"/>
                <a:gd name="T40" fmla="*/ 97 w 54"/>
                <a:gd name="T41" fmla="*/ 336 h 95"/>
                <a:gd name="T42" fmla="*/ 82 w 54"/>
                <a:gd name="T43" fmla="*/ 356 h 95"/>
                <a:gd name="T44" fmla="*/ 97 w 54"/>
                <a:gd name="T45" fmla="*/ 380 h 95"/>
                <a:gd name="T46" fmla="*/ 123 w 54"/>
                <a:gd name="T47" fmla="*/ 395 h 95"/>
                <a:gd name="T48" fmla="*/ 149 w 54"/>
                <a:gd name="T49" fmla="*/ 424 h 95"/>
                <a:gd name="T50" fmla="*/ 154 w 54"/>
                <a:gd name="T51" fmla="*/ 434 h 95"/>
                <a:gd name="T52" fmla="*/ 149 w 54"/>
                <a:gd name="T53" fmla="*/ 444 h 95"/>
                <a:gd name="T54" fmla="*/ 164 w 54"/>
                <a:gd name="T55" fmla="*/ 463 h 95"/>
                <a:gd name="T56" fmla="*/ 169 w 54"/>
                <a:gd name="T57" fmla="*/ 458 h 95"/>
                <a:gd name="T58" fmla="*/ 174 w 54"/>
                <a:gd name="T59" fmla="*/ 448 h 95"/>
                <a:gd name="T60" fmla="*/ 195 w 54"/>
                <a:gd name="T61" fmla="*/ 444 h 95"/>
                <a:gd name="T62" fmla="*/ 215 w 54"/>
                <a:gd name="T63" fmla="*/ 453 h 95"/>
                <a:gd name="T64" fmla="*/ 221 w 54"/>
                <a:gd name="T65" fmla="*/ 434 h 95"/>
                <a:gd name="T66" fmla="*/ 226 w 54"/>
                <a:gd name="T67" fmla="*/ 424 h 95"/>
                <a:gd name="T68" fmla="*/ 246 w 54"/>
                <a:gd name="T69" fmla="*/ 414 h 95"/>
                <a:gd name="T70" fmla="*/ 241 w 54"/>
                <a:gd name="T71" fmla="*/ 405 h 95"/>
                <a:gd name="T72" fmla="*/ 241 w 54"/>
                <a:gd name="T73" fmla="*/ 395 h 95"/>
                <a:gd name="T74" fmla="*/ 246 w 54"/>
                <a:gd name="T75" fmla="*/ 390 h 95"/>
                <a:gd name="T76" fmla="*/ 246 w 54"/>
                <a:gd name="T77" fmla="*/ 385 h 95"/>
                <a:gd name="T78" fmla="*/ 246 w 54"/>
                <a:gd name="T79" fmla="*/ 356 h 95"/>
                <a:gd name="T80" fmla="*/ 267 w 54"/>
                <a:gd name="T81" fmla="*/ 331 h 95"/>
                <a:gd name="T82" fmla="*/ 277 w 54"/>
                <a:gd name="T83" fmla="*/ 312 h 95"/>
                <a:gd name="T84" fmla="*/ 267 w 54"/>
                <a:gd name="T85" fmla="*/ 278 h 95"/>
                <a:gd name="T86" fmla="*/ 267 w 54"/>
                <a:gd name="T87" fmla="*/ 263 h 95"/>
                <a:gd name="T88" fmla="*/ 251 w 54"/>
                <a:gd name="T89" fmla="*/ 63 h 95"/>
                <a:gd name="T90" fmla="*/ 246 w 54"/>
                <a:gd name="T91" fmla="*/ 54 h 95"/>
                <a:gd name="T92" fmla="*/ 236 w 54"/>
                <a:gd name="T93" fmla="*/ 29 h 95"/>
                <a:gd name="T94" fmla="*/ 226 w 54"/>
                <a:gd name="T95" fmla="*/ 15 h 95"/>
                <a:gd name="T96" fmla="*/ 226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grpSp>
          <p:nvGrpSpPr>
            <p:cNvPr id="48194" name="Group 53"/>
            <p:cNvGrpSpPr>
              <a:grpSpLocks/>
            </p:cNvGrpSpPr>
            <p:nvPr/>
          </p:nvGrpSpPr>
          <p:grpSpPr bwMode="auto">
            <a:xfrm>
              <a:off x="3669" y="1384"/>
              <a:ext cx="523" cy="468"/>
              <a:chOff x="3562" y="1636"/>
              <a:chExt cx="497" cy="468"/>
            </a:xfrm>
          </p:grpSpPr>
          <p:sp>
            <p:nvSpPr>
              <p:cNvPr id="48198" name="Freeform 54"/>
              <p:cNvSpPr>
                <a:spLocks/>
              </p:cNvSpPr>
              <p:nvPr/>
            </p:nvSpPr>
            <p:spPr bwMode="auto">
              <a:xfrm>
                <a:off x="3806" y="1758"/>
                <a:ext cx="253" cy="346"/>
              </a:xfrm>
              <a:custGeom>
                <a:avLst/>
                <a:gdLst>
                  <a:gd name="T0" fmla="*/ 127 w 52"/>
                  <a:gd name="T1" fmla="*/ 331 h 71"/>
                  <a:gd name="T2" fmla="*/ 209 w 52"/>
                  <a:gd name="T3" fmla="*/ 327 h 71"/>
                  <a:gd name="T4" fmla="*/ 219 w 52"/>
                  <a:gd name="T5" fmla="*/ 302 h 71"/>
                  <a:gd name="T6" fmla="*/ 219 w 52"/>
                  <a:gd name="T7" fmla="*/ 283 h 71"/>
                  <a:gd name="T8" fmla="*/ 234 w 52"/>
                  <a:gd name="T9" fmla="*/ 268 h 71"/>
                  <a:gd name="T10" fmla="*/ 238 w 52"/>
                  <a:gd name="T11" fmla="*/ 253 h 71"/>
                  <a:gd name="T12" fmla="*/ 243 w 52"/>
                  <a:gd name="T13" fmla="*/ 244 h 71"/>
                  <a:gd name="T14" fmla="*/ 248 w 52"/>
                  <a:gd name="T15" fmla="*/ 249 h 71"/>
                  <a:gd name="T16" fmla="*/ 253 w 52"/>
                  <a:gd name="T17" fmla="*/ 244 h 71"/>
                  <a:gd name="T18" fmla="*/ 253 w 52"/>
                  <a:gd name="T19" fmla="*/ 224 h 71"/>
                  <a:gd name="T20" fmla="*/ 248 w 52"/>
                  <a:gd name="T21" fmla="*/ 205 h 71"/>
                  <a:gd name="T22" fmla="*/ 229 w 52"/>
                  <a:gd name="T23" fmla="*/ 136 h 71"/>
                  <a:gd name="T24" fmla="*/ 204 w 52"/>
                  <a:gd name="T25" fmla="*/ 136 h 71"/>
                  <a:gd name="T26" fmla="*/ 175 w 52"/>
                  <a:gd name="T27" fmla="*/ 175 h 71"/>
                  <a:gd name="T28" fmla="*/ 170 w 52"/>
                  <a:gd name="T29" fmla="*/ 171 h 71"/>
                  <a:gd name="T30" fmla="*/ 161 w 52"/>
                  <a:gd name="T31" fmla="*/ 166 h 71"/>
                  <a:gd name="T32" fmla="*/ 161 w 52"/>
                  <a:gd name="T33" fmla="*/ 146 h 71"/>
                  <a:gd name="T34" fmla="*/ 175 w 52"/>
                  <a:gd name="T35" fmla="*/ 136 h 71"/>
                  <a:gd name="T36" fmla="*/ 175 w 52"/>
                  <a:gd name="T37" fmla="*/ 127 h 71"/>
                  <a:gd name="T38" fmla="*/ 185 w 52"/>
                  <a:gd name="T39" fmla="*/ 117 h 71"/>
                  <a:gd name="T40" fmla="*/ 185 w 52"/>
                  <a:gd name="T41" fmla="*/ 83 h 71"/>
                  <a:gd name="T42" fmla="*/ 180 w 52"/>
                  <a:gd name="T43" fmla="*/ 68 h 71"/>
                  <a:gd name="T44" fmla="*/ 170 w 52"/>
                  <a:gd name="T45" fmla="*/ 58 h 71"/>
                  <a:gd name="T46" fmla="*/ 180 w 52"/>
                  <a:gd name="T47" fmla="*/ 49 h 71"/>
                  <a:gd name="T48" fmla="*/ 175 w 52"/>
                  <a:gd name="T49" fmla="*/ 34 h 71"/>
                  <a:gd name="T50" fmla="*/ 146 w 52"/>
                  <a:gd name="T51" fmla="*/ 19 h 71"/>
                  <a:gd name="T52" fmla="*/ 127 w 52"/>
                  <a:gd name="T53" fmla="*/ 10 h 71"/>
                  <a:gd name="T54" fmla="*/ 102 w 52"/>
                  <a:gd name="T55" fmla="*/ 5 h 71"/>
                  <a:gd name="T56" fmla="*/ 88 w 52"/>
                  <a:gd name="T57" fmla="*/ 5 h 71"/>
                  <a:gd name="T58" fmla="*/ 73 w 52"/>
                  <a:gd name="T59" fmla="*/ 15 h 71"/>
                  <a:gd name="T60" fmla="*/ 73 w 52"/>
                  <a:gd name="T61" fmla="*/ 29 h 71"/>
                  <a:gd name="T62" fmla="*/ 78 w 52"/>
                  <a:gd name="T63" fmla="*/ 34 h 71"/>
                  <a:gd name="T64" fmla="*/ 73 w 52"/>
                  <a:gd name="T65" fmla="*/ 39 h 71"/>
                  <a:gd name="T66" fmla="*/ 63 w 52"/>
                  <a:gd name="T67" fmla="*/ 49 h 71"/>
                  <a:gd name="T68" fmla="*/ 58 w 52"/>
                  <a:gd name="T69" fmla="*/ 63 h 71"/>
                  <a:gd name="T70" fmla="*/ 58 w 52"/>
                  <a:gd name="T71" fmla="*/ 83 h 71"/>
                  <a:gd name="T72" fmla="*/ 49 w 52"/>
                  <a:gd name="T73" fmla="*/ 78 h 71"/>
                  <a:gd name="T74" fmla="*/ 49 w 52"/>
                  <a:gd name="T75" fmla="*/ 63 h 71"/>
                  <a:gd name="T76" fmla="*/ 49 w 52"/>
                  <a:gd name="T77" fmla="*/ 54 h 71"/>
                  <a:gd name="T78" fmla="*/ 39 w 52"/>
                  <a:gd name="T79" fmla="*/ 63 h 71"/>
                  <a:gd name="T80" fmla="*/ 39 w 52"/>
                  <a:gd name="T81" fmla="*/ 78 h 71"/>
                  <a:gd name="T82" fmla="*/ 24 w 52"/>
                  <a:gd name="T83" fmla="*/ 83 h 71"/>
                  <a:gd name="T84" fmla="*/ 19 w 52"/>
                  <a:gd name="T85" fmla="*/ 93 h 71"/>
                  <a:gd name="T86" fmla="*/ 15 w 52"/>
                  <a:gd name="T87" fmla="*/ 112 h 71"/>
                  <a:gd name="T88" fmla="*/ 10 w 52"/>
                  <a:gd name="T89" fmla="*/ 136 h 71"/>
                  <a:gd name="T90" fmla="*/ 5 w 52"/>
                  <a:gd name="T91" fmla="*/ 156 h 71"/>
                  <a:gd name="T92" fmla="*/ 10 w 52"/>
                  <a:gd name="T93" fmla="*/ 180 h 71"/>
                  <a:gd name="T94" fmla="*/ 10 w 52"/>
                  <a:gd name="T95" fmla="*/ 200 h 71"/>
                  <a:gd name="T96" fmla="*/ 29 w 52"/>
                  <a:gd name="T97" fmla="*/ 244 h 71"/>
                  <a:gd name="T98" fmla="*/ 34 w 52"/>
                  <a:gd name="T99" fmla="*/ 268 h 71"/>
                  <a:gd name="T100" fmla="*/ 34 w 52"/>
                  <a:gd name="T101" fmla="*/ 273 h 71"/>
                  <a:gd name="T102" fmla="*/ 29 w 52"/>
                  <a:gd name="T103" fmla="*/ 302 h 71"/>
                  <a:gd name="T104" fmla="*/ 10 w 52"/>
                  <a:gd name="T105" fmla="*/ 336 h 71"/>
                  <a:gd name="T106" fmla="*/ 0 w 52"/>
                  <a:gd name="T107" fmla="*/ 34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8199" name="Freeform 55"/>
              <p:cNvSpPr>
                <a:spLocks/>
              </p:cNvSpPr>
              <p:nvPr/>
            </p:nvSpPr>
            <p:spPr bwMode="auto">
              <a:xfrm>
                <a:off x="3562" y="1636"/>
                <a:ext cx="405" cy="200"/>
              </a:xfrm>
              <a:custGeom>
                <a:avLst/>
                <a:gdLst>
                  <a:gd name="T0" fmla="*/ 20 w 83"/>
                  <a:gd name="T1" fmla="*/ 78 h 41"/>
                  <a:gd name="T2" fmla="*/ 39 w 83"/>
                  <a:gd name="T3" fmla="*/ 63 h 41"/>
                  <a:gd name="T4" fmla="*/ 98 w 83"/>
                  <a:gd name="T5" fmla="*/ 29 h 41"/>
                  <a:gd name="T6" fmla="*/ 127 w 83"/>
                  <a:gd name="T7" fmla="*/ 5 h 41"/>
                  <a:gd name="T8" fmla="*/ 151 w 83"/>
                  <a:gd name="T9" fmla="*/ 5 h 41"/>
                  <a:gd name="T10" fmla="*/ 137 w 83"/>
                  <a:gd name="T11" fmla="*/ 20 h 41"/>
                  <a:gd name="T12" fmla="*/ 112 w 83"/>
                  <a:gd name="T13" fmla="*/ 44 h 41"/>
                  <a:gd name="T14" fmla="*/ 112 w 83"/>
                  <a:gd name="T15" fmla="*/ 59 h 41"/>
                  <a:gd name="T16" fmla="*/ 137 w 83"/>
                  <a:gd name="T17" fmla="*/ 49 h 41"/>
                  <a:gd name="T18" fmla="*/ 190 w 83"/>
                  <a:gd name="T19" fmla="*/ 73 h 41"/>
                  <a:gd name="T20" fmla="*/ 210 w 83"/>
                  <a:gd name="T21" fmla="*/ 78 h 41"/>
                  <a:gd name="T22" fmla="*/ 215 w 83"/>
                  <a:gd name="T23" fmla="*/ 83 h 41"/>
                  <a:gd name="T24" fmla="*/ 239 w 83"/>
                  <a:gd name="T25" fmla="*/ 63 h 41"/>
                  <a:gd name="T26" fmla="*/ 312 w 83"/>
                  <a:gd name="T27" fmla="*/ 39 h 41"/>
                  <a:gd name="T28" fmla="*/ 307 w 83"/>
                  <a:gd name="T29" fmla="*/ 54 h 41"/>
                  <a:gd name="T30" fmla="*/ 322 w 83"/>
                  <a:gd name="T31" fmla="*/ 68 h 41"/>
                  <a:gd name="T32" fmla="*/ 351 w 83"/>
                  <a:gd name="T33" fmla="*/ 63 h 41"/>
                  <a:gd name="T34" fmla="*/ 371 w 83"/>
                  <a:gd name="T35" fmla="*/ 88 h 41"/>
                  <a:gd name="T36" fmla="*/ 400 w 83"/>
                  <a:gd name="T37" fmla="*/ 93 h 41"/>
                  <a:gd name="T38" fmla="*/ 400 w 83"/>
                  <a:gd name="T39" fmla="*/ 102 h 41"/>
                  <a:gd name="T40" fmla="*/ 385 w 83"/>
                  <a:gd name="T41" fmla="*/ 102 h 41"/>
                  <a:gd name="T42" fmla="*/ 366 w 83"/>
                  <a:gd name="T43" fmla="*/ 102 h 41"/>
                  <a:gd name="T44" fmla="*/ 337 w 83"/>
                  <a:gd name="T45" fmla="*/ 102 h 41"/>
                  <a:gd name="T46" fmla="*/ 337 w 83"/>
                  <a:gd name="T47" fmla="*/ 117 h 41"/>
                  <a:gd name="T48" fmla="*/ 303 w 83"/>
                  <a:gd name="T49" fmla="*/ 102 h 41"/>
                  <a:gd name="T50" fmla="*/ 278 w 83"/>
                  <a:gd name="T51" fmla="*/ 112 h 41"/>
                  <a:gd name="T52" fmla="*/ 268 w 83"/>
                  <a:gd name="T53" fmla="*/ 122 h 41"/>
                  <a:gd name="T54" fmla="*/ 244 w 83"/>
                  <a:gd name="T55" fmla="*/ 122 h 41"/>
                  <a:gd name="T56" fmla="*/ 224 w 83"/>
                  <a:gd name="T57" fmla="*/ 146 h 41"/>
                  <a:gd name="T58" fmla="*/ 229 w 83"/>
                  <a:gd name="T59" fmla="*/ 137 h 41"/>
                  <a:gd name="T60" fmla="*/ 215 w 83"/>
                  <a:gd name="T61" fmla="*/ 137 h 41"/>
                  <a:gd name="T62" fmla="*/ 205 w 83"/>
                  <a:gd name="T63" fmla="*/ 132 h 41"/>
                  <a:gd name="T64" fmla="*/ 195 w 83"/>
                  <a:gd name="T65" fmla="*/ 156 h 41"/>
                  <a:gd name="T66" fmla="*/ 176 w 83"/>
                  <a:gd name="T67" fmla="*/ 185 h 41"/>
                  <a:gd name="T68" fmla="*/ 166 w 83"/>
                  <a:gd name="T69" fmla="*/ 190 h 41"/>
                  <a:gd name="T70" fmla="*/ 171 w 83"/>
                  <a:gd name="T71" fmla="*/ 176 h 41"/>
                  <a:gd name="T72" fmla="*/ 156 w 83"/>
                  <a:gd name="T73" fmla="*/ 176 h 41"/>
                  <a:gd name="T74" fmla="*/ 146 w 83"/>
                  <a:gd name="T75" fmla="*/ 141 h 41"/>
                  <a:gd name="T76" fmla="*/ 142 w 83"/>
                  <a:gd name="T77" fmla="*/ 137 h 41"/>
                  <a:gd name="T78" fmla="*/ 112 w 83"/>
                  <a:gd name="T79" fmla="*/ 127 h 41"/>
                  <a:gd name="T80" fmla="*/ 107 w 83"/>
                  <a:gd name="T81" fmla="*/ 127 h 41"/>
                  <a:gd name="T82" fmla="*/ 78 w 83"/>
                  <a:gd name="T83" fmla="*/ 117 h 41"/>
                  <a:gd name="T84" fmla="*/ 20 w 83"/>
                  <a:gd name="T85" fmla="*/ 93 h 41"/>
                  <a:gd name="T86" fmla="*/ 0 w 83"/>
                  <a:gd name="T87" fmla="*/ 83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48195" name="Freeform 57"/>
            <p:cNvSpPr>
              <a:spLocks/>
            </p:cNvSpPr>
            <p:nvPr/>
          </p:nvSpPr>
          <p:spPr bwMode="auto">
            <a:xfrm>
              <a:off x="3665" y="2423"/>
              <a:ext cx="240" cy="405"/>
            </a:xfrm>
            <a:custGeom>
              <a:avLst/>
              <a:gdLst>
                <a:gd name="T0" fmla="*/ 225 w 47"/>
                <a:gd name="T1" fmla="*/ 0 h 83"/>
                <a:gd name="T2" fmla="*/ 77 w 47"/>
                <a:gd name="T3" fmla="*/ 10 h 83"/>
                <a:gd name="T4" fmla="*/ 77 w 47"/>
                <a:gd name="T5" fmla="*/ 15 h 83"/>
                <a:gd name="T6" fmla="*/ 61 w 47"/>
                <a:gd name="T7" fmla="*/ 24 h 83"/>
                <a:gd name="T8" fmla="*/ 61 w 47"/>
                <a:gd name="T9" fmla="*/ 39 h 83"/>
                <a:gd name="T10" fmla="*/ 61 w 47"/>
                <a:gd name="T11" fmla="*/ 54 h 83"/>
                <a:gd name="T12" fmla="*/ 56 w 47"/>
                <a:gd name="T13" fmla="*/ 59 h 83"/>
                <a:gd name="T14" fmla="*/ 46 w 47"/>
                <a:gd name="T15" fmla="*/ 68 h 83"/>
                <a:gd name="T16" fmla="*/ 36 w 47"/>
                <a:gd name="T17" fmla="*/ 78 h 83"/>
                <a:gd name="T18" fmla="*/ 31 w 47"/>
                <a:gd name="T19" fmla="*/ 83 h 83"/>
                <a:gd name="T20" fmla="*/ 31 w 47"/>
                <a:gd name="T21" fmla="*/ 93 h 83"/>
                <a:gd name="T22" fmla="*/ 26 w 47"/>
                <a:gd name="T23" fmla="*/ 102 h 83"/>
                <a:gd name="T24" fmla="*/ 26 w 47"/>
                <a:gd name="T25" fmla="*/ 107 h 83"/>
                <a:gd name="T26" fmla="*/ 20 w 47"/>
                <a:gd name="T27" fmla="*/ 122 h 83"/>
                <a:gd name="T28" fmla="*/ 15 w 47"/>
                <a:gd name="T29" fmla="*/ 132 h 83"/>
                <a:gd name="T30" fmla="*/ 20 w 47"/>
                <a:gd name="T31" fmla="*/ 146 h 83"/>
                <a:gd name="T32" fmla="*/ 26 w 47"/>
                <a:gd name="T33" fmla="*/ 151 h 83"/>
                <a:gd name="T34" fmla="*/ 26 w 47"/>
                <a:gd name="T35" fmla="*/ 161 h 83"/>
                <a:gd name="T36" fmla="*/ 26 w 47"/>
                <a:gd name="T37" fmla="*/ 161 h 83"/>
                <a:gd name="T38" fmla="*/ 26 w 47"/>
                <a:gd name="T39" fmla="*/ 166 h 83"/>
                <a:gd name="T40" fmla="*/ 26 w 47"/>
                <a:gd name="T41" fmla="*/ 166 h 83"/>
                <a:gd name="T42" fmla="*/ 20 w 47"/>
                <a:gd name="T43" fmla="*/ 176 h 83"/>
                <a:gd name="T44" fmla="*/ 26 w 47"/>
                <a:gd name="T45" fmla="*/ 181 h 83"/>
                <a:gd name="T46" fmla="*/ 20 w 47"/>
                <a:gd name="T47" fmla="*/ 185 h 83"/>
                <a:gd name="T48" fmla="*/ 31 w 47"/>
                <a:gd name="T49" fmla="*/ 205 h 83"/>
                <a:gd name="T50" fmla="*/ 31 w 47"/>
                <a:gd name="T51" fmla="*/ 220 h 83"/>
                <a:gd name="T52" fmla="*/ 36 w 47"/>
                <a:gd name="T53" fmla="*/ 229 h 83"/>
                <a:gd name="T54" fmla="*/ 41 w 47"/>
                <a:gd name="T55" fmla="*/ 234 h 83"/>
                <a:gd name="T56" fmla="*/ 41 w 47"/>
                <a:gd name="T57" fmla="*/ 239 h 83"/>
                <a:gd name="T58" fmla="*/ 31 w 47"/>
                <a:gd name="T59" fmla="*/ 244 h 83"/>
                <a:gd name="T60" fmla="*/ 31 w 47"/>
                <a:gd name="T61" fmla="*/ 249 h 83"/>
                <a:gd name="T62" fmla="*/ 26 w 47"/>
                <a:gd name="T63" fmla="*/ 263 h 83"/>
                <a:gd name="T64" fmla="*/ 15 w 47"/>
                <a:gd name="T65" fmla="*/ 288 h 83"/>
                <a:gd name="T66" fmla="*/ 0 w 47"/>
                <a:gd name="T67" fmla="*/ 322 h 83"/>
                <a:gd name="T68" fmla="*/ 0 w 47"/>
                <a:gd name="T69" fmla="*/ 346 h 83"/>
                <a:gd name="T70" fmla="*/ 138 w 47"/>
                <a:gd name="T71" fmla="*/ 342 h 83"/>
                <a:gd name="T72" fmla="*/ 138 w 47"/>
                <a:gd name="T73" fmla="*/ 346 h 83"/>
                <a:gd name="T74" fmla="*/ 133 w 47"/>
                <a:gd name="T75" fmla="*/ 356 h 83"/>
                <a:gd name="T76" fmla="*/ 138 w 47"/>
                <a:gd name="T77" fmla="*/ 376 h 83"/>
                <a:gd name="T78" fmla="*/ 148 w 47"/>
                <a:gd name="T79" fmla="*/ 390 h 83"/>
                <a:gd name="T80" fmla="*/ 153 w 47"/>
                <a:gd name="T81" fmla="*/ 405 h 83"/>
                <a:gd name="T82" fmla="*/ 163 w 47"/>
                <a:gd name="T83" fmla="*/ 405 h 83"/>
                <a:gd name="T84" fmla="*/ 179 w 47"/>
                <a:gd name="T85" fmla="*/ 395 h 83"/>
                <a:gd name="T86" fmla="*/ 209 w 47"/>
                <a:gd name="T87" fmla="*/ 385 h 83"/>
                <a:gd name="T88" fmla="*/ 220 w 47"/>
                <a:gd name="T89" fmla="*/ 385 h 83"/>
                <a:gd name="T90" fmla="*/ 230 w 47"/>
                <a:gd name="T91" fmla="*/ 381 h 83"/>
                <a:gd name="T92" fmla="*/ 235 w 47"/>
                <a:gd name="T93" fmla="*/ 385 h 83"/>
                <a:gd name="T94" fmla="*/ 240 w 47"/>
                <a:gd name="T95" fmla="*/ 390 h 83"/>
                <a:gd name="T96" fmla="*/ 240 w 47"/>
                <a:gd name="T97" fmla="*/ 385 h 83"/>
                <a:gd name="T98" fmla="*/ 225 w 47"/>
                <a:gd name="T99" fmla="*/ 263 h 83"/>
                <a:gd name="T100" fmla="*/ 225 w 47"/>
                <a:gd name="T101" fmla="*/ 254 h 83"/>
                <a:gd name="T102" fmla="*/ 230 w 47"/>
                <a:gd name="T103" fmla="*/ 10 h 83"/>
                <a:gd name="T104" fmla="*/ 225 w 47"/>
                <a:gd name="T105" fmla="*/ 0 h 83"/>
                <a:gd name="T106" fmla="*/ 225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8196" name="Freeform 60"/>
            <p:cNvSpPr>
              <a:spLocks/>
            </p:cNvSpPr>
            <p:nvPr/>
          </p:nvSpPr>
          <p:spPr bwMode="auto">
            <a:xfrm>
              <a:off x="4233" y="2350"/>
              <a:ext cx="353" cy="258"/>
            </a:xfrm>
            <a:custGeom>
              <a:avLst/>
              <a:gdLst>
                <a:gd name="T0" fmla="*/ 210 w 69"/>
                <a:gd name="T1" fmla="*/ 258 h 53"/>
                <a:gd name="T2" fmla="*/ 194 w 69"/>
                <a:gd name="T3" fmla="*/ 253 h 53"/>
                <a:gd name="T4" fmla="*/ 189 w 69"/>
                <a:gd name="T5" fmla="*/ 234 h 53"/>
                <a:gd name="T6" fmla="*/ 169 w 69"/>
                <a:gd name="T7" fmla="*/ 214 h 53"/>
                <a:gd name="T8" fmla="*/ 159 w 69"/>
                <a:gd name="T9" fmla="*/ 190 h 53"/>
                <a:gd name="T10" fmla="*/ 148 w 69"/>
                <a:gd name="T11" fmla="*/ 180 h 53"/>
                <a:gd name="T12" fmla="*/ 128 w 69"/>
                <a:gd name="T13" fmla="*/ 166 h 53"/>
                <a:gd name="T14" fmla="*/ 118 w 69"/>
                <a:gd name="T15" fmla="*/ 156 h 53"/>
                <a:gd name="T16" fmla="*/ 113 w 69"/>
                <a:gd name="T17" fmla="*/ 146 h 53"/>
                <a:gd name="T18" fmla="*/ 77 w 69"/>
                <a:gd name="T19" fmla="*/ 122 h 53"/>
                <a:gd name="T20" fmla="*/ 67 w 69"/>
                <a:gd name="T21" fmla="*/ 112 h 53"/>
                <a:gd name="T22" fmla="*/ 51 w 69"/>
                <a:gd name="T23" fmla="*/ 92 h 53"/>
                <a:gd name="T24" fmla="*/ 41 w 69"/>
                <a:gd name="T25" fmla="*/ 78 h 53"/>
                <a:gd name="T26" fmla="*/ 5 w 69"/>
                <a:gd name="T27" fmla="*/ 68 h 53"/>
                <a:gd name="T28" fmla="*/ 5 w 69"/>
                <a:gd name="T29" fmla="*/ 49 h 53"/>
                <a:gd name="T30" fmla="*/ 15 w 69"/>
                <a:gd name="T31" fmla="*/ 39 h 53"/>
                <a:gd name="T32" fmla="*/ 15 w 69"/>
                <a:gd name="T33" fmla="*/ 34 h 53"/>
                <a:gd name="T34" fmla="*/ 41 w 69"/>
                <a:gd name="T35" fmla="*/ 24 h 53"/>
                <a:gd name="T36" fmla="*/ 61 w 69"/>
                <a:gd name="T37" fmla="*/ 15 h 53"/>
                <a:gd name="T38" fmla="*/ 67 w 69"/>
                <a:gd name="T39" fmla="*/ 10 h 53"/>
                <a:gd name="T40" fmla="*/ 159 w 69"/>
                <a:gd name="T41" fmla="*/ 5 h 53"/>
                <a:gd name="T42" fmla="*/ 159 w 69"/>
                <a:gd name="T43" fmla="*/ 10 h 53"/>
                <a:gd name="T44" fmla="*/ 179 w 69"/>
                <a:gd name="T45" fmla="*/ 19 h 53"/>
                <a:gd name="T46" fmla="*/ 261 w 69"/>
                <a:gd name="T47" fmla="*/ 19 h 53"/>
                <a:gd name="T48" fmla="*/ 348 w 69"/>
                <a:gd name="T49" fmla="*/ 83 h 53"/>
                <a:gd name="T50" fmla="*/ 338 w 69"/>
                <a:gd name="T51" fmla="*/ 92 h 53"/>
                <a:gd name="T52" fmla="*/ 322 w 69"/>
                <a:gd name="T53" fmla="*/ 117 h 53"/>
                <a:gd name="T54" fmla="*/ 317 w 69"/>
                <a:gd name="T55" fmla="*/ 136 h 53"/>
                <a:gd name="T56" fmla="*/ 317 w 69"/>
                <a:gd name="T57" fmla="*/ 146 h 53"/>
                <a:gd name="T58" fmla="*/ 307 w 69"/>
                <a:gd name="T59" fmla="*/ 151 h 53"/>
                <a:gd name="T60" fmla="*/ 302 w 69"/>
                <a:gd name="T61" fmla="*/ 161 h 53"/>
                <a:gd name="T62" fmla="*/ 292 w 69"/>
                <a:gd name="T63" fmla="*/ 170 h 53"/>
                <a:gd name="T64" fmla="*/ 271 w 69"/>
                <a:gd name="T65" fmla="*/ 190 h 53"/>
                <a:gd name="T66" fmla="*/ 256 w 69"/>
                <a:gd name="T67" fmla="*/ 200 h 53"/>
                <a:gd name="T68" fmla="*/ 251 w 69"/>
                <a:gd name="T69" fmla="*/ 209 h 53"/>
                <a:gd name="T70" fmla="*/ 235 w 69"/>
                <a:gd name="T71" fmla="*/ 214 h 53"/>
                <a:gd name="T72" fmla="*/ 235 w 69"/>
                <a:gd name="T73" fmla="*/ 219 h 53"/>
                <a:gd name="T74" fmla="*/ 230 w 69"/>
                <a:gd name="T75" fmla="*/ 229 h 53"/>
                <a:gd name="T76" fmla="*/ 220 w 69"/>
                <a:gd name="T77" fmla="*/ 234 h 53"/>
                <a:gd name="T78" fmla="*/ 220 w 69"/>
                <a:gd name="T79" fmla="*/ 234 h 53"/>
                <a:gd name="T80" fmla="*/ 220 w 69"/>
                <a:gd name="T81" fmla="*/ 239 h 53"/>
                <a:gd name="T82" fmla="*/ 225 w 69"/>
                <a:gd name="T83" fmla="*/ 243 h 53"/>
                <a:gd name="T84" fmla="*/ 215 w 69"/>
                <a:gd name="T85" fmla="*/ 248 h 53"/>
                <a:gd name="T86" fmla="*/ 210 w 69"/>
                <a:gd name="T87" fmla="*/ 253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8197" name="Freeform 61"/>
            <p:cNvSpPr>
              <a:spLocks/>
            </p:cNvSpPr>
            <p:nvPr/>
          </p:nvSpPr>
          <p:spPr bwMode="auto">
            <a:xfrm>
              <a:off x="4074" y="2384"/>
              <a:ext cx="375" cy="376"/>
            </a:xfrm>
            <a:custGeom>
              <a:avLst/>
              <a:gdLst>
                <a:gd name="T0" fmla="*/ 46 w 73"/>
                <a:gd name="T1" fmla="*/ 200 h 77"/>
                <a:gd name="T2" fmla="*/ 57 w 73"/>
                <a:gd name="T3" fmla="*/ 215 h 77"/>
                <a:gd name="T4" fmla="*/ 67 w 73"/>
                <a:gd name="T5" fmla="*/ 225 h 77"/>
                <a:gd name="T6" fmla="*/ 67 w 73"/>
                <a:gd name="T7" fmla="*/ 239 h 77"/>
                <a:gd name="T8" fmla="*/ 72 w 73"/>
                <a:gd name="T9" fmla="*/ 244 h 77"/>
                <a:gd name="T10" fmla="*/ 67 w 73"/>
                <a:gd name="T11" fmla="*/ 269 h 77"/>
                <a:gd name="T12" fmla="*/ 62 w 73"/>
                <a:gd name="T13" fmla="*/ 293 h 77"/>
                <a:gd name="T14" fmla="*/ 72 w 73"/>
                <a:gd name="T15" fmla="*/ 332 h 77"/>
                <a:gd name="T16" fmla="*/ 82 w 73"/>
                <a:gd name="T17" fmla="*/ 347 h 77"/>
                <a:gd name="T18" fmla="*/ 87 w 73"/>
                <a:gd name="T19" fmla="*/ 361 h 77"/>
                <a:gd name="T20" fmla="*/ 92 w 73"/>
                <a:gd name="T21" fmla="*/ 371 h 77"/>
                <a:gd name="T22" fmla="*/ 298 w 73"/>
                <a:gd name="T23" fmla="*/ 371 h 77"/>
                <a:gd name="T24" fmla="*/ 308 w 73"/>
                <a:gd name="T25" fmla="*/ 376 h 77"/>
                <a:gd name="T26" fmla="*/ 303 w 73"/>
                <a:gd name="T27" fmla="*/ 347 h 77"/>
                <a:gd name="T28" fmla="*/ 308 w 73"/>
                <a:gd name="T29" fmla="*/ 337 h 77"/>
                <a:gd name="T30" fmla="*/ 329 w 73"/>
                <a:gd name="T31" fmla="*/ 337 h 77"/>
                <a:gd name="T32" fmla="*/ 344 w 73"/>
                <a:gd name="T33" fmla="*/ 337 h 77"/>
                <a:gd name="T34" fmla="*/ 344 w 73"/>
                <a:gd name="T35" fmla="*/ 317 h 77"/>
                <a:gd name="T36" fmla="*/ 344 w 73"/>
                <a:gd name="T37" fmla="*/ 303 h 77"/>
                <a:gd name="T38" fmla="*/ 354 w 73"/>
                <a:gd name="T39" fmla="*/ 259 h 77"/>
                <a:gd name="T40" fmla="*/ 365 w 73"/>
                <a:gd name="T41" fmla="*/ 234 h 77"/>
                <a:gd name="T42" fmla="*/ 375 w 73"/>
                <a:gd name="T43" fmla="*/ 230 h 77"/>
                <a:gd name="T44" fmla="*/ 375 w 73"/>
                <a:gd name="T45" fmla="*/ 225 h 77"/>
                <a:gd name="T46" fmla="*/ 370 w 73"/>
                <a:gd name="T47" fmla="*/ 225 h 77"/>
                <a:gd name="T48" fmla="*/ 354 w 73"/>
                <a:gd name="T49" fmla="*/ 220 h 77"/>
                <a:gd name="T50" fmla="*/ 349 w 73"/>
                <a:gd name="T51" fmla="*/ 200 h 77"/>
                <a:gd name="T52" fmla="*/ 329 w 73"/>
                <a:gd name="T53" fmla="*/ 181 h 77"/>
                <a:gd name="T54" fmla="*/ 318 w 73"/>
                <a:gd name="T55" fmla="*/ 156 h 77"/>
                <a:gd name="T56" fmla="*/ 308 w 73"/>
                <a:gd name="T57" fmla="*/ 146 h 77"/>
                <a:gd name="T58" fmla="*/ 288 w 73"/>
                <a:gd name="T59" fmla="*/ 132 h 77"/>
                <a:gd name="T60" fmla="*/ 277 w 73"/>
                <a:gd name="T61" fmla="*/ 122 h 77"/>
                <a:gd name="T62" fmla="*/ 272 w 73"/>
                <a:gd name="T63" fmla="*/ 112 h 77"/>
                <a:gd name="T64" fmla="*/ 236 w 73"/>
                <a:gd name="T65" fmla="*/ 88 h 77"/>
                <a:gd name="T66" fmla="*/ 226 w 73"/>
                <a:gd name="T67" fmla="*/ 78 h 77"/>
                <a:gd name="T68" fmla="*/ 211 w 73"/>
                <a:gd name="T69" fmla="*/ 59 h 77"/>
                <a:gd name="T70" fmla="*/ 200 w 73"/>
                <a:gd name="T71" fmla="*/ 44 h 77"/>
                <a:gd name="T72" fmla="*/ 164 w 73"/>
                <a:gd name="T73" fmla="*/ 34 h 77"/>
                <a:gd name="T74" fmla="*/ 164 w 73"/>
                <a:gd name="T75" fmla="*/ 15 h 77"/>
                <a:gd name="T76" fmla="*/ 175 w 73"/>
                <a:gd name="T77" fmla="*/ 5 h 77"/>
                <a:gd name="T78" fmla="*/ 175 w 73"/>
                <a:gd name="T79" fmla="*/ 0 h 77"/>
                <a:gd name="T80" fmla="*/ 0 w 73"/>
                <a:gd name="T81" fmla="*/ 24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48154" name="Freeform 62"/>
          <p:cNvSpPr>
            <a:spLocks/>
          </p:cNvSpPr>
          <p:nvPr/>
        </p:nvSpPr>
        <p:spPr bwMode="auto">
          <a:xfrm>
            <a:off x="7027863" y="3041650"/>
            <a:ext cx="504825" cy="223838"/>
          </a:xfrm>
          <a:custGeom>
            <a:avLst/>
            <a:gdLst>
              <a:gd name="T0" fmla="*/ 293124 w 62"/>
              <a:gd name="T1" fmla="*/ 15437 h 29"/>
              <a:gd name="T2" fmla="*/ 16285 w 62"/>
              <a:gd name="T3" fmla="*/ 131215 h 29"/>
              <a:gd name="T4" fmla="*/ 32569 w 62"/>
              <a:gd name="T5" fmla="*/ 123497 h 29"/>
              <a:gd name="T6" fmla="*/ 65139 w 62"/>
              <a:gd name="T7" fmla="*/ 100341 h 29"/>
              <a:gd name="T8" fmla="*/ 81423 w 62"/>
              <a:gd name="T9" fmla="*/ 84904 h 29"/>
              <a:gd name="T10" fmla="*/ 89566 w 62"/>
              <a:gd name="T11" fmla="*/ 77186 h 29"/>
              <a:gd name="T12" fmla="*/ 113993 w 62"/>
              <a:gd name="T13" fmla="*/ 69467 h 29"/>
              <a:gd name="T14" fmla="*/ 154704 w 62"/>
              <a:gd name="T15" fmla="*/ 54030 h 29"/>
              <a:gd name="T16" fmla="*/ 170989 w 62"/>
              <a:gd name="T17" fmla="*/ 61748 h 29"/>
              <a:gd name="T18" fmla="*/ 187274 w 62"/>
              <a:gd name="T19" fmla="*/ 61748 h 29"/>
              <a:gd name="T20" fmla="*/ 203558 w 62"/>
              <a:gd name="T21" fmla="*/ 92623 h 29"/>
              <a:gd name="T22" fmla="*/ 219843 w 62"/>
              <a:gd name="T23" fmla="*/ 92623 h 29"/>
              <a:gd name="T24" fmla="*/ 219843 w 62"/>
              <a:gd name="T25" fmla="*/ 108060 h 29"/>
              <a:gd name="T26" fmla="*/ 252413 w 62"/>
              <a:gd name="T27" fmla="*/ 115778 h 29"/>
              <a:gd name="T28" fmla="*/ 276840 w 62"/>
              <a:gd name="T29" fmla="*/ 131215 h 29"/>
              <a:gd name="T30" fmla="*/ 284982 w 62"/>
              <a:gd name="T31" fmla="*/ 146653 h 29"/>
              <a:gd name="T32" fmla="*/ 260555 w 62"/>
              <a:gd name="T33" fmla="*/ 192964 h 29"/>
              <a:gd name="T34" fmla="*/ 284982 w 62"/>
              <a:gd name="T35" fmla="*/ 208401 h 29"/>
              <a:gd name="T36" fmla="*/ 309409 w 62"/>
              <a:gd name="T37" fmla="*/ 216119 h 29"/>
              <a:gd name="T38" fmla="*/ 317551 w 62"/>
              <a:gd name="T39" fmla="*/ 216119 h 29"/>
              <a:gd name="T40" fmla="*/ 341978 w 62"/>
              <a:gd name="T41" fmla="*/ 208401 h 29"/>
              <a:gd name="T42" fmla="*/ 374548 w 62"/>
              <a:gd name="T43" fmla="*/ 223838 h 29"/>
              <a:gd name="T44" fmla="*/ 382690 w 62"/>
              <a:gd name="T45" fmla="*/ 216119 h 29"/>
              <a:gd name="T46" fmla="*/ 366405 w 62"/>
              <a:gd name="T47" fmla="*/ 200682 h 29"/>
              <a:gd name="T48" fmla="*/ 358263 w 62"/>
              <a:gd name="T49" fmla="*/ 192964 h 29"/>
              <a:gd name="T50" fmla="*/ 366405 w 62"/>
              <a:gd name="T51" fmla="*/ 185245 h 29"/>
              <a:gd name="T52" fmla="*/ 358263 w 62"/>
              <a:gd name="T53" fmla="*/ 177527 h 29"/>
              <a:gd name="T54" fmla="*/ 333836 w 62"/>
              <a:gd name="T55" fmla="*/ 146653 h 29"/>
              <a:gd name="T56" fmla="*/ 333836 w 62"/>
              <a:gd name="T57" fmla="*/ 123497 h 29"/>
              <a:gd name="T58" fmla="*/ 333836 w 62"/>
              <a:gd name="T59" fmla="*/ 92623 h 29"/>
              <a:gd name="T60" fmla="*/ 333836 w 62"/>
              <a:gd name="T61" fmla="*/ 77186 h 29"/>
              <a:gd name="T62" fmla="*/ 333836 w 62"/>
              <a:gd name="T63" fmla="*/ 69467 h 29"/>
              <a:gd name="T64" fmla="*/ 358263 w 62"/>
              <a:gd name="T65" fmla="*/ 46311 h 29"/>
              <a:gd name="T66" fmla="*/ 366405 w 62"/>
              <a:gd name="T67" fmla="*/ 30874 h 29"/>
              <a:gd name="T68" fmla="*/ 382690 w 62"/>
              <a:gd name="T69" fmla="*/ 30874 h 29"/>
              <a:gd name="T70" fmla="*/ 366405 w 62"/>
              <a:gd name="T71" fmla="*/ 61748 h 29"/>
              <a:gd name="T72" fmla="*/ 358263 w 62"/>
              <a:gd name="T73" fmla="*/ 77186 h 29"/>
              <a:gd name="T74" fmla="*/ 374548 w 62"/>
              <a:gd name="T75" fmla="*/ 92623 h 29"/>
              <a:gd name="T76" fmla="*/ 374548 w 62"/>
              <a:gd name="T77" fmla="*/ 123497 h 29"/>
              <a:gd name="T78" fmla="*/ 366405 w 62"/>
              <a:gd name="T79" fmla="*/ 138934 h 29"/>
              <a:gd name="T80" fmla="*/ 374548 w 62"/>
              <a:gd name="T81" fmla="*/ 146653 h 29"/>
              <a:gd name="T82" fmla="*/ 374548 w 62"/>
              <a:gd name="T83" fmla="*/ 162090 h 29"/>
              <a:gd name="T84" fmla="*/ 382690 w 62"/>
              <a:gd name="T85" fmla="*/ 185245 h 29"/>
              <a:gd name="T86" fmla="*/ 407117 w 62"/>
              <a:gd name="T87" fmla="*/ 192964 h 29"/>
              <a:gd name="T88" fmla="*/ 423402 w 62"/>
              <a:gd name="T89" fmla="*/ 185245 h 29"/>
              <a:gd name="T90" fmla="*/ 423402 w 62"/>
              <a:gd name="T91" fmla="*/ 200682 h 29"/>
              <a:gd name="T92" fmla="*/ 431544 w 62"/>
              <a:gd name="T93" fmla="*/ 216119 h 29"/>
              <a:gd name="T94" fmla="*/ 447829 w 62"/>
              <a:gd name="T95" fmla="*/ 223838 h 29"/>
              <a:gd name="T96" fmla="*/ 455971 w 62"/>
              <a:gd name="T97" fmla="*/ 216119 h 29"/>
              <a:gd name="T98" fmla="*/ 496683 w 62"/>
              <a:gd name="T99" fmla="*/ 200682 h 29"/>
              <a:gd name="T100" fmla="*/ 504825 w 62"/>
              <a:gd name="T101" fmla="*/ 146653 h 29"/>
              <a:gd name="T102" fmla="*/ 439686 w 62"/>
              <a:gd name="T103" fmla="*/ 162090 h 29"/>
              <a:gd name="T104" fmla="*/ 382690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8155" name="Freeform 63"/>
          <p:cNvSpPr>
            <a:spLocks/>
          </p:cNvSpPr>
          <p:nvPr/>
        </p:nvSpPr>
        <p:spPr bwMode="auto">
          <a:xfrm>
            <a:off x="7412038" y="3017838"/>
            <a:ext cx="120650" cy="185737"/>
          </a:xfrm>
          <a:custGeom>
            <a:avLst/>
            <a:gdLst>
              <a:gd name="T0" fmla="*/ 120650 w 15"/>
              <a:gd name="T1" fmla="*/ 170259 h 24"/>
              <a:gd name="T2" fmla="*/ 120650 w 15"/>
              <a:gd name="T3" fmla="*/ 154781 h 24"/>
              <a:gd name="T4" fmla="*/ 112607 w 15"/>
              <a:gd name="T5" fmla="*/ 139303 h 24"/>
              <a:gd name="T6" fmla="*/ 96520 w 15"/>
              <a:gd name="T7" fmla="*/ 123825 h 24"/>
              <a:gd name="T8" fmla="*/ 80433 w 15"/>
              <a:gd name="T9" fmla="*/ 116086 h 24"/>
              <a:gd name="T10" fmla="*/ 72390 w 15"/>
              <a:gd name="T11" fmla="*/ 108347 h 24"/>
              <a:gd name="T12" fmla="*/ 72390 w 15"/>
              <a:gd name="T13" fmla="*/ 92869 h 24"/>
              <a:gd name="T14" fmla="*/ 56303 w 15"/>
              <a:gd name="T15" fmla="*/ 69651 h 24"/>
              <a:gd name="T16" fmla="*/ 48260 w 15"/>
              <a:gd name="T17" fmla="*/ 61912 h 24"/>
              <a:gd name="T18" fmla="*/ 40217 w 15"/>
              <a:gd name="T19" fmla="*/ 46434 h 24"/>
              <a:gd name="T20" fmla="*/ 32173 w 15"/>
              <a:gd name="T21" fmla="*/ 38695 h 24"/>
              <a:gd name="T22" fmla="*/ 32173 w 15"/>
              <a:gd name="T23" fmla="*/ 30956 h 24"/>
              <a:gd name="T24" fmla="*/ 32173 w 15"/>
              <a:gd name="T25" fmla="*/ 30956 h 24"/>
              <a:gd name="T26" fmla="*/ 32173 w 15"/>
              <a:gd name="T27" fmla="*/ 23217 h 24"/>
              <a:gd name="T28" fmla="*/ 40217 w 15"/>
              <a:gd name="T29" fmla="*/ 0 h 24"/>
              <a:gd name="T30" fmla="*/ 32173 w 15"/>
              <a:gd name="T31" fmla="*/ 0 h 24"/>
              <a:gd name="T32" fmla="*/ 16087 w 15"/>
              <a:gd name="T33" fmla="*/ 0 h 24"/>
              <a:gd name="T34" fmla="*/ 8043 w 15"/>
              <a:gd name="T35" fmla="*/ 7739 h 24"/>
              <a:gd name="T36" fmla="*/ 8043 w 15"/>
              <a:gd name="T37" fmla="*/ 15478 h 24"/>
              <a:gd name="T38" fmla="*/ 8043 w 15"/>
              <a:gd name="T39" fmla="*/ 23217 h 24"/>
              <a:gd name="T40" fmla="*/ 0 w 15"/>
              <a:gd name="T41" fmla="*/ 23217 h 24"/>
              <a:gd name="T42" fmla="*/ 56303 w 15"/>
              <a:gd name="T43" fmla="*/ 185737 h 24"/>
              <a:gd name="T44" fmla="*/ 120650 w 15"/>
              <a:gd name="T45" fmla="*/ 170259 h 24"/>
              <a:gd name="T46" fmla="*/ 120650 w 15"/>
              <a:gd name="T47" fmla="*/ 170259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8156" name="Freeform 64"/>
          <p:cNvSpPr>
            <a:spLocks/>
          </p:cNvSpPr>
          <p:nvPr/>
        </p:nvSpPr>
        <p:spPr bwMode="auto">
          <a:xfrm>
            <a:off x="7443788" y="2801938"/>
            <a:ext cx="155575" cy="325437"/>
          </a:xfrm>
          <a:custGeom>
            <a:avLst/>
            <a:gdLst>
              <a:gd name="T0" fmla="*/ 0 w 19"/>
              <a:gd name="T1" fmla="*/ 240203 h 42"/>
              <a:gd name="T2" fmla="*/ 0 w 19"/>
              <a:gd name="T3" fmla="*/ 247952 h 42"/>
              <a:gd name="T4" fmla="*/ 16376 w 19"/>
              <a:gd name="T5" fmla="*/ 263449 h 42"/>
              <a:gd name="T6" fmla="*/ 49129 w 19"/>
              <a:gd name="T7" fmla="*/ 286695 h 42"/>
              <a:gd name="T8" fmla="*/ 73693 w 19"/>
              <a:gd name="T9" fmla="*/ 294443 h 42"/>
              <a:gd name="T10" fmla="*/ 81882 w 19"/>
              <a:gd name="T11" fmla="*/ 309940 h 42"/>
              <a:gd name="T12" fmla="*/ 90070 w 19"/>
              <a:gd name="T13" fmla="*/ 325437 h 42"/>
              <a:gd name="T14" fmla="*/ 106446 w 19"/>
              <a:gd name="T15" fmla="*/ 302192 h 42"/>
              <a:gd name="T16" fmla="*/ 114634 w 19"/>
              <a:gd name="T17" fmla="*/ 271198 h 42"/>
              <a:gd name="T18" fmla="*/ 139199 w 19"/>
              <a:gd name="T19" fmla="*/ 232455 h 42"/>
              <a:gd name="T20" fmla="*/ 155575 w 19"/>
              <a:gd name="T21" fmla="*/ 201461 h 42"/>
              <a:gd name="T22" fmla="*/ 147387 w 19"/>
              <a:gd name="T23" fmla="*/ 147222 h 42"/>
              <a:gd name="T24" fmla="*/ 139199 w 19"/>
              <a:gd name="T25" fmla="*/ 100730 h 42"/>
              <a:gd name="T26" fmla="*/ 114634 w 19"/>
              <a:gd name="T27" fmla="*/ 108479 h 42"/>
              <a:gd name="T28" fmla="*/ 106446 w 19"/>
              <a:gd name="T29" fmla="*/ 108479 h 42"/>
              <a:gd name="T30" fmla="*/ 98258 w 19"/>
              <a:gd name="T31" fmla="*/ 108479 h 42"/>
              <a:gd name="T32" fmla="*/ 106446 w 19"/>
              <a:gd name="T33" fmla="*/ 85233 h 42"/>
              <a:gd name="T34" fmla="*/ 114634 w 19"/>
              <a:gd name="T35" fmla="*/ 85233 h 42"/>
              <a:gd name="T36" fmla="*/ 122822 w 19"/>
              <a:gd name="T37" fmla="*/ 61988 h 42"/>
              <a:gd name="T38" fmla="*/ 131011 w 19"/>
              <a:gd name="T39" fmla="*/ 46491 h 42"/>
              <a:gd name="T40" fmla="*/ 32753 w 19"/>
              <a:gd name="T41" fmla="*/ 0 h 42"/>
              <a:gd name="T42" fmla="*/ 24564 w 19"/>
              <a:gd name="T43" fmla="*/ 15497 h 42"/>
              <a:gd name="T44" fmla="*/ 16376 w 19"/>
              <a:gd name="T45" fmla="*/ 46491 h 42"/>
              <a:gd name="T46" fmla="*/ 0 w 19"/>
              <a:gd name="T47" fmla="*/ 61988 h 42"/>
              <a:gd name="T48" fmla="*/ 8188 w 19"/>
              <a:gd name="T49" fmla="*/ 69737 h 42"/>
              <a:gd name="T50" fmla="*/ 8188 w 19"/>
              <a:gd name="T51" fmla="*/ 85233 h 42"/>
              <a:gd name="T52" fmla="*/ 8188 w 19"/>
              <a:gd name="T53" fmla="*/ 116227 h 42"/>
              <a:gd name="T54" fmla="*/ 24564 w 19"/>
              <a:gd name="T55" fmla="*/ 131725 h 42"/>
              <a:gd name="T56" fmla="*/ 40941 w 19"/>
              <a:gd name="T57" fmla="*/ 139473 h 42"/>
              <a:gd name="T58" fmla="*/ 57317 w 19"/>
              <a:gd name="T59" fmla="*/ 147222 h 42"/>
              <a:gd name="T60" fmla="*/ 73693 w 19"/>
              <a:gd name="T61" fmla="*/ 162719 h 42"/>
              <a:gd name="T62" fmla="*/ 32753 w 19"/>
              <a:gd name="T63" fmla="*/ 185964 h 42"/>
              <a:gd name="T64" fmla="*/ 8188 w 19"/>
              <a:gd name="T65" fmla="*/ 216958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8157" name="Freeform 65"/>
          <p:cNvSpPr>
            <a:spLocks/>
          </p:cNvSpPr>
          <p:nvPr/>
        </p:nvSpPr>
        <p:spPr bwMode="auto">
          <a:xfrm>
            <a:off x="7581900" y="2654300"/>
            <a:ext cx="187325" cy="169863"/>
          </a:xfrm>
          <a:custGeom>
            <a:avLst/>
            <a:gdLst>
              <a:gd name="T0" fmla="*/ 0 w 23"/>
              <a:gd name="T1" fmla="*/ 30884 h 22"/>
              <a:gd name="T2" fmla="*/ 65157 w 23"/>
              <a:gd name="T3" fmla="*/ 15442 h 22"/>
              <a:gd name="T4" fmla="*/ 65157 w 23"/>
              <a:gd name="T5" fmla="*/ 23163 h 22"/>
              <a:gd name="T6" fmla="*/ 73301 w 23"/>
              <a:gd name="T7" fmla="*/ 23163 h 22"/>
              <a:gd name="T8" fmla="*/ 73301 w 23"/>
              <a:gd name="T9" fmla="*/ 23163 h 22"/>
              <a:gd name="T10" fmla="*/ 162891 w 23"/>
              <a:gd name="T11" fmla="*/ 0 h 22"/>
              <a:gd name="T12" fmla="*/ 187325 w 23"/>
              <a:gd name="T13" fmla="*/ 69489 h 22"/>
              <a:gd name="T14" fmla="*/ 187325 w 23"/>
              <a:gd name="T15" fmla="*/ 77210 h 22"/>
              <a:gd name="T16" fmla="*/ 179180 w 23"/>
              <a:gd name="T17" fmla="*/ 77210 h 22"/>
              <a:gd name="T18" fmla="*/ 187325 w 23"/>
              <a:gd name="T19" fmla="*/ 84932 h 22"/>
              <a:gd name="T20" fmla="*/ 187325 w 23"/>
              <a:gd name="T21" fmla="*/ 84932 h 22"/>
              <a:gd name="T22" fmla="*/ 171036 w 23"/>
              <a:gd name="T23" fmla="*/ 92653 h 22"/>
              <a:gd name="T24" fmla="*/ 138458 w 23"/>
              <a:gd name="T25" fmla="*/ 100374 h 22"/>
              <a:gd name="T26" fmla="*/ 130313 w 23"/>
              <a:gd name="T27" fmla="*/ 100374 h 22"/>
              <a:gd name="T28" fmla="*/ 130313 w 23"/>
              <a:gd name="T29" fmla="*/ 100374 h 22"/>
              <a:gd name="T30" fmla="*/ 130313 w 23"/>
              <a:gd name="T31" fmla="*/ 108095 h 22"/>
              <a:gd name="T32" fmla="*/ 130313 w 23"/>
              <a:gd name="T33" fmla="*/ 108095 h 22"/>
              <a:gd name="T34" fmla="*/ 105879 w 23"/>
              <a:gd name="T35" fmla="*/ 115816 h 22"/>
              <a:gd name="T36" fmla="*/ 81446 w 23"/>
              <a:gd name="T37" fmla="*/ 123537 h 22"/>
              <a:gd name="T38" fmla="*/ 81446 w 23"/>
              <a:gd name="T39" fmla="*/ 123537 h 22"/>
              <a:gd name="T40" fmla="*/ 65157 w 23"/>
              <a:gd name="T41" fmla="*/ 138979 h 22"/>
              <a:gd name="T42" fmla="*/ 24434 w 23"/>
              <a:gd name="T43" fmla="*/ 162142 h 22"/>
              <a:gd name="T44" fmla="*/ 16289 w 23"/>
              <a:gd name="T45" fmla="*/ 169863 h 22"/>
              <a:gd name="T46" fmla="*/ 0 w 23"/>
              <a:gd name="T47" fmla="*/ 162142 h 22"/>
              <a:gd name="T48" fmla="*/ 16289 w 23"/>
              <a:gd name="T49" fmla="*/ 146700 h 22"/>
              <a:gd name="T50" fmla="*/ 16289 w 23"/>
              <a:gd name="T51" fmla="*/ 138979 h 22"/>
              <a:gd name="T52" fmla="*/ 16289 w 23"/>
              <a:gd name="T53" fmla="*/ 131258 h 22"/>
              <a:gd name="T54" fmla="*/ 0 w 23"/>
              <a:gd name="T55" fmla="*/ 30884 h 22"/>
              <a:gd name="T56" fmla="*/ 0 w 23"/>
              <a:gd name="T57" fmla="*/ 30884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8158" name="Freeform 66"/>
          <p:cNvSpPr>
            <a:spLocks/>
          </p:cNvSpPr>
          <p:nvPr/>
        </p:nvSpPr>
        <p:spPr bwMode="auto">
          <a:xfrm>
            <a:off x="7573963" y="2522538"/>
            <a:ext cx="368300" cy="177800"/>
          </a:xfrm>
          <a:custGeom>
            <a:avLst/>
            <a:gdLst>
              <a:gd name="T0" fmla="*/ 81844 w 45"/>
              <a:gd name="T1" fmla="*/ 54113 h 23"/>
              <a:gd name="T2" fmla="*/ 196427 w 45"/>
              <a:gd name="T3" fmla="*/ 23191 h 23"/>
              <a:gd name="T4" fmla="*/ 204611 w 45"/>
              <a:gd name="T5" fmla="*/ 23191 h 23"/>
              <a:gd name="T6" fmla="*/ 204611 w 45"/>
              <a:gd name="T7" fmla="*/ 15461 h 23"/>
              <a:gd name="T8" fmla="*/ 220980 w 45"/>
              <a:gd name="T9" fmla="*/ 0 h 23"/>
              <a:gd name="T10" fmla="*/ 237349 w 45"/>
              <a:gd name="T11" fmla="*/ 0 h 23"/>
              <a:gd name="T12" fmla="*/ 253718 w 45"/>
              <a:gd name="T13" fmla="*/ 23191 h 23"/>
              <a:gd name="T14" fmla="*/ 261902 w 45"/>
              <a:gd name="T15" fmla="*/ 38652 h 23"/>
              <a:gd name="T16" fmla="*/ 245533 w 45"/>
              <a:gd name="T17" fmla="*/ 54113 h 23"/>
              <a:gd name="T18" fmla="*/ 237349 w 45"/>
              <a:gd name="T19" fmla="*/ 77304 h 23"/>
              <a:gd name="T20" fmla="*/ 270087 w 45"/>
              <a:gd name="T21" fmla="*/ 77304 h 23"/>
              <a:gd name="T22" fmla="*/ 294640 w 45"/>
              <a:gd name="T23" fmla="*/ 115957 h 23"/>
              <a:gd name="T24" fmla="*/ 335562 w 45"/>
              <a:gd name="T25" fmla="*/ 123687 h 23"/>
              <a:gd name="T26" fmla="*/ 351931 w 45"/>
              <a:gd name="T27" fmla="*/ 108226 h 23"/>
              <a:gd name="T28" fmla="*/ 343747 w 45"/>
              <a:gd name="T29" fmla="*/ 92765 h 23"/>
              <a:gd name="T30" fmla="*/ 327378 w 45"/>
              <a:gd name="T31" fmla="*/ 77304 h 23"/>
              <a:gd name="T32" fmla="*/ 343747 w 45"/>
              <a:gd name="T33" fmla="*/ 85035 h 23"/>
              <a:gd name="T34" fmla="*/ 368300 w 45"/>
              <a:gd name="T35" fmla="*/ 123687 h 23"/>
              <a:gd name="T36" fmla="*/ 360116 w 45"/>
              <a:gd name="T37" fmla="*/ 131417 h 23"/>
              <a:gd name="T38" fmla="*/ 327378 w 45"/>
              <a:gd name="T39" fmla="*/ 146878 h 23"/>
              <a:gd name="T40" fmla="*/ 302824 w 45"/>
              <a:gd name="T41" fmla="*/ 162339 h 23"/>
              <a:gd name="T42" fmla="*/ 302824 w 45"/>
              <a:gd name="T43" fmla="*/ 154609 h 23"/>
              <a:gd name="T44" fmla="*/ 294640 w 45"/>
              <a:gd name="T45" fmla="*/ 139148 h 23"/>
              <a:gd name="T46" fmla="*/ 278271 w 45"/>
              <a:gd name="T47" fmla="*/ 170070 h 23"/>
              <a:gd name="T48" fmla="*/ 261902 w 45"/>
              <a:gd name="T49" fmla="*/ 170070 h 23"/>
              <a:gd name="T50" fmla="*/ 261902 w 45"/>
              <a:gd name="T51" fmla="*/ 162339 h 23"/>
              <a:gd name="T52" fmla="*/ 245533 w 45"/>
              <a:gd name="T53" fmla="*/ 154609 h 23"/>
              <a:gd name="T54" fmla="*/ 229164 w 45"/>
              <a:gd name="T55" fmla="*/ 146878 h 23"/>
              <a:gd name="T56" fmla="*/ 220980 w 45"/>
              <a:gd name="T57" fmla="*/ 131417 h 23"/>
              <a:gd name="T58" fmla="*/ 171873 w 45"/>
              <a:gd name="T59" fmla="*/ 131417 h 23"/>
              <a:gd name="T60" fmla="*/ 81844 w 45"/>
              <a:gd name="T61" fmla="*/ 154609 h 23"/>
              <a:gd name="T62" fmla="*/ 73660 w 45"/>
              <a:gd name="T63" fmla="*/ 146878 h 23"/>
              <a:gd name="T64" fmla="*/ 0 w 45"/>
              <a:gd name="T65" fmla="*/ 162339 h 23"/>
              <a:gd name="T66" fmla="*/ 0 w 45"/>
              <a:gd name="T67" fmla="*/ 69574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8159" name="Freeform 67"/>
          <p:cNvSpPr>
            <a:spLocks/>
          </p:cNvSpPr>
          <p:nvPr/>
        </p:nvSpPr>
        <p:spPr bwMode="auto">
          <a:xfrm>
            <a:off x="7745413" y="2638425"/>
            <a:ext cx="96837" cy="101600"/>
          </a:xfrm>
          <a:custGeom>
            <a:avLst/>
            <a:gdLst>
              <a:gd name="T0" fmla="*/ 0 w 12"/>
              <a:gd name="T1" fmla="*/ 15631 h 13"/>
              <a:gd name="T2" fmla="*/ 24209 w 12"/>
              <a:gd name="T3" fmla="*/ 85969 h 13"/>
              <a:gd name="T4" fmla="*/ 24209 w 12"/>
              <a:gd name="T5" fmla="*/ 93785 h 13"/>
              <a:gd name="T6" fmla="*/ 16140 w 12"/>
              <a:gd name="T7" fmla="*/ 93785 h 13"/>
              <a:gd name="T8" fmla="*/ 24209 w 12"/>
              <a:gd name="T9" fmla="*/ 101600 h 13"/>
              <a:gd name="T10" fmla="*/ 24209 w 12"/>
              <a:gd name="T11" fmla="*/ 101600 h 13"/>
              <a:gd name="T12" fmla="*/ 24209 w 12"/>
              <a:gd name="T13" fmla="*/ 101600 h 13"/>
              <a:gd name="T14" fmla="*/ 48419 w 12"/>
              <a:gd name="T15" fmla="*/ 93785 h 13"/>
              <a:gd name="T16" fmla="*/ 56488 w 12"/>
              <a:gd name="T17" fmla="*/ 85969 h 13"/>
              <a:gd name="T18" fmla="*/ 56488 w 12"/>
              <a:gd name="T19" fmla="*/ 78154 h 13"/>
              <a:gd name="T20" fmla="*/ 56488 w 12"/>
              <a:gd name="T21" fmla="*/ 70338 h 13"/>
              <a:gd name="T22" fmla="*/ 56488 w 12"/>
              <a:gd name="T23" fmla="*/ 54708 h 13"/>
              <a:gd name="T24" fmla="*/ 64558 w 12"/>
              <a:gd name="T25" fmla="*/ 46892 h 13"/>
              <a:gd name="T26" fmla="*/ 64558 w 12"/>
              <a:gd name="T27" fmla="*/ 54708 h 13"/>
              <a:gd name="T28" fmla="*/ 64558 w 12"/>
              <a:gd name="T29" fmla="*/ 62523 h 13"/>
              <a:gd name="T30" fmla="*/ 64558 w 12"/>
              <a:gd name="T31" fmla="*/ 78154 h 13"/>
              <a:gd name="T32" fmla="*/ 72628 w 12"/>
              <a:gd name="T33" fmla="*/ 78154 h 13"/>
              <a:gd name="T34" fmla="*/ 72628 w 12"/>
              <a:gd name="T35" fmla="*/ 78154 h 13"/>
              <a:gd name="T36" fmla="*/ 72628 w 12"/>
              <a:gd name="T37" fmla="*/ 70338 h 13"/>
              <a:gd name="T38" fmla="*/ 80698 w 12"/>
              <a:gd name="T39" fmla="*/ 70338 h 13"/>
              <a:gd name="T40" fmla="*/ 88767 w 12"/>
              <a:gd name="T41" fmla="*/ 62523 h 13"/>
              <a:gd name="T42" fmla="*/ 96837 w 12"/>
              <a:gd name="T43" fmla="*/ 62523 h 13"/>
              <a:gd name="T44" fmla="*/ 96837 w 12"/>
              <a:gd name="T45" fmla="*/ 62523 h 13"/>
              <a:gd name="T46" fmla="*/ 88767 w 12"/>
              <a:gd name="T47" fmla="*/ 54708 h 13"/>
              <a:gd name="T48" fmla="*/ 88767 w 12"/>
              <a:gd name="T49" fmla="*/ 46892 h 13"/>
              <a:gd name="T50" fmla="*/ 88767 w 12"/>
              <a:gd name="T51" fmla="*/ 46892 h 13"/>
              <a:gd name="T52" fmla="*/ 80698 w 12"/>
              <a:gd name="T53" fmla="*/ 46892 h 13"/>
              <a:gd name="T54" fmla="*/ 72628 w 12"/>
              <a:gd name="T55" fmla="*/ 39077 h 13"/>
              <a:gd name="T56" fmla="*/ 72628 w 12"/>
              <a:gd name="T57" fmla="*/ 39077 h 13"/>
              <a:gd name="T58" fmla="*/ 56488 w 12"/>
              <a:gd name="T59" fmla="*/ 31262 h 13"/>
              <a:gd name="T60" fmla="*/ 48419 w 12"/>
              <a:gd name="T61" fmla="*/ 15631 h 13"/>
              <a:gd name="T62" fmla="*/ 48419 w 12"/>
              <a:gd name="T63" fmla="*/ 15631 h 13"/>
              <a:gd name="T64" fmla="*/ 40349 w 12"/>
              <a:gd name="T65" fmla="*/ 0 h 13"/>
              <a:gd name="T66" fmla="*/ 0 w 12"/>
              <a:gd name="T67" fmla="*/ 15631 h 13"/>
              <a:gd name="T68" fmla="*/ 0 w 12"/>
              <a:gd name="T69" fmla="*/ 15631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8160" name="Freeform 68"/>
          <p:cNvSpPr>
            <a:spLocks/>
          </p:cNvSpPr>
          <p:nvPr/>
        </p:nvSpPr>
        <p:spPr bwMode="auto">
          <a:xfrm>
            <a:off x="7639050" y="2212975"/>
            <a:ext cx="171450" cy="363538"/>
          </a:xfrm>
          <a:custGeom>
            <a:avLst/>
            <a:gdLst>
              <a:gd name="T0" fmla="*/ 171450 w 21"/>
              <a:gd name="T1" fmla="*/ 309394 h 47"/>
              <a:gd name="T2" fmla="*/ 163286 w 21"/>
              <a:gd name="T3" fmla="*/ 309394 h 47"/>
              <a:gd name="T4" fmla="*/ 155121 w 21"/>
              <a:gd name="T5" fmla="*/ 309394 h 47"/>
              <a:gd name="T6" fmla="*/ 146957 w 21"/>
              <a:gd name="T7" fmla="*/ 324864 h 47"/>
              <a:gd name="T8" fmla="*/ 138793 w 21"/>
              <a:gd name="T9" fmla="*/ 324864 h 47"/>
              <a:gd name="T10" fmla="*/ 138793 w 21"/>
              <a:gd name="T11" fmla="*/ 332599 h 47"/>
              <a:gd name="T12" fmla="*/ 138793 w 21"/>
              <a:gd name="T13" fmla="*/ 332599 h 47"/>
              <a:gd name="T14" fmla="*/ 138793 w 21"/>
              <a:gd name="T15" fmla="*/ 332599 h 47"/>
              <a:gd name="T16" fmla="*/ 130629 w 21"/>
              <a:gd name="T17" fmla="*/ 332599 h 47"/>
              <a:gd name="T18" fmla="*/ 130629 w 21"/>
              <a:gd name="T19" fmla="*/ 340333 h 47"/>
              <a:gd name="T20" fmla="*/ 16329 w 21"/>
              <a:gd name="T21" fmla="*/ 363538 h 47"/>
              <a:gd name="T22" fmla="*/ 8164 w 21"/>
              <a:gd name="T23" fmla="*/ 355803 h 47"/>
              <a:gd name="T24" fmla="*/ 0 w 21"/>
              <a:gd name="T25" fmla="*/ 348068 h 47"/>
              <a:gd name="T26" fmla="*/ 0 w 21"/>
              <a:gd name="T27" fmla="*/ 340333 h 47"/>
              <a:gd name="T28" fmla="*/ 8164 w 21"/>
              <a:gd name="T29" fmla="*/ 332599 h 47"/>
              <a:gd name="T30" fmla="*/ 0 w 21"/>
              <a:gd name="T31" fmla="*/ 317129 h 47"/>
              <a:gd name="T32" fmla="*/ 0 w 21"/>
              <a:gd name="T33" fmla="*/ 262985 h 47"/>
              <a:gd name="T34" fmla="*/ 0 w 21"/>
              <a:gd name="T35" fmla="*/ 247515 h 47"/>
              <a:gd name="T36" fmla="*/ 8164 w 21"/>
              <a:gd name="T37" fmla="*/ 216576 h 47"/>
              <a:gd name="T38" fmla="*/ 8164 w 21"/>
              <a:gd name="T39" fmla="*/ 201106 h 47"/>
              <a:gd name="T40" fmla="*/ 8164 w 21"/>
              <a:gd name="T41" fmla="*/ 185636 h 47"/>
              <a:gd name="T42" fmla="*/ 8164 w 21"/>
              <a:gd name="T43" fmla="*/ 170167 h 47"/>
              <a:gd name="T44" fmla="*/ 8164 w 21"/>
              <a:gd name="T45" fmla="*/ 162432 h 47"/>
              <a:gd name="T46" fmla="*/ 8164 w 21"/>
              <a:gd name="T47" fmla="*/ 154697 h 47"/>
              <a:gd name="T48" fmla="*/ 32657 w 21"/>
              <a:gd name="T49" fmla="*/ 139227 h 47"/>
              <a:gd name="T50" fmla="*/ 40821 w 21"/>
              <a:gd name="T51" fmla="*/ 108288 h 47"/>
              <a:gd name="T52" fmla="*/ 32657 w 21"/>
              <a:gd name="T53" fmla="*/ 92818 h 47"/>
              <a:gd name="T54" fmla="*/ 32657 w 21"/>
              <a:gd name="T55" fmla="*/ 77349 h 47"/>
              <a:gd name="T56" fmla="*/ 32657 w 21"/>
              <a:gd name="T57" fmla="*/ 77349 h 47"/>
              <a:gd name="T58" fmla="*/ 32657 w 21"/>
              <a:gd name="T59" fmla="*/ 69614 h 47"/>
              <a:gd name="T60" fmla="*/ 24493 w 21"/>
              <a:gd name="T61" fmla="*/ 54144 h 47"/>
              <a:gd name="T62" fmla="*/ 32657 w 21"/>
              <a:gd name="T63" fmla="*/ 30939 h 47"/>
              <a:gd name="T64" fmla="*/ 24493 w 21"/>
              <a:gd name="T65" fmla="*/ 23205 h 47"/>
              <a:gd name="T66" fmla="*/ 24493 w 21"/>
              <a:gd name="T67" fmla="*/ 15470 h 47"/>
              <a:gd name="T68" fmla="*/ 32657 w 21"/>
              <a:gd name="T69" fmla="*/ 15470 h 47"/>
              <a:gd name="T70" fmla="*/ 40821 w 21"/>
              <a:gd name="T71" fmla="*/ 7735 h 47"/>
              <a:gd name="T72" fmla="*/ 48986 w 21"/>
              <a:gd name="T73" fmla="*/ 7735 h 47"/>
              <a:gd name="T74" fmla="*/ 48986 w 21"/>
              <a:gd name="T75" fmla="*/ 7735 h 47"/>
              <a:gd name="T76" fmla="*/ 57150 w 21"/>
              <a:gd name="T77" fmla="*/ 0 h 47"/>
              <a:gd name="T78" fmla="*/ 138793 w 21"/>
              <a:gd name="T79" fmla="*/ 224311 h 47"/>
              <a:gd name="T80" fmla="*/ 138793 w 21"/>
              <a:gd name="T81" fmla="*/ 232046 h 47"/>
              <a:gd name="T82" fmla="*/ 138793 w 21"/>
              <a:gd name="T83" fmla="*/ 239780 h 47"/>
              <a:gd name="T84" fmla="*/ 138793 w 21"/>
              <a:gd name="T85" fmla="*/ 239780 h 47"/>
              <a:gd name="T86" fmla="*/ 155121 w 21"/>
              <a:gd name="T87" fmla="*/ 255250 h 47"/>
              <a:gd name="T88" fmla="*/ 163286 w 21"/>
              <a:gd name="T89" fmla="*/ 255250 h 47"/>
              <a:gd name="T90" fmla="*/ 163286 w 21"/>
              <a:gd name="T91" fmla="*/ 262985 h 47"/>
              <a:gd name="T92" fmla="*/ 163286 w 21"/>
              <a:gd name="T93" fmla="*/ 270720 h 47"/>
              <a:gd name="T94" fmla="*/ 171450 w 21"/>
              <a:gd name="T95" fmla="*/ 286190 h 47"/>
              <a:gd name="T96" fmla="*/ 171450 w 21"/>
              <a:gd name="T97" fmla="*/ 293924 h 47"/>
              <a:gd name="T98" fmla="*/ 171450 w 21"/>
              <a:gd name="T99" fmla="*/ 301659 h 47"/>
              <a:gd name="T100" fmla="*/ 171450 w 21"/>
              <a:gd name="T101" fmla="*/ 309394 h 47"/>
              <a:gd name="T102" fmla="*/ 171450 w 21"/>
              <a:gd name="T103" fmla="*/ 309394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8161" name="Freeform 69"/>
          <p:cNvSpPr>
            <a:spLocks/>
          </p:cNvSpPr>
          <p:nvPr/>
        </p:nvSpPr>
        <p:spPr bwMode="auto">
          <a:xfrm>
            <a:off x="7696200" y="1887538"/>
            <a:ext cx="398463" cy="611187"/>
          </a:xfrm>
          <a:custGeom>
            <a:avLst/>
            <a:gdLst>
              <a:gd name="T0" fmla="*/ 81319 w 49"/>
              <a:gd name="T1" fmla="*/ 549295 h 79"/>
              <a:gd name="T2" fmla="*/ 81319 w 49"/>
              <a:gd name="T3" fmla="*/ 564768 h 79"/>
              <a:gd name="T4" fmla="*/ 97583 w 49"/>
              <a:gd name="T5" fmla="*/ 580241 h 79"/>
              <a:gd name="T6" fmla="*/ 105715 w 49"/>
              <a:gd name="T7" fmla="*/ 587977 h 79"/>
              <a:gd name="T8" fmla="*/ 113847 w 49"/>
              <a:gd name="T9" fmla="*/ 611187 h 79"/>
              <a:gd name="T10" fmla="*/ 121978 w 49"/>
              <a:gd name="T11" fmla="*/ 595714 h 79"/>
              <a:gd name="T12" fmla="*/ 130110 w 49"/>
              <a:gd name="T13" fmla="*/ 564768 h 79"/>
              <a:gd name="T14" fmla="*/ 146374 w 49"/>
              <a:gd name="T15" fmla="*/ 526085 h 79"/>
              <a:gd name="T16" fmla="*/ 146374 w 49"/>
              <a:gd name="T17" fmla="*/ 518349 h 79"/>
              <a:gd name="T18" fmla="*/ 162638 w 49"/>
              <a:gd name="T19" fmla="*/ 487402 h 79"/>
              <a:gd name="T20" fmla="*/ 170770 w 49"/>
              <a:gd name="T21" fmla="*/ 495139 h 79"/>
              <a:gd name="T22" fmla="*/ 178902 w 49"/>
              <a:gd name="T23" fmla="*/ 495139 h 79"/>
              <a:gd name="T24" fmla="*/ 178902 w 49"/>
              <a:gd name="T25" fmla="*/ 479666 h 79"/>
              <a:gd name="T26" fmla="*/ 211429 w 49"/>
              <a:gd name="T27" fmla="*/ 471929 h 79"/>
              <a:gd name="T28" fmla="*/ 211429 w 49"/>
              <a:gd name="T29" fmla="*/ 456456 h 79"/>
              <a:gd name="T30" fmla="*/ 227693 w 49"/>
              <a:gd name="T31" fmla="*/ 448720 h 79"/>
              <a:gd name="T32" fmla="*/ 235825 w 49"/>
              <a:gd name="T33" fmla="*/ 433246 h 79"/>
              <a:gd name="T34" fmla="*/ 252089 w 49"/>
              <a:gd name="T35" fmla="*/ 402300 h 79"/>
              <a:gd name="T36" fmla="*/ 252089 w 49"/>
              <a:gd name="T37" fmla="*/ 394564 h 79"/>
              <a:gd name="T38" fmla="*/ 276485 w 49"/>
              <a:gd name="T39" fmla="*/ 394564 h 79"/>
              <a:gd name="T40" fmla="*/ 284616 w 49"/>
              <a:gd name="T41" fmla="*/ 379091 h 79"/>
              <a:gd name="T42" fmla="*/ 300880 w 49"/>
              <a:gd name="T43" fmla="*/ 363618 h 79"/>
              <a:gd name="T44" fmla="*/ 325276 w 49"/>
              <a:gd name="T45" fmla="*/ 371354 h 79"/>
              <a:gd name="T46" fmla="*/ 349672 w 49"/>
              <a:gd name="T47" fmla="*/ 340408 h 79"/>
              <a:gd name="T48" fmla="*/ 374067 w 49"/>
              <a:gd name="T49" fmla="*/ 317198 h 79"/>
              <a:gd name="T50" fmla="*/ 390331 w 49"/>
              <a:gd name="T51" fmla="*/ 309462 h 79"/>
              <a:gd name="T52" fmla="*/ 398463 w 49"/>
              <a:gd name="T53" fmla="*/ 293989 h 79"/>
              <a:gd name="T54" fmla="*/ 390331 w 49"/>
              <a:gd name="T55" fmla="*/ 286252 h 79"/>
              <a:gd name="T56" fmla="*/ 382199 w 49"/>
              <a:gd name="T57" fmla="*/ 278516 h 79"/>
              <a:gd name="T58" fmla="*/ 390331 w 49"/>
              <a:gd name="T59" fmla="*/ 270779 h 79"/>
              <a:gd name="T60" fmla="*/ 382199 w 49"/>
              <a:gd name="T61" fmla="*/ 247569 h 79"/>
              <a:gd name="T62" fmla="*/ 365935 w 49"/>
              <a:gd name="T63" fmla="*/ 239833 h 79"/>
              <a:gd name="T64" fmla="*/ 349672 w 49"/>
              <a:gd name="T65" fmla="*/ 247569 h 79"/>
              <a:gd name="T66" fmla="*/ 333408 w 49"/>
              <a:gd name="T67" fmla="*/ 216623 h 79"/>
              <a:gd name="T68" fmla="*/ 333408 w 49"/>
              <a:gd name="T69" fmla="*/ 201150 h 79"/>
              <a:gd name="T70" fmla="*/ 325276 w 49"/>
              <a:gd name="T71" fmla="*/ 201150 h 79"/>
              <a:gd name="T72" fmla="*/ 309012 w 49"/>
              <a:gd name="T73" fmla="*/ 201150 h 79"/>
              <a:gd name="T74" fmla="*/ 292748 w 49"/>
              <a:gd name="T75" fmla="*/ 193414 h 79"/>
              <a:gd name="T76" fmla="*/ 284616 w 49"/>
              <a:gd name="T77" fmla="*/ 170204 h 79"/>
              <a:gd name="T78" fmla="*/ 195166 w 49"/>
              <a:gd name="T79" fmla="*/ 0 h 79"/>
              <a:gd name="T80" fmla="*/ 178902 w 49"/>
              <a:gd name="T81" fmla="*/ 0 h 79"/>
              <a:gd name="T82" fmla="*/ 170770 w 49"/>
              <a:gd name="T83" fmla="*/ 15473 h 79"/>
              <a:gd name="T84" fmla="*/ 146374 w 49"/>
              <a:gd name="T85" fmla="*/ 15473 h 79"/>
              <a:gd name="T86" fmla="*/ 121978 w 49"/>
              <a:gd name="T87" fmla="*/ 38683 h 79"/>
              <a:gd name="T88" fmla="*/ 113847 w 49"/>
              <a:gd name="T89" fmla="*/ 15473 h 79"/>
              <a:gd name="T90" fmla="*/ 105715 w 49"/>
              <a:gd name="T91" fmla="*/ 7737 h 79"/>
              <a:gd name="T92" fmla="*/ 48791 w 49"/>
              <a:gd name="T93" fmla="*/ 123785 h 79"/>
              <a:gd name="T94" fmla="*/ 56923 w 49"/>
              <a:gd name="T95" fmla="*/ 146994 h 79"/>
              <a:gd name="T96" fmla="*/ 56923 w 49"/>
              <a:gd name="T97" fmla="*/ 170204 h 79"/>
              <a:gd name="T98" fmla="*/ 40659 w 49"/>
              <a:gd name="T99" fmla="*/ 185677 h 79"/>
              <a:gd name="T100" fmla="*/ 48791 w 49"/>
              <a:gd name="T101" fmla="*/ 247569 h 79"/>
              <a:gd name="T102" fmla="*/ 32528 w 49"/>
              <a:gd name="T103" fmla="*/ 278516 h 79"/>
              <a:gd name="T104" fmla="*/ 32528 w 49"/>
              <a:gd name="T105" fmla="*/ 301725 h 79"/>
              <a:gd name="T106" fmla="*/ 24396 w 49"/>
              <a:gd name="T107" fmla="*/ 309462 h 79"/>
              <a:gd name="T108" fmla="*/ 24396 w 49"/>
              <a:gd name="T109" fmla="*/ 324935 h 79"/>
              <a:gd name="T110" fmla="*/ 8132 w 49"/>
              <a:gd name="T111" fmla="*/ 317198 h 79"/>
              <a:gd name="T112" fmla="*/ 0 w 49"/>
              <a:gd name="T113" fmla="*/ 324935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48162" name="Group 70"/>
          <p:cNvGrpSpPr>
            <a:grpSpLocks/>
          </p:cNvGrpSpPr>
          <p:nvPr/>
        </p:nvGrpSpPr>
        <p:grpSpPr bwMode="auto">
          <a:xfrm>
            <a:off x="3235325" y="4635500"/>
            <a:ext cx="966788" cy="588963"/>
            <a:chOff x="1991" y="3321"/>
            <a:chExt cx="361" cy="231"/>
          </a:xfrm>
        </p:grpSpPr>
        <p:sp>
          <p:nvSpPr>
            <p:cNvPr id="48172" name="Freeform 71"/>
            <p:cNvSpPr>
              <a:spLocks/>
            </p:cNvSpPr>
            <p:nvPr/>
          </p:nvSpPr>
          <p:spPr bwMode="auto">
            <a:xfrm>
              <a:off x="2274" y="3459"/>
              <a:ext cx="78" cy="93"/>
            </a:xfrm>
            <a:custGeom>
              <a:avLst/>
              <a:gdLst>
                <a:gd name="T0" fmla="*/ 0 w 16"/>
                <a:gd name="T1" fmla="*/ 34 h 19"/>
                <a:gd name="T2" fmla="*/ 5 w 16"/>
                <a:gd name="T3" fmla="*/ 64 h 19"/>
                <a:gd name="T4" fmla="*/ 5 w 16"/>
                <a:gd name="T5" fmla="*/ 78 h 19"/>
                <a:gd name="T6" fmla="*/ 29 w 16"/>
                <a:gd name="T7" fmla="*/ 93 h 19"/>
                <a:gd name="T8" fmla="*/ 39 w 16"/>
                <a:gd name="T9" fmla="*/ 78 h 19"/>
                <a:gd name="T10" fmla="*/ 78 w 16"/>
                <a:gd name="T11" fmla="*/ 54 h 19"/>
                <a:gd name="T12" fmla="*/ 63 w 16"/>
                <a:gd name="T13" fmla="*/ 24 h 19"/>
                <a:gd name="T14" fmla="*/ 15 w 16"/>
                <a:gd name="T15" fmla="*/ 0 h 19"/>
                <a:gd name="T16" fmla="*/ 15 w 16"/>
                <a:gd name="T17" fmla="*/ 24 h 19"/>
                <a:gd name="T18" fmla="*/ 0 w 16"/>
                <a:gd name="T19" fmla="*/ 34 h 19"/>
                <a:gd name="T20" fmla="*/ 0 w 16"/>
                <a:gd name="T21" fmla="*/ 34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8173" name="Freeform 72"/>
            <p:cNvSpPr>
              <a:spLocks/>
            </p:cNvSpPr>
            <p:nvPr/>
          </p:nvSpPr>
          <p:spPr bwMode="auto">
            <a:xfrm>
              <a:off x="2235" y="3409"/>
              <a:ext cx="44" cy="29"/>
            </a:xfrm>
            <a:custGeom>
              <a:avLst/>
              <a:gdLst>
                <a:gd name="T0" fmla="*/ 15 w 9"/>
                <a:gd name="T1" fmla="*/ 29 h 6"/>
                <a:gd name="T2" fmla="*/ 39 w 9"/>
                <a:gd name="T3" fmla="*/ 29 h 6"/>
                <a:gd name="T4" fmla="*/ 44 w 9"/>
                <a:gd name="T5" fmla="*/ 15 h 6"/>
                <a:gd name="T6" fmla="*/ 24 w 9"/>
                <a:gd name="T7" fmla="*/ 10 h 6"/>
                <a:gd name="T8" fmla="*/ 15 w 9"/>
                <a:gd name="T9" fmla="*/ 10 h 6"/>
                <a:gd name="T10" fmla="*/ 10 w 9"/>
                <a:gd name="T11" fmla="*/ 0 h 6"/>
                <a:gd name="T12" fmla="*/ 0 w 9"/>
                <a:gd name="T13" fmla="*/ 10 h 6"/>
                <a:gd name="T14" fmla="*/ 10 w 9"/>
                <a:gd name="T15" fmla="*/ 24 h 6"/>
                <a:gd name="T16" fmla="*/ 15 w 9"/>
                <a:gd name="T17" fmla="*/ 29 h 6"/>
                <a:gd name="T18" fmla="*/ 15 w 9"/>
                <a:gd name="T19" fmla="*/ 29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8174" name="Freeform 73"/>
            <p:cNvSpPr>
              <a:spLocks/>
            </p:cNvSpPr>
            <p:nvPr/>
          </p:nvSpPr>
          <p:spPr bwMode="auto">
            <a:xfrm>
              <a:off x="2225" y="3438"/>
              <a:ext cx="20" cy="10"/>
            </a:xfrm>
            <a:custGeom>
              <a:avLst/>
              <a:gdLst>
                <a:gd name="T0" fmla="*/ 0 w 4"/>
                <a:gd name="T1" fmla="*/ 10 h 2"/>
                <a:gd name="T2" fmla="*/ 20 w 4"/>
                <a:gd name="T3" fmla="*/ 0 h 2"/>
                <a:gd name="T4" fmla="*/ 20 w 4"/>
                <a:gd name="T5" fmla="*/ 10 h 2"/>
                <a:gd name="T6" fmla="*/ 0 w 4"/>
                <a:gd name="T7" fmla="*/ 10 h 2"/>
                <a:gd name="T8" fmla="*/ 0 w 4"/>
                <a:gd name="T9" fmla="*/ 1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8175" name="Freeform 74"/>
            <p:cNvSpPr>
              <a:spLocks/>
            </p:cNvSpPr>
            <p:nvPr/>
          </p:nvSpPr>
          <p:spPr bwMode="auto">
            <a:xfrm>
              <a:off x="2211" y="3419"/>
              <a:ext cx="19" cy="14"/>
            </a:xfrm>
            <a:custGeom>
              <a:avLst/>
              <a:gdLst>
                <a:gd name="T0" fmla="*/ 10 w 4"/>
                <a:gd name="T1" fmla="*/ 0 h 3"/>
                <a:gd name="T2" fmla="*/ 10 w 4"/>
                <a:gd name="T3" fmla="*/ 0 h 3"/>
                <a:gd name="T4" fmla="*/ 14 w 4"/>
                <a:gd name="T5" fmla="*/ 0 h 3"/>
                <a:gd name="T6" fmla="*/ 14 w 4"/>
                <a:gd name="T7" fmla="*/ 0 h 3"/>
                <a:gd name="T8" fmla="*/ 14 w 4"/>
                <a:gd name="T9" fmla="*/ 0 h 3"/>
                <a:gd name="T10" fmla="*/ 14 w 4"/>
                <a:gd name="T11" fmla="*/ 5 h 3"/>
                <a:gd name="T12" fmla="*/ 14 w 4"/>
                <a:gd name="T13" fmla="*/ 5 h 3"/>
                <a:gd name="T14" fmla="*/ 14 w 4"/>
                <a:gd name="T15" fmla="*/ 5 h 3"/>
                <a:gd name="T16" fmla="*/ 19 w 4"/>
                <a:gd name="T17" fmla="*/ 5 h 3"/>
                <a:gd name="T18" fmla="*/ 14 w 4"/>
                <a:gd name="T19" fmla="*/ 9 h 3"/>
                <a:gd name="T20" fmla="*/ 14 w 4"/>
                <a:gd name="T21" fmla="*/ 9 h 3"/>
                <a:gd name="T22" fmla="*/ 14 w 4"/>
                <a:gd name="T23" fmla="*/ 9 h 3"/>
                <a:gd name="T24" fmla="*/ 14 w 4"/>
                <a:gd name="T25" fmla="*/ 14 h 3"/>
                <a:gd name="T26" fmla="*/ 14 w 4"/>
                <a:gd name="T27" fmla="*/ 14 h 3"/>
                <a:gd name="T28" fmla="*/ 14 w 4"/>
                <a:gd name="T29" fmla="*/ 14 h 3"/>
                <a:gd name="T30" fmla="*/ 10 w 4"/>
                <a:gd name="T31" fmla="*/ 14 h 3"/>
                <a:gd name="T32" fmla="*/ 10 w 4"/>
                <a:gd name="T33" fmla="*/ 14 h 3"/>
                <a:gd name="T34" fmla="*/ 10 w 4"/>
                <a:gd name="T35" fmla="*/ 14 h 3"/>
                <a:gd name="T36" fmla="*/ 5 w 4"/>
                <a:gd name="T37" fmla="*/ 14 h 3"/>
                <a:gd name="T38" fmla="*/ 5 w 4"/>
                <a:gd name="T39" fmla="*/ 14 h 3"/>
                <a:gd name="T40" fmla="*/ 5 w 4"/>
                <a:gd name="T41" fmla="*/ 14 h 3"/>
                <a:gd name="T42" fmla="*/ 5 w 4"/>
                <a:gd name="T43" fmla="*/ 9 h 3"/>
                <a:gd name="T44" fmla="*/ 0 w 4"/>
                <a:gd name="T45" fmla="*/ 9 h 3"/>
                <a:gd name="T46" fmla="*/ 0 w 4"/>
                <a:gd name="T47" fmla="*/ 9 h 3"/>
                <a:gd name="T48" fmla="*/ 0 w 4"/>
                <a:gd name="T49" fmla="*/ 5 h 3"/>
                <a:gd name="T50" fmla="*/ 0 w 4"/>
                <a:gd name="T51" fmla="*/ 5 h 3"/>
                <a:gd name="T52" fmla="*/ 0 w 4"/>
                <a:gd name="T53" fmla="*/ 5 h 3"/>
                <a:gd name="T54" fmla="*/ 5 w 4"/>
                <a:gd name="T55" fmla="*/ 5 h 3"/>
                <a:gd name="T56" fmla="*/ 5 w 4"/>
                <a:gd name="T57" fmla="*/ 0 h 3"/>
                <a:gd name="T58" fmla="*/ 5 w 4"/>
                <a:gd name="T59" fmla="*/ 0 h 3"/>
                <a:gd name="T60" fmla="*/ 5 w 4"/>
                <a:gd name="T61" fmla="*/ 0 h 3"/>
                <a:gd name="T62" fmla="*/ 10 w 4"/>
                <a:gd name="T63" fmla="*/ 0 h 3"/>
                <a:gd name="T64" fmla="*/ 10 w 4"/>
                <a:gd name="T65" fmla="*/ 0 h 3"/>
                <a:gd name="T66" fmla="*/ 10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8176" name="Freeform 75"/>
            <p:cNvSpPr>
              <a:spLocks/>
            </p:cNvSpPr>
            <p:nvPr/>
          </p:nvSpPr>
          <p:spPr bwMode="auto">
            <a:xfrm>
              <a:off x="2186" y="3394"/>
              <a:ext cx="39" cy="15"/>
            </a:xfrm>
            <a:custGeom>
              <a:avLst/>
              <a:gdLst>
                <a:gd name="T0" fmla="*/ 0 w 8"/>
                <a:gd name="T1" fmla="*/ 15 h 3"/>
                <a:gd name="T2" fmla="*/ 34 w 8"/>
                <a:gd name="T3" fmla="*/ 15 h 3"/>
                <a:gd name="T4" fmla="*/ 39 w 8"/>
                <a:gd name="T5" fmla="*/ 0 h 3"/>
                <a:gd name="T6" fmla="*/ 10 w 8"/>
                <a:gd name="T7" fmla="*/ 0 h 3"/>
                <a:gd name="T8" fmla="*/ 0 w 8"/>
                <a:gd name="T9" fmla="*/ 15 h 3"/>
                <a:gd name="T10" fmla="*/ 0 w 8"/>
                <a:gd name="T11" fmla="*/ 1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8177" name="Freeform 76"/>
            <p:cNvSpPr>
              <a:spLocks/>
            </p:cNvSpPr>
            <p:nvPr/>
          </p:nvSpPr>
          <p:spPr bwMode="auto">
            <a:xfrm>
              <a:off x="2026" y="3321"/>
              <a:ext cx="38" cy="24"/>
            </a:xfrm>
            <a:custGeom>
              <a:avLst/>
              <a:gdLst>
                <a:gd name="T0" fmla="*/ 0 w 8"/>
                <a:gd name="T1" fmla="*/ 19 h 5"/>
                <a:gd name="T2" fmla="*/ 14 w 8"/>
                <a:gd name="T3" fmla="*/ 24 h 5"/>
                <a:gd name="T4" fmla="*/ 28 w 8"/>
                <a:gd name="T5" fmla="*/ 24 h 5"/>
                <a:gd name="T6" fmla="*/ 38 w 8"/>
                <a:gd name="T7" fmla="*/ 10 h 5"/>
                <a:gd name="T8" fmla="*/ 24 w 8"/>
                <a:gd name="T9" fmla="*/ 0 h 5"/>
                <a:gd name="T10" fmla="*/ 5 w 8"/>
                <a:gd name="T11" fmla="*/ 10 h 5"/>
                <a:gd name="T12" fmla="*/ 0 w 8"/>
                <a:gd name="T13" fmla="*/ 19 h 5"/>
                <a:gd name="T14" fmla="*/ 0 w 8"/>
                <a:gd name="T15" fmla="*/ 19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8178" name="Freeform 77"/>
            <p:cNvSpPr>
              <a:spLocks/>
            </p:cNvSpPr>
            <p:nvPr/>
          </p:nvSpPr>
          <p:spPr bwMode="auto">
            <a:xfrm>
              <a:off x="1991" y="3321"/>
              <a:ext cx="20" cy="24"/>
            </a:xfrm>
            <a:custGeom>
              <a:avLst/>
              <a:gdLst>
                <a:gd name="T0" fmla="*/ 0 w 4"/>
                <a:gd name="T1" fmla="*/ 24 h 5"/>
                <a:gd name="T2" fmla="*/ 20 w 4"/>
                <a:gd name="T3" fmla="*/ 10 h 5"/>
                <a:gd name="T4" fmla="*/ 20 w 4"/>
                <a:gd name="T5" fmla="*/ 0 h 5"/>
                <a:gd name="T6" fmla="*/ 0 w 4"/>
                <a:gd name="T7" fmla="*/ 19 h 5"/>
                <a:gd name="T8" fmla="*/ 0 w 4"/>
                <a:gd name="T9" fmla="*/ 24 h 5"/>
                <a:gd name="T10" fmla="*/ 0 w 4"/>
                <a:gd name="T11" fmla="*/ 24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8179" name="Freeform 78"/>
            <p:cNvSpPr>
              <a:spLocks/>
            </p:cNvSpPr>
            <p:nvPr/>
          </p:nvSpPr>
          <p:spPr bwMode="auto">
            <a:xfrm>
              <a:off x="2128" y="3360"/>
              <a:ext cx="39" cy="34"/>
            </a:xfrm>
            <a:custGeom>
              <a:avLst/>
              <a:gdLst>
                <a:gd name="T0" fmla="*/ 15 w 8"/>
                <a:gd name="T1" fmla="*/ 34 h 7"/>
                <a:gd name="T2" fmla="*/ 39 w 8"/>
                <a:gd name="T3" fmla="*/ 34 h 7"/>
                <a:gd name="T4" fmla="*/ 39 w 8"/>
                <a:gd name="T5" fmla="*/ 19 h 7"/>
                <a:gd name="T6" fmla="*/ 20 w 8"/>
                <a:gd name="T7" fmla="*/ 0 h 7"/>
                <a:gd name="T8" fmla="*/ 0 w 8"/>
                <a:gd name="T9" fmla="*/ 10 h 7"/>
                <a:gd name="T10" fmla="*/ 15 w 8"/>
                <a:gd name="T11" fmla="*/ 34 h 7"/>
                <a:gd name="T12" fmla="*/ 15 w 8"/>
                <a:gd name="T13" fmla="*/ 3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48163" name="Rectangle 118"/>
          <p:cNvSpPr>
            <a:spLocks noGrp="1" noChangeArrowheads="1"/>
          </p:cNvSpPr>
          <p:nvPr>
            <p:ph type="title" idx="4294967295"/>
          </p:nvPr>
        </p:nvSpPr>
        <p:spPr>
          <a:xfrm>
            <a:off x="0" y="242888"/>
            <a:ext cx="10287000" cy="1143000"/>
          </a:xfrm>
        </p:spPr>
        <p:txBody>
          <a:bodyPr/>
          <a:lstStyle/>
          <a:p>
            <a:r>
              <a:rPr lang="en-US" sz="2400" smtClean="0"/>
              <a:t>Obesity Trends* Among U.S. Adults</a:t>
            </a:r>
            <a:br>
              <a:rPr lang="en-US" sz="2400" smtClean="0"/>
            </a:br>
            <a:r>
              <a:rPr lang="en-US" sz="2400" smtClean="0">
                <a:solidFill>
                  <a:srgbClr val="DE3021"/>
                </a:solidFill>
              </a:rPr>
              <a:t>BRFSS, 1999</a:t>
            </a:r>
          </a:p>
        </p:txBody>
      </p:sp>
      <p:sp>
        <p:nvSpPr>
          <p:cNvPr id="48164" name="Text Box 148"/>
          <p:cNvSpPr txBox="1">
            <a:spLocks noChangeArrowheads="1"/>
          </p:cNvSpPr>
          <p:nvPr/>
        </p:nvSpPr>
        <p:spPr bwMode="auto">
          <a:xfrm>
            <a:off x="2384425" y="1200150"/>
            <a:ext cx="5519738" cy="307975"/>
          </a:xfrm>
          <a:prstGeom prst="rect">
            <a:avLst/>
          </a:prstGeom>
          <a:noFill/>
          <a:ln w="9525">
            <a:noFill/>
            <a:miter lim="800000"/>
            <a:headEnd/>
            <a:tailEnd/>
          </a:ln>
        </p:spPr>
        <p:txBody>
          <a:bodyPr wrap="none">
            <a:spAutoFit/>
          </a:bodyPr>
          <a:lstStyle/>
          <a:p>
            <a:pPr eaLnBrk="0" hangingPunct="0"/>
            <a:r>
              <a:rPr lang="en-US" sz="1400" b="1">
                <a:solidFill>
                  <a:srgbClr val="000000"/>
                </a:solidFill>
                <a:latin typeface="Verdana" pitchFamily="34" charset="0"/>
              </a:rPr>
              <a:t>(*BMI ≥30, or ~ 30 lbs. overweight for 5’ 4” person)</a:t>
            </a:r>
          </a:p>
        </p:txBody>
      </p:sp>
      <p:sp>
        <p:nvSpPr>
          <p:cNvPr id="48165" name="Text Box 167"/>
          <p:cNvSpPr txBox="1">
            <a:spLocks noChangeArrowheads="1"/>
          </p:cNvSpPr>
          <p:nvPr/>
        </p:nvSpPr>
        <p:spPr bwMode="auto">
          <a:xfrm>
            <a:off x="735013" y="5894388"/>
            <a:ext cx="8145462" cy="304800"/>
          </a:xfrm>
          <a:prstGeom prst="rect">
            <a:avLst/>
          </a:prstGeom>
          <a:noFill/>
          <a:ln w="9525">
            <a:noFill/>
            <a:miter lim="800000"/>
            <a:headEnd/>
            <a:tailEnd/>
          </a:ln>
        </p:spPr>
        <p:txBody>
          <a:bodyPr>
            <a:spAutoFit/>
          </a:bodyPr>
          <a:lstStyle/>
          <a:p>
            <a:pPr eaLnBrk="0" hangingPunct="0"/>
            <a:r>
              <a:rPr lang="en-US" sz="1400" b="1">
                <a:solidFill>
                  <a:srgbClr val="000000"/>
                </a:solidFill>
                <a:latin typeface="Arial Narrow" pitchFamily="34" charset="0"/>
              </a:rPr>
              <a:t>No Data          &lt;10%           10%–14%	    15%–19%          </a:t>
            </a:r>
            <a:r>
              <a:rPr lang="en-US" sz="1400">
                <a:solidFill>
                  <a:srgbClr val="000000"/>
                </a:solidFill>
                <a:latin typeface="Arial Narrow" pitchFamily="34" charset="0"/>
              </a:rPr>
              <a:t> </a:t>
            </a:r>
            <a:r>
              <a:rPr lang="en-US" sz="1400" b="1">
                <a:solidFill>
                  <a:srgbClr val="000000"/>
                </a:solidFill>
                <a:latin typeface="Arial Narrow" pitchFamily="34" charset="0"/>
              </a:rPr>
              <a:t>≥20%</a:t>
            </a:r>
            <a:endParaRPr lang="en-US" sz="1400">
              <a:solidFill>
                <a:srgbClr val="000000"/>
              </a:solidFill>
              <a:latin typeface="Arial Narrow" pitchFamily="34" charset="0"/>
            </a:endParaRPr>
          </a:p>
        </p:txBody>
      </p:sp>
      <p:sp>
        <p:nvSpPr>
          <p:cNvPr id="48166" name="Rectangle 168"/>
          <p:cNvSpPr>
            <a:spLocks noChangeArrowheads="1"/>
          </p:cNvSpPr>
          <p:nvPr/>
        </p:nvSpPr>
        <p:spPr bwMode="auto">
          <a:xfrm>
            <a:off x="549275" y="5956300"/>
            <a:ext cx="234950" cy="234950"/>
          </a:xfrm>
          <a:prstGeom prst="rect">
            <a:avLst/>
          </a:prstGeom>
          <a:solidFill>
            <a:schemeClr val="bg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48167" name="Rectangle 169"/>
          <p:cNvSpPr>
            <a:spLocks noChangeArrowheads="1"/>
          </p:cNvSpPr>
          <p:nvPr/>
        </p:nvSpPr>
        <p:spPr bwMode="auto">
          <a:xfrm>
            <a:off x="1516063" y="5953125"/>
            <a:ext cx="234950" cy="234950"/>
          </a:xfrm>
          <a:prstGeom prst="rect">
            <a:avLst/>
          </a:prstGeom>
          <a:solidFill>
            <a:srgbClr val="99CCFF"/>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48168" name="Rectangle 170"/>
          <p:cNvSpPr>
            <a:spLocks noChangeArrowheads="1"/>
          </p:cNvSpPr>
          <p:nvPr/>
        </p:nvSpPr>
        <p:spPr bwMode="auto">
          <a:xfrm>
            <a:off x="2322513" y="5951538"/>
            <a:ext cx="234950"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48169" name="Rectangle 171"/>
          <p:cNvSpPr>
            <a:spLocks noChangeArrowheads="1"/>
          </p:cNvSpPr>
          <p:nvPr/>
        </p:nvSpPr>
        <p:spPr bwMode="auto">
          <a:xfrm>
            <a:off x="3443288" y="5961063"/>
            <a:ext cx="234950" cy="234950"/>
          </a:xfrm>
          <a:prstGeom prst="rect">
            <a:avLst/>
          </a:prstGeom>
          <a:solidFill>
            <a:srgbClr val="0000A0"/>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48170" name="Rectangle 172"/>
          <p:cNvSpPr>
            <a:spLocks noChangeArrowheads="1"/>
          </p:cNvSpPr>
          <p:nvPr/>
        </p:nvSpPr>
        <p:spPr bwMode="auto">
          <a:xfrm>
            <a:off x="4541838" y="5945188"/>
            <a:ext cx="234950" cy="234950"/>
          </a:xfrm>
          <a:prstGeom prst="rect">
            <a:avLst/>
          </a:prstGeom>
          <a:solidFill>
            <a:srgbClr val="FFC66D"/>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48171" name="Rectangle 173"/>
          <p:cNvSpPr>
            <a:spLocks noChangeArrowheads="1"/>
          </p:cNvSpPr>
          <p:nvPr/>
        </p:nvSpPr>
        <p:spPr bwMode="auto">
          <a:xfrm>
            <a:off x="444500" y="5892800"/>
            <a:ext cx="4849813" cy="350838"/>
          </a:xfrm>
          <a:prstGeom prst="rect">
            <a:avLst/>
          </a:prstGeom>
          <a:noFill/>
          <a:ln w="9525">
            <a:solidFill>
              <a:schemeClr val="tx1"/>
            </a:solidFill>
            <a:miter lim="800000"/>
            <a:headEnd/>
            <a:tailEnd/>
          </a:ln>
        </p:spPr>
        <p:txBody>
          <a:bodyPr wrap="none" anchor="ctr"/>
          <a:lstStyle/>
          <a:p>
            <a:pPr eaLnBrk="0" hangingPunct="0"/>
            <a:endParaRPr lang="en-US">
              <a:solidFill>
                <a:srgbClr val="000000"/>
              </a:solidFill>
            </a:endParaRPr>
          </a:p>
        </p:txBody>
      </p:sp>
    </p:spTree>
  </p:cSld>
  <p:clrMapOvr>
    <a:masterClrMapping/>
  </p:clrMapOvr>
  <p:transition advClick="0">
    <p:randomBa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reeform 5"/>
          <p:cNvSpPr>
            <a:spLocks/>
          </p:cNvSpPr>
          <p:nvPr/>
        </p:nvSpPr>
        <p:spPr bwMode="auto">
          <a:xfrm>
            <a:off x="4514850" y="2003425"/>
            <a:ext cx="723900" cy="427038"/>
          </a:xfrm>
          <a:custGeom>
            <a:avLst/>
            <a:gdLst>
              <a:gd name="T0" fmla="*/ 0 w 89"/>
              <a:gd name="T1" fmla="*/ 395981 h 55"/>
              <a:gd name="T2" fmla="*/ 40669 w 89"/>
              <a:gd name="T3" fmla="*/ 0 h 55"/>
              <a:gd name="T4" fmla="*/ 357883 w 89"/>
              <a:gd name="T5" fmla="*/ 23293 h 55"/>
              <a:gd name="T6" fmla="*/ 666964 w 89"/>
              <a:gd name="T7" fmla="*/ 31057 h 55"/>
              <a:gd name="T8" fmla="*/ 666964 w 89"/>
              <a:gd name="T9" fmla="*/ 38822 h 55"/>
              <a:gd name="T10" fmla="*/ 675098 w 89"/>
              <a:gd name="T11" fmla="*/ 69879 h 55"/>
              <a:gd name="T12" fmla="*/ 675098 w 89"/>
              <a:gd name="T13" fmla="*/ 77643 h 55"/>
              <a:gd name="T14" fmla="*/ 666964 w 89"/>
              <a:gd name="T15" fmla="*/ 100936 h 55"/>
              <a:gd name="T16" fmla="*/ 666964 w 89"/>
              <a:gd name="T17" fmla="*/ 139758 h 55"/>
              <a:gd name="T18" fmla="*/ 683231 w 89"/>
              <a:gd name="T19" fmla="*/ 178580 h 55"/>
              <a:gd name="T20" fmla="*/ 691365 w 89"/>
              <a:gd name="T21" fmla="*/ 194108 h 55"/>
              <a:gd name="T22" fmla="*/ 699499 w 89"/>
              <a:gd name="T23" fmla="*/ 232930 h 55"/>
              <a:gd name="T24" fmla="*/ 699499 w 89"/>
              <a:gd name="T25" fmla="*/ 295044 h 55"/>
              <a:gd name="T26" fmla="*/ 707633 w 89"/>
              <a:gd name="T27" fmla="*/ 310573 h 55"/>
              <a:gd name="T28" fmla="*/ 707633 w 89"/>
              <a:gd name="T29" fmla="*/ 333866 h 55"/>
              <a:gd name="T30" fmla="*/ 707633 w 89"/>
              <a:gd name="T31" fmla="*/ 341630 h 55"/>
              <a:gd name="T32" fmla="*/ 723900 w 89"/>
              <a:gd name="T33" fmla="*/ 395981 h 55"/>
              <a:gd name="T34" fmla="*/ 723900 w 89"/>
              <a:gd name="T35" fmla="*/ 411509 h 55"/>
              <a:gd name="T36" fmla="*/ 723900 w 89"/>
              <a:gd name="T37" fmla="*/ 427038 h 55"/>
              <a:gd name="T38" fmla="*/ 0 w 89"/>
              <a:gd name="T39" fmla="*/ 395981 h 55"/>
              <a:gd name="T40" fmla="*/ 0 w 89"/>
              <a:gd name="T41" fmla="*/ 395981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9155" name="Freeform 6"/>
          <p:cNvSpPr>
            <a:spLocks/>
          </p:cNvSpPr>
          <p:nvPr/>
        </p:nvSpPr>
        <p:spPr bwMode="auto">
          <a:xfrm>
            <a:off x="4483100" y="2398713"/>
            <a:ext cx="765175" cy="495300"/>
          </a:xfrm>
          <a:custGeom>
            <a:avLst/>
            <a:gdLst>
              <a:gd name="T0" fmla="*/ 0 w 94"/>
              <a:gd name="T1" fmla="*/ 394692 h 64"/>
              <a:gd name="T2" fmla="*/ 24421 w 94"/>
              <a:gd name="T3" fmla="*/ 131564 h 64"/>
              <a:gd name="T4" fmla="*/ 32561 w 94"/>
              <a:gd name="T5" fmla="*/ 0 h 64"/>
              <a:gd name="T6" fmla="*/ 757036 w 94"/>
              <a:gd name="T7" fmla="*/ 30956 h 64"/>
              <a:gd name="T8" fmla="*/ 757036 w 94"/>
              <a:gd name="T9" fmla="*/ 46434 h 64"/>
              <a:gd name="T10" fmla="*/ 748896 w 94"/>
              <a:gd name="T11" fmla="*/ 54173 h 64"/>
              <a:gd name="T12" fmla="*/ 732615 w 94"/>
              <a:gd name="T13" fmla="*/ 77391 h 64"/>
              <a:gd name="T14" fmla="*/ 732615 w 94"/>
              <a:gd name="T15" fmla="*/ 85130 h 64"/>
              <a:gd name="T16" fmla="*/ 765176 w 94"/>
              <a:gd name="T17" fmla="*/ 116086 h 64"/>
              <a:gd name="T18" fmla="*/ 765176 w 94"/>
              <a:gd name="T19" fmla="*/ 355997 h 64"/>
              <a:gd name="T20" fmla="*/ 765176 w 94"/>
              <a:gd name="T21" fmla="*/ 355997 h 64"/>
              <a:gd name="T22" fmla="*/ 748896 w 94"/>
              <a:gd name="T23" fmla="*/ 355997 h 64"/>
              <a:gd name="T24" fmla="*/ 757036 w 94"/>
              <a:gd name="T25" fmla="*/ 363736 h 64"/>
              <a:gd name="T26" fmla="*/ 765176 w 94"/>
              <a:gd name="T27" fmla="*/ 371475 h 64"/>
              <a:gd name="T28" fmla="*/ 757036 w 94"/>
              <a:gd name="T29" fmla="*/ 386953 h 64"/>
              <a:gd name="T30" fmla="*/ 765176 w 94"/>
              <a:gd name="T31" fmla="*/ 394692 h 64"/>
              <a:gd name="T32" fmla="*/ 765176 w 94"/>
              <a:gd name="T33" fmla="*/ 417909 h 64"/>
              <a:gd name="T34" fmla="*/ 757036 w 94"/>
              <a:gd name="T35" fmla="*/ 417909 h 64"/>
              <a:gd name="T36" fmla="*/ 765176 w 94"/>
              <a:gd name="T37" fmla="*/ 433387 h 64"/>
              <a:gd name="T38" fmla="*/ 748896 w 94"/>
              <a:gd name="T39" fmla="*/ 456605 h 64"/>
              <a:gd name="T40" fmla="*/ 765176 w 94"/>
              <a:gd name="T41" fmla="*/ 479822 h 64"/>
              <a:gd name="T42" fmla="*/ 765176 w 94"/>
              <a:gd name="T43" fmla="*/ 495300 h 64"/>
              <a:gd name="T44" fmla="*/ 765176 w 94"/>
              <a:gd name="T45" fmla="*/ 495300 h 64"/>
              <a:gd name="T46" fmla="*/ 740755 w 94"/>
              <a:gd name="T47" fmla="*/ 479822 h 64"/>
              <a:gd name="T48" fmla="*/ 700055 w 94"/>
              <a:gd name="T49" fmla="*/ 456605 h 64"/>
              <a:gd name="T50" fmla="*/ 683774 w 94"/>
              <a:gd name="T51" fmla="*/ 448866 h 64"/>
              <a:gd name="T52" fmla="*/ 667494 w 94"/>
              <a:gd name="T53" fmla="*/ 448866 h 64"/>
              <a:gd name="T54" fmla="*/ 651214 w 94"/>
              <a:gd name="T55" fmla="*/ 464344 h 64"/>
              <a:gd name="T56" fmla="*/ 643073 w 94"/>
              <a:gd name="T57" fmla="*/ 464344 h 64"/>
              <a:gd name="T58" fmla="*/ 626793 w 94"/>
              <a:gd name="T59" fmla="*/ 464344 h 64"/>
              <a:gd name="T60" fmla="*/ 618653 w 94"/>
              <a:gd name="T61" fmla="*/ 441126 h 64"/>
              <a:gd name="T62" fmla="*/ 610513 w 94"/>
              <a:gd name="T63" fmla="*/ 433387 h 64"/>
              <a:gd name="T64" fmla="*/ 594232 w 94"/>
              <a:gd name="T65" fmla="*/ 441126 h 64"/>
              <a:gd name="T66" fmla="*/ 577952 w 94"/>
              <a:gd name="T67" fmla="*/ 441126 h 64"/>
              <a:gd name="T68" fmla="*/ 561672 w 94"/>
              <a:gd name="T69" fmla="*/ 417909 h 64"/>
              <a:gd name="T70" fmla="*/ 0 w 94"/>
              <a:gd name="T71" fmla="*/ 394692 h 64"/>
              <a:gd name="T72" fmla="*/ 0 w 94"/>
              <a:gd name="T73" fmla="*/ 394692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9156" name="Freeform 9"/>
          <p:cNvSpPr>
            <a:spLocks/>
          </p:cNvSpPr>
          <p:nvPr/>
        </p:nvSpPr>
        <p:spPr bwMode="auto">
          <a:xfrm>
            <a:off x="4522788" y="3590925"/>
            <a:ext cx="944562" cy="465138"/>
          </a:xfrm>
          <a:custGeom>
            <a:avLst/>
            <a:gdLst>
              <a:gd name="T0" fmla="*/ 113999 w 116"/>
              <a:gd name="T1" fmla="*/ 7752 h 60"/>
              <a:gd name="T2" fmla="*/ 0 w 116"/>
              <a:gd name="T3" fmla="*/ 69771 h 60"/>
              <a:gd name="T4" fmla="*/ 325711 w 116"/>
              <a:gd name="T5" fmla="*/ 341101 h 60"/>
              <a:gd name="T6" fmla="*/ 341997 w 116"/>
              <a:gd name="T7" fmla="*/ 348854 h 60"/>
              <a:gd name="T8" fmla="*/ 366425 w 116"/>
              <a:gd name="T9" fmla="*/ 372110 h 60"/>
              <a:gd name="T10" fmla="*/ 390853 w 116"/>
              <a:gd name="T11" fmla="*/ 364358 h 60"/>
              <a:gd name="T12" fmla="*/ 407139 w 116"/>
              <a:gd name="T13" fmla="*/ 372110 h 60"/>
              <a:gd name="T14" fmla="*/ 415282 w 116"/>
              <a:gd name="T15" fmla="*/ 387615 h 60"/>
              <a:gd name="T16" fmla="*/ 447853 w 116"/>
              <a:gd name="T17" fmla="*/ 395367 h 60"/>
              <a:gd name="T18" fmla="*/ 464138 w 116"/>
              <a:gd name="T19" fmla="*/ 403120 h 60"/>
              <a:gd name="T20" fmla="*/ 480424 w 116"/>
              <a:gd name="T21" fmla="*/ 395367 h 60"/>
              <a:gd name="T22" fmla="*/ 496709 w 116"/>
              <a:gd name="T23" fmla="*/ 410872 h 60"/>
              <a:gd name="T24" fmla="*/ 529281 w 116"/>
              <a:gd name="T25" fmla="*/ 410872 h 60"/>
              <a:gd name="T26" fmla="*/ 545566 w 116"/>
              <a:gd name="T27" fmla="*/ 426377 h 60"/>
              <a:gd name="T28" fmla="*/ 553709 w 116"/>
              <a:gd name="T29" fmla="*/ 441881 h 60"/>
              <a:gd name="T30" fmla="*/ 578137 w 116"/>
              <a:gd name="T31" fmla="*/ 434129 h 60"/>
              <a:gd name="T32" fmla="*/ 610708 w 116"/>
              <a:gd name="T33" fmla="*/ 449633 h 60"/>
              <a:gd name="T34" fmla="*/ 626994 w 116"/>
              <a:gd name="T35" fmla="*/ 441881 h 60"/>
              <a:gd name="T36" fmla="*/ 643279 w 116"/>
              <a:gd name="T37" fmla="*/ 441881 h 60"/>
              <a:gd name="T38" fmla="*/ 643279 w 116"/>
              <a:gd name="T39" fmla="*/ 465138 h 60"/>
              <a:gd name="T40" fmla="*/ 651422 w 116"/>
              <a:gd name="T41" fmla="*/ 449633 h 60"/>
              <a:gd name="T42" fmla="*/ 667708 w 116"/>
              <a:gd name="T43" fmla="*/ 434129 h 60"/>
              <a:gd name="T44" fmla="*/ 675850 w 116"/>
              <a:gd name="T45" fmla="*/ 441881 h 60"/>
              <a:gd name="T46" fmla="*/ 692136 w 116"/>
              <a:gd name="T47" fmla="*/ 449633 h 60"/>
              <a:gd name="T48" fmla="*/ 708422 w 116"/>
              <a:gd name="T49" fmla="*/ 441881 h 60"/>
              <a:gd name="T50" fmla="*/ 708422 w 116"/>
              <a:gd name="T51" fmla="*/ 449633 h 60"/>
              <a:gd name="T52" fmla="*/ 732850 w 116"/>
              <a:gd name="T53" fmla="*/ 465138 h 60"/>
              <a:gd name="T54" fmla="*/ 757278 w 116"/>
              <a:gd name="T55" fmla="*/ 449633 h 60"/>
              <a:gd name="T56" fmla="*/ 806135 w 116"/>
              <a:gd name="T57" fmla="*/ 434129 h 60"/>
              <a:gd name="T58" fmla="*/ 822420 w 116"/>
              <a:gd name="T59" fmla="*/ 434129 h 60"/>
              <a:gd name="T60" fmla="*/ 863134 w 116"/>
              <a:gd name="T61" fmla="*/ 434129 h 60"/>
              <a:gd name="T62" fmla="*/ 920134 w 116"/>
              <a:gd name="T63" fmla="*/ 457386 h 60"/>
              <a:gd name="T64" fmla="*/ 936419 w 116"/>
              <a:gd name="T65" fmla="*/ 465138 h 60"/>
              <a:gd name="T66" fmla="*/ 944562 w 116"/>
              <a:gd name="T67" fmla="*/ 240321 h 60"/>
              <a:gd name="T68" fmla="*/ 928276 w 116"/>
              <a:gd name="T69" fmla="*/ 2325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9157" name="Freeform 12"/>
          <p:cNvSpPr>
            <a:spLocks/>
          </p:cNvSpPr>
          <p:nvPr/>
        </p:nvSpPr>
        <p:spPr bwMode="auto">
          <a:xfrm>
            <a:off x="5597525" y="2282825"/>
            <a:ext cx="577850" cy="588963"/>
          </a:xfrm>
          <a:custGeom>
            <a:avLst/>
            <a:gdLst>
              <a:gd name="T0" fmla="*/ 236023 w 71"/>
              <a:gd name="T1" fmla="*/ 581213 h 76"/>
              <a:gd name="T2" fmla="*/ 195330 w 71"/>
              <a:gd name="T3" fmla="*/ 557965 h 76"/>
              <a:gd name="T4" fmla="*/ 179052 w 71"/>
              <a:gd name="T5" fmla="*/ 503718 h 76"/>
              <a:gd name="T6" fmla="*/ 187191 w 71"/>
              <a:gd name="T7" fmla="*/ 488219 h 76"/>
              <a:gd name="T8" fmla="*/ 170913 w 71"/>
              <a:gd name="T9" fmla="*/ 457221 h 76"/>
              <a:gd name="T10" fmla="*/ 170913 w 71"/>
              <a:gd name="T11" fmla="*/ 418474 h 76"/>
              <a:gd name="T12" fmla="*/ 138358 w 71"/>
              <a:gd name="T13" fmla="*/ 387476 h 76"/>
              <a:gd name="T14" fmla="*/ 97665 w 71"/>
              <a:gd name="T15" fmla="*/ 348728 h 76"/>
              <a:gd name="T16" fmla="*/ 65110 w 71"/>
              <a:gd name="T17" fmla="*/ 333229 h 76"/>
              <a:gd name="T18" fmla="*/ 56971 w 71"/>
              <a:gd name="T19" fmla="*/ 325480 h 76"/>
              <a:gd name="T20" fmla="*/ 24416 w 71"/>
              <a:gd name="T21" fmla="*/ 317730 h 76"/>
              <a:gd name="T22" fmla="*/ 8139 w 71"/>
              <a:gd name="T23" fmla="*/ 302231 h 76"/>
              <a:gd name="T24" fmla="*/ 16277 w 71"/>
              <a:gd name="T25" fmla="*/ 240235 h 76"/>
              <a:gd name="T26" fmla="*/ 24416 w 71"/>
              <a:gd name="T27" fmla="*/ 216986 h 76"/>
              <a:gd name="T28" fmla="*/ 0 w 71"/>
              <a:gd name="T29" fmla="*/ 193738 h 76"/>
              <a:gd name="T30" fmla="*/ 8139 w 71"/>
              <a:gd name="T31" fmla="*/ 170489 h 76"/>
              <a:gd name="T32" fmla="*/ 40694 w 71"/>
              <a:gd name="T33" fmla="*/ 131742 h 76"/>
              <a:gd name="T34" fmla="*/ 56971 w 71"/>
              <a:gd name="T35" fmla="*/ 123992 h 76"/>
              <a:gd name="T36" fmla="*/ 56971 w 71"/>
              <a:gd name="T37" fmla="*/ 46497 h 76"/>
              <a:gd name="T38" fmla="*/ 73249 w 71"/>
              <a:gd name="T39" fmla="*/ 38748 h 76"/>
              <a:gd name="T40" fmla="*/ 105804 w 71"/>
              <a:gd name="T41" fmla="*/ 38748 h 76"/>
              <a:gd name="T42" fmla="*/ 179052 w 71"/>
              <a:gd name="T43" fmla="*/ 7750 h 76"/>
              <a:gd name="T44" fmla="*/ 195330 w 71"/>
              <a:gd name="T45" fmla="*/ 7750 h 76"/>
              <a:gd name="T46" fmla="*/ 187191 w 71"/>
              <a:gd name="T47" fmla="*/ 23249 h 76"/>
              <a:gd name="T48" fmla="*/ 179052 w 71"/>
              <a:gd name="T49" fmla="*/ 46497 h 76"/>
              <a:gd name="T50" fmla="*/ 211607 w 71"/>
              <a:gd name="T51" fmla="*/ 38748 h 76"/>
              <a:gd name="T52" fmla="*/ 227884 w 71"/>
              <a:gd name="T53" fmla="*/ 46497 h 76"/>
              <a:gd name="T54" fmla="*/ 252301 w 71"/>
              <a:gd name="T55" fmla="*/ 61996 h 76"/>
              <a:gd name="T56" fmla="*/ 260439 w 71"/>
              <a:gd name="T57" fmla="*/ 77495 h 76"/>
              <a:gd name="T58" fmla="*/ 358104 w 71"/>
              <a:gd name="T59" fmla="*/ 100744 h 76"/>
              <a:gd name="T60" fmla="*/ 390659 w 71"/>
              <a:gd name="T61" fmla="*/ 116243 h 76"/>
              <a:gd name="T62" fmla="*/ 406937 w 71"/>
              <a:gd name="T63" fmla="*/ 116243 h 76"/>
              <a:gd name="T64" fmla="*/ 415075 w 71"/>
              <a:gd name="T65" fmla="*/ 116243 h 76"/>
              <a:gd name="T66" fmla="*/ 455769 w 71"/>
              <a:gd name="T67" fmla="*/ 123992 h 76"/>
              <a:gd name="T68" fmla="*/ 455769 w 71"/>
              <a:gd name="T69" fmla="*/ 131742 h 76"/>
              <a:gd name="T70" fmla="*/ 472046 w 71"/>
              <a:gd name="T71" fmla="*/ 139491 h 76"/>
              <a:gd name="T72" fmla="*/ 496463 w 71"/>
              <a:gd name="T73" fmla="*/ 162740 h 76"/>
              <a:gd name="T74" fmla="*/ 488324 w 71"/>
              <a:gd name="T75" fmla="*/ 193738 h 76"/>
              <a:gd name="T76" fmla="*/ 512740 w 71"/>
              <a:gd name="T77" fmla="*/ 193738 h 76"/>
              <a:gd name="T78" fmla="*/ 504601 w 71"/>
              <a:gd name="T79" fmla="*/ 209237 h 76"/>
              <a:gd name="T80" fmla="*/ 520879 w 71"/>
              <a:gd name="T81" fmla="*/ 232485 h 76"/>
              <a:gd name="T82" fmla="*/ 496463 w 71"/>
              <a:gd name="T83" fmla="*/ 255734 h 76"/>
              <a:gd name="T84" fmla="*/ 480185 w 71"/>
              <a:gd name="T85" fmla="*/ 294482 h 76"/>
              <a:gd name="T86" fmla="*/ 480185 w 71"/>
              <a:gd name="T87" fmla="*/ 302231 h 76"/>
              <a:gd name="T88" fmla="*/ 512740 w 71"/>
              <a:gd name="T89" fmla="*/ 271233 h 76"/>
              <a:gd name="T90" fmla="*/ 537156 w 71"/>
              <a:gd name="T91" fmla="*/ 255734 h 76"/>
              <a:gd name="T92" fmla="*/ 553434 w 71"/>
              <a:gd name="T93" fmla="*/ 240235 h 76"/>
              <a:gd name="T94" fmla="*/ 553434 w 71"/>
              <a:gd name="T95" fmla="*/ 216986 h 76"/>
              <a:gd name="T96" fmla="*/ 561573 w 71"/>
              <a:gd name="T97" fmla="*/ 209237 h 76"/>
              <a:gd name="T98" fmla="*/ 569711 w 71"/>
              <a:gd name="T99" fmla="*/ 193738 h 76"/>
              <a:gd name="T100" fmla="*/ 577850 w 71"/>
              <a:gd name="T101" fmla="*/ 201487 h 76"/>
              <a:gd name="T102" fmla="*/ 561573 w 71"/>
              <a:gd name="T103" fmla="*/ 255734 h 76"/>
              <a:gd name="T104" fmla="*/ 553434 w 71"/>
              <a:gd name="T105" fmla="*/ 271233 h 76"/>
              <a:gd name="T106" fmla="*/ 537156 w 71"/>
              <a:gd name="T107" fmla="*/ 309981 h 76"/>
              <a:gd name="T108" fmla="*/ 537156 w 71"/>
              <a:gd name="T109" fmla="*/ 348728 h 76"/>
              <a:gd name="T110" fmla="*/ 520879 w 71"/>
              <a:gd name="T111" fmla="*/ 364227 h 76"/>
              <a:gd name="T112" fmla="*/ 529018 w 71"/>
              <a:gd name="T113" fmla="*/ 418474 h 76"/>
              <a:gd name="T114" fmla="*/ 512740 w 71"/>
              <a:gd name="T115" fmla="*/ 457221 h 76"/>
              <a:gd name="T116" fmla="*/ 529018 w 71"/>
              <a:gd name="T117" fmla="*/ 542466 h 76"/>
              <a:gd name="T118" fmla="*/ 529018 w 71"/>
              <a:gd name="T119" fmla="*/ 550215 h 76"/>
              <a:gd name="T120" fmla="*/ 529018 w 71"/>
              <a:gd name="T121" fmla="*/ 573464 h 76"/>
              <a:gd name="T122" fmla="*/ 244162 w 71"/>
              <a:gd name="T123" fmla="*/ 588963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9158" name="Freeform 18"/>
          <p:cNvSpPr>
            <a:spLocks/>
          </p:cNvSpPr>
          <p:nvPr/>
        </p:nvSpPr>
        <p:spPr bwMode="auto">
          <a:xfrm>
            <a:off x="6289675" y="4311650"/>
            <a:ext cx="1001713" cy="719138"/>
          </a:xfrm>
          <a:custGeom>
            <a:avLst/>
            <a:gdLst>
              <a:gd name="T0" fmla="*/ 0 w 123"/>
              <a:gd name="T1" fmla="*/ 61861 h 93"/>
              <a:gd name="T2" fmla="*/ 0 w 123"/>
              <a:gd name="T3" fmla="*/ 77327 h 93"/>
              <a:gd name="T4" fmla="*/ 16288 w 123"/>
              <a:gd name="T5" fmla="*/ 92792 h 93"/>
              <a:gd name="T6" fmla="*/ 24432 w 123"/>
              <a:gd name="T7" fmla="*/ 115990 h 93"/>
              <a:gd name="T8" fmla="*/ 32576 w 123"/>
              <a:gd name="T9" fmla="*/ 131455 h 93"/>
              <a:gd name="T10" fmla="*/ 24432 w 123"/>
              <a:gd name="T11" fmla="*/ 146921 h 93"/>
              <a:gd name="T12" fmla="*/ 57008 w 123"/>
              <a:gd name="T13" fmla="*/ 139188 h 93"/>
              <a:gd name="T14" fmla="*/ 73296 w 123"/>
              <a:gd name="T15" fmla="*/ 115990 h 93"/>
              <a:gd name="T16" fmla="*/ 81440 w 123"/>
              <a:gd name="T17" fmla="*/ 115990 h 93"/>
              <a:gd name="T18" fmla="*/ 73296 w 123"/>
              <a:gd name="T19" fmla="*/ 131455 h 93"/>
              <a:gd name="T20" fmla="*/ 154736 w 123"/>
              <a:gd name="T21" fmla="*/ 108257 h 93"/>
              <a:gd name="T22" fmla="*/ 154736 w 123"/>
              <a:gd name="T23" fmla="*/ 123723 h 93"/>
              <a:gd name="T24" fmla="*/ 203600 w 123"/>
              <a:gd name="T25" fmla="*/ 131455 h 93"/>
              <a:gd name="T26" fmla="*/ 236176 w 123"/>
              <a:gd name="T27" fmla="*/ 139188 h 93"/>
              <a:gd name="T28" fmla="*/ 252465 w 123"/>
              <a:gd name="T29" fmla="*/ 146921 h 93"/>
              <a:gd name="T30" fmla="*/ 252465 w 123"/>
              <a:gd name="T31" fmla="*/ 154653 h 93"/>
              <a:gd name="T32" fmla="*/ 293185 w 123"/>
              <a:gd name="T33" fmla="*/ 185584 h 93"/>
              <a:gd name="T34" fmla="*/ 285041 w 123"/>
              <a:gd name="T35" fmla="*/ 193317 h 93"/>
              <a:gd name="T36" fmla="*/ 276897 w 123"/>
              <a:gd name="T37" fmla="*/ 201049 h 93"/>
              <a:gd name="T38" fmla="*/ 333905 w 123"/>
              <a:gd name="T39" fmla="*/ 185584 h 93"/>
              <a:gd name="T40" fmla="*/ 407201 w 123"/>
              <a:gd name="T41" fmla="*/ 162386 h 93"/>
              <a:gd name="T42" fmla="*/ 407201 w 123"/>
              <a:gd name="T43" fmla="*/ 139188 h 93"/>
              <a:gd name="T44" fmla="*/ 496785 w 123"/>
              <a:gd name="T45" fmla="*/ 162386 h 93"/>
              <a:gd name="T46" fmla="*/ 561937 w 123"/>
              <a:gd name="T47" fmla="*/ 216515 h 93"/>
              <a:gd name="T48" fmla="*/ 602657 w 123"/>
              <a:gd name="T49" fmla="*/ 231980 h 93"/>
              <a:gd name="T50" fmla="*/ 627089 w 123"/>
              <a:gd name="T51" fmla="*/ 278376 h 93"/>
              <a:gd name="T52" fmla="*/ 618945 w 123"/>
              <a:gd name="T53" fmla="*/ 371168 h 93"/>
              <a:gd name="T54" fmla="*/ 651521 w 123"/>
              <a:gd name="T55" fmla="*/ 417564 h 93"/>
              <a:gd name="T56" fmla="*/ 643377 w 123"/>
              <a:gd name="T57" fmla="*/ 386633 h 93"/>
              <a:gd name="T58" fmla="*/ 667809 w 123"/>
              <a:gd name="T59" fmla="*/ 394366 h 93"/>
              <a:gd name="T60" fmla="*/ 675953 w 123"/>
              <a:gd name="T61" fmla="*/ 386633 h 93"/>
              <a:gd name="T62" fmla="*/ 675953 w 123"/>
              <a:gd name="T63" fmla="*/ 409831 h 93"/>
              <a:gd name="T64" fmla="*/ 651521 w 123"/>
              <a:gd name="T65" fmla="*/ 440762 h 93"/>
              <a:gd name="T66" fmla="*/ 675953 w 123"/>
              <a:gd name="T67" fmla="*/ 471693 h 93"/>
              <a:gd name="T68" fmla="*/ 724818 w 123"/>
              <a:gd name="T69" fmla="*/ 525821 h 93"/>
              <a:gd name="T70" fmla="*/ 741106 w 123"/>
              <a:gd name="T71" fmla="*/ 533554 h 93"/>
              <a:gd name="T72" fmla="*/ 765538 w 123"/>
              <a:gd name="T73" fmla="*/ 572217 h 93"/>
              <a:gd name="T74" fmla="*/ 806258 w 123"/>
              <a:gd name="T75" fmla="*/ 634079 h 93"/>
              <a:gd name="T76" fmla="*/ 879554 w 123"/>
              <a:gd name="T77" fmla="*/ 680475 h 93"/>
              <a:gd name="T78" fmla="*/ 903986 w 123"/>
              <a:gd name="T79" fmla="*/ 695940 h 93"/>
              <a:gd name="T80" fmla="*/ 895842 w 123"/>
              <a:gd name="T81" fmla="*/ 703673 h 93"/>
              <a:gd name="T82" fmla="*/ 887698 w 123"/>
              <a:gd name="T83" fmla="*/ 711405 h 93"/>
              <a:gd name="T84" fmla="*/ 920274 w 123"/>
              <a:gd name="T85" fmla="*/ 711405 h 93"/>
              <a:gd name="T86" fmla="*/ 985426 w 123"/>
              <a:gd name="T87" fmla="*/ 680475 h 93"/>
              <a:gd name="T88" fmla="*/ 985426 w 123"/>
              <a:gd name="T89" fmla="*/ 634079 h 93"/>
              <a:gd name="T90" fmla="*/ 993570 w 123"/>
              <a:gd name="T91" fmla="*/ 572217 h 93"/>
              <a:gd name="T92" fmla="*/ 985426 w 123"/>
              <a:gd name="T93" fmla="*/ 471693 h 93"/>
              <a:gd name="T94" fmla="*/ 920274 w 123"/>
              <a:gd name="T95" fmla="*/ 371168 h 93"/>
              <a:gd name="T96" fmla="*/ 895842 w 123"/>
              <a:gd name="T97" fmla="*/ 332505 h 93"/>
              <a:gd name="T98" fmla="*/ 895842 w 123"/>
              <a:gd name="T99" fmla="*/ 293841 h 93"/>
              <a:gd name="T100" fmla="*/ 838834 w 123"/>
              <a:gd name="T101" fmla="*/ 224247 h 93"/>
              <a:gd name="T102" fmla="*/ 806258 w 123"/>
              <a:gd name="T103" fmla="*/ 185584 h 93"/>
              <a:gd name="T104" fmla="*/ 749250 w 123"/>
              <a:gd name="T105" fmla="*/ 61861 h 93"/>
              <a:gd name="T106" fmla="*/ 732962 w 123"/>
              <a:gd name="T107" fmla="*/ 46396 h 93"/>
              <a:gd name="T108" fmla="*/ 716674 w 123"/>
              <a:gd name="T109" fmla="*/ 7733 h 93"/>
              <a:gd name="T110" fmla="*/ 667809 w 123"/>
              <a:gd name="T111" fmla="*/ 7733 h 93"/>
              <a:gd name="T112" fmla="*/ 667809 w 123"/>
              <a:gd name="T113" fmla="*/ 54129 h 93"/>
              <a:gd name="T114" fmla="*/ 651521 w 123"/>
              <a:gd name="T115" fmla="*/ 61861 h 93"/>
              <a:gd name="T116" fmla="*/ 317617 w 123"/>
              <a:gd name="T117" fmla="*/ 54129 h 93"/>
              <a:gd name="T118" fmla="*/ 309473 w 123"/>
              <a:gd name="T119" fmla="*/ 23198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9159" name="Freeform 21"/>
          <p:cNvSpPr>
            <a:spLocks/>
          </p:cNvSpPr>
          <p:nvPr/>
        </p:nvSpPr>
        <p:spPr bwMode="auto">
          <a:xfrm>
            <a:off x="2368550" y="2562225"/>
            <a:ext cx="877888" cy="1423988"/>
          </a:xfrm>
          <a:custGeom>
            <a:avLst/>
            <a:gdLst>
              <a:gd name="T0" fmla="*/ 495844 w 108"/>
              <a:gd name="T1" fmla="*/ 1385293 h 184"/>
              <a:gd name="T2" fmla="*/ 495844 w 108"/>
              <a:gd name="T3" fmla="*/ 1369815 h 184"/>
              <a:gd name="T4" fmla="*/ 487716 w 108"/>
              <a:gd name="T5" fmla="*/ 1354336 h 184"/>
              <a:gd name="T6" fmla="*/ 463330 w 108"/>
              <a:gd name="T7" fmla="*/ 1261468 h 184"/>
              <a:gd name="T8" fmla="*/ 406430 w 108"/>
              <a:gd name="T9" fmla="*/ 1207294 h 184"/>
              <a:gd name="T10" fmla="*/ 390172 w 108"/>
              <a:gd name="T11" fmla="*/ 1184077 h 184"/>
              <a:gd name="T12" fmla="*/ 373915 w 108"/>
              <a:gd name="T13" fmla="*/ 1160860 h 184"/>
              <a:gd name="T14" fmla="*/ 317015 w 108"/>
              <a:gd name="T15" fmla="*/ 1137643 h 184"/>
              <a:gd name="T16" fmla="*/ 268244 w 108"/>
              <a:gd name="T17" fmla="*/ 1091208 h 184"/>
              <a:gd name="T18" fmla="*/ 178829 w 108"/>
              <a:gd name="T19" fmla="*/ 1052513 h 184"/>
              <a:gd name="T20" fmla="*/ 178829 w 108"/>
              <a:gd name="T21" fmla="*/ 1021557 h 184"/>
              <a:gd name="T22" fmla="*/ 186958 w 108"/>
              <a:gd name="T23" fmla="*/ 982861 h 184"/>
              <a:gd name="T24" fmla="*/ 170700 w 108"/>
              <a:gd name="T25" fmla="*/ 944166 h 184"/>
              <a:gd name="T26" fmla="*/ 178829 w 108"/>
              <a:gd name="T27" fmla="*/ 928688 h 184"/>
              <a:gd name="T28" fmla="*/ 130058 w 108"/>
              <a:gd name="T29" fmla="*/ 843558 h 184"/>
              <a:gd name="T30" fmla="*/ 97543 w 108"/>
              <a:gd name="T31" fmla="*/ 789385 h 184"/>
              <a:gd name="T32" fmla="*/ 113800 w 108"/>
              <a:gd name="T33" fmla="*/ 742950 h 184"/>
              <a:gd name="T34" fmla="*/ 113800 w 108"/>
              <a:gd name="T35" fmla="*/ 704255 h 184"/>
              <a:gd name="T36" fmla="*/ 73157 w 108"/>
              <a:gd name="T37" fmla="*/ 665560 h 184"/>
              <a:gd name="T38" fmla="*/ 73157 w 108"/>
              <a:gd name="T39" fmla="*/ 603647 h 184"/>
              <a:gd name="T40" fmla="*/ 89415 w 108"/>
              <a:gd name="T41" fmla="*/ 580430 h 184"/>
              <a:gd name="T42" fmla="*/ 97543 w 108"/>
              <a:gd name="T43" fmla="*/ 611386 h 184"/>
              <a:gd name="T44" fmla="*/ 121929 w 108"/>
              <a:gd name="T45" fmla="*/ 603647 h 184"/>
              <a:gd name="T46" fmla="*/ 113800 w 108"/>
              <a:gd name="T47" fmla="*/ 549474 h 184"/>
              <a:gd name="T48" fmla="*/ 97543 w 108"/>
              <a:gd name="T49" fmla="*/ 564952 h 184"/>
              <a:gd name="T50" fmla="*/ 56900 w 108"/>
              <a:gd name="T51" fmla="*/ 541735 h 184"/>
              <a:gd name="T52" fmla="*/ 48772 w 108"/>
              <a:gd name="T53" fmla="*/ 472083 h 184"/>
              <a:gd name="T54" fmla="*/ 8129 w 108"/>
              <a:gd name="T55" fmla="*/ 394692 h 184"/>
              <a:gd name="T56" fmla="*/ 8129 w 108"/>
              <a:gd name="T57" fmla="*/ 355997 h 184"/>
              <a:gd name="T58" fmla="*/ 32514 w 108"/>
              <a:gd name="T59" fmla="*/ 309563 h 184"/>
              <a:gd name="T60" fmla="*/ 16257 w 108"/>
              <a:gd name="T61" fmla="*/ 247650 h 184"/>
              <a:gd name="T62" fmla="*/ 0 w 108"/>
              <a:gd name="T63" fmla="*/ 216694 h 184"/>
              <a:gd name="T64" fmla="*/ 0 w 108"/>
              <a:gd name="T65" fmla="*/ 185738 h 184"/>
              <a:gd name="T66" fmla="*/ 48772 w 108"/>
              <a:gd name="T67" fmla="*/ 116086 h 184"/>
              <a:gd name="T68" fmla="*/ 73157 w 108"/>
              <a:gd name="T69" fmla="*/ 77391 h 184"/>
              <a:gd name="T70" fmla="*/ 73157 w 108"/>
              <a:gd name="T71" fmla="*/ 7739 h 184"/>
              <a:gd name="T72" fmla="*/ 390172 w 108"/>
              <a:gd name="T73" fmla="*/ 495300 h 184"/>
              <a:gd name="T74" fmla="*/ 845374 w 108"/>
              <a:gd name="T75" fmla="*/ 1153121 h 184"/>
              <a:gd name="T76" fmla="*/ 853502 w 108"/>
              <a:gd name="T77" fmla="*/ 1184077 h 184"/>
              <a:gd name="T78" fmla="*/ 861631 w 108"/>
              <a:gd name="T79" fmla="*/ 1215033 h 184"/>
              <a:gd name="T80" fmla="*/ 869759 w 108"/>
              <a:gd name="T81" fmla="*/ 1238250 h 184"/>
              <a:gd name="T82" fmla="*/ 837245 w 108"/>
              <a:gd name="T83" fmla="*/ 1253729 h 184"/>
              <a:gd name="T84" fmla="*/ 796602 w 108"/>
              <a:gd name="T85" fmla="*/ 1331119 h 184"/>
              <a:gd name="T86" fmla="*/ 788474 w 108"/>
              <a:gd name="T87" fmla="*/ 1346597 h 184"/>
              <a:gd name="T88" fmla="*/ 780345 w 108"/>
              <a:gd name="T89" fmla="*/ 1377554 h 184"/>
              <a:gd name="T90" fmla="*/ 796602 w 108"/>
              <a:gd name="T91" fmla="*/ 1400771 h 184"/>
              <a:gd name="T92" fmla="*/ 780345 w 108"/>
              <a:gd name="T93" fmla="*/ 1423988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9160" name="Freeform 22"/>
          <p:cNvSpPr>
            <a:spLocks/>
          </p:cNvSpPr>
          <p:nvPr/>
        </p:nvSpPr>
        <p:spPr bwMode="auto">
          <a:xfrm>
            <a:off x="3741738" y="2452688"/>
            <a:ext cx="766762" cy="604837"/>
          </a:xfrm>
          <a:custGeom>
            <a:avLst/>
            <a:gdLst>
              <a:gd name="T0" fmla="*/ 717820 w 94"/>
              <a:gd name="T1" fmla="*/ 604837 h 78"/>
              <a:gd name="T2" fmla="*/ 742291 w 94"/>
              <a:gd name="T3" fmla="*/ 341190 h 78"/>
              <a:gd name="T4" fmla="*/ 766762 w 94"/>
              <a:gd name="T5" fmla="*/ 77543 h 78"/>
              <a:gd name="T6" fmla="*/ 81570 w 94"/>
              <a:gd name="T7" fmla="*/ 0 h 78"/>
              <a:gd name="T8" fmla="*/ 73413 w 94"/>
              <a:gd name="T9" fmla="*/ 62035 h 78"/>
              <a:gd name="T10" fmla="*/ 24471 w 94"/>
              <a:gd name="T11" fmla="*/ 387716 h 78"/>
              <a:gd name="T12" fmla="*/ 16314 w 94"/>
              <a:gd name="T13" fmla="*/ 387716 h 78"/>
              <a:gd name="T14" fmla="*/ 0 w 94"/>
              <a:gd name="T15" fmla="*/ 519540 h 78"/>
              <a:gd name="T16" fmla="*/ 203926 w 94"/>
              <a:gd name="T17" fmla="*/ 550557 h 78"/>
              <a:gd name="T18" fmla="*/ 717820 w 94"/>
              <a:gd name="T19" fmla="*/ 604837 h 78"/>
              <a:gd name="T20" fmla="*/ 717820 w 94"/>
              <a:gd name="T21" fmla="*/ 60483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9161" name="Freeform 23"/>
          <p:cNvSpPr>
            <a:spLocks/>
          </p:cNvSpPr>
          <p:nvPr/>
        </p:nvSpPr>
        <p:spPr bwMode="auto">
          <a:xfrm>
            <a:off x="3865563" y="3003550"/>
            <a:ext cx="804862" cy="595313"/>
          </a:xfrm>
          <a:custGeom>
            <a:avLst/>
            <a:gdLst>
              <a:gd name="T0" fmla="*/ 0 w 99"/>
              <a:gd name="T1" fmla="*/ 518000 h 77"/>
              <a:gd name="T2" fmla="*/ 81299 w 99"/>
              <a:gd name="T3" fmla="*/ 0 h 77"/>
              <a:gd name="T4" fmla="*/ 593484 w 99"/>
              <a:gd name="T5" fmla="*/ 54119 h 77"/>
              <a:gd name="T6" fmla="*/ 804862 w 99"/>
              <a:gd name="T7" fmla="*/ 69582 h 77"/>
              <a:gd name="T8" fmla="*/ 796732 w 99"/>
              <a:gd name="T9" fmla="*/ 201015 h 77"/>
              <a:gd name="T10" fmla="*/ 772342 w 99"/>
              <a:gd name="T11" fmla="*/ 595313 h 77"/>
              <a:gd name="T12" fmla="*/ 666653 w 99"/>
              <a:gd name="T13" fmla="*/ 587582 h 77"/>
              <a:gd name="T14" fmla="*/ 0 w 99"/>
              <a:gd name="T15" fmla="*/ 518000 h 77"/>
              <a:gd name="T16" fmla="*/ 0 w 99"/>
              <a:gd name="T17" fmla="*/ 51800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9162" name="Freeform 24"/>
          <p:cNvSpPr>
            <a:spLocks/>
          </p:cNvSpPr>
          <p:nvPr/>
        </p:nvSpPr>
        <p:spPr bwMode="auto">
          <a:xfrm>
            <a:off x="3759200" y="3521075"/>
            <a:ext cx="771525" cy="758825"/>
          </a:xfrm>
          <a:custGeom>
            <a:avLst/>
            <a:gdLst>
              <a:gd name="T0" fmla="*/ 105577 w 95"/>
              <a:gd name="T1" fmla="*/ 0 h 98"/>
              <a:gd name="T2" fmla="*/ 0 w 95"/>
              <a:gd name="T3" fmla="*/ 743339 h 98"/>
              <a:gd name="T4" fmla="*/ 0 w 95"/>
              <a:gd name="T5" fmla="*/ 743339 h 98"/>
              <a:gd name="T6" fmla="*/ 97456 w 95"/>
              <a:gd name="T7" fmla="*/ 758825 h 98"/>
              <a:gd name="T8" fmla="*/ 105577 w 95"/>
              <a:gd name="T9" fmla="*/ 696880 h 98"/>
              <a:gd name="T10" fmla="*/ 300489 w 95"/>
              <a:gd name="T11" fmla="*/ 720109 h 98"/>
              <a:gd name="T12" fmla="*/ 300489 w 95"/>
              <a:gd name="T13" fmla="*/ 720109 h 98"/>
              <a:gd name="T14" fmla="*/ 292367 w 95"/>
              <a:gd name="T15" fmla="*/ 712366 h 98"/>
              <a:gd name="T16" fmla="*/ 300489 w 95"/>
              <a:gd name="T17" fmla="*/ 704623 h 98"/>
              <a:gd name="T18" fmla="*/ 292367 w 95"/>
              <a:gd name="T19" fmla="*/ 696880 h 98"/>
              <a:gd name="T20" fmla="*/ 292367 w 95"/>
              <a:gd name="T21" fmla="*/ 696880 h 98"/>
              <a:gd name="T22" fmla="*/ 292367 w 95"/>
              <a:gd name="T23" fmla="*/ 696880 h 98"/>
              <a:gd name="T24" fmla="*/ 706554 w 95"/>
              <a:gd name="T25" fmla="*/ 727853 h 98"/>
              <a:gd name="T26" fmla="*/ 755282 w 95"/>
              <a:gd name="T27" fmla="*/ 139376 h 98"/>
              <a:gd name="T28" fmla="*/ 763404 w 95"/>
              <a:gd name="T29" fmla="*/ 139376 h 98"/>
              <a:gd name="T30" fmla="*/ 771525 w 95"/>
              <a:gd name="T31" fmla="*/ 69688 h 98"/>
              <a:gd name="T32" fmla="*/ 105577 w 95"/>
              <a:gd name="T33" fmla="*/ 0 h 98"/>
              <a:gd name="T34" fmla="*/ 10557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9163" name="Freeform 26"/>
          <p:cNvSpPr>
            <a:spLocks/>
          </p:cNvSpPr>
          <p:nvPr/>
        </p:nvSpPr>
        <p:spPr bwMode="auto">
          <a:xfrm>
            <a:off x="6942138" y="2306638"/>
            <a:ext cx="828675" cy="603250"/>
          </a:xfrm>
          <a:custGeom>
            <a:avLst/>
            <a:gdLst>
              <a:gd name="T0" fmla="*/ 633693 w 102"/>
              <a:gd name="T1" fmla="*/ 541378 h 78"/>
              <a:gd name="T2" fmla="*/ 617444 w 102"/>
              <a:gd name="T3" fmla="*/ 564580 h 78"/>
              <a:gd name="T4" fmla="*/ 609320 w 102"/>
              <a:gd name="T5" fmla="*/ 580048 h 78"/>
              <a:gd name="T6" fmla="*/ 609320 w 102"/>
              <a:gd name="T7" fmla="*/ 603250 h 78"/>
              <a:gd name="T8" fmla="*/ 625568 w 102"/>
              <a:gd name="T9" fmla="*/ 587782 h 78"/>
              <a:gd name="T10" fmla="*/ 658065 w 102"/>
              <a:gd name="T11" fmla="*/ 580048 h 78"/>
              <a:gd name="T12" fmla="*/ 706811 w 102"/>
              <a:gd name="T13" fmla="*/ 564580 h 78"/>
              <a:gd name="T14" fmla="*/ 779929 w 102"/>
              <a:gd name="T15" fmla="*/ 510442 h 78"/>
              <a:gd name="T16" fmla="*/ 804302 w 102"/>
              <a:gd name="T17" fmla="*/ 494974 h 78"/>
              <a:gd name="T18" fmla="*/ 828675 w 102"/>
              <a:gd name="T19" fmla="*/ 471772 h 78"/>
              <a:gd name="T20" fmla="*/ 812426 w 102"/>
              <a:gd name="T21" fmla="*/ 479506 h 78"/>
              <a:gd name="T22" fmla="*/ 788054 w 102"/>
              <a:gd name="T23" fmla="*/ 494974 h 78"/>
              <a:gd name="T24" fmla="*/ 763681 w 102"/>
              <a:gd name="T25" fmla="*/ 502708 h 78"/>
              <a:gd name="T26" fmla="*/ 788054 w 102"/>
              <a:gd name="T27" fmla="*/ 471772 h 78"/>
              <a:gd name="T28" fmla="*/ 771805 w 102"/>
              <a:gd name="T29" fmla="*/ 479506 h 78"/>
              <a:gd name="T30" fmla="*/ 698687 w 102"/>
              <a:gd name="T31" fmla="*/ 518176 h 78"/>
              <a:gd name="T32" fmla="*/ 649941 w 102"/>
              <a:gd name="T33" fmla="*/ 556846 h 78"/>
              <a:gd name="T34" fmla="*/ 641817 w 102"/>
              <a:gd name="T35" fmla="*/ 525910 h 78"/>
              <a:gd name="T36" fmla="*/ 658065 w 102"/>
              <a:gd name="T37" fmla="*/ 494974 h 78"/>
              <a:gd name="T38" fmla="*/ 641817 w 102"/>
              <a:gd name="T39" fmla="*/ 378965 h 78"/>
              <a:gd name="T40" fmla="*/ 625568 w 102"/>
              <a:gd name="T41" fmla="*/ 262955 h 78"/>
              <a:gd name="T42" fmla="*/ 609320 w 102"/>
              <a:gd name="T43" fmla="*/ 193349 h 78"/>
              <a:gd name="T44" fmla="*/ 601196 w 102"/>
              <a:gd name="T45" fmla="*/ 185615 h 78"/>
              <a:gd name="T46" fmla="*/ 593071 w 102"/>
              <a:gd name="T47" fmla="*/ 162413 h 78"/>
              <a:gd name="T48" fmla="*/ 584947 w 102"/>
              <a:gd name="T49" fmla="*/ 92808 h 78"/>
              <a:gd name="T50" fmla="*/ 560574 w 102"/>
              <a:gd name="T51" fmla="*/ 23202 h 78"/>
              <a:gd name="T52" fmla="*/ 552450 w 102"/>
              <a:gd name="T53" fmla="*/ 0 h 78"/>
              <a:gd name="T54" fmla="*/ 414338 w 102"/>
              <a:gd name="T55" fmla="*/ 30936 h 78"/>
              <a:gd name="T56" fmla="*/ 341219 w 102"/>
              <a:gd name="T57" fmla="*/ 108276 h 78"/>
              <a:gd name="T58" fmla="*/ 333095 w 102"/>
              <a:gd name="T59" fmla="*/ 139212 h 78"/>
              <a:gd name="T60" fmla="*/ 292474 w 102"/>
              <a:gd name="T61" fmla="*/ 177881 h 78"/>
              <a:gd name="T62" fmla="*/ 308722 w 102"/>
              <a:gd name="T63" fmla="*/ 193349 h 78"/>
              <a:gd name="T64" fmla="*/ 308722 w 102"/>
              <a:gd name="T65" fmla="*/ 208817 h 78"/>
              <a:gd name="T66" fmla="*/ 316846 w 102"/>
              <a:gd name="T67" fmla="*/ 247487 h 78"/>
              <a:gd name="T68" fmla="*/ 243728 w 102"/>
              <a:gd name="T69" fmla="*/ 301625 h 78"/>
              <a:gd name="T70" fmla="*/ 154361 w 102"/>
              <a:gd name="T71" fmla="*/ 301625 h 78"/>
              <a:gd name="T72" fmla="*/ 73118 w 102"/>
              <a:gd name="T73" fmla="*/ 324827 h 78"/>
              <a:gd name="T74" fmla="*/ 48746 w 102"/>
              <a:gd name="T75" fmla="*/ 355763 h 78"/>
              <a:gd name="T76" fmla="*/ 73118 w 102"/>
              <a:gd name="T77" fmla="*/ 402167 h 78"/>
              <a:gd name="T78" fmla="*/ 16249 w 102"/>
              <a:gd name="T79" fmla="*/ 464038 h 78"/>
              <a:gd name="T80" fmla="*/ 454959 w 102"/>
              <a:gd name="T81" fmla="*/ 425369 h 78"/>
              <a:gd name="T82" fmla="*/ 463083 w 102"/>
              <a:gd name="T83" fmla="*/ 440836 h 78"/>
              <a:gd name="T84" fmla="*/ 479332 w 102"/>
              <a:gd name="T85" fmla="*/ 448570 h 78"/>
              <a:gd name="T86" fmla="*/ 503704 w 102"/>
              <a:gd name="T87" fmla="*/ 487240 h 78"/>
              <a:gd name="T88" fmla="*/ 536202 w 102"/>
              <a:gd name="T89" fmla="*/ 494974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9164" name="Freeform 27"/>
          <p:cNvSpPr>
            <a:spLocks/>
          </p:cNvSpPr>
          <p:nvPr/>
        </p:nvSpPr>
        <p:spPr bwMode="auto">
          <a:xfrm>
            <a:off x="7494588" y="2266950"/>
            <a:ext cx="187325" cy="325438"/>
          </a:xfrm>
          <a:custGeom>
            <a:avLst/>
            <a:gdLst>
              <a:gd name="T0" fmla="*/ 0 w 23"/>
              <a:gd name="T1" fmla="*/ 38743 h 42"/>
              <a:gd name="T2" fmla="*/ 8145 w 23"/>
              <a:gd name="T3" fmla="*/ 54240 h 42"/>
              <a:gd name="T4" fmla="*/ 0 w 23"/>
              <a:gd name="T5" fmla="*/ 61988 h 42"/>
              <a:gd name="T6" fmla="*/ 8145 w 23"/>
              <a:gd name="T7" fmla="*/ 61988 h 42"/>
              <a:gd name="T8" fmla="*/ 8145 w 23"/>
              <a:gd name="T9" fmla="*/ 69737 h 42"/>
              <a:gd name="T10" fmla="*/ 24434 w 23"/>
              <a:gd name="T11" fmla="*/ 108479 h 42"/>
              <a:gd name="T12" fmla="*/ 32578 w 23"/>
              <a:gd name="T13" fmla="*/ 131725 h 42"/>
              <a:gd name="T14" fmla="*/ 24434 w 23"/>
              <a:gd name="T15" fmla="*/ 147222 h 42"/>
              <a:gd name="T16" fmla="*/ 24434 w 23"/>
              <a:gd name="T17" fmla="*/ 162719 h 42"/>
              <a:gd name="T18" fmla="*/ 40723 w 23"/>
              <a:gd name="T19" fmla="*/ 201462 h 42"/>
              <a:gd name="T20" fmla="*/ 40723 w 23"/>
              <a:gd name="T21" fmla="*/ 216959 h 42"/>
              <a:gd name="T22" fmla="*/ 40723 w 23"/>
              <a:gd name="T23" fmla="*/ 224707 h 42"/>
              <a:gd name="T24" fmla="*/ 48867 w 23"/>
              <a:gd name="T25" fmla="*/ 224707 h 42"/>
              <a:gd name="T26" fmla="*/ 40723 w 23"/>
              <a:gd name="T27" fmla="*/ 216959 h 42"/>
              <a:gd name="T28" fmla="*/ 48867 w 23"/>
              <a:gd name="T29" fmla="*/ 216959 h 42"/>
              <a:gd name="T30" fmla="*/ 57012 w 23"/>
              <a:gd name="T31" fmla="*/ 232456 h 42"/>
              <a:gd name="T32" fmla="*/ 65157 w 23"/>
              <a:gd name="T33" fmla="*/ 263450 h 42"/>
              <a:gd name="T34" fmla="*/ 65157 w 23"/>
              <a:gd name="T35" fmla="*/ 286695 h 42"/>
              <a:gd name="T36" fmla="*/ 73301 w 23"/>
              <a:gd name="T37" fmla="*/ 302192 h 42"/>
              <a:gd name="T38" fmla="*/ 81446 w 23"/>
              <a:gd name="T39" fmla="*/ 325438 h 42"/>
              <a:gd name="T40" fmla="*/ 162891 w 23"/>
              <a:gd name="T41" fmla="*/ 309941 h 42"/>
              <a:gd name="T42" fmla="*/ 154747 w 23"/>
              <a:gd name="T43" fmla="*/ 302192 h 42"/>
              <a:gd name="T44" fmla="*/ 146602 w 23"/>
              <a:gd name="T45" fmla="*/ 294444 h 42"/>
              <a:gd name="T46" fmla="*/ 146602 w 23"/>
              <a:gd name="T47" fmla="*/ 286695 h 42"/>
              <a:gd name="T48" fmla="*/ 154747 w 23"/>
              <a:gd name="T49" fmla="*/ 278947 h 42"/>
              <a:gd name="T50" fmla="*/ 146602 w 23"/>
              <a:gd name="T51" fmla="*/ 263450 h 42"/>
              <a:gd name="T52" fmla="*/ 146602 w 23"/>
              <a:gd name="T53" fmla="*/ 209210 h 42"/>
              <a:gd name="T54" fmla="*/ 146602 w 23"/>
              <a:gd name="T55" fmla="*/ 193713 h 42"/>
              <a:gd name="T56" fmla="*/ 154747 w 23"/>
              <a:gd name="T57" fmla="*/ 162719 h 42"/>
              <a:gd name="T58" fmla="*/ 154747 w 23"/>
              <a:gd name="T59" fmla="*/ 147222 h 42"/>
              <a:gd name="T60" fmla="*/ 154747 w 23"/>
              <a:gd name="T61" fmla="*/ 131725 h 42"/>
              <a:gd name="T62" fmla="*/ 154747 w 23"/>
              <a:gd name="T63" fmla="*/ 116228 h 42"/>
              <a:gd name="T64" fmla="*/ 154747 w 23"/>
              <a:gd name="T65" fmla="*/ 108479 h 42"/>
              <a:gd name="T66" fmla="*/ 154747 w 23"/>
              <a:gd name="T67" fmla="*/ 100731 h 42"/>
              <a:gd name="T68" fmla="*/ 179180 w 23"/>
              <a:gd name="T69" fmla="*/ 85234 h 42"/>
              <a:gd name="T70" fmla="*/ 187325 w 23"/>
              <a:gd name="T71" fmla="*/ 54240 h 42"/>
              <a:gd name="T72" fmla="*/ 179180 w 23"/>
              <a:gd name="T73" fmla="*/ 38743 h 42"/>
              <a:gd name="T74" fmla="*/ 179180 w 23"/>
              <a:gd name="T75" fmla="*/ 23246 h 42"/>
              <a:gd name="T76" fmla="*/ 179180 w 23"/>
              <a:gd name="T77" fmla="*/ 23246 h 42"/>
              <a:gd name="T78" fmla="*/ 179180 w 23"/>
              <a:gd name="T79" fmla="*/ 15497 h 42"/>
              <a:gd name="T80" fmla="*/ 171036 w 23"/>
              <a:gd name="T81" fmla="*/ 0 h 42"/>
              <a:gd name="T82" fmla="*/ 0 w 23"/>
              <a:gd name="T83" fmla="*/ 38743 h 42"/>
              <a:gd name="T84" fmla="*/ 0 w 23"/>
              <a:gd name="T85" fmla="*/ 38743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9165" name="Freeform 44"/>
          <p:cNvSpPr>
            <a:spLocks/>
          </p:cNvSpPr>
          <p:nvPr/>
        </p:nvSpPr>
        <p:spPr bwMode="auto">
          <a:xfrm>
            <a:off x="3327400" y="2794000"/>
            <a:ext cx="619125" cy="727075"/>
          </a:xfrm>
          <a:custGeom>
            <a:avLst/>
            <a:gdLst>
              <a:gd name="T0" fmla="*/ 537661 w 76"/>
              <a:gd name="T1" fmla="*/ 727075 h 94"/>
              <a:gd name="T2" fmla="*/ 619125 w 76"/>
              <a:gd name="T3" fmla="*/ 208841 h 94"/>
              <a:gd name="T4" fmla="*/ 415465 w 76"/>
              <a:gd name="T5" fmla="*/ 177901 h 94"/>
              <a:gd name="T6" fmla="*/ 431758 w 76"/>
              <a:gd name="T7" fmla="*/ 46409 h 94"/>
              <a:gd name="T8" fmla="*/ 130342 w 76"/>
              <a:gd name="T9" fmla="*/ 0 h 94"/>
              <a:gd name="T10" fmla="*/ 0 w 76"/>
              <a:gd name="T11" fmla="*/ 649727 h 94"/>
              <a:gd name="T12" fmla="*/ 0 w 76"/>
              <a:gd name="T13" fmla="*/ 649727 h 94"/>
              <a:gd name="T14" fmla="*/ 537661 w 76"/>
              <a:gd name="T15" fmla="*/ 727075 h 94"/>
              <a:gd name="T16" fmla="*/ 537661 w 76"/>
              <a:gd name="T17" fmla="*/ 727075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9166" name="Freeform 45"/>
          <p:cNvSpPr>
            <a:spLocks/>
          </p:cNvSpPr>
          <p:nvPr/>
        </p:nvSpPr>
        <p:spPr bwMode="auto">
          <a:xfrm>
            <a:off x="2636838" y="1709738"/>
            <a:ext cx="730250" cy="511175"/>
          </a:xfrm>
          <a:custGeom>
            <a:avLst/>
            <a:gdLst>
              <a:gd name="T0" fmla="*/ 8114 w 90"/>
              <a:gd name="T1" fmla="*/ 309803 h 66"/>
              <a:gd name="T2" fmla="*/ 0 w 90"/>
              <a:gd name="T3" fmla="*/ 309803 h 66"/>
              <a:gd name="T4" fmla="*/ 8114 w 90"/>
              <a:gd name="T5" fmla="*/ 286568 h 66"/>
              <a:gd name="T6" fmla="*/ 8114 w 90"/>
              <a:gd name="T7" fmla="*/ 271078 h 66"/>
              <a:gd name="T8" fmla="*/ 8114 w 90"/>
              <a:gd name="T9" fmla="*/ 271078 h 66"/>
              <a:gd name="T10" fmla="*/ 16228 w 90"/>
              <a:gd name="T11" fmla="*/ 278823 h 66"/>
              <a:gd name="T12" fmla="*/ 8114 w 90"/>
              <a:gd name="T13" fmla="*/ 286568 h 66"/>
              <a:gd name="T14" fmla="*/ 24342 w 90"/>
              <a:gd name="T15" fmla="*/ 278823 h 66"/>
              <a:gd name="T16" fmla="*/ 24342 w 90"/>
              <a:gd name="T17" fmla="*/ 271078 h 66"/>
              <a:gd name="T18" fmla="*/ 24342 w 90"/>
              <a:gd name="T19" fmla="*/ 255588 h 66"/>
              <a:gd name="T20" fmla="*/ 16228 w 90"/>
              <a:gd name="T21" fmla="*/ 232352 h 66"/>
              <a:gd name="T22" fmla="*/ 24342 w 90"/>
              <a:gd name="T23" fmla="*/ 232352 h 66"/>
              <a:gd name="T24" fmla="*/ 40569 w 90"/>
              <a:gd name="T25" fmla="*/ 224607 h 66"/>
              <a:gd name="T26" fmla="*/ 32456 w 90"/>
              <a:gd name="T27" fmla="*/ 216862 h 66"/>
              <a:gd name="T28" fmla="*/ 24342 w 90"/>
              <a:gd name="T29" fmla="*/ 224607 h 66"/>
              <a:gd name="T30" fmla="*/ 24342 w 90"/>
              <a:gd name="T31" fmla="*/ 193627 h 66"/>
              <a:gd name="T32" fmla="*/ 24342 w 90"/>
              <a:gd name="T33" fmla="*/ 170392 h 66"/>
              <a:gd name="T34" fmla="*/ 24342 w 90"/>
              <a:gd name="T35" fmla="*/ 131666 h 66"/>
              <a:gd name="T36" fmla="*/ 16228 w 90"/>
              <a:gd name="T37" fmla="*/ 85196 h 66"/>
              <a:gd name="T38" fmla="*/ 16228 w 90"/>
              <a:gd name="T39" fmla="*/ 46470 h 66"/>
              <a:gd name="T40" fmla="*/ 89253 w 90"/>
              <a:gd name="T41" fmla="*/ 69706 h 66"/>
              <a:gd name="T42" fmla="*/ 154164 w 90"/>
              <a:gd name="T43" fmla="*/ 100686 h 66"/>
              <a:gd name="T44" fmla="*/ 186619 w 90"/>
              <a:gd name="T45" fmla="*/ 108431 h 66"/>
              <a:gd name="T46" fmla="*/ 194733 w 90"/>
              <a:gd name="T47" fmla="*/ 116176 h 66"/>
              <a:gd name="T48" fmla="*/ 194733 w 90"/>
              <a:gd name="T49" fmla="*/ 154902 h 66"/>
              <a:gd name="T50" fmla="*/ 178506 w 90"/>
              <a:gd name="T51" fmla="*/ 178137 h 66"/>
              <a:gd name="T52" fmla="*/ 178506 w 90"/>
              <a:gd name="T53" fmla="*/ 193627 h 66"/>
              <a:gd name="T54" fmla="*/ 178506 w 90"/>
              <a:gd name="T55" fmla="*/ 209117 h 66"/>
              <a:gd name="T56" fmla="*/ 186619 w 90"/>
              <a:gd name="T57" fmla="*/ 216862 h 66"/>
              <a:gd name="T58" fmla="*/ 202847 w 90"/>
              <a:gd name="T59" fmla="*/ 185882 h 66"/>
              <a:gd name="T60" fmla="*/ 219075 w 90"/>
              <a:gd name="T61" fmla="*/ 162647 h 66"/>
              <a:gd name="T62" fmla="*/ 235303 w 90"/>
              <a:gd name="T63" fmla="*/ 139411 h 66"/>
              <a:gd name="T64" fmla="*/ 210961 w 90"/>
              <a:gd name="T65" fmla="*/ 77451 h 66"/>
              <a:gd name="T66" fmla="*/ 219075 w 90"/>
              <a:gd name="T67" fmla="*/ 69706 h 66"/>
              <a:gd name="T68" fmla="*/ 235303 w 90"/>
              <a:gd name="T69" fmla="*/ 54216 h 66"/>
              <a:gd name="T70" fmla="*/ 219075 w 90"/>
              <a:gd name="T71" fmla="*/ 38725 h 66"/>
              <a:gd name="T72" fmla="*/ 219075 w 90"/>
              <a:gd name="T73" fmla="*/ 0 h 66"/>
              <a:gd name="T74" fmla="*/ 503061 w 90"/>
              <a:gd name="T75" fmla="*/ 69706 h 66"/>
              <a:gd name="T76" fmla="*/ 730250 w 90"/>
              <a:gd name="T77" fmla="*/ 123921 h 66"/>
              <a:gd name="T78" fmla="*/ 649111 w 90"/>
              <a:gd name="T79" fmla="*/ 456959 h 66"/>
              <a:gd name="T80" fmla="*/ 649111 w 90"/>
              <a:gd name="T81" fmla="*/ 464704 h 66"/>
              <a:gd name="T82" fmla="*/ 649111 w 90"/>
              <a:gd name="T83" fmla="*/ 472450 h 66"/>
              <a:gd name="T84" fmla="*/ 657225 w 90"/>
              <a:gd name="T85" fmla="*/ 487940 h 66"/>
              <a:gd name="T86" fmla="*/ 649111 w 90"/>
              <a:gd name="T87" fmla="*/ 495685 h 66"/>
              <a:gd name="T88" fmla="*/ 649111 w 90"/>
              <a:gd name="T89" fmla="*/ 511175 h 66"/>
              <a:gd name="T90" fmla="*/ 446264 w 90"/>
              <a:gd name="T91" fmla="*/ 472450 h 66"/>
              <a:gd name="T92" fmla="*/ 421922 w 90"/>
              <a:gd name="T93" fmla="*/ 472450 h 66"/>
              <a:gd name="T94" fmla="*/ 405694 w 90"/>
              <a:gd name="T95" fmla="*/ 464704 h 66"/>
              <a:gd name="T96" fmla="*/ 381353 w 90"/>
              <a:gd name="T97" fmla="*/ 472450 h 66"/>
              <a:gd name="T98" fmla="*/ 357011 w 90"/>
              <a:gd name="T99" fmla="*/ 464704 h 66"/>
              <a:gd name="T100" fmla="*/ 332669 w 90"/>
              <a:gd name="T101" fmla="*/ 472450 h 66"/>
              <a:gd name="T102" fmla="*/ 300214 w 90"/>
              <a:gd name="T103" fmla="*/ 464704 h 66"/>
              <a:gd name="T104" fmla="*/ 243417 w 90"/>
              <a:gd name="T105" fmla="*/ 464704 h 66"/>
              <a:gd name="T106" fmla="*/ 194733 w 90"/>
              <a:gd name="T107" fmla="*/ 449214 h 66"/>
              <a:gd name="T108" fmla="*/ 154164 w 90"/>
              <a:gd name="T109" fmla="*/ 449214 h 66"/>
              <a:gd name="T110" fmla="*/ 97367 w 90"/>
              <a:gd name="T111" fmla="*/ 433724 h 66"/>
              <a:gd name="T112" fmla="*/ 89253 w 90"/>
              <a:gd name="T113" fmla="*/ 387254 h 66"/>
              <a:gd name="T114" fmla="*/ 89253 w 90"/>
              <a:gd name="T115" fmla="*/ 364019 h 66"/>
              <a:gd name="T116" fmla="*/ 56797 w 90"/>
              <a:gd name="T117" fmla="*/ 340783 h 66"/>
              <a:gd name="T118" fmla="*/ 48683 w 90"/>
              <a:gd name="T119" fmla="*/ 333038 h 66"/>
              <a:gd name="T120" fmla="*/ 24342 w 90"/>
              <a:gd name="T121" fmla="*/ 325293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9167" name="Freeform 47"/>
          <p:cNvSpPr>
            <a:spLocks/>
          </p:cNvSpPr>
          <p:nvPr/>
        </p:nvSpPr>
        <p:spPr bwMode="auto">
          <a:xfrm>
            <a:off x="3157538" y="1833563"/>
            <a:ext cx="658812" cy="1006475"/>
          </a:xfrm>
          <a:custGeom>
            <a:avLst/>
            <a:gdLst>
              <a:gd name="T0" fmla="*/ 56934 w 81"/>
              <a:gd name="T1" fmla="*/ 665822 h 130"/>
              <a:gd name="T2" fmla="*/ 65068 w 81"/>
              <a:gd name="T3" fmla="*/ 634853 h 130"/>
              <a:gd name="T4" fmla="*/ 73201 w 81"/>
              <a:gd name="T5" fmla="*/ 627111 h 130"/>
              <a:gd name="T6" fmla="*/ 73201 w 81"/>
              <a:gd name="T7" fmla="*/ 611627 h 130"/>
              <a:gd name="T8" fmla="*/ 48801 w 81"/>
              <a:gd name="T9" fmla="*/ 596143 h 130"/>
              <a:gd name="T10" fmla="*/ 81335 w 81"/>
              <a:gd name="T11" fmla="*/ 541948 h 130"/>
              <a:gd name="T12" fmla="*/ 105735 w 81"/>
              <a:gd name="T13" fmla="*/ 526464 h 130"/>
              <a:gd name="T14" fmla="*/ 113869 w 81"/>
              <a:gd name="T15" fmla="*/ 510980 h 130"/>
              <a:gd name="T16" fmla="*/ 162670 w 81"/>
              <a:gd name="T17" fmla="*/ 418074 h 130"/>
              <a:gd name="T18" fmla="*/ 138269 w 81"/>
              <a:gd name="T19" fmla="*/ 410332 h 130"/>
              <a:gd name="T20" fmla="*/ 130136 w 81"/>
              <a:gd name="T21" fmla="*/ 387106 h 130"/>
              <a:gd name="T22" fmla="*/ 130136 w 81"/>
              <a:gd name="T23" fmla="*/ 363879 h 130"/>
              <a:gd name="T24" fmla="*/ 130136 w 81"/>
              <a:gd name="T25" fmla="*/ 348395 h 130"/>
              <a:gd name="T26" fmla="*/ 130136 w 81"/>
              <a:gd name="T27" fmla="*/ 332911 h 130"/>
              <a:gd name="T28" fmla="*/ 211471 w 81"/>
              <a:gd name="T29" fmla="*/ 0 h 130"/>
              <a:gd name="T30" fmla="*/ 276538 w 81"/>
              <a:gd name="T31" fmla="*/ 147100 h 130"/>
              <a:gd name="T32" fmla="*/ 292805 w 81"/>
              <a:gd name="T33" fmla="*/ 201295 h 130"/>
              <a:gd name="T34" fmla="*/ 284672 w 81"/>
              <a:gd name="T35" fmla="*/ 224521 h 130"/>
              <a:gd name="T36" fmla="*/ 300939 w 81"/>
              <a:gd name="T37" fmla="*/ 240006 h 130"/>
              <a:gd name="T38" fmla="*/ 341606 w 81"/>
              <a:gd name="T39" fmla="*/ 301942 h 130"/>
              <a:gd name="T40" fmla="*/ 349740 w 81"/>
              <a:gd name="T41" fmla="*/ 332911 h 130"/>
              <a:gd name="T42" fmla="*/ 366007 w 81"/>
              <a:gd name="T43" fmla="*/ 348395 h 130"/>
              <a:gd name="T44" fmla="*/ 398541 w 81"/>
              <a:gd name="T45" fmla="*/ 356137 h 130"/>
              <a:gd name="T46" fmla="*/ 374140 w 81"/>
              <a:gd name="T47" fmla="*/ 402590 h 130"/>
              <a:gd name="T48" fmla="*/ 366007 w 81"/>
              <a:gd name="T49" fmla="*/ 433558 h 130"/>
              <a:gd name="T50" fmla="*/ 366007 w 81"/>
              <a:gd name="T51" fmla="*/ 441300 h 130"/>
              <a:gd name="T52" fmla="*/ 349740 w 81"/>
              <a:gd name="T53" fmla="*/ 464527 h 130"/>
              <a:gd name="T54" fmla="*/ 349740 w 81"/>
              <a:gd name="T55" fmla="*/ 480011 h 130"/>
              <a:gd name="T56" fmla="*/ 374140 w 81"/>
              <a:gd name="T57" fmla="*/ 503238 h 130"/>
              <a:gd name="T58" fmla="*/ 406674 w 81"/>
              <a:gd name="T59" fmla="*/ 472269 h 130"/>
              <a:gd name="T60" fmla="*/ 414808 w 81"/>
              <a:gd name="T61" fmla="*/ 487753 h 130"/>
              <a:gd name="T62" fmla="*/ 422941 w 81"/>
              <a:gd name="T63" fmla="*/ 495495 h 130"/>
              <a:gd name="T64" fmla="*/ 422941 w 81"/>
              <a:gd name="T65" fmla="*/ 534206 h 130"/>
              <a:gd name="T66" fmla="*/ 439208 w 81"/>
              <a:gd name="T67" fmla="*/ 572917 h 130"/>
              <a:gd name="T68" fmla="*/ 431074 w 81"/>
              <a:gd name="T69" fmla="*/ 588401 h 130"/>
              <a:gd name="T70" fmla="*/ 455475 w 81"/>
              <a:gd name="T71" fmla="*/ 603885 h 130"/>
              <a:gd name="T72" fmla="*/ 463608 w 81"/>
              <a:gd name="T73" fmla="*/ 627111 h 130"/>
              <a:gd name="T74" fmla="*/ 463608 w 81"/>
              <a:gd name="T75" fmla="*/ 650338 h 130"/>
              <a:gd name="T76" fmla="*/ 479875 w 81"/>
              <a:gd name="T77" fmla="*/ 673564 h 130"/>
              <a:gd name="T78" fmla="*/ 496142 w 81"/>
              <a:gd name="T79" fmla="*/ 650338 h 130"/>
              <a:gd name="T80" fmla="*/ 528676 w 81"/>
              <a:gd name="T81" fmla="*/ 665822 h 130"/>
              <a:gd name="T82" fmla="*/ 544943 w 81"/>
              <a:gd name="T83" fmla="*/ 650338 h 130"/>
              <a:gd name="T84" fmla="*/ 577477 w 81"/>
              <a:gd name="T85" fmla="*/ 658080 h 130"/>
              <a:gd name="T86" fmla="*/ 593744 w 81"/>
              <a:gd name="T87" fmla="*/ 665822 h 130"/>
              <a:gd name="T88" fmla="*/ 618145 w 81"/>
              <a:gd name="T89" fmla="*/ 650338 h 130"/>
              <a:gd name="T90" fmla="*/ 642545 w 81"/>
              <a:gd name="T91" fmla="*/ 658080 h 130"/>
              <a:gd name="T92" fmla="*/ 658812 w 81"/>
              <a:gd name="T93" fmla="*/ 681306 h 130"/>
              <a:gd name="T94" fmla="*/ 601878 w 81"/>
              <a:gd name="T95" fmla="*/ 1006475 h 130"/>
              <a:gd name="T96" fmla="*/ 0 w 81"/>
              <a:gd name="T97" fmla="*/ 898085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9168" name="Freeform 48"/>
          <p:cNvSpPr>
            <a:spLocks/>
          </p:cNvSpPr>
          <p:nvPr/>
        </p:nvSpPr>
        <p:spPr bwMode="auto">
          <a:xfrm>
            <a:off x="3433763" y="1857375"/>
            <a:ext cx="1122362" cy="673100"/>
          </a:xfrm>
          <a:custGeom>
            <a:avLst/>
            <a:gdLst>
              <a:gd name="T0" fmla="*/ 390387 w 138"/>
              <a:gd name="T1" fmla="*/ 595732 h 87"/>
              <a:gd name="T2" fmla="*/ 365988 w 138"/>
              <a:gd name="T3" fmla="*/ 649890 h 87"/>
              <a:gd name="T4" fmla="*/ 349721 w 138"/>
              <a:gd name="T5" fmla="*/ 618943 h 87"/>
              <a:gd name="T6" fmla="*/ 341588 w 138"/>
              <a:gd name="T7" fmla="*/ 642153 h 87"/>
              <a:gd name="T8" fmla="*/ 309056 w 138"/>
              <a:gd name="T9" fmla="*/ 642153 h 87"/>
              <a:gd name="T10" fmla="*/ 268391 w 138"/>
              <a:gd name="T11" fmla="*/ 634416 h 87"/>
              <a:gd name="T12" fmla="*/ 260258 w 138"/>
              <a:gd name="T13" fmla="*/ 634416 h 87"/>
              <a:gd name="T14" fmla="*/ 235859 w 138"/>
              <a:gd name="T15" fmla="*/ 634416 h 87"/>
              <a:gd name="T16" fmla="*/ 211459 w 138"/>
              <a:gd name="T17" fmla="*/ 634416 h 87"/>
              <a:gd name="T18" fmla="*/ 195193 w 138"/>
              <a:gd name="T19" fmla="*/ 642153 h 87"/>
              <a:gd name="T20" fmla="*/ 187060 w 138"/>
              <a:gd name="T21" fmla="*/ 618943 h 87"/>
              <a:gd name="T22" fmla="*/ 187060 w 138"/>
              <a:gd name="T23" fmla="*/ 595732 h 87"/>
              <a:gd name="T24" fmla="*/ 162661 w 138"/>
              <a:gd name="T25" fmla="*/ 580259 h 87"/>
              <a:gd name="T26" fmla="*/ 162661 w 138"/>
              <a:gd name="T27" fmla="*/ 557048 h 87"/>
              <a:gd name="T28" fmla="*/ 146395 w 138"/>
              <a:gd name="T29" fmla="*/ 533838 h 87"/>
              <a:gd name="T30" fmla="*/ 146395 w 138"/>
              <a:gd name="T31" fmla="*/ 487417 h 87"/>
              <a:gd name="T32" fmla="*/ 138262 w 138"/>
              <a:gd name="T33" fmla="*/ 464207 h 87"/>
              <a:gd name="T34" fmla="*/ 130129 w 138"/>
              <a:gd name="T35" fmla="*/ 456470 h 87"/>
              <a:gd name="T36" fmla="*/ 121996 w 138"/>
              <a:gd name="T37" fmla="*/ 456470 h 87"/>
              <a:gd name="T38" fmla="*/ 89464 w 138"/>
              <a:gd name="T39" fmla="*/ 479680 h 87"/>
              <a:gd name="T40" fmla="*/ 73198 w 138"/>
              <a:gd name="T41" fmla="*/ 448733 h 87"/>
              <a:gd name="T42" fmla="*/ 73198 w 138"/>
              <a:gd name="T43" fmla="*/ 433260 h 87"/>
              <a:gd name="T44" fmla="*/ 89464 w 138"/>
              <a:gd name="T45" fmla="*/ 410049 h 87"/>
              <a:gd name="T46" fmla="*/ 89464 w 138"/>
              <a:gd name="T47" fmla="*/ 386839 h 87"/>
              <a:gd name="T48" fmla="*/ 97597 w 138"/>
              <a:gd name="T49" fmla="*/ 371366 h 87"/>
              <a:gd name="T50" fmla="*/ 113863 w 138"/>
              <a:gd name="T51" fmla="*/ 324945 h 87"/>
              <a:gd name="T52" fmla="*/ 89464 w 138"/>
              <a:gd name="T53" fmla="*/ 309471 h 87"/>
              <a:gd name="T54" fmla="*/ 65064 w 138"/>
              <a:gd name="T55" fmla="*/ 293998 h 87"/>
              <a:gd name="T56" fmla="*/ 48798 w 138"/>
              <a:gd name="T57" fmla="*/ 239840 h 87"/>
              <a:gd name="T58" fmla="*/ 16266 w 138"/>
              <a:gd name="T59" fmla="*/ 208893 h 87"/>
              <a:gd name="T60" fmla="*/ 16266 w 138"/>
              <a:gd name="T61" fmla="*/ 193420 h 87"/>
              <a:gd name="T62" fmla="*/ 16266 w 138"/>
              <a:gd name="T63" fmla="*/ 154736 h 87"/>
              <a:gd name="T64" fmla="*/ 24399 w 138"/>
              <a:gd name="T65" fmla="*/ 0 h 87"/>
              <a:gd name="T66" fmla="*/ 398520 w 138"/>
              <a:gd name="T67" fmla="*/ 61894 h 87"/>
              <a:gd name="T68" fmla="*/ 1122362 w 138"/>
              <a:gd name="T69" fmla="*/ 146999 h 87"/>
              <a:gd name="T70" fmla="*/ 1073564 w 138"/>
              <a:gd name="T71" fmla="*/ 673100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9169" name="Freeform 49"/>
          <p:cNvSpPr>
            <a:spLocks/>
          </p:cNvSpPr>
          <p:nvPr/>
        </p:nvSpPr>
        <p:spPr bwMode="auto">
          <a:xfrm>
            <a:off x="2759075" y="2662238"/>
            <a:ext cx="698500" cy="1030287"/>
          </a:xfrm>
          <a:custGeom>
            <a:avLst/>
            <a:gdLst>
              <a:gd name="T0" fmla="*/ 105587 w 86"/>
              <a:gd name="T1" fmla="*/ 0 h 133"/>
              <a:gd name="T2" fmla="*/ 0 w 86"/>
              <a:gd name="T3" fmla="*/ 395072 h 133"/>
              <a:gd name="T4" fmla="*/ 454837 w 86"/>
              <a:gd name="T5" fmla="*/ 1030287 h 133"/>
              <a:gd name="T6" fmla="*/ 454837 w 86"/>
              <a:gd name="T7" fmla="*/ 1022540 h 133"/>
              <a:gd name="T8" fmla="*/ 454837 w 86"/>
              <a:gd name="T9" fmla="*/ 1014794 h 133"/>
              <a:gd name="T10" fmla="*/ 462959 w 86"/>
              <a:gd name="T11" fmla="*/ 983808 h 133"/>
              <a:gd name="T12" fmla="*/ 462959 w 86"/>
              <a:gd name="T13" fmla="*/ 976061 h 133"/>
              <a:gd name="T14" fmla="*/ 462959 w 86"/>
              <a:gd name="T15" fmla="*/ 914089 h 133"/>
              <a:gd name="T16" fmla="*/ 462959 w 86"/>
              <a:gd name="T17" fmla="*/ 890849 h 133"/>
              <a:gd name="T18" fmla="*/ 462959 w 86"/>
              <a:gd name="T19" fmla="*/ 883103 h 133"/>
              <a:gd name="T20" fmla="*/ 487326 w 86"/>
              <a:gd name="T21" fmla="*/ 883103 h 133"/>
              <a:gd name="T22" fmla="*/ 503570 w 86"/>
              <a:gd name="T23" fmla="*/ 883103 h 133"/>
              <a:gd name="T24" fmla="*/ 511692 w 86"/>
              <a:gd name="T25" fmla="*/ 890849 h 133"/>
              <a:gd name="T26" fmla="*/ 511692 w 86"/>
              <a:gd name="T27" fmla="*/ 898596 h 133"/>
              <a:gd name="T28" fmla="*/ 519814 w 86"/>
              <a:gd name="T29" fmla="*/ 906343 h 133"/>
              <a:gd name="T30" fmla="*/ 536058 w 86"/>
              <a:gd name="T31" fmla="*/ 906343 h 133"/>
              <a:gd name="T32" fmla="*/ 552302 w 86"/>
              <a:gd name="T33" fmla="*/ 852117 h 133"/>
              <a:gd name="T34" fmla="*/ 568547 w 86"/>
              <a:gd name="T35" fmla="*/ 782398 h 133"/>
              <a:gd name="T36" fmla="*/ 698500 w 86"/>
              <a:gd name="T37" fmla="*/ 131691 h 133"/>
              <a:gd name="T38" fmla="*/ 397983 w 86"/>
              <a:gd name="T39" fmla="*/ 69719 h 133"/>
              <a:gd name="T40" fmla="*/ 105587 w 86"/>
              <a:gd name="T41" fmla="*/ 0 h 133"/>
              <a:gd name="T42" fmla="*/ 10558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9170" name="Freeform 50"/>
          <p:cNvSpPr>
            <a:spLocks/>
          </p:cNvSpPr>
          <p:nvPr/>
        </p:nvSpPr>
        <p:spPr bwMode="auto">
          <a:xfrm>
            <a:off x="3124200" y="3444875"/>
            <a:ext cx="741363" cy="820738"/>
          </a:xfrm>
          <a:custGeom>
            <a:avLst/>
            <a:gdLst>
              <a:gd name="T0" fmla="*/ 635454 w 91"/>
              <a:gd name="T1" fmla="*/ 820738 h 106"/>
              <a:gd name="T2" fmla="*/ 741363 w 91"/>
              <a:gd name="T3" fmla="*/ 77428 h 106"/>
              <a:gd name="T4" fmla="*/ 203671 w 91"/>
              <a:gd name="T5" fmla="*/ 0 h 106"/>
              <a:gd name="T6" fmla="*/ 203671 w 91"/>
              <a:gd name="T7" fmla="*/ 0 h 106"/>
              <a:gd name="T8" fmla="*/ 187377 w 91"/>
              <a:gd name="T9" fmla="*/ 69685 h 106"/>
              <a:gd name="T10" fmla="*/ 171084 w 91"/>
              <a:gd name="T11" fmla="*/ 123885 h 106"/>
              <a:gd name="T12" fmla="*/ 154790 w 91"/>
              <a:gd name="T13" fmla="*/ 123885 h 106"/>
              <a:gd name="T14" fmla="*/ 146643 w 91"/>
              <a:gd name="T15" fmla="*/ 116142 h 106"/>
              <a:gd name="T16" fmla="*/ 146643 w 91"/>
              <a:gd name="T17" fmla="*/ 108399 h 106"/>
              <a:gd name="T18" fmla="*/ 138496 w 91"/>
              <a:gd name="T19" fmla="*/ 100657 h 106"/>
              <a:gd name="T20" fmla="*/ 122203 w 91"/>
              <a:gd name="T21" fmla="*/ 100657 h 106"/>
              <a:gd name="T22" fmla="*/ 97762 w 91"/>
              <a:gd name="T23" fmla="*/ 100657 h 106"/>
              <a:gd name="T24" fmla="*/ 97762 w 91"/>
              <a:gd name="T25" fmla="*/ 108399 h 106"/>
              <a:gd name="T26" fmla="*/ 97762 w 91"/>
              <a:gd name="T27" fmla="*/ 131628 h 106"/>
              <a:gd name="T28" fmla="*/ 97762 w 91"/>
              <a:gd name="T29" fmla="*/ 193570 h 106"/>
              <a:gd name="T30" fmla="*/ 97762 w 91"/>
              <a:gd name="T31" fmla="*/ 201313 h 106"/>
              <a:gd name="T32" fmla="*/ 89615 w 91"/>
              <a:gd name="T33" fmla="*/ 232284 h 106"/>
              <a:gd name="T34" fmla="*/ 89615 w 91"/>
              <a:gd name="T35" fmla="*/ 240027 h 106"/>
              <a:gd name="T36" fmla="*/ 89615 w 91"/>
              <a:gd name="T37" fmla="*/ 247770 h 106"/>
              <a:gd name="T38" fmla="*/ 89615 w 91"/>
              <a:gd name="T39" fmla="*/ 263256 h 106"/>
              <a:gd name="T40" fmla="*/ 89615 w 91"/>
              <a:gd name="T41" fmla="*/ 270998 h 106"/>
              <a:gd name="T42" fmla="*/ 89615 w 91"/>
              <a:gd name="T43" fmla="*/ 278741 h 106"/>
              <a:gd name="T44" fmla="*/ 97762 w 91"/>
              <a:gd name="T45" fmla="*/ 294227 h 106"/>
              <a:gd name="T46" fmla="*/ 97762 w 91"/>
              <a:gd name="T47" fmla="*/ 301970 h 106"/>
              <a:gd name="T48" fmla="*/ 97762 w 91"/>
              <a:gd name="T49" fmla="*/ 317455 h 106"/>
              <a:gd name="T50" fmla="*/ 105909 w 91"/>
              <a:gd name="T51" fmla="*/ 332941 h 106"/>
              <a:gd name="T52" fmla="*/ 105909 w 91"/>
              <a:gd name="T53" fmla="*/ 332941 h 106"/>
              <a:gd name="T54" fmla="*/ 114056 w 91"/>
              <a:gd name="T55" fmla="*/ 340684 h 106"/>
              <a:gd name="T56" fmla="*/ 122203 w 91"/>
              <a:gd name="T57" fmla="*/ 356169 h 106"/>
              <a:gd name="T58" fmla="*/ 114056 w 91"/>
              <a:gd name="T59" fmla="*/ 356169 h 106"/>
              <a:gd name="T60" fmla="*/ 114056 w 91"/>
              <a:gd name="T61" fmla="*/ 356169 h 106"/>
              <a:gd name="T62" fmla="*/ 97762 w 91"/>
              <a:gd name="T63" fmla="*/ 363912 h 106"/>
              <a:gd name="T64" fmla="*/ 81468 w 91"/>
              <a:gd name="T65" fmla="*/ 371655 h 106"/>
              <a:gd name="T66" fmla="*/ 73322 w 91"/>
              <a:gd name="T67" fmla="*/ 387141 h 106"/>
              <a:gd name="T68" fmla="*/ 57028 w 91"/>
              <a:gd name="T69" fmla="*/ 425855 h 106"/>
              <a:gd name="T70" fmla="*/ 40734 w 91"/>
              <a:gd name="T71" fmla="*/ 449083 h 106"/>
              <a:gd name="T72" fmla="*/ 24441 w 91"/>
              <a:gd name="T73" fmla="*/ 449083 h 106"/>
              <a:gd name="T74" fmla="*/ 24441 w 91"/>
              <a:gd name="T75" fmla="*/ 456826 h 106"/>
              <a:gd name="T76" fmla="*/ 32587 w 91"/>
              <a:gd name="T77" fmla="*/ 464569 h 106"/>
              <a:gd name="T78" fmla="*/ 24441 w 91"/>
              <a:gd name="T79" fmla="*/ 472311 h 106"/>
              <a:gd name="T80" fmla="*/ 24441 w 91"/>
              <a:gd name="T81" fmla="*/ 487797 h 106"/>
              <a:gd name="T82" fmla="*/ 24441 w 91"/>
              <a:gd name="T83" fmla="*/ 495540 h 106"/>
              <a:gd name="T84" fmla="*/ 40734 w 91"/>
              <a:gd name="T85" fmla="*/ 511026 h 106"/>
              <a:gd name="T86" fmla="*/ 48881 w 91"/>
              <a:gd name="T87" fmla="*/ 518768 h 106"/>
              <a:gd name="T88" fmla="*/ 40734 w 91"/>
              <a:gd name="T89" fmla="*/ 518768 h 106"/>
              <a:gd name="T90" fmla="*/ 40734 w 91"/>
              <a:gd name="T91" fmla="*/ 534254 h 106"/>
              <a:gd name="T92" fmla="*/ 32587 w 91"/>
              <a:gd name="T93" fmla="*/ 541997 h 106"/>
              <a:gd name="T94" fmla="*/ 24441 w 91"/>
              <a:gd name="T95" fmla="*/ 541997 h 106"/>
              <a:gd name="T96" fmla="*/ 8147 w 91"/>
              <a:gd name="T97" fmla="*/ 534254 h 106"/>
              <a:gd name="T98" fmla="*/ 0 w 91"/>
              <a:gd name="T99" fmla="*/ 565225 h 106"/>
              <a:gd name="T100" fmla="*/ 399195 w 91"/>
              <a:gd name="T101" fmla="*/ 789767 h 106"/>
              <a:gd name="T102" fmla="*/ 635454 w 91"/>
              <a:gd name="T103" fmla="*/ 820738 h 106"/>
              <a:gd name="T104" fmla="*/ 635454 w 91"/>
              <a:gd name="T105" fmla="*/ 820738 h 106"/>
              <a:gd name="T106" fmla="*/ 635454 w 91"/>
              <a:gd name="T107" fmla="*/ 820738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9171" name="Freeform 51"/>
          <p:cNvSpPr>
            <a:spLocks/>
          </p:cNvSpPr>
          <p:nvPr/>
        </p:nvSpPr>
        <p:spPr bwMode="auto">
          <a:xfrm>
            <a:off x="5183188" y="1981200"/>
            <a:ext cx="723900" cy="773113"/>
          </a:xfrm>
          <a:custGeom>
            <a:avLst/>
            <a:gdLst>
              <a:gd name="T0" fmla="*/ 65070 w 89"/>
              <a:gd name="T1" fmla="*/ 533448 h 100"/>
              <a:gd name="T2" fmla="*/ 32535 w 89"/>
              <a:gd name="T3" fmla="*/ 494792 h 100"/>
              <a:gd name="T4" fmla="*/ 56936 w 89"/>
              <a:gd name="T5" fmla="*/ 463868 h 100"/>
              <a:gd name="T6" fmla="*/ 56936 w 89"/>
              <a:gd name="T7" fmla="*/ 432943 h 100"/>
              <a:gd name="T8" fmla="*/ 40669 w 89"/>
              <a:gd name="T9" fmla="*/ 363363 h 100"/>
              <a:gd name="T10" fmla="*/ 40669 w 89"/>
              <a:gd name="T11" fmla="*/ 332439 h 100"/>
              <a:gd name="T12" fmla="*/ 32535 w 89"/>
              <a:gd name="T13" fmla="*/ 255127 h 100"/>
              <a:gd name="T14" fmla="*/ 16267 w 89"/>
              <a:gd name="T15" fmla="*/ 201009 h 100"/>
              <a:gd name="T16" fmla="*/ 0 w 89"/>
              <a:gd name="T17" fmla="*/ 123698 h 100"/>
              <a:gd name="T18" fmla="*/ 8134 w 89"/>
              <a:gd name="T19" fmla="*/ 92774 h 100"/>
              <a:gd name="T20" fmla="*/ 0 w 89"/>
              <a:gd name="T21" fmla="*/ 54118 h 100"/>
              <a:gd name="T22" fmla="*/ 187075 w 89"/>
              <a:gd name="T23" fmla="*/ 23193 h 100"/>
              <a:gd name="T24" fmla="*/ 203343 w 89"/>
              <a:gd name="T25" fmla="*/ 7731 h 100"/>
              <a:gd name="T26" fmla="*/ 227744 w 89"/>
              <a:gd name="T27" fmla="*/ 38656 h 100"/>
              <a:gd name="T28" fmla="*/ 227744 w 89"/>
              <a:gd name="T29" fmla="*/ 77311 h 100"/>
              <a:gd name="T30" fmla="*/ 260279 w 89"/>
              <a:gd name="T31" fmla="*/ 92774 h 100"/>
              <a:gd name="T32" fmla="*/ 276546 w 89"/>
              <a:gd name="T33" fmla="*/ 100505 h 100"/>
              <a:gd name="T34" fmla="*/ 309081 w 89"/>
              <a:gd name="T35" fmla="*/ 100505 h 100"/>
              <a:gd name="T36" fmla="*/ 317215 w 89"/>
              <a:gd name="T37" fmla="*/ 108236 h 100"/>
              <a:gd name="T38" fmla="*/ 349749 w 89"/>
              <a:gd name="T39" fmla="*/ 100505 h 100"/>
              <a:gd name="T40" fmla="*/ 414819 w 89"/>
              <a:gd name="T41" fmla="*/ 108236 h 100"/>
              <a:gd name="T42" fmla="*/ 422953 w 89"/>
              <a:gd name="T43" fmla="*/ 115967 h 100"/>
              <a:gd name="T44" fmla="*/ 431086 w 89"/>
              <a:gd name="T45" fmla="*/ 115967 h 100"/>
              <a:gd name="T46" fmla="*/ 439220 w 89"/>
              <a:gd name="T47" fmla="*/ 139160 h 100"/>
              <a:gd name="T48" fmla="*/ 463621 w 89"/>
              <a:gd name="T49" fmla="*/ 131429 h 100"/>
              <a:gd name="T50" fmla="*/ 479889 w 89"/>
              <a:gd name="T51" fmla="*/ 131429 h 100"/>
              <a:gd name="T52" fmla="*/ 504290 w 89"/>
              <a:gd name="T53" fmla="*/ 146891 h 100"/>
              <a:gd name="T54" fmla="*/ 520557 w 89"/>
              <a:gd name="T55" fmla="*/ 162354 h 100"/>
              <a:gd name="T56" fmla="*/ 553092 w 89"/>
              <a:gd name="T57" fmla="*/ 162354 h 100"/>
              <a:gd name="T58" fmla="*/ 593761 w 89"/>
              <a:gd name="T59" fmla="*/ 139160 h 100"/>
              <a:gd name="T60" fmla="*/ 658830 w 89"/>
              <a:gd name="T61" fmla="*/ 154623 h 100"/>
              <a:gd name="T62" fmla="*/ 675098 w 89"/>
              <a:gd name="T63" fmla="*/ 154623 h 100"/>
              <a:gd name="T64" fmla="*/ 699499 w 89"/>
              <a:gd name="T65" fmla="*/ 162354 h 100"/>
              <a:gd name="T66" fmla="*/ 707633 w 89"/>
              <a:gd name="T67" fmla="*/ 170085 h 100"/>
              <a:gd name="T68" fmla="*/ 658830 w 89"/>
              <a:gd name="T69" fmla="*/ 193278 h 100"/>
              <a:gd name="T70" fmla="*/ 634429 w 89"/>
              <a:gd name="T71" fmla="*/ 216472 h 100"/>
              <a:gd name="T72" fmla="*/ 593761 w 89"/>
              <a:gd name="T73" fmla="*/ 231934 h 100"/>
              <a:gd name="T74" fmla="*/ 479889 w 89"/>
              <a:gd name="T75" fmla="*/ 340170 h 100"/>
              <a:gd name="T76" fmla="*/ 463621 w 89"/>
              <a:gd name="T77" fmla="*/ 355632 h 100"/>
              <a:gd name="T78" fmla="*/ 463621 w 89"/>
              <a:gd name="T79" fmla="*/ 432943 h 100"/>
              <a:gd name="T80" fmla="*/ 422953 w 89"/>
              <a:gd name="T81" fmla="*/ 456137 h 100"/>
              <a:gd name="T82" fmla="*/ 422953 w 89"/>
              <a:gd name="T83" fmla="*/ 471599 h 100"/>
              <a:gd name="T84" fmla="*/ 422953 w 89"/>
              <a:gd name="T85" fmla="*/ 502524 h 100"/>
              <a:gd name="T86" fmla="*/ 431086 w 89"/>
              <a:gd name="T87" fmla="*/ 533448 h 100"/>
              <a:gd name="T88" fmla="*/ 422953 w 89"/>
              <a:gd name="T89" fmla="*/ 564373 h 100"/>
              <a:gd name="T90" fmla="*/ 431086 w 89"/>
              <a:gd name="T91" fmla="*/ 610759 h 100"/>
              <a:gd name="T92" fmla="*/ 447354 w 89"/>
              <a:gd name="T93" fmla="*/ 618490 h 100"/>
              <a:gd name="T94" fmla="*/ 471755 w 89"/>
              <a:gd name="T95" fmla="*/ 626222 h 100"/>
              <a:gd name="T96" fmla="*/ 479889 w 89"/>
              <a:gd name="T97" fmla="*/ 641684 h 100"/>
              <a:gd name="T98" fmla="*/ 520557 w 89"/>
              <a:gd name="T99" fmla="*/ 672608 h 100"/>
              <a:gd name="T100" fmla="*/ 585627 w 89"/>
              <a:gd name="T101" fmla="*/ 711264 h 100"/>
              <a:gd name="T102" fmla="*/ 585627 w 89"/>
              <a:gd name="T103" fmla="*/ 734457 h 100"/>
              <a:gd name="T104" fmla="*/ 65070 w 89"/>
              <a:gd name="T105" fmla="*/ 773113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9172" name="Freeform 60"/>
          <p:cNvSpPr>
            <a:spLocks/>
          </p:cNvSpPr>
          <p:nvPr/>
        </p:nvSpPr>
        <p:spPr bwMode="auto">
          <a:xfrm>
            <a:off x="6664325" y="3127375"/>
            <a:ext cx="830263" cy="455613"/>
          </a:xfrm>
          <a:custGeom>
            <a:avLst/>
            <a:gdLst>
              <a:gd name="T0" fmla="*/ 252335 w 102"/>
              <a:gd name="T1" fmla="*/ 424724 h 59"/>
              <a:gd name="T2" fmla="*/ 211636 w 102"/>
              <a:gd name="T3" fmla="*/ 432446 h 59"/>
              <a:gd name="T4" fmla="*/ 179077 w 102"/>
              <a:gd name="T5" fmla="*/ 432446 h 59"/>
              <a:gd name="T6" fmla="*/ 40699 w 102"/>
              <a:gd name="T7" fmla="*/ 432446 h 59"/>
              <a:gd name="T8" fmla="*/ 73259 w 102"/>
              <a:gd name="T9" fmla="*/ 401557 h 59"/>
              <a:gd name="T10" fmla="*/ 81398 w 102"/>
              <a:gd name="T11" fmla="*/ 378390 h 59"/>
              <a:gd name="T12" fmla="*/ 154657 w 102"/>
              <a:gd name="T13" fmla="*/ 308890 h 59"/>
              <a:gd name="T14" fmla="*/ 170937 w 102"/>
              <a:gd name="T15" fmla="*/ 339779 h 59"/>
              <a:gd name="T16" fmla="*/ 219776 w 102"/>
              <a:gd name="T17" fmla="*/ 339779 h 59"/>
              <a:gd name="T18" fmla="*/ 236055 w 102"/>
              <a:gd name="T19" fmla="*/ 332057 h 59"/>
              <a:gd name="T20" fmla="*/ 276755 w 102"/>
              <a:gd name="T21" fmla="*/ 324335 h 59"/>
              <a:gd name="T22" fmla="*/ 293034 w 102"/>
              <a:gd name="T23" fmla="*/ 316612 h 59"/>
              <a:gd name="T24" fmla="*/ 341873 w 102"/>
              <a:gd name="T25" fmla="*/ 278001 h 59"/>
              <a:gd name="T26" fmla="*/ 358153 w 102"/>
              <a:gd name="T27" fmla="*/ 216223 h 59"/>
              <a:gd name="T28" fmla="*/ 398852 w 102"/>
              <a:gd name="T29" fmla="*/ 139001 h 59"/>
              <a:gd name="T30" fmla="*/ 423272 w 102"/>
              <a:gd name="T31" fmla="*/ 146723 h 59"/>
              <a:gd name="T32" fmla="*/ 447691 w 102"/>
              <a:gd name="T33" fmla="*/ 92667 h 59"/>
              <a:gd name="T34" fmla="*/ 480251 w 102"/>
              <a:gd name="T35" fmla="*/ 77223 h 59"/>
              <a:gd name="T36" fmla="*/ 496530 w 102"/>
              <a:gd name="T37" fmla="*/ 38611 h 59"/>
              <a:gd name="T38" fmla="*/ 496530 w 102"/>
              <a:gd name="T39" fmla="*/ 7722 h 59"/>
              <a:gd name="T40" fmla="*/ 553509 w 102"/>
              <a:gd name="T41" fmla="*/ 30889 h 59"/>
              <a:gd name="T42" fmla="*/ 569789 w 102"/>
              <a:gd name="T43" fmla="*/ 7722 h 59"/>
              <a:gd name="T44" fmla="*/ 594209 w 102"/>
              <a:gd name="T45" fmla="*/ 15445 h 59"/>
              <a:gd name="T46" fmla="*/ 618628 w 102"/>
              <a:gd name="T47" fmla="*/ 30889 h 59"/>
              <a:gd name="T48" fmla="*/ 651188 w 102"/>
              <a:gd name="T49" fmla="*/ 61778 h 59"/>
              <a:gd name="T50" fmla="*/ 626768 w 102"/>
              <a:gd name="T51" fmla="*/ 108112 h 59"/>
              <a:gd name="T52" fmla="*/ 659327 w 102"/>
              <a:gd name="T53" fmla="*/ 115834 h 59"/>
              <a:gd name="T54" fmla="*/ 683747 w 102"/>
              <a:gd name="T55" fmla="*/ 131278 h 59"/>
              <a:gd name="T56" fmla="*/ 708166 w 102"/>
              <a:gd name="T57" fmla="*/ 139001 h 59"/>
              <a:gd name="T58" fmla="*/ 757005 w 102"/>
              <a:gd name="T59" fmla="*/ 154445 h 59"/>
              <a:gd name="T60" fmla="*/ 757005 w 102"/>
              <a:gd name="T61" fmla="*/ 177612 h 59"/>
              <a:gd name="T62" fmla="*/ 748866 w 102"/>
              <a:gd name="T63" fmla="*/ 200779 h 59"/>
              <a:gd name="T64" fmla="*/ 773285 w 102"/>
              <a:gd name="T65" fmla="*/ 223945 h 59"/>
              <a:gd name="T66" fmla="*/ 757005 w 102"/>
              <a:gd name="T67" fmla="*/ 231668 h 59"/>
              <a:gd name="T68" fmla="*/ 765145 w 102"/>
              <a:gd name="T69" fmla="*/ 239390 h 59"/>
              <a:gd name="T70" fmla="*/ 748866 w 102"/>
              <a:gd name="T71" fmla="*/ 247112 h 59"/>
              <a:gd name="T72" fmla="*/ 765145 w 102"/>
              <a:gd name="T73" fmla="*/ 254834 h 59"/>
              <a:gd name="T74" fmla="*/ 765145 w 102"/>
              <a:gd name="T75" fmla="*/ 278001 h 59"/>
              <a:gd name="T76" fmla="*/ 748866 w 102"/>
              <a:gd name="T77" fmla="*/ 278001 h 59"/>
              <a:gd name="T78" fmla="*/ 781425 w 102"/>
              <a:gd name="T79" fmla="*/ 285723 h 59"/>
              <a:gd name="T80" fmla="*/ 813984 w 102"/>
              <a:gd name="T81" fmla="*/ 278001 h 59"/>
              <a:gd name="T82" fmla="*/ 822124 w 102"/>
              <a:gd name="T83" fmla="*/ 324335 h 59"/>
              <a:gd name="T84" fmla="*/ 822124 w 102"/>
              <a:gd name="T85" fmla="*/ 33205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49173" name="Group 139"/>
          <p:cNvGrpSpPr>
            <a:grpSpLocks/>
          </p:cNvGrpSpPr>
          <p:nvPr/>
        </p:nvGrpSpPr>
        <p:grpSpPr bwMode="auto">
          <a:xfrm>
            <a:off x="1155700" y="2035175"/>
            <a:ext cx="6388100" cy="3241675"/>
            <a:chOff x="720" y="1282"/>
            <a:chExt cx="4024" cy="2042"/>
          </a:xfrm>
        </p:grpSpPr>
        <p:sp>
          <p:nvSpPr>
            <p:cNvPr id="49200" name="Freeform 7"/>
            <p:cNvSpPr>
              <a:spLocks/>
            </p:cNvSpPr>
            <p:nvPr/>
          </p:nvSpPr>
          <p:spPr bwMode="auto">
            <a:xfrm>
              <a:off x="2800" y="1760"/>
              <a:ext cx="570" cy="268"/>
            </a:xfrm>
            <a:custGeom>
              <a:avLst/>
              <a:gdLst>
                <a:gd name="T0" fmla="*/ 0 w 111"/>
                <a:gd name="T1" fmla="*/ 166 h 55"/>
                <a:gd name="T2" fmla="*/ 15 w 111"/>
                <a:gd name="T3" fmla="*/ 0 h 55"/>
                <a:gd name="T4" fmla="*/ 370 w 111"/>
                <a:gd name="T5" fmla="*/ 15 h 55"/>
                <a:gd name="T6" fmla="*/ 380 w 111"/>
                <a:gd name="T7" fmla="*/ 29 h 55"/>
                <a:gd name="T8" fmla="*/ 390 w 111"/>
                <a:gd name="T9" fmla="*/ 29 h 55"/>
                <a:gd name="T10" fmla="*/ 401 w 111"/>
                <a:gd name="T11" fmla="*/ 24 h 55"/>
                <a:gd name="T12" fmla="*/ 406 w 111"/>
                <a:gd name="T13" fmla="*/ 29 h 55"/>
                <a:gd name="T14" fmla="*/ 411 w 111"/>
                <a:gd name="T15" fmla="*/ 44 h 55"/>
                <a:gd name="T16" fmla="*/ 421 w 111"/>
                <a:gd name="T17" fmla="*/ 44 h 55"/>
                <a:gd name="T18" fmla="*/ 426 w 111"/>
                <a:gd name="T19" fmla="*/ 44 h 55"/>
                <a:gd name="T20" fmla="*/ 436 w 111"/>
                <a:gd name="T21" fmla="*/ 34 h 55"/>
                <a:gd name="T22" fmla="*/ 447 w 111"/>
                <a:gd name="T23" fmla="*/ 34 h 55"/>
                <a:gd name="T24" fmla="*/ 457 w 111"/>
                <a:gd name="T25" fmla="*/ 39 h 55"/>
                <a:gd name="T26" fmla="*/ 483 w 111"/>
                <a:gd name="T27" fmla="*/ 54 h 55"/>
                <a:gd name="T28" fmla="*/ 498 w 111"/>
                <a:gd name="T29" fmla="*/ 63 h 55"/>
                <a:gd name="T30" fmla="*/ 498 w 111"/>
                <a:gd name="T31" fmla="*/ 73 h 55"/>
                <a:gd name="T32" fmla="*/ 508 w 111"/>
                <a:gd name="T33" fmla="*/ 78 h 55"/>
                <a:gd name="T34" fmla="*/ 508 w 111"/>
                <a:gd name="T35" fmla="*/ 83 h 55"/>
                <a:gd name="T36" fmla="*/ 503 w 111"/>
                <a:gd name="T37" fmla="*/ 93 h 55"/>
                <a:gd name="T38" fmla="*/ 508 w 111"/>
                <a:gd name="T39" fmla="*/ 102 h 55"/>
                <a:gd name="T40" fmla="*/ 514 w 111"/>
                <a:gd name="T41" fmla="*/ 117 h 55"/>
                <a:gd name="T42" fmla="*/ 519 w 111"/>
                <a:gd name="T43" fmla="*/ 122 h 55"/>
                <a:gd name="T44" fmla="*/ 519 w 111"/>
                <a:gd name="T45" fmla="*/ 127 h 55"/>
                <a:gd name="T46" fmla="*/ 519 w 111"/>
                <a:gd name="T47" fmla="*/ 136 h 55"/>
                <a:gd name="T48" fmla="*/ 529 w 111"/>
                <a:gd name="T49" fmla="*/ 141 h 55"/>
                <a:gd name="T50" fmla="*/ 534 w 111"/>
                <a:gd name="T51" fmla="*/ 146 h 55"/>
                <a:gd name="T52" fmla="*/ 529 w 111"/>
                <a:gd name="T53" fmla="*/ 156 h 55"/>
                <a:gd name="T54" fmla="*/ 529 w 111"/>
                <a:gd name="T55" fmla="*/ 166 h 55"/>
                <a:gd name="T56" fmla="*/ 539 w 111"/>
                <a:gd name="T57" fmla="*/ 171 h 55"/>
                <a:gd name="T58" fmla="*/ 539 w 111"/>
                <a:gd name="T59" fmla="*/ 180 h 55"/>
                <a:gd name="T60" fmla="*/ 534 w 111"/>
                <a:gd name="T61" fmla="*/ 185 h 55"/>
                <a:gd name="T62" fmla="*/ 539 w 111"/>
                <a:gd name="T63" fmla="*/ 190 h 55"/>
                <a:gd name="T64" fmla="*/ 544 w 111"/>
                <a:gd name="T65" fmla="*/ 200 h 55"/>
                <a:gd name="T66" fmla="*/ 539 w 111"/>
                <a:gd name="T67" fmla="*/ 205 h 55"/>
                <a:gd name="T68" fmla="*/ 544 w 111"/>
                <a:gd name="T69" fmla="*/ 214 h 55"/>
                <a:gd name="T70" fmla="*/ 544 w 111"/>
                <a:gd name="T71" fmla="*/ 219 h 55"/>
                <a:gd name="T72" fmla="*/ 549 w 111"/>
                <a:gd name="T73" fmla="*/ 224 h 55"/>
                <a:gd name="T74" fmla="*/ 555 w 111"/>
                <a:gd name="T75" fmla="*/ 234 h 55"/>
                <a:gd name="T76" fmla="*/ 560 w 111"/>
                <a:gd name="T77" fmla="*/ 244 h 55"/>
                <a:gd name="T78" fmla="*/ 570 w 111"/>
                <a:gd name="T79" fmla="*/ 253 h 55"/>
                <a:gd name="T80" fmla="*/ 570 w 111"/>
                <a:gd name="T81" fmla="*/ 258 h 55"/>
                <a:gd name="T82" fmla="*/ 570 w 111"/>
                <a:gd name="T83" fmla="*/ 263 h 55"/>
                <a:gd name="T84" fmla="*/ 570 w 111"/>
                <a:gd name="T85" fmla="*/ 268 h 55"/>
                <a:gd name="T86" fmla="*/ 128 w 111"/>
                <a:gd name="T87" fmla="*/ 258 h 55"/>
                <a:gd name="T88" fmla="*/ 134 w 111"/>
                <a:gd name="T89" fmla="*/ 175 h 55"/>
                <a:gd name="T90" fmla="*/ 0 w 111"/>
                <a:gd name="T91" fmla="*/ 166 h 55"/>
                <a:gd name="T92" fmla="*/ 0 w 111"/>
                <a:gd name="T93" fmla="*/ 166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9201" name="Freeform 8"/>
            <p:cNvSpPr>
              <a:spLocks/>
            </p:cNvSpPr>
            <p:nvPr/>
          </p:nvSpPr>
          <p:spPr bwMode="auto">
            <a:xfrm>
              <a:off x="2913" y="2018"/>
              <a:ext cx="512" cy="259"/>
            </a:xfrm>
            <a:custGeom>
              <a:avLst/>
              <a:gdLst>
                <a:gd name="T0" fmla="*/ 15 w 100"/>
                <a:gd name="T1" fmla="*/ 0 h 53"/>
                <a:gd name="T2" fmla="*/ 456 w 100"/>
                <a:gd name="T3" fmla="*/ 10 h 53"/>
                <a:gd name="T4" fmla="*/ 486 w 100"/>
                <a:gd name="T5" fmla="*/ 29 h 53"/>
                <a:gd name="T6" fmla="*/ 476 w 100"/>
                <a:gd name="T7" fmla="*/ 39 h 53"/>
                <a:gd name="T8" fmla="*/ 476 w 100"/>
                <a:gd name="T9" fmla="*/ 49 h 53"/>
                <a:gd name="T10" fmla="*/ 481 w 100"/>
                <a:gd name="T11" fmla="*/ 59 h 53"/>
                <a:gd name="T12" fmla="*/ 486 w 100"/>
                <a:gd name="T13" fmla="*/ 59 h 53"/>
                <a:gd name="T14" fmla="*/ 492 w 100"/>
                <a:gd name="T15" fmla="*/ 73 h 53"/>
                <a:gd name="T16" fmla="*/ 497 w 100"/>
                <a:gd name="T17" fmla="*/ 78 h 53"/>
                <a:gd name="T18" fmla="*/ 507 w 100"/>
                <a:gd name="T19" fmla="*/ 78 h 53"/>
                <a:gd name="T20" fmla="*/ 507 w 100"/>
                <a:gd name="T21" fmla="*/ 83 h 53"/>
                <a:gd name="T22" fmla="*/ 512 w 100"/>
                <a:gd name="T23" fmla="*/ 259 h 53"/>
                <a:gd name="T24" fmla="*/ 0 w 100"/>
                <a:gd name="T25" fmla="*/ 249 h 53"/>
                <a:gd name="T26" fmla="*/ 15 w 100"/>
                <a:gd name="T27" fmla="*/ 0 h 53"/>
                <a:gd name="T28" fmla="*/ 15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9202" name="Freeform 10"/>
            <p:cNvSpPr>
              <a:spLocks/>
            </p:cNvSpPr>
            <p:nvPr/>
          </p:nvSpPr>
          <p:spPr bwMode="auto">
            <a:xfrm>
              <a:off x="3288" y="1726"/>
              <a:ext cx="420" cy="263"/>
            </a:xfrm>
            <a:custGeom>
              <a:avLst/>
              <a:gdLst>
                <a:gd name="T0" fmla="*/ 338 w 82"/>
                <a:gd name="T1" fmla="*/ 0 h 54"/>
                <a:gd name="T2" fmla="*/ 348 w 82"/>
                <a:gd name="T3" fmla="*/ 19 h 54"/>
                <a:gd name="T4" fmla="*/ 343 w 82"/>
                <a:gd name="T5" fmla="*/ 29 h 54"/>
                <a:gd name="T6" fmla="*/ 353 w 82"/>
                <a:gd name="T7" fmla="*/ 63 h 54"/>
                <a:gd name="T8" fmla="*/ 379 w 82"/>
                <a:gd name="T9" fmla="*/ 78 h 54"/>
                <a:gd name="T10" fmla="*/ 384 w 82"/>
                <a:gd name="T11" fmla="*/ 88 h 54"/>
                <a:gd name="T12" fmla="*/ 400 w 82"/>
                <a:gd name="T13" fmla="*/ 102 h 54"/>
                <a:gd name="T14" fmla="*/ 420 w 82"/>
                <a:gd name="T15" fmla="*/ 127 h 54"/>
                <a:gd name="T16" fmla="*/ 410 w 82"/>
                <a:gd name="T17" fmla="*/ 141 h 54"/>
                <a:gd name="T18" fmla="*/ 410 w 82"/>
                <a:gd name="T19" fmla="*/ 151 h 54"/>
                <a:gd name="T20" fmla="*/ 384 w 82"/>
                <a:gd name="T21" fmla="*/ 166 h 54"/>
                <a:gd name="T22" fmla="*/ 369 w 82"/>
                <a:gd name="T23" fmla="*/ 170 h 54"/>
                <a:gd name="T24" fmla="*/ 359 w 82"/>
                <a:gd name="T25" fmla="*/ 185 h 54"/>
                <a:gd name="T26" fmla="*/ 369 w 82"/>
                <a:gd name="T27" fmla="*/ 200 h 54"/>
                <a:gd name="T28" fmla="*/ 369 w 82"/>
                <a:gd name="T29" fmla="*/ 214 h 54"/>
                <a:gd name="T30" fmla="*/ 348 w 82"/>
                <a:gd name="T31" fmla="*/ 244 h 54"/>
                <a:gd name="T32" fmla="*/ 343 w 82"/>
                <a:gd name="T33" fmla="*/ 258 h 54"/>
                <a:gd name="T34" fmla="*/ 323 w 82"/>
                <a:gd name="T35" fmla="*/ 244 h 54"/>
                <a:gd name="T36" fmla="*/ 56 w 82"/>
                <a:gd name="T37" fmla="*/ 248 h 54"/>
                <a:gd name="T38" fmla="*/ 56 w 82"/>
                <a:gd name="T39" fmla="*/ 234 h 54"/>
                <a:gd name="T40" fmla="*/ 46 w 82"/>
                <a:gd name="T41" fmla="*/ 219 h 54"/>
                <a:gd name="T42" fmla="*/ 51 w 82"/>
                <a:gd name="T43" fmla="*/ 205 h 54"/>
                <a:gd name="T44" fmla="*/ 41 w 82"/>
                <a:gd name="T45" fmla="*/ 190 h 54"/>
                <a:gd name="T46" fmla="*/ 41 w 82"/>
                <a:gd name="T47" fmla="*/ 175 h 54"/>
                <a:gd name="T48" fmla="*/ 31 w 82"/>
                <a:gd name="T49" fmla="*/ 161 h 54"/>
                <a:gd name="T50" fmla="*/ 26 w 82"/>
                <a:gd name="T51" fmla="*/ 151 h 54"/>
                <a:gd name="T52" fmla="*/ 15 w 82"/>
                <a:gd name="T53" fmla="*/ 127 h 54"/>
                <a:gd name="T54" fmla="*/ 20 w 82"/>
                <a:gd name="T55" fmla="*/ 112 h 54"/>
                <a:gd name="T56" fmla="*/ 10 w 82"/>
                <a:gd name="T57" fmla="*/ 97 h 54"/>
                <a:gd name="T58" fmla="*/ 10 w 82"/>
                <a:gd name="T59" fmla="*/ 88 h 54"/>
                <a:gd name="T60" fmla="*/ 10 w 82"/>
                <a:gd name="T61" fmla="*/ 58 h 54"/>
                <a:gd name="T62" fmla="*/ 10 w 82"/>
                <a:gd name="T63" fmla="*/ 49 h 54"/>
                <a:gd name="T64" fmla="*/ 5 w 82"/>
                <a:gd name="T65" fmla="*/ 29 h 54"/>
                <a:gd name="T66" fmla="*/ 5 w 82"/>
                <a:gd name="T67" fmla="*/ 15 h 54"/>
                <a:gd name="T68" fmla="*/ 10 w 82"/>
                <a:gd name="T69" fmla="*/ 10 h 54"/>
                <a:gd name="T70" fmla="*/ 10 w 82"/>
                <a:gd name="T71" fmla="*/ 1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9203" name="Freeform 11"/>
            <p:cNvSpPr>
              <a:spLocks/>
            </p:cNvSpPr>
            <p:nvPr/>
          </p:nvSpPr>
          <p:spPr bwMode="auto">
            <a:xfrm>
              <a:off x="3345" y="1970"/>
              <a:ext cx="460" cy="380"/>
            </a:xfrm>
            <a:custGeom>
              <a:avLst/>
              <a:gdLst>
                <a:gd name="T0" fmla="*/ 388 w 90"/>
                <a:gd name="T1" fmla="*/ 336 h 78"/>
                <a:gd name="T2" fmla="*/ 394 w 90"/>
                <a:gd name="T3" fmla="*/ 346 h 78"/>
                <a:gd name="T4" fmla="*/ 394 w 90"/>
                <a:gd name="T5" fmla="*/ 361 h 78"/>
                <a:gd name="T6" fmla="*/ 378 w 90"/>
                <a:gd name="T7" fmla="*/ 375 h 78"/>
                <a:gd name="T8" fmla="*/ 424 w 90"/>
                <a:gd name="T9" fmla="*/ 380 h 78"/>
                <a:gd name="T10" fmla="*/ 424 w 90"/>
                <a:gd name="T11" fmla="*/ 361 h 78"/>
                <a:gd name="T12" fmla="*/ 434 w 90"/>
                <a:gd name="T13" fmla="*/ 336 h 78"/>
                <a:gd name="T14" fmla="*/ 450 w 90"/>
                <a:gd name="T15" fmla="*/ 326 h 78"/>
                <a:gd name="T16" fmla="*/ 455 w 90"/>
                <a:gd name="T17" fmla="*/ 326 h 78"/>
                <a:gd name="T18" fmla="*/ 460 w 90"/>
                <a:gd name="T19" fmla="*/ 297 h 78"/>
                <a:gd name="T20" fmla="*/ 455 w 90"/>
                <a:gd name="T21" fmla="*/ 292 h 78"/>
                <a:gd name="T22" fmla="*/ 450 w 90"/>
                <a:gd name="T23" fmla="*/ 287 h 78"/>
                <a:gd name="T24" fmla="*/ 445 w 90"/>
                <a:gd name="T25" fmla="*/ 292 h 78"/>
                <a:gd name="T26" fmla="*/ 429 w 90"/>
                <a:gd name="T27" fmla="*/ 273 h 78"/>
                <a:gd name="T28" fmla="*/ 434 w 90"/>
                <a:gd name="T29" fmla="*/ 263 h 78"/>
                <a:gd name="T30" fmla="*/ 429 w 90"/>
                <a:gd name="T31" fmla="*/ 253 h 78"/>
                <a:gd name="T32" fmla="*/ 404 w 90"/>
                <a:gd name="T33" fmla="*/ 224 h 78"/>
                <a:gd name="T34" fmla="*/ 378 w 90"/>
                <a:gd name="T35" fmla="*/ 209 h 78"/>
                <a:gd name="T36" fmla="*/ 363 w 90"/>
                <a:gd name="T37" fmla="*/ 185 h 78"/>
                <a:gd name="T38" fmla="*/ 378 w 90"/>
                <a:gd name="T39" fmla="*/ 166 h 78"/>
                <a:gd name="T40" fmla="*/ 378 w 90"/>
                <a:gd name="T41" fmla="*/ 146 h 78"/>
                <a:gd name="T42" fmla="*/ 358 w 90"/>
                <a:gd name="T43" fmla="*/ 132 h 78"/>
                <a:gd name="T44" fmla="*/ 348 w 90"/>
                <a:gd name="T45" fmla="*/ 141 h 78"/>
                <a:gd name="T46" fmla="*/ 332 w 90"/>
                <a:gd name="T47" fmla="*/ 107 h 78"/>
                <a:gd name="T48" fmla="*/ 307 w 90"/>
                <a:gd name="T49" fmla="*/ 88 h 78"/>
                <a:gd name="T50" fmla="*/ 286 w 90"/>
                <a:gd name="T51" fmla="*/ 63 h 78"/>
                <a:gd name="T52" fmla="*/ 281 w 90"/>
                <a:gd name="T53" fmla="*/ 29 h 78"/>
                <a:gd name="T54" fmla="*/ 281 w 90"/>
                <a:gd name="T55" fmla="*/ 19 h 78"/>
                <a:gd name="T56" fmla="*/ 0 w 90"/>
                <a:gd name="T57" fmla="*/ 10 h 78"/>
                <a:gd name="T58" fmla="*/ 10 w 90"/>
                <a:gd name="T59" fmla="*/ 24 h 78"/>
                <a:gd name="T60" fmla="*/ 26 w 90"/>
                <a:gd name="T61" fmla="*/ 44 h 78"/>
                <a:gd name="T62" fmla="*/ 26 w 90"/>
                <a:gd name="T63" fmla="*/ 54 h 78"/>
                <a:gd name="T64" fmla="*/ 56 w 90"/>
                <a:gd name="T65" fmla="*/ 78 h 78"/>
                <a:gd name="T66" fmla="*/ 46 w 90"/>
                <a:gd name="T67" fmla="*/ 97 h 78"/>
                <a:gd name="T68" fmla="*/ 56 w 90"/>
                <a:gd name="T69" fmla="*/ 107 h 78"/>
                <a:gd name="T70" fmla="*/ 66 w 90"/>
                <a:gd name="T71" fmla="*/ 127 h 78"/>
                <a:gd name="T72" fmla="*/ 77 w 90"/>
                <a:gd name="T73" fmla="*/ 132 h 78"/>
                <a:gd name="T74" fmla="*/ 82 w 90"/>
                <a:gd name="T75" fmla="*/ 351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9204" name="Freeform 13"/>
            <p:cNvSpPr>
              <a:spLocks/>
            </p:cNvSpPr>
            <p:nvPr/>
          </p:nvSpPr>
          <p:spPr bwMode="auto">
            <a:xfrm>
              <a:off x="3779" y="2057"/>
              <a:ext cx="509" cy="249"/>
            </a:xfrm>
            <a:custGeom>
              <a:avLst/>
              <a:gdLst>
                <a:gd name="T0" fmla="*/ 103 w 99"/>
                <a:gd name="T1" fmla="*/ 239 h 51"/>
                <a:gd name="T2" fmla="*/ 98 w 99"/>
                <a:gd name="T3" fmla="*/ 229 h 51"/>
                <a:gd name="T4" fmla="*/ 113 w 99"/>
                <a:gd name="T5" fmla="*/ 229 h 51"/>
                <a:gd name="T6" fmla="*/ 411 w 99"/>
                <a:gd name="T7" fmla="*/ 200 h 51"/>
                <a:gd name="T8" fmla="*/ 437 w 99"/>
                <a:gd name="T9" fmla="*/ 186 h 51"/>
                <a:gd name="T10" fmla="*/ 458 w 99"/>
                <a:gd name="T11" fmla="*/ 171 h 51"/>
                <a:gd name="T12" fmla="*/ 458 w 99"/>
                <a:gd name="T13" fmla="*/ 161 h 51"/>
                <a:gd name="T14" fmla="*/ 463 w 99"/>
                <a:gd name="T15" fmla="*/ 151 h 51"/>
                <a:gd name="T16" fmla="*/ 509 w 99"/>
                <a:gd name="T17" fmla="*/ 112 h 51"/>
                <a:gd name="T18" fmla="*/ 504 w 99"/>
                <a:gd name="T19" fmla="*/ 107 h 51"/>
                <a:gd name="T20" fmla="*/ 499 w 99"/>
                <a:gd name="T21" fmla="*/ 103 h 51"/>
                <a:gd name="T22" fmla="*/ 488 w 99"/>
                <a:gd name="T23" fmla="*/ 98 h 51"/>
                <a:gd name="T24" fmla="*/ 483 w 99"/>
                <a:gd name="T25" fmla="*/ 98 h 51"/>
                <a:gd name="T26" fmla="*/ 463 w 99"/>
                <a:gd name="T27" fmla="*/ 68 h 51"/>
                <a:gd name="T28" fmla="*/ 458 w 99"/>
                <a:gd name="T29" fmla="*/ 59 h 51"/>
                <a:gd name="T30" fmla="*/ 458 w 99"/>
                <a:gd name="T31" fmla="*/ 39 h 51"/>
                <a:gd name="T32" fmla="*/ 447 w 99"/>
                <a:gd name="T33" fmla="*/ 34 h 51"/>
                <a:gd name="T34" fmla="*/ 432 w 99"/>
                <a:gd name="T35" fmla="*/ 20 h 51"/>
                <a:gd name="T36" fmla="*/ 422 w 99"/>
                <a:gd name="T37" fmla="*/ 20 h 51"/>
                <a:gd name="T38" fmla="*/ 416 w 99"/>
                <a:gd name="T39" fmla="*/ 29 h 51"/>
                <a:gd name="T40" fmla="*/ 401 w 99"/>
                <a:gd name="T41" fmla="*/ 29 h 51"/>
                <a:gd name="T42" fmla="*/ 386 w 99"/>
                <a:gd name="T43" fmla="*/ 29 h 51"/>
                <a:gd name="T44" fmla="*/ 365 w 99"/>
                <a:gd name="T45" fmla="*/ 24 h 51"/>
                <a:gd name="T46" fmla="*/ 339 w 99"/>
                <a:gd name="T47" fmla="*/ 20 h 51"/>
                <a:gd name="T48" fmla="*/ 324 w 99"/>
                <a:gd name="T49" fmla="*/ 0 h 51"/>
                <a:gd name="T50" fmla="*/ 314 w 99"/>
                <a:gd name="T51" fmla="*/ 5 h 51"/>
                <a:gd name="T52" fmla="*/ 298 w 99"/>
                <a:gd name="T53" fmla="*/ 0 h 51"/>
                <a:gd name="T54" fmla="*/ 298 w 99"/>
                <a:gd name="T55" fmla="*/ 10 h 51"/>
                <a:gd name="T56" fmla="*/ 298 w 99"/>
                <a:gd name="T57" fmla="*/ 29 h 51"/>
                <a:gd name="T58" fmla="*/ 283 w 99"/>
                <a:gd name="T59" fmla="*/ 39 h 51"/>
                <a:gd name="T60" fmla="*/ 262 w 99"/>
                <a:gd name="T61" fmla="*/ 39 h 51"/>
                <a:gd name="T62" fmla="*/ 237 w 99"/>
                <a:gd name="T63" fmla="*/ 88 h 51"/>
                <a:gd name="T64" fmla="*/ 216 w 99"/>
                <a:gd name="T65" fmla="*/ 103 h 51"/>
                <a:gd name="T66" fmla="*/ 201 w 99"/>
                <a:gd name="T67" fmla="*/ 93 h 51"/>
                <a:gd name="T68" fmla="*/ 190 w 99"/>
                <a:gd name="T69" fmla="*/ 117 h 51"/>
                <a:gd name="T70" fmla="*/ 180 w 99"/>
                <a:gd name="T71" fmla="*/ 117 h 51"/>
                <a:gd name="T72" fmla="*/ 165 w 99"/>
                <a:gd name="T73" fmla="*/ 112 h 51"/>
                <a:gd name="T74" fmla="*/ 154 w 99"/>
                <a:gd name="T75" fmla="*/ 127 h 51"/>
                <a:gd name="T76" fmla="*/ 134 w 99"/>
                <a:gd name="T77" fmla="*/ 117 h 51"/>
                <a:gd name="T78" fmla="*/ 103 w 99"/>
                <a:gd name="T79" fmla="*/ 122 h 51"/>
                <a:gd name="T80" fmla="*/ 103 w 99"/>
                <a:gd name="T81" fmla="*/ 132 h 51"/>
                <a:gd name="T82" fmla="*/ 93 w 99"/>
                <a:gd name="T83" fmla="*/ 132 h 51"/>
                <a:gd name="T84" fmla="*/ 93 w 99"/>
                <a:gd name="T85" fmla="*/ 132 h 51"/>
                <a:gd name="T86" fmla="*/ 87 w 99"/>
                <a:gd name="T87" fmla="*/ 146 h 51"/>
                <a:gd name="T88" fmla="*/ 87 w 99"/>
                <a:gd name="T89" fmla="*/ 146 h 51"/>
                <a:gd name="T90" fmla="*/ 93 w 99"/>
                <a:gd name="T91" fmla="*/ 161 h 51"/>
                <a:gd name="T92" fmla="*/ 62 w 99"/>
                <a:gd name="T93" fmla="*/ 166 h 51"/>
                <a:gd name="T94" fmla="*/ 67 w 99"/>
                <a:gd name="T95" fmla="*/ 195 h 51"/>
                <a:gd name="T96" fmla="*/ 51 w 99"/>
                <a:gd name="T97" fmla="*/ 190 h 51"/>
                <a:gd name="T98" fmla="*/ 31 w 99"/>
                <a:gd name="T99" fmla="*/ 186 h 51"/>
                <a:gd name="T100" fmla="*/ 21 w 99"/>
                <a:gd name="T101" fmla="*/ 205 h 51"/>
                <a:gd name="T102" fmla="*/ 21 w 99"/>
                <a:gd name="T103" fmla="*/ 205 h 51"/>
                <a:gd name="T104" fmla="*/ 26 w 99"/>
                <a:gd name="T105" fmla="*/ 215 h 51"/>
                <a:gd name="T106" fmla="*/ 15 w 99"/>
                <a:gd name="T107" fmla="*/ 239 h 51"/>
                <a:gd name="T108" fmla="*/ 5 w 99"/>
                <a:gd name="T109" fmla="*/ 239 h 51"/>
                <a:gd name="T110" fmla="*/ 0 w 99"/>
                <a:gd name="T111" fmla="*/ 249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9205" name="Freeform 14"/>
            <p:cNvSpPr>
              <a:spLocks/>
            </p:cNvSpPr>
            <p:nvPr/>
          </p:nvSpPr>
          <p:spPr bwMode="auto">
            <a:xfrm>
              <a:off x="3734" y="2243"/>
              <a:ext cx="568" cy="190"/>
            </a:xfrm>
            <a:custGeom>
              <a:avLst/>
              <a:gdLst>
                <a:gd name="T0" fmla="*/ 568 w 111"/>
                <a:gd name="T1" fmla="*/ 0 h 39"/>
                <a:gd name="T2" fmla="*/ 455 w 111"/>
                <a:gd name="T3" fmla="*/ 15 h 39"/>
                <a:gd name="T4" fmla="*/ 445 w 111"/>
                <a:gd name="T5" fmla="*/ 19 h 39"/>
                <a:gd name="T6" fmla="*/ 159 w 111"/>
                <a:gd name="T7" fmla="*/ 44 h 39"/>
                <a:gd name="T8" fmla="*/ 159 w 111"/>
                <a:gd name="T9" fmla="*/ 39 h 39"/>
                <a:gd name="T10" fmla="*/ 143 w 111"/>
                <a:gd name="T11" fmla="*/ 44 h 39"/>
                <a:gd name="T12" fmla="*/ 148 w 111"/>
                <a:gd name="T13" fmla="*/ 49 h 39"/>
                <a:gd name="T14" fmla="*/ 148 w 111"/>
                <a:gd name="T15" fmla="*/ 54 h 39"/>
                <a:gd name="T16" fmla="*/ 46 w 111"/>
                <a:gd name="T17" fmla="*/ 63 h 39"/>
                <a:gd name="T18" fmla="*/ 41 w 111"/>
                <a:gd name="T19" fmla="*/ 73 h 39"/>
                <a:gd name="T20" fmla="*/ 36 w 111"/>
                <a:gd name="T21" fmla="*/ 88 h 39"/>
                <a:gd name="T22" fmla="*/ 41 w 111"/>
                <a:gd name="T23" fmla="*/ 93 h 39"/>
                <a:gd name="T24" fmla="*/ 36 w 111"/>
                <a:gd name="T25" fmla="*/ 107 h 39"/>
                <a:gd name="T26" fmla="*/ 36 w 111"/>
                <a:gd name="T27" fmla="*/ 107 h 39"/>
                <a:gd name="T28" fmla="*/ 36 w 111"/>
                <a:gd name="T29" fmla="*/ 112 h 39"/>
                <a:gd name="T30" fmla="*/ 31 w 111"/>
                <a:gd name="T31" fmla="*/ 122 h 39"/>
                <a:gd name="T32" fmla="*/ 26 w 111"/>
                <a:gd name="T33" fmla="*/ 127 h 39"/>
                <a:gd name="T34" fmla="*/ 20 w 111"/>
                <a:gd name="T35" fmla="*/ 146 h 39"/>
                <a:gd name="T36" fmla="*/ 10 w 111"/>
                <a:gd name="T37" fmla="*/ 156 h 39"/>
                <a:gd name="T38" fmla="*/ 10 w 111"/>
                <a:gd name="T39" fmla="*/ 171 h 39"/>
                <a:gd name="T40" fmla="*/ 10 w 111"/>
                <a:gd name="T41" fmla="*/ 185 h 39"/>
                <a:gd name="T42" fmla="*/ 10 w 111"/>
                <a:gd name="T43" fmla="*/ 185 h 39"/>
                <a:gd name="T44" fmla="*/ 0 w 111"/>
                <a:gd name="T45" fmla="*/ 190 h 39"/>
                <a:gd name="T46" fmla="*/ 148 w 111"/>
                <a:gd name="T47" fmla="*/ 180 h 39"/>
                <a:gd name="T48" fmla="*/ 333 w 111"/>
                <a:gd name="T49" fmla="*/ 166 h 39"/>
                <a:gd name="T50" fmla="*/ 399 w 111"/>
                <a:gd name="T51" fmla="*/ 156 h 39"/>
                <a:gd name="T52" fmla="*/ 404 w 111"/>
                <a:gd name="T53" fmla="*/ 136 h 39"/>
                <a:gd name="T54" fmla="*/ 409 w 111"/>
                <a:gd name="T55" fmla="*/ 136 h 39"/>
                <a:gd name="T56" fmla="*/ 409 w 111"/>
                <a:gd name="T57" fmla="*/ 136 h 39"/>
                <a:gd name="T58" fmla="*/ 414 w 111"/>
                <a:gd name="T59" fmla="*/ 132 h 39"/>
                <a:gd name="T60" fmla="*/ 420 w 111"/>
                <a:gd name="T61" fmla="*/ 127 h 39"/>
                <a:gd name="T62" fmla="*/ 414 w 111"/>
                <a:gd name="T63" fmla="*/ 122 h 39"/>
                <a:gd name="T64" fmla="*/ 420 w 111"/>
                <a:gd name="T65" fmla="*/ 117 h 39"/>
                <a:gd name="T66" fmla="*/ 425 w 111"/>
                <a:gd name="T67" fmla="*/ 112 h 39"/>
                <a:gd name="T68" fmla="*/ 440 w 111"/>
                <a:gd name="T69" fmla="*/ 107 h 39"/>
                <a:gd name="T70" fmla="*/ 455 w 111"/>
                <a:gd name="T71" fmla="*/ 102 h 39"/>
                <a:gd name="T72" fmla="*/ 471 w 111"/>
                <a:gd name="T73" fmla="*/ 88 h 39"/>
                <a:gd name="T74" fmla="*/ 476 w 111"/>
                <a:gd name="T75" fmla="*/ 88 h 39"/>
                <a:gd name="T76" fmla="*/ 486 w 111"/>
                <a:gd name="T77" fmla="*/ 78 h 39"/>
                <a:gd name="T78" fmla="*/ 491 w 111"/>
                <a:gd name="T79" fmla="*/ 68 h 39"/>
                <a:gd name="T80" fmla="*/ 491 w 111"/>
                <a:gd name="T81" fmla="*/ 68 h 39"/>
                <a:gd name="T82" fmla="*/ 496 w 111"/>
                <a:gd name="T83" fmla="*/ 68 h 39"/>
                <a:gd name="T84" fmla="*/ 501 w 111"/>
                <a:gd name="T85" fmla="*/ 68 h 39"/>
                <a:gd name="T86" fmla="*/ 501 w 111"/>
                <a:gd name="T87" fmla="*/ 63 h 39"/>
                <a:gd name="T88" fmla="*/ 507 w 111"/>
                <a:gd name="T89" fmla="*/ 58 h 39"/>
                <a:gd name="T90" fmla="*/ 507 w 111"/>
                <a:gd name="T91" fmla="*/ 58 h 39"/>
                <a:gd name="T92" fmla="*/ 512 w 111"/>
                <a:gd name="T93" fmla="*/ 63 h 39"/>
                <a:gd name="T94" fmla="*/ 517 w 111"/>
                <a:gd name="T95" fmla="*/ 58 h 39"/>
                <a:gd name="T96" fmla="*/ 517 w 111"/>
                <a:gd name="T97" fmla="*/ 58 h 39"/>
                <a:gd name="T98" fmla="*/ 527 w 111"/>
                <a:gd name="T99" fmla="*/ 49 h 39"/>
                <a:gd name="T100" fmla="*/ 532 w 111"/>
                <a:gd name="T101" fmla="*/ 49 h 39"/>
                <a:gd name="T102" fmla="*/ 542 w 111"/>
                <a:gd name="T103" fmla="*/ 49 h 39"/>
                <a:gd name="T104" fmla="*/ 558 w 111"/>
                <a:gd name="T105" fmla="*/ 29 h 39"/>
                <a:gd name="T106" fmla="*/ 563 w 111"/>
                <a:gd name="T107" fmla="*/ 24 h 39"/>
                <a:gd name="T108" fmla="*/ 568 w 111"/>
                <a:gd name="T109" fmla="*/ 19 h 39"/>
                <a:gd name="T110" fmla="*/ 568 w 111"/>
                <a:gd name="T111" fmla="*/ 15 h 39"/>
                <a:gd name="T112" fmla="*/ 568 w 111"/>
                <a:gd name="T113" fmla="*/ 5 h 39"/>
                <a:gd name="T114" fmla="*/ 568 w 111"/>
                <a:gd name="T115" fmla="*/ 0 h 39"/>
                <a:gd name="T116" fmla="*/ 568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9206" name="Freeform 15"/>
            <p:cNvSpPr>
              <a:spLocks/>
            </p:cNvSpPr>
            <p:nvPr/>
          </p:nvSpPr>
          <p:spPr bwMode="auto">
            <a:xfrm>
              <a:off x="3882" y="2409"/>
              <a:ext cx="267" cy="404"/>
            </a:xfrm>
            <a:custGeom>
              <a:avLst/>
              <a:gdLst>
                <a:gd name="T0" fmla="*/ 0 w 52"/>
                <a:gd name="T1" fmla="*/ 15 h 83"/>
                <a:gd name="T2" fmla="*/ 5 w 52"/>
                <a:gd name="T3" fmla="*/ 24 h 83"/>
                <a:gd name="T4" fmla="*/ 0 w 52"/>
                <a:gd name="T5" fmla="*/ 268 h 83"/>
                <a:gd name="T6" fmla="*/ 0 w 52"/>
                <a:gd name="T7" fmla="*/ 277 h 83"/>
                <a:gd name="T8" fmla="*/ 15 w 52"/>
                <a:gd name="T9" fmla="*/ 399 h 83"/>
                <a:gd name="T10" fmla="*/ 21 w 52"/>
                <a:gd name="T11" fmla="*/ 399 h 83"/>
                <a:gd name="T12" fmla="*/ 26 w 52"/>
                <a:gd name="T13" fmla="*/ 394 h 83"/>
                <a:gd name="T14" fmla="*/ 36 w 52"/>
                <a:gd name="T15" fmla="*/ 399 h 83"/>
                <a:gd name="T16" fmla="*/ 41 w 52"/>
                <a:gd name="T17" fmla="*/ 394 h 83"/>
                <a:gd name="T18" fmla="*/ 41 w 52"/>
                <a:gd name="T19" fmla="*/ 375 h 83"/>
                <a:gd name="T20" fmla="*/ 46 w 52"/>
                <a:gd name="T21" fmla="*/ 365 h 83"/>
                <a:gd name="T22" fmla="*/ 51 w 52"/>
                <a:gd name="T23" fmla="*/ 375 h 83"/>
                <a:gd name="T24" fmla="*/ 51 w 52"/>
                <a:gd name="T25" fmla="*/ 380 h 83"/>
                <a:gd name="T26" fmla="*/ 56 w 52"/>
                <a:gd name="T27" fmla="*/ 389 h 83"/>
                <a:gd name="T28" fmla="*/ 67 w 52"/>
                <a:gd name="T29" fmla="*/ 404 h 83"/>
                <a:gd name="T30" fmla="*/ 72 w 52"/>
                <a:gd name="T31" fmla="*/ 404 h 83"/>
                <a:gd name="T32" fmla="*/ 77 w 52"/>
                <a:gd name="T33" fmla="*/ 404 h 83"/>
                <a:gd name="T34" fmla="*/ 87 w 52"/>
                <a:gd name="T35" fmla="*/ 394 h 83"/>
                <a:gd name="T36" fmla="*/ 87 w 52"/>
                <a:gd name="T37" fmla="*/ 394 h 83"/>
                <a:gd name="T38" fmla="*/ 92 w 52"/>
                <a:gd name="T39" fmla="*/ 389 h 83"/>
                <a:gd name="T40" fmla="*/ 92 w 52"/>
                <a:gd name="T41" fmla="*/ 389 h 83"/>
                <a:gd name="T42" fmla="*/ 92 w 52"/>
                <a:gd name="T43" fmla="*/ 385 h 83"/>
                <a:gd name="T44" fmla="*/ 87 w 52"/>
                <a:gd name="T45" fmla="*/ 385 h 83"/>
                <a:gd name="T46" fmla="*/ 87 w 52"/>
                <a:gd name="T47" fmla="*/ 380 h 83"/>
                <a:gd name="T48" fmla="*/ 92 w 52"/>
                <a:gd name="T49" fmla="*/ 375 h 83"/>
                <a:gd name="T50" fmla="*/ 92 w 52"/>
                <a:gd name="T51" fmla="*/ 370 h 83"/>
                <a:gd name="T52" fmla="*/ 82 w 52"/>
                <a:gd name="T53" fmla="*/ 365 h 83"/>
                <a:gd name="T54" fmla="*/ 82 w 52"/>
                <a:gd name="T55" fmla="*/ 365 h 83"/>
                <a:gd name="T56" fmla="*/ 77 w 52"/>
                <a:gd name="T57" fmla="*/ 365 h 83"/>
                <a:gd name="T58" fmla="*/ 72 w 52"/>
                <a:gd name="T59" fmla="*/ 355 h 83"/>
                <a:gd name="T60" fmla="*/ 72 w 52"/>
                <a:gd name="T61" fmla="*/ 350 h 83"/>
                <a:gd name="T62" fmla="*/ 72 w 52"/>
                <a:gd name="T63" fmla="*/ 346 h 83"/>
                <a:gd name="T64" fmla="*/ 72 w 52"/>
                <a:gd name="T65" fmla="*/ 346 h 83"/>
                <a:gd name="T66" fmla="*/ 72 w 52"/>
                <a:gd name="T67" fmla="*/ 341 h 83"/>
                <a:gd name="T68" fmla="*/ 267 w 52"/>
                <a:gd name="T69" fmla="*/ 321 h 83"/>
                <a:gd name="T70" fmla="*/ 267 w 52"/>
                <a:gd name="T71" fmla="*/ 316 h 83"/>
                <a:gd name="T72" fmla="*/ 257 w 52"/>
                <a:gd name="T73" fmla="*/ 307 h 83"/>
                <a:gd name="T74" fmla="*/ 257 w 52"/>
                <a:gd name="T75" fmla="*/ 282 h 83"/>
                <a:gd name="T76" fmla="*/ 246 w 52"/>
                <a:gd name="T77" fmla="*/ 268 h 83"/>
                <a:gd name="T78" fmla="*/ 246 w 52"/>
                <a:gd name="T79" fmla="*/ 253 h 83"/>
                <a:gd name="T80" fmla="*/ 252 w 52"/>
                <a:gd name="T81" fmla="*/ 243 h 83"/>
                <a:gd name="T82" fmla="*/ 252 w 52"/>
                <a:gd name="T83" fmla="*/ 229 h 83"/>
                <a:gd name="T84" fmla="*/ 257 w 52"/>
                <a:gd name="T85" fmla="*/ 219 h 83"/>
                <a:gd name="T86" fmla="*/ 262 w 52"/>
                <a:gd name="T87" fmla="*/ 219 h 83"/>
                <a:gd name="T88" fmla="*/ 252 w 52"/>
                <a:gd name="T89" fmla="*/ 214 h 83"/>
                <a:gd name="T90" fmla="*/ 257 w 52"/>
                <a:gd name="T91" fmla="*/ 204 h 83"/>
                <a:gd name="T92" fmla="*/ 252 w 52"/>
                <a:gd name="T93" fmla="*/ 200 h 83"/>
                <a:gd name="T94" fmla="*/ 246 w 52"/>
                <a:gd name="T95" fmla="*/ 195 h 83"/>
                <a:gd name="T96" fmla="*/ 241 w 52"/>
                <a:gd name="T97" fmla="*/ 190 h 83"/>
                <a:gd name="T98" fmla="*/ 236 w 52"/>
                <a:gd name="T99" fmla="*/ 180 h 83"/>
                <a:gd name="T100" fmla="*/ 231 w 52"/>
                <a:gd name="T101" fmla="*/ 175 h 83"/>
                <a:gd name="T102" fmla="*/ 185 w 52"/>
                <a:gd name="T103" fmla="*/ 0 h 83"/>
                <a:gd name="T104" fmla="*/ 0 w 52"/>
                <a:gd name="T105" fmla="*/ 15 h 83"/>
                <a:gd name="T106" fmla="*/ 0 w 52"/>
                <a:gd name="T107" fmla="*/ 15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9207" name="Freeform 16"/>
            <p:cNvSpPr>
              <a:spLocks/>
            </p:cNvSpPr>
            <p:nvPr/>
          </p:nvSpPr>
          <p:spPr bwMode="auto">
            <a:xfrm>
              <a:off x="4052" y="1789"/>
              <a:ext cx="291" cy="307"/>
            </a:xfrm>
            <a:custGeom>
              <a:avLst/>
              <a:gdLst>
                <a:gd name="T0" fmla="*/ 26 w 57"/>
                <a:gd name="T1" fmla="*/ 268 h 63"/>
                <a:gd name="T2" fmla="*/ 41 w 57"/>
                <a:gd name="T3" fmla="*/ 273 h 63"/>
                <a:gd name="T4" fmla="*/ 51 w 57"/>
                <a:gd name="T5" fmla="*/ 268 h 63"/>
                <a:gd name="T6" fmla="*/ 66 w 57"/>
                <a:gd name="T7" fmla="*/ 288 h 63"/>
                <a:gd name="T8" fmla="*/ 92 w 57"/>
                <a:gd name="T9" fmla="*/ 292 h 63"/>
                <a:gd name="T10" fmla="*/ 112 w 57"/>
                <a:gd name="T11" fmla="*/ 297 h 63"/>
                <a:gd name="T12" fmla="*/ 128 w 57"/>
                <a:gd name="T13" fmla="*/ 297 h 63"/>
                <a:gd name="T14" fmla="*/ 143 w 57"/>
                <a:gd name="T15" fmla="*/ 297 h 63"/>
                <a:gd name="T16" fmla="*/ 148 w 57"/>
                <a:gd name="T17" fmla="*/ 288 h 63"/>
                <a:gd name="T18" fmla="*/ 158 w 57"/>
                <a:gd name="T19" fmla="*/ 288 h 63"/>
                <a:gd name="T20" fmla="*/ 174 w 57"/>
                <a:gd name="T21" fmla="*/ 302 h 63"/>
                <a:gd name="T22" fmla="*/ 184 w 57"/>
                <a:gd name="T23" fmla="*/ 307 h 63"/>
                <a:gd name="T24" fmla="*/ 199 w 57"/>
                <a:gd name="T25" fmla="*/ 297 h 63"/>
                <a:gd name="T26" fmla="*/ 204 w 57"/>
                <a:gd name="T27" fmla="*/ 283 h 63"/>
                <a:gd name="T28" fmla="*/ 209 w 57"/>
                <a:gd name="T29" fmla="*/ 253 h 63"/>
                <a:gd name="T30" fmla="*/ 225 w 57"/>
                <a:gd name="T31" fmla="*/ 263 h 63"/>
                <a:gd name="T32" fmla="*/ 230 w 57"/>
                <a:gd name="T33" fmla="*/ 249 h 63"/>
                <a:gd name="T34" fmla="*/ 240 w 57"/>
                <a:gd name="T35" fmla="*/ 229 h 63"/>
                <a:gd name="T36" fmla="*/ 245 w 57"/>
                <a:gd name="T37" fmla="*/ 219 h 63"/>
                <a:gd name="T38" fmla="*/ 260 w 57"/>
                <a:gd name="T39" fmla="*/ 214 h 63"/>
                <a:gd name="T40" fmla="*/ 271 w 57"/>
                <a:gd name="T41" fmla="*/ 200 h 63"/>
                <a:gd name="T42" fmla="*/ 281 w 57"/>
                <a:gd name="T43" fmla="*/ 190 h 63"/>
                <a:gd name="T44" fmla="*/ 281 w 57"/>
                <a:gd name="T45" fmla="*/ 175 h 63"/>
                <a:gd name="T46" fmla="*/ 286 w 57"/>
                <a:gd name="T47" fmla="*/ 166 h 63"/>
                <a:gd name="T48" fmla="*/ 276 w 57"/>
                <a:gd name="T49" fmla="*/ 127 h 63"/>
                <a:gd name="T50" fmla="*/ 281 w 57"/>
                <a:gd name="T51" fmla="*/ 112 h 63"/>
                <a:gd name="T52" fmla="*/ 291 w 57"/>
                <a:gd name="T53" fmla="*/ 107 h 63"/>
                <a:gd name="T54" fmla="*/ 235 w 57"/>
                <a:gd name="T55" fmla="*/ 15 h 63"/>
                <a:gd name="T56" fmla="*/ 214 w 57"/>
                <a:gd name="T57" fmla="*/ 29 h 63"/>
                <a:gd name="T58" fmla="*/ 189 w 57"/>
                <a:gd name="T59" fmla="*/ 49 h 63"/>
                <a:gd name="T60" fmla="*/ 174 w 57"/>
                <a:gd name="T61" fmla="*/ 49 h 63"/>
                <a:gd name="T62" fmla="*/ 153 w 57"/>
                <a:gd name="T63" fmla="*/ 63 h 63"/>
                <a:gd name="T64" fmla="*/ 138 w 57"/>
                <a:gd name="T65" fmla="*/ 58 h 63"/>
                <a:gd name="T66" fmla="*/ 128 w 57"/>
                <a:gd name="T67" fmla="*/ 58 h 63"/>
                <a:gd name="T68" fmla="*/ 128 w 57"/>
                <a:gd name="T69" fmla="*/ 54 h 63"/>
                <a:gd name="T70" fmla="*/ 97 w 57"/>
                <a:gd name="T71" fmla="*/ 44 h 63"/>
                <a:gd name="T72" fmla="*/ 87 w 57"/>
                <a:gd name="T73" fmla="*/ 49 h 63"/>
                <a:gd name="T74" fmla="*/ 0 w 57"/>
                <a:gd name="T75" fmla="*/ 54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9208" name="Freeform 17"/>
            <p:cNvSpPr>
              <a:spLocks/>
            </p:cNvSpPr>
            <p:nvPr/>
          </p:nvSpPr>
          <p:spPr bwMode="auto">
            <a:xfrm>
              <a:off x="4134" y="2179"/>
              <a:ext cx="610" cy="249"/>
            </a:xfrm>
            <a:custGeom>
              <a:avLst/>
              <a:gdLst>
                <a:gd name="T0" fmla="*/ 10 w 119"/>
                <a:gd name="T1" fmla="*/ 200 h 51"/>
                <a:gd name="T2" fmla="*/ 21 w 119"/>
                <a:gd name="T3" fmla="*/ 190 h 51"/>
                <a:gd name="T4" fmla="*/ 26 w 119"/>
                <a:gd name="T5" fmla="*/ 176 h 51"/>
                <a:gd name="T6" fmla="*/ 72 w 119"/>
                <a:gd name="T7" fmla="*/ 151 h 51"/>
                <a:gd name="T8" fmla="*/ 92 w 119"/>
                <a:gd name="T9" fmla="*/ 132 h 51"/>
                <a:gd name="T10" fmla="*/ 103 w 119"/>
                <a:gd name="T11" fmla="*/ 132 h 51"/>
                <a:gd name="T12" fmla="*/ 108 w 119"/>
                <a:gd name="T13" fmla="*/ 122 h 51"/>
                <a:gd name="T14" fmla="*/ 118 w 119"/>
                <a:gd name="T15" fmla="*/ 122 h 51"/>
                <a:gd name="T16" fmla="*/ 144 w 119"/>
                <a:gd name="T17" fmla="*/ 112 h 51"/>
                <a:gd name="T18" fmla="*/ 169 w 119"/>
                <a:gd name="T19" fmla="*/ 83 h 51"/>
                <a:gd name="T20" fmla="*/ 169 w 119"/>
                <a:gd name="T21" fmla="*/ 63 h 51"/>
                <a:gd name="T22" fmla="*/ 190 w 119"/>
                <a:gd name="T23" fmla="*/ 63 h 51"/>
                <a:gd name="T24" fmla="*/ 215 w 119"/>
                <a:gd name="T25" fmla="*/ 59 h 51"/>
                <a:gd name="T26" fmla="*/ 579 w 119"/>
                <a:gd name="T27" fmla="*/ 5 h 51"/>
                <a:gd name="T28" fmla="*/ 584 w 119"/>
                <a:gd name="T29" fmla="*/ 10 h 51"/>
                <a:gd name="T30" fmla="*/ 595 w 119"/>
                <a:gd name="T31" fmla="*/ 24 h 51"/>
                <a:gd name="T32" fmla="*/ 595 w 119"/>
                <a:gd name="T33" fmla="*/ 29 h 51"/>
                <a:gd name="T34" fmla="*/ 584 w 119"/>
                <a:gd name="T35" fmla="*/ 24 h 51"/>
                <a:gd name="T36" fmla="*/ 579 w 119"/>
                <a:gd name="T37" fmla="*/ 29 h 51"/>
                <a:gd name="T38" fmla="*/ 559 w 119"/>
                <a:gd name="T39" fmla="*/ 39 h 51"/>
                <a:gd name="T40" fmla="*/ 538 w 119"/>
                <a:gd name="T41" fmla="*/ 54 h 51"/>
                <a:gd name="T42" fmla="*/ 543 w 119"/>
                <a:gd name="T43" fmla="*/ 59 h 51"/>
                <a:gd name="T44" fmla="*/ 574 w 119"/>
                <a:gd name="T45" fmla="*/ 44 h 51"/>
                <a:gd name="T46" fmla="*/ 584 w 119"/>
                <a:gd name="T47" fmla="*/ 54 h 51"/>
                <a:gd name="T48" fmla="*/ 589 w 119"/>
                <a:gd name="T49" fmla="*/ 54 h 51"/>
                <a:gd name="T50" fmla="*/ 605 w 119"/>
                <a:gd name="T51" fmla="*/ 44 h 51"/>
                <a:gd name="T52" fmla="*/ 610 w 119"/>
                <a:gd name="T53" fmla="*/ 68 h 51"/>
                <a:gd name="T54" fmla="*/ 600 w 119"/>
                <a:gd name="T55" fmla="*/ 83 h 51"/>
                <a:gd name="T56" fmla="*/ 584 w 119"/>
                <a:gd name="T57" fmla="*/ 93 h 51"/>
                <a:gd name="T58" fmla="*/ 564 w 119"/>
                <a:gd name="T59" fmla="*/ 98 h 51"/>
                <a:gd name="T60" fmla="*/ 559 w 119"/>
                <a:gd name="T61" fmla="*/ 93 h 51"/>
                <a:gd name="T62" fmla="*/ 554 w 119"/>
                <a:gd name="T63" fmla="*/ 88 h 51"/>
                <a:gd name="T64" fmla="*/ 554 w 119"/>
                <a:gd name="T65" fmla="*/ 103 h 51"/>
                <a:gd name="T66" fmla="*/ 559 w 119"/>
                <a:gd name="T67" fmla="*/ 107 h 51"/>
                <a:gd name="T68" fmla="*/ 564 w 119"/>
                <a:gd name="T69" fmla="*/ 117 h 51"/>
                <a:gd name="T70" fmla="*/ 538 w 119"/>
                <a:gd name="T71" fmla="*/ 132 h 51"/>
                <a:gd name="T72" fmla="*/ 538 w 119"/>
                <a:gd name="T73" fmla="*/ 142 h 51"/>
                <a:gd name="T74" fmla="*/ 574 w 119"/>
                <a:gd name="T75" fmla="*/ 132 h 51"/>
                <a:gd name="T76" fmla="*/ 584 w 119"/>
                <a:gd name="T77" fmla="*/ 132 h 51"/>
                <a:gd name="T78" fmla="*/ 559 w 119"/>
                <a:gd name="T79" fmla="*/ 156 h 51"/>
                <a:gd name="T80" fmla="*/ 528 w 119"/>
                <a:gd name="T81" fmla="*/ 176 h 51"/>
                <a:gd name="T82" fmla="*/ 523 w 119"/>
                <a:gd name="T83" fmla="*/ 181 h 51"/>
                <a:gd name="T84" fmla="*/ 492 w 119"/>
                <a:gd name="T85" fmla="*/ 215 h 51"/>
                <a:gd name="T86" fmla="*/ 477 w 119"/>
                <a:gd name="T87" fmla="*/ 244 h 51"/>
                <a:gd name="T88" fmla="*/ 354 w 119"/>
                <a:gd name="T89" fmla="*/ 190 h 51"/>
                <a:gd name="T90" fmla="*/ 256 w 119"/>
                <a:gd name="T91" fmla="*/ 176 h 51"/>
                <a:gd name="T92" fmla="*/ 251 w 119"/>
                <a:gd name="T93" fmla="*/ 176 h 51"/>
                <a:gd name="T94" fmla="*/ 154 w 119"/>
                <a:gd name="T95" fmla="*/ 181 h 51"/>
                <a:gd name="T96" fmla="*/ 133 w 119"/>
                <a:gd name="T97" fmla="*/ 195 h 51"/>
                <a:gd name="T98" fmla="*/ 0 w 119"/>
                <a:gd name="T99" fmla="*/ 220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9209" name="Freeform 19"/>
            <p:cNvSpPr>
              <a:spLocks/>
            </p:cNvSpPr>
            <p:nvPr/>
          </p:nvSpPr>
          <p:spPr bwMode="auto">
            <a:xfrm>
              <a:off x="4236" y="1896"/>
              <a:ext cx="313" cy="293"/>
            </a:xfrm>
            <a:custGeom>
              <a:avLst/>
              <a:gdLst>
                <a:gd name="T0" fmla="*/ 103 w 61"/>
                <a:gd name="T1" fmla="*/ 0 h 60"/>
                <a:gd name="T2" fmla="*/ 103 w 61"/>
                <a:gd name="T3" fmla="*/ 15 h 60"/>
                <a:gd name="T4" fmla="*/ 108 w 61"/>
                <a:gd name="T5" fmla="*/ 24 h 60"/>
                <a:gd name="T6" fmla="*/ 97 w 61"/>
                <a:gd name="T7" fmla="*/ 63 h 60"/>
                <a:gd name="T8" fmla="*/ 97 w 61"/>
                <a:gd name="T9" fmla="*/ 73 h 60"/>
                <a:gd name="T10" fmla="*/ 92 w 61"/>
                <a:gd name="T11" fmla="*/ 93 h 60"/>
                <a:gd name="T12" fmla="*/ 77 w 61"/>
                <a:gd name="T13" fmla="*/ 107 h 60"/>
                <a:gd name="T14" fmla="*/ 67 w 61"/>
                <a:gd name="T15" fmla="*/ 112 h 60"/>
                <a:gd name="T16" fmla="*/ 56 w 61"/>
                <a:gd name="T17" fmla="*/ 117 h 60"/>
                <a:gd name="T18" fmla="*/ 51 w 61"/>
                <a:gd name="T19" fmla="*/ 127 h 60"/>
                <a:gd name="T20" fmla="*/ 46 w 61"/>
                <a:gd name="T21" fmla="*/ 147 h 60"/>
                <a:gd name="T22" fmla="*/ 31 w 61"/>
                <a:gd name="T23" fmla="*/ 147 h 60"/>
                <a:gd name="T24" fmla="*/ 21 w 61"/>
                <a:gd name="T25" fmla="*/ 166 h 60"/>
                <a:gd name="T26" fmla="*/ 21 w 61"/>
                <a:gd name="T27" fmla="*/ 186 h 60"/>
                <a:gd name="T28" fmla="*/ 10 w 61"/>
                <a:gd name="T29" fmla="*/ 200 h 60"/>
                <a:gd name="T30" fmla="*/ 0 w 61"/>
                <a:gd name="T31" fmla="*/ 210 h 60"/>
                <a:gd name="T32" fmla="*/ 0 w 61"/>
                <a:gd name="T33" fmla="*/ 225 h 60"/>
                <a:gd name="T34" fmla="*/ 15 w 61"/>
                <a:gd name="T35" fmla="*/ 249 h 60"/>
                <a:gd name="T36" fmla="*/ 31 w 61"/>
                <a:gd name="T37" fmla="*/ 264 h 60"/>
                <a:gd name="T38" fmla="*/ 41 w 61"/>
                <a:gd name="T39" fmla="*/ 264 h 60"/>
                <a:gd name="T40" fmla="*/ 41 w 61"/>
                <a:gd name="T41" fmla="*/ 269 h 60"/>
                <a:gd name="T42" fmla="*/ 51 w 61"/>
                <a:gd name="T43" fmla="*/ 269 h 60"/>
                <a:gd name="T44" fmla="*/ 51 w 61"/>
                <a:gd name="T45" fmla="*/ 278 h 60"/>
                <a:gd name="T46" fmla="*/ 77 w 61"/>
                <a:gd name="T47" fmla="*/ 293 h 60"/>
                <a:gd name="T48" fmla="*/ 92 w 61"/>
                <a:gd name="T49" fmla="*/ 288 h 60"/>
                <a:gd name="T50" fmla="*/ 97 w 61"/>
                <a:gd name="T51" fmla="*/ 278 h 60"/>
                <a:gd name="T52" fmla="*/ 108 w 61"/>
                <a:gd name="T53" fmla="*/ 288 h 60"/>
                <a:gd name="T54" fmla="*/ 128 w 61"/>
                <a:gd name="T55" fmla="*/ 278 h 60"/>
                <a:gd name="T56" fmla="*/ 133 w 61"/>
                <a:gd name="T57" fmla="*/ 269 h 60"/>
                <a:gd name="T58" fmla="*/ 154 w 61"/>
                <a:gd name="T59" fmla="*/ 259 h 60"/>
                <a:gd name="T60" fmla="*/ 169 w 61"/>
                <a:gd name="T61" fmla="*/ 249 h 60"/>
                <a:gd name="T62" fmla="*/ 169 w 61"/>
                <a:gd name="T63" fmla="*/ 234 h 60"/>
                <a:gd name="T64" fmla="*/ 195 w 61"/>
                <a:gd name="T65" fmla="*/ 156 h 60"/>
                <a:gd name="T66" fmla="*/ 205 w 61"/>
                <a:gd name="T67" fmla="*/ 161 h 60"/>
                <a:gd name="T68" fmla="*/ 210 w 61"/>
                <a:gd name="T69" fmla="*/ 171 h 60"/>
                <a:gd name="T70" fmla="*/ 226 w 61"/>
                <a:gd name="T71" fmla="*/ 156 h 60"/>
                <a:gd name="T72" fmla="*/ 236 w 61"/>
                <a:gd name="T73" fmla="*/ 132 h 60"/>
                <a:gd name="T74" fmla="*/ 251 w 61"/>
                <a:gd name="T75" fmla="*/ 122 h 60"/>
                <a:gd name="T76" fmla="*/ 262 w 61"/>
                <a:gd name="T77" fmla="*/ 112 h 60"/>
                <a:gd name="T78" fmla="*/ 267 w 61"/>
                <a:gd name="T79" fmla="*/ 98 h 60"/>
                <a:gd name="T80" fmla="*/ 267 w 61"/>
                <a:gd name="T81" fmla="*/ 93 h 60"/>
                <a:gd name="T82" fmla="*/ 267 w 61"/>
                <a:gd name="T83" fmla="*/ 73 h 60"/>
                <a:gd name="T84" fmla="*/ 303 w 61"/>
                <a:gd name="T85" fmla="*/ 93 h 60"/>
                <a:gd name="T86" fmla="*/ 308 w 61"/>
                <a:gd name="T87" fmla="*/ 93 h 60"/>
                <a:gd name="T88" fmla="*/ 303 w 61"/>
                <a:gd name="T89" fmla="*/ 63 h 60"/>
                <a:gd name="T90" fmla="*/ 298 w 61"/>
                <a:gd name="T91" fmla="*/ 54 h 60"/>
                <a:gd name="T92" fmla="*/ 287 w 61"/>
                <a:gd name="T93" fmla="*/ 54 h 60"/>
                <a:gd name="T94" fmla="*/ 262 w 61"/>
                <a:gd name="T95" fmla="*/ 59 h 60"/>
                <a:gd name="T96" fmla="*/ 251 w 61"/>
                <a:gd name="T97" fmla="*/ 68 h 60"/>
                <a:gd name="T98" fmla="*/ 236 w 61"/>
                <a:gd name="T99" fmla="*/ 63 h 60"/>
                <a:gd name="T100" fmla="*/ 231 w 61"/>
                <a:gd name="T101" fmla="*/ 73 h 60"/>
                <a:gd name="T102" fmla="*/ 216 w 61"/>
                <a:gd name="T103" fmla="*/ 83 h 60"/>
                <a:gd name="T104" fmla="*/ 200 w 61"/>
                <a:gd name="T105" fmla="*/ 98 h 60"/>
                <a:gd name="T106" fmla="*/ 185 w 61"/>
                <a:gd name="T107" fmla="*/ 63 h 60"/>
                <a:gd name="T108" fmla="*/ 108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9210" name="Freeform 20"/>
            <p:cNvSpPr>
              <a:spLocks/>
            </p:cNvSpPr>
            <p:nvPr/>
          </p:nvSpPr>
          <p:spPr bwMode="auto">
            <a:xfrm>
              <a:off x="3425" y="2306"/>
              <a:ext cx="345" cy="302"/>
            </a:xfrm>
            <a:custGeom>
              <a:avLst/>
              <a:gdLst>
                <a:gd name="T0" fmla="*/ 0 w 67"/>
                <a:gd name="T1" fmla="*/ 15 h 62"/>
                <a:gd name="T2" fmla="*/ 309 w 67"/>
                <a:gd name="T3" fmla="*/ 0 h 62"/>
                <a:gd name="T4" fmla="*/ 309 w 67"/>
                <a:gd name="T5" fmla="*/ 5 h 62"/>
                <a:gd name="T6" fmla="*/ 314 w 67"/>
                <a:gd name="T7" fmla="*/ 10 h 62"/>
                <a:gd name="T8" fmla="*/ 319 w 67"/>
                <a:gd name="T9" fmla="*/ 15 h 62"/>
                <a:gd name="T10" fmla="*/ 314 w 67"/>
                <a:gd name="T11" fmla="*/ 24 h 62"/>
                <a:gd name="T12" fmla="*/ 309 w 67"/>
                <a:gd name="T13" fmla="*/ 29 h 62"/>
                <a:gd name="T14" fmla="*/ 299 w 67"/>
                <a:gd name="T15" fmla="*/ 39 h 62"/>
                <a:gd name="T16" fmla="*/ 299 w 67"/>
                <a:gd name="T17" fmla="*/ 44 h 62"/>
                <a:gd name="T18" fmla="*/ 345 w 67"/>
                <a:gd name="T19" fmla="*/ 44 h 62"/>
                <a:gd name="T20" fmla="*/ 345 w 67"/>
                <a:gd name="T21" fmla="*/ 44 h 62"/>
                <a:gd name="T22" fmla="*/ 345 w 67"/>
                <a:gd name="T23" fmla="*/ 49 h 62"/>
                <a:gd name="T24" fmla="*/ 340 w 67"/>
                <a:gd name="T25" fmla="*/ 58 h 62"/>
                <a:gd name="T26" fmla="*/ 335 w 67"/>
                <a:gd name="T27" fmla="*/ 63 h 62"/>
                <a:gd name="T28" fmla="*/ 330 w 67"/>
                <a:gd name="T29" fmla="*/ 83 h 62"/>
                <a:gd name="T30" fmla="*/ 319 w 67"/>
                <a:gd name="T31" fmla="*/ 93 h 62"/>
                <a:gd name="T32" fmla="*/ 319 w 67"/>
                <a:gd name="T33" fmla="*/ 107 h 62"/>
                <a:gd name="T34" fmla="*/ 319 w 67"/>
                <a:gd name="T35" fmla="*/ 122 h 62"/>
                <a:gd name="T36" fmla="*/ 319 w 67"/>
                <a:gd name="T37" fmla="*/ 122 h 62"/>
                <a:gd name="T38" fmla="*/ 309 w 67"/>
                <a:gd name="T39" fmla="*/ 127 h 62"/>
                <a:gd name="T40" fmla="*/ 309 w 67"/>
                <a:gd name="T41" fmla="*/ 132 h 62"/>
                <a:gd name="T42" fmla="*/ 294 w 67"/>
                <a:gd name="T43" fmla="*/ 141 h 62"/>
                <a:gd name="T44" fmla="*/ 294 w 67"/>
                <a:gd name="T45" fmla="*/ 156 h 62"/>
                <a:gd name="T46" fmla="*/ 294 w 67"/>
                <a:gd name="T47" fmla="*/ 170 h 62"/>
                <a:gd name="T48" fmla="*/ 288 w 67"/>
                <a:gd name="T49" fmla="*/ 175 h 62"/>
                <a:gd name="T50" fmla="*/ 278 w 67"/>
                <a:gd name="T51" fmla="*/ 185 h 62"/>
                <a:gd name="T52" fmla="*/ 268 w 67"/>
                <a:gd name="T53" fmla="*/ 195 h 62"/>
                <a:gd name="T54" fmla="*/ 263 w 67"/>
                <a:gd name="T55" fmla="*/ 200 h 62"/>
                <a:gd name="T56" fmla="*/ 263 w 67"/>
                <a:gd name="T57" fmla="*/ 209 h 62"/>
                <a:gd name="T58" fmla="*/ 257 w 67"/>
                <a:gd name="T59" fmla="*/ 219 h 62"/>
                <a:gd name="T60" fmla="*/ 257 w 67"/>
                <a:gd name="T61" fmla="*/ 224 h 62"/>
                <a:gd name="T62" fmla="*/ 252 w 67"/>
                <a:gd name="T63" fmla="*/ 239 h 62"/>
                <a:gd name="T64" fmla="*/ 247 w 67"/>
                <a:gd name="T65" fmla="*/ 248 h 62"/>
                <a:gd name="T66" fmla="*/ 252 w 67"/>
                <a:gd name="T67" fmla="*/ 263 h 62"/>
                <a:gd name="T68" fmla="*/ 257 w 67"/>
                <a:gd name="T69" fmla="*/ 268 h 62"/>
                <a:gd name="T70" fmla="*/ 257 w 67"/>
                <a:gd name="T71" fmla="*/ 278 h 62"/>
                <a:gd name="T72" fmla="*/ 257 w 67"/>
                <a:gd name="T73" fmla="*/ 278 h 62"/>
                <a:gd name="T74" fmla="*/ 257 w 67"/>
                <a:gd name="T75" fmla="*/ 283 h 62"/>
                <a:gd name="T76" fmla="*/ 257 w 67"/>
                <a:gd name="T77" fmla="*/ 283 h 62"/>
                <a:gd name="T78" fmla="*/ 252 w 67"/>
                <a:gd name="T79" fmla="*/ 292 h 62"/>
                <a:gd name="T80" fmla="*/ 257 w 67"/>
                <a:gd name="T81" fmla="*/ 297 h 62"/>
                <a:gd name="T82" fmla="*/ 41 w 67"/>
                <a:gd name="T83" fmla="*/ 302 h 62"/>
                <a:gd name="T84" fmla="*/ 41 w 67"/>
                <a:gd name="T85" fmla="*/ 258 h 62"/>
                <a:gd name="T86" fmla="*/ 31 w 67"/>
                <a:gd name="T87" fmla="*/ 253 h 62"/>
                <a:gd name="T88" fmla="*/ 21 w 67"/>
                <a:gd name="T89" fmla="*/ 258 h 62"/>
                <a:gd name="T90" fmla="*/ 21 w 67"/>
                <a:gd name="T91" fmla="*/ 258 h 62"/>
                <a:gd name="T92" fmla="*/ 10 w 67"/>
                <a:gd name="T93" fmla="*/ 248 h 62"/>
                <a:gd name="T94" fmla="*/ 10 w 67"/>
                <a:gd name="T95" fmla="*/ 107 h 62"/>
                <a:gd name="T96" fmla="*/ 0 w 67"/>
                <a:gd name="T97" fmla="*/ 15 h 62"/>
                <a:gd name="T98" fmla="*/ 0 w 67"/>
                <a:gd name="T99" fmla="*/ 15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9211" name="Freeform 25"/>
            <p:cNvSpPr>
              <a:spLocks/>
            </p:cNvSpPr>
            <p:nvPr/>
          </p:nvSpPr>
          <p:spPr bwMode="auto">
            <a:xfrm>
              <a:off x="2545" y="2306"/>
              <a:ext cx="968" cy="898"/>
            </a:xfrm>
            <a:custGeom>
              <a:avLst/>
              <a:gdLst>
                <a:gd name="T0" fmla="*/ 876 w 189"/>
                <a:gd name="T1" fmla="*/ 244 h 184"/>
                <a:gd name="T2" fmla="*/ 814 w 189"/>
                <a:gd name="T3" fmla="*/ 229 h 184"/>
                <a:gd name="T4" fmla="*/ 773 w 189"/>
                <a:gd name="T5" fmla="*/ 239 h 184"/>
                <a:gd name="T6" fmla="*/ 743 w 189"/>
                <a:gd name="T7" fmla="*/ 239 h 184"/>
                <a:gd name="T8" fmla="*/ 732 w 189"/>
                <a:gd name="T9" fmla="*/ 239 h 184"/>
                <a:gd name="T10" fmla="*/ 717 w 189"/>
                <a:gd name="T11" fmla="*/ 229 h 184"/>
                <a:gd name="T12" fmla="*/ 702 w 189"/>
                <a:gd name="T13" fmla="*/ 249 h 184"/>
                <a:gd name="T14" fmla="*/ 691 w 189"/>
                <a:gd name="T15" fmla="*/ 234 h 184"/>
                <a:gd name="T16" fmla="*/ 661 w 189"/>
                <a:gd name="T17" fmla="*/ 229 h 184"/>
                <a:gd name="T18" fmla="*/ 640 w 189"/>
                <a:gd name="T19" fmla="*/ 225 h 184"/>
                <a:gd name="T20" fmla="*/ 609 w 189"/>
                <a:gd name="T21" fmla="*/ 215 h 184"/>
                <a:gd name="T22" fmla="*/ 589 w 189"/>
                <a:gd name="T23" fmla="*/ 210 h 184"/>
                <a:gd name="T24" fmla="*/ 558 w 189"/>
                <a:gd name="T25" fmla="*/ 200 h 184"/>
                <a:gd name="T26" fmla="*/ 543 w 189"/>
                <a:gd name="T27" fmla="*/ 185 h 184"/>
                <a:gd name="T28" fmla="*/ 512 w 189"/>
                <a:gd name="T29" fmla="*/ 176 h 184"/>
                <a:gd name="T30" fmla="*/ 297 w 189"/>
                <a:gd name="T31" fmla="*/ 0 h 184"/>
                <a:gd name="T32" fmla="*/ 0 w 189"/>
                <a:gd name="T33" fmla="*/ 351 h 184"/>
                <a:gd name="T34" fmla="*/ 5 w 189"/>
                <a:gd name="T35" fmla="*/ 366 h 184"/>
                <a:gd name="T36" fmla="*/ 26 w 189"/>
                <a:gd name="T37" fmla="*/ 395 h 184"/>
                <a:gd name="T38" fmla="*/ 118 w 189"/>
                <a:gd name="T39" fmla="*/ 483 h 184"/>
                <a:gd name="T40" fmla="*/ 128 w 189"/>
                <a:gd name="T41" fmla="*/ 508 h 184"/>
                <a:gd name="T42" fmla="*/ 195 w 189"/>
                <a:gd name="T43" fmla="*/ 600 h 184"/>
                <a:gd name="T44" fmla="*/ 251 w 189"/>
                <a:gd name="T45" fmla="*/ 610 h 184"/>
                <a:gd name="T46" fmla="*/ 287 w 189"/>
                <a:gd name="T47" fmla="*/ 556 h 184"/>
                <a:gd name="T48" fmla="*/ 307 w 189"/>
                <a:gd name="T49" fmla="*/ 551 h 184"/>
                <a:gd name="T50" fmla="*/ 343 w 189"/>
                <a:gd name="T51" fmla="*/ 561 h 184"/>
                <a:gd name="T52" fmla="*/ 384 w 189"/>
                <a:gd name="T53" fmla="*/ 581 h 184"/>
                <a:gd name="T54" fmla="*/ 394 w 189"/>
                <a:gd name="T55" fmla="*/ 591 h 184"/>
                <a:gd name="T56" fmla="*/ 425 w 189"/>
                <a:gd name="T57" fmla="*/ 630 h 184"/>
                <a:gd name="T58" fmla="*/ 481 w 189"/>
                <a:gd name="T59" fmla="*/ 727 h 184"/>
                <a:gd name="T60" fmla="*/ 512 w 189"/>
                <a:gd name="T61" fmla="*/ 756 h 184"/>
                <a:gd name="T62" fmla="*/ 522 w 189"/>
                <a:gd name="T63" fmla="*/ 805 h 184"/>
                <a:gd name="T64" fmla="*/ 569 w 189"/>
                <a:gd name="T65" fmla="*/ 859 h 184"/>
                <a:gd name="T66" fmla="*/ 645 w 189"/>
                <a:gd name="T67" fmla="*/ 883 h 184"/>
                <a:gd name="T68" fmla="*/ 691 w 189"/>
                <a:gd name="T69" fmla="*/ 888 h 184"/>
                <a:gd name="T70" fmla="*/ 686 w 189"/>
                <a:gd name="T71" fmla="*/ 878 h 184"/>
                <a:gd name="T72" fmla="*/ 671 w 189"/>
                <a:gd name="T73" fmla="*/ 791 h 184"/>
                <a:gd name="T74" fmla="*/ 666 w 189"/>
                <a:gd name="T75" fmla="*/ 781 h 184"/>
                <a:gd name="T76" fmla="*/ 681 w 189"/>
                <a:gd name="T77" fmla="*/ 747 h 184"/>
                <a:gd name="T78" fmla="*/ 686 w 189"/>
                <a:gd name="T79" fmla="*/ 737 h 184"/>
                <a:gd name="T80" fmla="*/ 702 w 189"/>
                <a:gd name="T81" fmla="*/ 708 h 184"/>
                <a:gd name="T82" fmla="*/ 712 w 189"/>
                <a:gd name="T83" fmla="*/ 708 h 184"/>
                <a:gd name="T84" fmla="*/ 722 w 189"/>
                <a:gd name="T85" fmla="*/ 693 h 184"/>
                <a:gd name="T86" fmla="*/ 732 w 189"/>
                <a:gd name="T87" fmla="*/ 693 h 184"/>
                <a:gd name="T88" fmla="*/ 753 w 189"/>
                <a:gd name="T89" fmla="*/ 683 h 184"/>
                <a:gd name="T90" fmla="*/ 763 w 189"/>
                <a:gd name="T91" fmla="*/ 664 h 184"/>
                <a:gd name="T92" fmla="*/ 768 w 189"/>
                <a:gd name="T93" fmla="*/ 674 h 184"/>
                <a:gd name="T94" fmla="*/ 845 w 189"/>
                <a:gd name="T95" fmla="*/ 634 h 184"/>
                <a:gd name="T96" fmla="*/ 860 w 189"/>
                <a:gd name="T97" fmla="*/ 591 h 184"/>
                <a:gd name="T98" fmla="*/ 876 w 189"/>
                <a:gd name="T99" fmla="*/ 586 h 184"/>
                <a:gd name="T100" fmla="*/ 927 w 189"/>
                <a:gd name="T101" fmla="*/ 581 h 184"/>
                <a:gd name="T102" fmla="*/ 942 w 189"/>
                <a:gd name="T103" fmla="*/ 571 h 184"/>
                <a:gd name="T104" fmla="*/ 948 w 189"/>
                <a:gd name="T105" fmla="*/ 556 h 184"/>
                <a:gd name="T106" fmla="*/ 953 w 189"/>
                <a:gd name="T107" fmla="*/ 517 h 184"/>
                <a:gd name="T108" fmla="*/ 963 w 189"/>
                <a:gd name="T109" fmla="*/ 493 h 184"/>
                <a:gd name="T110" fmla="*/ 958 w 189"/>
                <a:gd name="T111" fmla="*/ 444 h 184"/>
                <a:gd name="T112" fmla="*/ 948 w 189"/>
                <a:gd name="T113" fmla="*/ 429 h 184"/>
                <a:gd name="T114" fmla="*/ 942 w 189"/>
                <a:gd name="T115" fmla="*/ 400 h 184"/>
                <a:gd name="T116" fmla="*/ 922 w 189"/>
                <a:gd name="T117" fmla="*/ 259 h 184"/>
                <a:gd name="T118" fmla="*/ 891 w 189"/>
                <a:gd name="T119" fmla="*/ 249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FFCE85"/>
            </a:solidFill>
            <a:ln w="12700" cmpd="sng">
              <a:solidFill>
                <a:schemeClr val="tx1"/>
              </a:solidFill>
              <a:prstDash val="solid"/>
              <a:round/>
              <a:headEnd/>
              <a:tailEnd/>
            </a:ln>
          </p:spPr>
          <p:txBody>
            <a:bodyPr/>
            <a:lstStyle/>
            <a:p>
              <a:endParaRPr lang="en-US"/>
            </a:p>
          </p:txBody>
        </p:sp>
        <p:grpSp>
          <p:nvGrpSpPr>
            <p:cNvPr id="49212" name="Group 28"/>
            <p:cNvGrpSpPr>
              <a:grpSpLocks/>
            </p:cNvGrpSpPr>
            <p:nvPr/>
          </p:nvGrpSpPr>
          <p:grpSpPr bwMode="auto">
            <a:xfrm>
              <a:off x="720" y="2448"/>
              <a:ext cx="1266" cy="876"/>
              <a:chOff x="768" y="2832"/>
              <a:chExt cx="1203" cy="876"/>
            </a:xfrm>
          </p:grpSpPr>
          <p:sp>
            <p:nvSpPr>
              <p:cNvPr id="49224" name="Freeform 29"/>
              <p:cNvSpPr>
                <a:spLocks/>
              </p:cNvSpPr>
              <p:nvPr/>
            </p:nvSpPr>
            <p:spPr bwMode="auto">
              <a:xfrm>
                <a:off x="1056" y="2832"/>
                <a:ext cx="915" cy="780"/>
              </a:xfrm>
              <a:custGeom>
                <a:avLst/>
                <a:gdLst>
                  <a:gd name="T0" fmla="*/ 68 w 188"/>
                  <a:gd name="T1" fmla="*/ 151 h 160"/>
                  <a:gd name="T2" fmla="*/ 127 w 188"/>
                  <a:gd name="T3" fmla="*/ 195 h 160"/>
                  <a:gd name="T4" fmla="*/ 88 w 188"/>
                  <a:gd name="T5" fmla="*/ 244 h 160"/>
                  <a:gd name="T6" fmla="*/ 78 w 188"/>
                  <a:gd name="T7" fmla="*/ 210 h 160"/>
                  <a:gd name="T8" fmla="*/ 24 w 188"/>
                  <a:gd name="T9" fmla="*/ 268 h 160"/>
                  <a:gd name="T10" fmla="*/ 54 w 188"/>
                  <a:gd name="T11" fmla="*/ 312 h 160"/>
                  <a:gd name="T12" fmla="*/ 131 w 188"/>
                  <a:gd name="T13" fmla="*/ 297 h 160"/>
                  <a:gd name="T14" fmla="*/ 107 w 188"/>
                  <a:gd name="T15" fmla="*/ 361 h 160"/>
                  <a:gd name="T16" fmla="*/ 88 w 188"/>
                  <a:gd name="T17" fmla="*/ 385 h 160"/>
                  <a:gd name="T18" fmla="*/ 49 w 188"/>
                  <a:gd name="T19" fmla="*/ 400 h 160"/>
                  <a:gd name="T20" fmla="*/ 29 w 188"/>
                  <a:gd name="T21" fmla="*/ 478 h 160"/>
                  <a:gd name="T22" fmla="*/ 54 w 188"/>
                  <a:gd name="T23" fmla="*/ 522 h 160"/>
                  <a:gd name="T24" fmla="*/ 107 w 188"/>
                  <a:gd name="T25" fmla="*/ 546 h 160"/>
                  <a:gd name="T26" fmla="*/ 107 w 188"/>
                  <a:gd name="T27" fmla="*/ 585 h 160"/>
                  <a:gd name="T28" fmla="*/ 170 w 188"/>
                  <a:gd name="T29" fmla="*/ 600 h 160"/>
                  <a:gd name="T30" fmla="*/ 204 w 188"/>
                  <a:gd name="T31" fmla="*/ 609 h 160"/>
                  <a:gd name="T32" fmla="*/ 141 w 188"/>
                  <a:gd name="T33" fmla="*/ 687 h 160"/>
                  <a:gd name="T34" fmla="*/ 92 w 188"/>
                  <a:gd name="T35" fmla="*/ 717 h 160"/>
                  <a:gd name="T36" fmla="*/ 15 w 188"/>
                  <a:gd name="T37" fmla="*/ 756 h 160"/>
                  <a:gd name="T38" fmla="*/ 15 w 188"/>
                  <a:gd name="T39" fmla="*/ 780 h 160"/>
                  <a:gd name="T40" fmla="*/ 141 w 188"/>
                  <a:gd name="T41" fmla="*/ 726 h 160"/>
                  <a:gd name="T42" fmla="*/ 302 w 188"/>
                  <a:gd name="T43" fmla="*/ 585 h 160"/>
                  <a:gd name="T44" fmla="*/ 287 w 188"/>
                  <a:gd name="T45" fmla="*/ 570 h 160"/>
                  <a:gd name="T46" fmla="*/ 375 w 188"/>
                  <a:gd name="T47" fmla="*/ 463 h 160"/>
                  <a:gd name="T48" fmla="*/ 350 w 188"/>
                  <a:gd name="T49" fmla="*/ 492 h 160"/>
                  <a:gd name="T50" fmla="*/ 355 w 188"/>
                  <a:gd name="T51" fmla="*/ 531 h 160"/>
                  <a:gd name="T52" fmla="*/ 350 w 188"/>
                  <a:gd name="T53" fmla="*/ 556 h 160"/>
                  <a:gd name="T54" fmla="*/ 419 w 188"/>
                  <a:gd name="T55" fmla="*/ 517 h 160"/>
                  <a:gd name="T56" fmla="*/ 419 w 188"/>
                  <a:gd name="T57" fmla="*/ 478 h 160"/>
                  <a:gd name="T58" fmla="*/ 521 w 188"/>
                  <a:gd name="T59" fmla="*/ 502 h 160"/>
                  <a:gd name="T60" fmla="*/ 589 w 188"/>
                  <a:gd name="T61" fmla="*/ 492 h 160"/>
                  <a:gd name="T62" fmla="*/ 706 w 188"/>
                  <a:gd name="T63" fmla="*/ 531 h 160"/>
                  <a:gd name="T64" fmla="*/ 745 w 188"/>
                  <a:gd name="T65" fmla="*/ 580 h 160"/>
                  <a:gd name="T66" fmla="*/ 808 w 188"/>
                  <a:gd name="T67" fmla="*/ 624 h 160"/>
                  <a:gd name="T68" fmla="*/ 915 w 188"/>
                  <a:gd name="T69" fmla="*/ 634 h 160"/>
                  <a:gd name="T70" fmla="*/ 900 w 188"/>
                  <a:gd name="T71" fmla="*/ 570 h 160"/>
                  <a:gd name="T72" fmla="*/ 857 w 188"/>
                  <a:gd name="T73" fmla="*/ 561 h 160"/>
                  <a:gd name="T74" fmla="*/ 793 w 188"/>
                  <a:gd name="T75" fmla="*/ 517 h 160"/>
                  <a:gd name="T76" fmla="*/ 715 w 188"/>
                  <a:gd name="T77" fmla="*/ 463 h 160"/>
                  <a:gd name="T78" fmla="*/ 686 w 188"/>
                  <a:gd name="T79" fmla="*/ 502 h 160"/>
                  <a:gd name="T80" fmla="*/ 628 w 188"/>
                  <a:gd name="T81" fmla="*/ 453 h 160"/>
                  <a:gd name="T82" fmla="*/ 569 w 188"/>
                  <a:gd name="T83" fmla="*/ 390 h 160"/>
                  <a:gd name="T84" fmla="*/ 496 w 188"/>
                  <a:gd name="T85" fmla="*/ 102 h 160"/>
                  <a:gd name="T86" fmla="*/ 438 w 188"/>
                  <a:gd name="T87" fmla="*/ 24 h 160"/>
                  <a:gd name="T88" fmla="*/ 336 w 188"/>
                  <a:gd name="T89" fmla="*/ 24 h 160"/>
                  <a:gd name="T90" fmla="*/ 287 w 188"/>
                  <a:gd name="T91" fmla="*/ 24 h 160"/>
                  <a:gd name="T92" fmla="*/ 219 w 188"/>
                  <a:gd name="T93" fmla="*/ 0 h 160"/>
                  <a:gd name="T94" fmla="*/ 170 w 188"/>
                  <a:gd name="T95" fmla="*/ 20 h 160"/>
                  <a:gd name="T96" fmla="*/ 117 w 188"/>
                  <a:gd name="T97" fmla="*/ 63 h 160"/>
                  <a:gd name="T98" fmla="*/ 92 w 188"/>
                  <a:gd name="T99" fmla="*/ 102 h 160"/>
                  <a:gd name="T100" fmla="*/ 49 w 188"/>
                  <a:gd name="T101" fmla="*/ 127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9225" name="Freeform 30"/>
              <p:cNvSpPr>
                <a:spLocks/>
              </p:cNvSpPr>
              <p:nvPr/>
            </p:nvSpPr>
            <p:spPr bwMode="auto">
              <a:xfrm>
                <a:off x="1021" y="3608"/>
                <a:ext cx="20" cy="14"/>
              </a:xfrm>
              <a:custGeom>
                <a:avLst/>
                <a:gdLst>
                  <a:gd name="T0" fmla="*/ 10 w 4"/>
                  <a:gd name="T1" fmla="*/ 9 h 3"/>
                  <a:gd name="T2" fmla="*/ 10 w 4"/>
                  <a:gd name="T3" fmla="*/ 5 h 3"/>
                  <a:gd name="T4" fmla="*/ 10 w 4"/>
                  <a:gd name="T5" fmla="*/ 5 h 3"/>
                  <a:gd name="T6" fmla="*/ 10 w 4"/>
                  <a:gd name="T7" fmla="*/ 5 h 3"/>
                  <a:gd name="T8" fmla="*/ 10 w 4"/>
                  <a:gd name="T9" fmla="*/ 5 h 3"/>
                  <a:gd name="T10" fmla="*/ 10 w 4"/>
                  <a:gd name="T11" fmla="*/ 5 h 3"/>
                  <a:gd name="T12" fmla="*/ 10 w 4"/>
                  <a:gd name="T13" fmla="*/ 5 h 3"/>
                  <a:gd name="T14" fmla="*/ 5 w 4"/>
                  <a:gd name="T15" fmla="*/ 0 h 3"/>
                  <a:gd name="T16" fmla="*/ 5 w 4"/>
                  <a:gd name="T17" fmla="*/ 0 h 3"/>
                  <a:gd name="T18" fmla="*/ 0 w 4"/>
                  <a:gd name="T19" fmla="*/ 5 h 3"/>
                  <a:gd name="T20" fmla="*/ 0 w 4"/>
                  <a:gd name="T21" fmla="*/ 5 h 3"/>
                  <a:gd name="T22" fmla="*/ 0 w 4"/>
                  <a:gd name="T23" fmla="*/ 5 h 3"/>
                  <a:gd name="T24" fmla="*/ 0 w 4"/>
                  <a:gd name="T25" fmla="*/ 5 h 3"/>
                  <a:gd name="T26" fmla="*/ 0 w 4"/>
                  <a:gd name="T27" fmla="*/ 5 h 3"/>
                  <a:gd name="T28" fmla="*/ 0 w 4"/>
                  <a:gd name="T29" fmla="*/ 5 h 3"/>
                  <a:gd name="T30" fmla="*/ 0 w 4"/>
                  <a:gd name="T31" fmla="*/ 9 h 3"/>
                  <a:gd name="T32" fmla="*/ 0 w 4"/>
                  <a:gd name="T33" fmla="*/ 9 h 3"/>
                  <a:gd name="T34" fmla="*/ 5 w 4"/>
                  <a:gd name="T35" fmla="*/ 9 h 3"/>
                  <a:gd name="T36" fmla="*/ 5 w 4"/>
                  <a:gd name="T37" fmla="*/ 9 h 3"/>
                  <a:gd name="T38" fmla="*/ 5 w 4"/>
                  <a:gd name="T39" fmla="*/ 14 h 3"/>
                  <a:gd name="T40" fmla="*/ 10 w 4"/>
                  <a:gd name="T41" fmla="*/ 14 h 3"/>
                  <a:gd name="T42" fmla="*/ 10 w 4"/>
                  <a:gd name="T43" fmla="*/ 14 h 3"/>
                  <a:gd name="T44" fmla="*/ 15 w 4"/>
                  <a:gd name="T45" fmla="*/ 14 h 3"/>
                  <a:gd name="T46" fmla="*/ 15 w 4"/>
                  <a:gd name="T47" fmla="*/ 14 h 3"/>
                  <a:gd name="T48" fmla="*/ 20 w 4"/>
                  <a:gd name="T49" fmla="*/ 9 h 3"/>
                  <a:gd name="T50" fmla="*/ 20 w 4"/>
                  <a:gd name="T51" fmla="*/ 9 h 3"/>
                  <a:gd name="T52" fmla="*/ 20 w 4"/>
                  <a:gd name="T53" fmla="*/ 9 h 3"/>
                  <a:gd name="T54" fmla="*/ 20 w 4"/>
                  <a:gd name="T55" fmla="*/ 5 h 3"/>
                  <a:gd name="T56" fmla="*/ 20 w 4"/>
                  <a:gd name="T57" fmla="*/ 5 h 3"/>
                  <a:gd name="T58" fmla="*/ 20 w 4"/>
                  <a:gd name="T59" fmla="*/ 5 h 3"/>
                  <a:gd name="T60" fmla="*/ 20 w 4"/>
                  <a:gd name="T61" fmla="*/ 5 h 3"/>
                  <a:gd name="T62" fmla="*/ 20 w 4"/>
                  <a:gd name="T63" fmla="*/ 5 h 3"/>
                  <a:gd name="T64" fmla="*/ 20 w 4"/>
                  <a:gd name="T65" fmla="*/ 0 h 3"/>
                  <a:gd name="T66" fmla="*/ 20 w 4"/>
                  <a:gd name="T67" fmla="*/ 0 h 3"/>
                  <a:gd name="T68" fmla="*/ 20 w 4"/>
                  <a:gd name="T69" fmla="*/ 0 h 3"/>
                  <a:gd name="T70" fmla="*/ 20 w 4"/>
                  <a:gd name="T71" fmla="*/ 0 h 3"/>
                  <a:gd name="T72" fmla="*/ 20 w 4"/>
                  <a:gd name="T73" fmla="*/ 5 h 3"/>
                  <a:gd name="T74" fmla="*/ 15 w 4"/>
                  <a:gd name="T75" fmla="*/ 5 h 3"/>
                  <a:gd name="T76" fmla="*/ 15 w 4"/>
                  <a:gd name="T77" fmla="*/ 5 h 3"/>
                  <a:gd name="T78" fmla="*/ 10 w 4"/>
                  <a:gd name="T79" fmla="*/ 9 h 3"/>
                  <a:gd name="T80" fmla="*/ 10 w 4"/>
                  <a:gd name="T81" fmla="*/ 9 h 3"/>
                  <a:gd name="T82" fmla="*/ 10 w 4"/>
                  <a:gd name="T83" fmla="*/ 9 h 3"/>
                  <a:gd name="T84" fmla="*/ 10 w 4"/>
                  <a:gd name="T85" fmla="*/ 9 h 3"/>
                  <a:gd name="T86" fmla="*/ 10 w 4"/>
                  <a:gd name="T87" fmla="*/ 14 h 3"/>
                  <a:gd name="T88" fmla="*/ 15 w 4"/>
                  <a:gd name="T89" fmla="*/ 14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E85"/>
              </a:solidFill>
              <a:ln w="12700" cmpd="sng">
                <a:solidFill>
                  <a:schemeClr val="tx1"/>
                </a:solidFill>
                <a:prstDash val="solid"/>
                <a:round/>
                <a:headEnd/>
                <a:tailEnd/>
              </a:ln>
            </p:spPr>
            <p:txBody>
              <a:bodyPr/>
              <a:lstStyle/>
              <a:p>
                <a:endParaRPr lang="en-US"/>
              </a:p>
            </p:txBody>
          </p:sp>
          <p:sp>
            <p:nvSpPr>
              <p:cNvPr id="49226" name="Freeform 31"/>
              <p:cNvSpPr>
                <a:spLocks/>
              </p:cNvSpPr>
              <p:nvPr/>
            </p:nvSpPr>
            <p:spPr bwMode="auto">
              <a:xfrm>
                <a:off x="978" y="3610"/>
                <a:ext cx="43" cy="30"/>
              </a:xfrm>
              <a:custGeom>
                <a:avLst/>
                <a:gdLst>
                  <a:gd name="T0" fmla="*/ 33 w 9"/>
                  <a:gd name="T1" fmla="*/ 0 h 6"/>
                  <a:gd name="T2" fmla="*/ 19 w 9"/>
                  <a:gd name="T3" fmla="*/ 0 h 6"/>
                  <a:gd name="T4" fmla="*/ 14 w 9"/>
                  <a:gd name="T5" fmla="*/ 5 h 6"/>
                  <a:gd name="T6" fmla="*/ 14 w 9"/>
                  <a:gd name="T7" fmla="*/ 5 h 6"/>
                  <a:gd name="T8" fmla="*/ 14 w 9"/>
                  <a:gd name="T9" fmla="*/ 10 h 6"/>
                  <a:gd name="T10" fmla="*/ 14 w 9"/>
                  <a:gd name="T11" fmla="*/ 15 h 6"/>
                  <a:gd name="T12" fmla="*/ 10 w 9"/>
                  <a:gd name="T13" fmla="*/ 15 h 6"/>
                  <a:gd name="T14" fmla="*/ 10 w 9"/>
                  <a:gd name="T15" fmla="*/ 15 h 6"/>
                  <a:gd name="T16" fmla="*/ 5 w 9"/>
                  <a:gd name="T17" fmla="*/ 15 h 6"/>
                  <a:gd name="T18" fmla="*/ 5 w 9"/>
                  <a:gd name="T19" fmla="*/ 20 h 6"/>
                  <a:gd name="T20" fmla="*/ 5 w 9"/>
                  <a:gd name="T21" fmla="*/ 25 h 6"/>
                  <a:gd name="T22" fmla="*/ 0 w 9"/>
                  <a:gd name="T23" fmla="*/ 25 h 6"/>
                  <a:gd name="T24" fmla="*/ 0 w 9"/>
                  <a:gd name="T25" fmla="*/ 30 h 6"/>
                  <a:gd name="T26" fmla="*/ 0 w 9"/>
                  <a:gd name="T27" fmla="*/ 30 h 6"/>
                  <a:gd name="T28" fmla="*/ 0 w 9"/>
                  <a:gd name="T29" fmla="*/ 30 h 6"/>
                  <a:gd name="T30" fmla="*/ 0 w 9"/>
                  <a:gd name="T31" fmla="*/ 30 h 6"/>
                  <a:gd name="T32" fmla="*/ 0 w 9"/>
                  <a:gd name="T33" fmla="*/ 30 h 6"/>
                  <a:gd name="T34" fmla="*/ 0 w 9"/>
                  <a:gd name="T35" fmla="*/ 30 h 6"/>
                  <a:gd name="T36" fmla="*/ 0 w 9"/>
                  <a:gd name="T37" fmla="*/ 30 h 6"/>
                  <a:gd name="T38" fmla="*/ 5 w 9"/>
                  <a:gd name="T39" fmla="*/ 30 h 6"/>
                  <a:gd name="T40" fmla="*/ 10 w 9"/>
                  <a:gd name="T41" fmla="*/ 30 h 6"/>
                  <a:gd name="T42" fmla="*/ 14 w 9"/>
                  <a:gd name="T43" fmla="*/ 25 h 6"/>
                  <a:gd name="T44" fmla="*/ 29 w 9"/>
                  <a:gd name="T45" fmla="*/ 15 h 6"/>
                  <a:gd name="T46" fmla="*/ 33 w 9"/>
                  <a:gd name="T47" fmla="*/ 10 h 6"/>
                  <a:gd name="T48" fmla="*/ 38 w 9"/>
                  <a:gd name="T49" fmla="*/ 10 h 6"/>
                  <a:gd name="T50" fmla="*/ 43 w 9"/>
                  <a:gd name="T51" fmla="*/ 5 h 6"/>
                  <a:gd name="T52" fmla="*/ 43 w 9"/>
                  <a:gd name="T53" fmla="*/ 5 h 6"/>
                  <a:gd name="T54" fmla="*/ 43 w 9"/>
                  <a:gd name="T55" fmla="*/ 5 h 6"/>
                  <a:gd name="T56" fmla="*/ 38 w 9"/>
                  <a:gd name="T57" fmla="*/ 0 h 6"/>
                  <a:gd name="T58" fmla="*/ 38 w 9"/>
                  <a:gd name="T59" fmla="*/ 0 h 6"/>
                  <a:gd name="T60" fmla="*/ 38 w 9"/>
                  <a:gd name="T61" fmla="*/ 0 h 6"/>
                  <a:gd name="T62" fmla="*/ 38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9227" name="Freeform 32"/>
              <p:cNvSpPr>
                <a:spLocks/>
              </p:cNvSpPr>
              <p:nvPr/>
            </p:nvSpPr>
            <p:spPr bwMode="auto">
              <a:xfrm>
                <a:off x="934" y="3632"/>
                <a:ext cx="44" cy="34"/>
              </a:xfrm>
              <a:custGeom>
                <a:avLst/>
                <a:gdLst>
                  <a:gd name="T0" fmla="*/ 39 w 9"/>
                  <a:gd name="T1" fmla="*/ 15 h 7"/>
                  <a:gd name="T2" fmla="*/ 39 w 9"/>
                  <a:gd name="T3" fmla="*/ 5 h 7"/>
                  <a:gd name="T4" fmla="*/ 24 w 9"/>
                  <a:gd name="T5" fmla="*/ 15 h 7"/>
                  <a:gd name="T6" fmla="*/ 20 w 9"/>
                  <a:gd name="T7" fmla="*/ 19 h 7"/>
                  <a:gd name="T8" fmla="*/ 20 w 9"/>
                  <a:gd name="T9" fmla="*/ 19 h 7"/>
                  <a:gd name="T10" fmla="*/ 10 w 9"/>
                  <a:gd name="T11" fmla="*/ 24 h 7"/>
                  <a:gd name="T12" fmla="*/ 5 w 9"/>
                  <a:gd name="T13" fmla="*/ 29 h 7"/>
                  <a:gd name="T14" fmla="*/ 0 w 9"/>
                  <a:gd name="T15" fmla="*/ 29 h 7"/>
                  <a:gd name="T16" fmla="*/ 10 w 9"/>
                  <a:gd name="T17" fmla="*/ 29 h 7"/>
                  <a:gd name="T18" fmla="*/ 15 w 9"/>
                  <a:gd name="T19" fmla="*/ 24 h 7"/>
                  <a:gd name="T20" fmla="*/ 29 w 9"/>
                  <a:gd name="T21" fmla="*/ 19 h 7"/>
                  <a:gd name="T22" fmla="*/ 39 w 9"/>
                  <a:gd name="T23" fmla="*/ 15 h 7"/>
                  <a:gd name="T24" fmla="*/ 39 w 9"/>
                  <a:gd name="T25" fmla="*/ 15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49228" name="Freeform 33"/>
              <p:cNvSpPr>
                <a:spLocks/>
              </p:cNvSpPr>
              <p:nvPr/>
            </p:nvSpPr>
            <p:spPr bwMode="auto">
              <a:xfrm>
                <a:off x="934" y="3637"/>
                <a:ext cx="39" cy="29"/>
              </a:xfrm>
              <a:custGeom>
                <a:avLst/>
                <a:gdLst>
                  <a:gd name="T0" fmla="*/ 39 w 8"/>
                  <a:gd name="T1" fmla="*/ 10 h 6"/>
                  <a:gd name="T2" fmla="*/ 39 w 8"/>
                  <a:gd name="T3" fmla="*/ 5 h 6"/>
                  <a:gd name="T4" fmla="*/ 39 w 8"/>
                  <a:gd name="T5" fmla="*/ 5 h 6"/>
                  <a:gd name="T6" fmla="*/ 39 w 8"/>
                  <a:gd name="T7" fmla="*/ 0 h 6"/>
                  <a:gd name="T8" fmla="*/ 39 w 8"/>
                  <a:gd name="T9" fmla="*/ 0 h 6"/>
                  <a:gd name="T10" fmla="*/ 39 w 8"/>
                  <a:gd name="T11" fmla="*/ 0 h 6"/>
                  <a:gd name="T12" fmla="*/ 39 w 8"/>
                  <a:gd name="T13" fmla="*/ 0 h 6"/>
                  <a:gd name="T14" fmla="*/ 39 w 8"/>
                  <a:gd name="T15" fmla="*/ 0 h 6"/>
                  <a:gd name="T16" fmla="*/ 39 w 8"/>
                  <a:gd name="T17" fmla="*/ 0 h 6"/>
                  <a:gd name="T18" fmla="*/ 39 w 8"/>
                  <a:gd name="T19" fmla="*/ 0 h 6"/>
                  <a:gd name="T20" fmla="*/ 34 w 8"/>
                  <a:gd name="T21" fmla="*/ 0 h 6"/>
                  <a:gd name="T22" fmla="*/ 34 w 8"/>
                  <a:gd name="T23" fmla="*/ 0 h 6"/>
                  <a:gd name="T24" fmla="*/ 29 w 8"/>
                  <a:gd name="T25" fmla="*/ 0 h 6"/>
                  <a:gd name="T26" fmla="*/ 24 w 8"/>
                  <a:gd name="T27" fmla="*/ 5 h 6"/>
                  <a:gd name="T28" fmla="*/ 24 w 8"/>
                  <a:gd name="T29" fmla="*/ 10 h 6"/>
                  <a:gd name="T30" fmla="*/ 24 w 8"/>
                  <a:gd name="T31" fmla="*/ 10 h 6"/>
                  <a:gd name="T32" fmla="*/ 20 w 8"/>
                  <a:gd name="T33" fmla="*/ 10 h 6"/>
                  <a:gd name="T34" fmla="*/ 20 w 8"/>
                  <a:gd name="T35" fmla="*/ 10 h 6"/>
                  <a:gd name="T36" fmla="*/ 20 w 8"/>
                  <a:gd name="T37" fmla="*/ 10 h 6"/>
                  <a:gd name="T38" fmla="*/ 20 w 8"/>
                  <a:gd name="T39" fmla="*/ 15 h 6"/>
                  <a:gd name="T40" fmla="*/ 20 w 8"/>
                  <a:gd name="T41" fmla="*/ 15 h 6"/>
                  <a:gd name="T42" fmla="*/ 20 w 8"/>
                  <a:gd name="T43" fmla="*/ 15 h 6"/>
                  <a:gd name="T44" fmla="*/ 20 w 8"/>
                  <a:gd name="T45" fmla="*/ 15 h 6"/>
                  <a:gd name="T46" fmla="*/ 10 w 8"/>
                  <a:gd name="T47" fmla="*/ 19 h 6"/>
                  <a:gd name="T48" fmla="*/ 10 w 8"/>
                  <a:gd name="T49" fmla="*/ 19 h 6"/>
                  <a:gd name="T50" fmla="*/ 10 w 8"/>
                  <a:gd name="T51" fmla="*/ 19 h 6"/>
                  <a:gd name="T52" fmla="*/ 10 w 8"/>
                  <a:gd name="T53" fmla="*/ 19 h 6"/>
                  <a:gd name="T54" fmla="*/ 5 w 8"/>
                  <a:gd name="T55" fmla="*/ 19 h 6"/>
                  <a:gd name="T56" fmla="*/ 5 w 8"/>
                  <a:gd name="T57" fmla="*/ 24 h 6"/>
                  <a:gd name="T58" fmla="*/ 5 w 8"/>
                  <a:gd name="T59" fmla="*/ 24 h 6"/>
                  <a:gd name="T60" fmla="*/ 0 w 8"/>
                  <a:gd name="T61" fmla="*/ 24 h 6"/>
                  <a:gd name="T62" fmla="*/ 0 w 8"/>
                  <a:gd name="T63" fmla="*/ 24 h 6"/>
                  <a:gd name="T64" fmla="*/ 0 w 8"/>
                  <a:gd name="T65" fmla="*/ 24 h 6"/>
                  <a:gd name="T66" fmla="*/ 5 w 8"/>
                  <a:gd name="T67" fmla="*/ 29 h 6"/>
                  <a:gd name="T68" fmla="*/ 5 w 8"/>
                  <a:gd name="T69" fmla="*/ 29 h 6"/>
                  <a:gd name="T70" fmla="*/ 5 w 8"/>
                  <a:gd name="T71" fmla="*/ 29 h 6"/>
                  <a:gd name="T72" fmla="*/ 5 w 8"/>
                  <a:gd name="T73" fmla="*/ 29 h 6"/>
                  <a:gd name="T74" fmla="*/ 10 w 8"/>
                  <a:gd name="T75" fmla="*/ 24 h 6"/>
                  <a:gd name="T76" fmla="*/ 10 w 8"/>
                  <a:gd name="T77" fmla="*/ 24 h 6"/>
                  <a:gd name="T78" fmla="*/ 15 w 8"/>
                  <a:gd name="T79" fmla="*/ 24 h 6"/>
                  <a:gd name="T80" fmla="*/ 15 w 8"/>
                  <a:gd name="T81" fmla="*/ 19 h 6"/>
                  <a:gd name="T82" fmla="*/ 15 w 8"/>
                  <a:gd name="T83" fmla="*/ 19 h 6"/>
                  <a:gd name="T84" fmla="*/ 24 w 8"/>
                  <a:gd name="T85" fmla="*/ 19 h 6"/>
                  <a:gd name="T86" fmla="*/ 24 w 8"/>
                  <a:gd name="T87" fmla="*/ 15 h 6"/>
                  <a:gd name="T88" fmla="*/ 29 w 8"/>
                  <a:gd name="T89" fmla="*/ 15 h 6"/>
                  <a:gd name="T90" fmla="*/ 34 w 8"/>
                  <a:gd name="T91" fmla="*/ 15 h 6"/>
                  <a:gd name="T92" fmla="*/ 34 w 8"/>
                  <a:gd name="T93" fmla="*/ 10 h 6"/>
                  <a:gd name="T94" fmla="*/ 34 w 8"/>
                  <a:gd name="T95" fmla="*/ 10 h 6"/>
                  <a:gd name="T96" fmla="*/ 39 w 8"/>
                  <a:gd name="T97" fmla="*/ 10 h 6"/>
                  <a:gd name="T98" fmla="*/ 39 w 8"/>
                  <a:gd name="T99" fmla="*/ 10 h 6"/>
                  <a:gd name="T100" fmla="*/ 39 w 8"/>
                  <a:gd name="T101" fmla="*/ 10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9229" name="Freeform 34"/>
              <p:cNvSpPr>
                <a:spLocks/>
              </p:cNvSpPr>
              <p:nvPr/>
            </p:nvSpPr>
            <p:spPr bwMode="auto">
              <a:xfrm>
                <a:off x="909" y="3676"/>
                <a:ext cx="5" cy="5"/>
              </a:xfrm>
              <a:custGeom>
                <a:avLst/>
                <a:gdLst>
                  <a:gd name="T0" fmla="*/ 5 w 1"/>
                  <a:gd name="T1" fmla="*/ 0 h 1"/>
                  <a:gd name="T2" fmla="*/ 0 w 1"/>
                  <a:gd name="T3" fmla="*/ 0 h 1"/>
                  <a:gd name="T4" fmla="*/ 0 w 1"/>
                  <a:gd name="T5" fmla="*/ 5 h 1"/>
                  <a:gd name="T6" fmla="*/ 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49230" name="Freeform 35"/>
              <p:cNvSpPr>
                <a:spLocks/>
              </p:cNvSpPr>
              <p:nvPr/>
            </p:nvSpPr>
            <p:spPr bwMode="auto">
              <a:xfrm>
                <a:off x="909" y="3676"/>
                <a:ext cx="5" cy="5"/>
              </a:xfrm>
              <a:custGeom>
                <a:avLst/>
                <a:gdLst>
                  <a:gd name="T0" fmla="*/ 5 w 1"/>
                  <a:gd name="T1" fmla="*/ 0 h 1"/>
                  <a:gd name="T2" fmla="*/ 5 w 1"/>
                  <a:gd name="T3" fmla="*/ 0 h 1"/>
                  <a:gd name="T4" fmla="*/ 5 w 1"/>
                  <a:gd name="T5" fmla="*/ 0 h 1"/>
                  <a:gd name="T6" fmla="*/ 5 w 1"/>
                  <a:gd name="T7" fmla="*/ 0 h 1"/>
                  <a:gd name="T8" fmla="*/ 0 w 1"/>
                  <a:gd name="T9" fmla="*/ 0 h 1"/>
                  <a:gd name="T10" fmla="*/ 0 w 1"/>
                  <a:gd name="T11" fmla="*/ 0 h 1"/>
                  <a:gd name="T12" fmla="*/ 0 w 1"/>
                  <a:gd name="T13" fmla="*/ 0 h 1"/>
                  <a:gd name="T14" fmla="*/ 0 w 1"/>
                  <a:gd name="T15" fmla="*/ 0 h 1"/>
                  <a:gd name="T16" fmla="*/ 0 w 1"/>
                  <a:gd name="T17" fmla="*/ 5 h 1"/>
                  <a:gd name="T18" fmla="*/ 0 w 1"/>
                  <a:gd name="T19" fmla="*/ 5 h 1"/>
                  <a:gd name="T20" fmla="*/ 0 w 1"/>
                  <a:gd name="T21" fmla="*/ 5 h 1"/>
                  <a:gd name="T22" fmla="*/ 0 w 1"/>
                  <a:gd name="T23" fmla="*/ 5 h 1"/>
                  <a:gd name="T24" fmla="*/ 0 w 1"/>
                  <a:gd name="T25" fmla="*/ 5 h 1"/>
                  <a:gd name="T26" fmla="*/ 5 w 1"/>
                  <a:gd name="T27" fmla="*/ 5 h 1"/>
                  <a:gd name="T28" fmla="*/ 5 w 1"/>
                  <a:gd name="T29" fmla="*/ 0 h 1"/>
                  <a:gd name="T30" fmla="*/ 5 w 1"/>
                  <a:gd name="T31" fmla="*/ 0 h 1"/>
                  <a:gd name="T32" fmla="*/ 5 w 1"/>
                  <a:gd name="T33" fmla="*/ 0 h 1"/>
                  <a:gd name="T34" fmla="*/ 5 w 1"/>
                  <a:gd name="T35" fmla="*/ 0 h 1"/>
                  <a:gd name="T36" fmla="*/ 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9231" name="Freeform 36"/>
              <p:cNvSpPr>
                <a:spLocks/>
              </p:cNvSpPr>
              <p:nvPr/>
            </p:nvSpPr>
            <p:spPr bwMode="auto">
              <a:xfrm>
                <a:off x="870" y="3682"/>
                <a:ext cx="14" cy="14"/>
              </a:xfrm>
              <a:custGeom>
                <a:avLst/>
                <a:gdLst>
                  <a:gd name="T0" fmla="*/ 9 w 3"/>
                  <a:gd name="T1" fmla="*/ 5 h 3"/>
                  <a:gd name="T2" fmla="*/ 14 w 3"/>
                  <a:gd name="T3" fmla="*/ 5 h 3"/>
                  <a:gd name="T4" fmla="*/ 9 w 3"/>
                  <a:gd name="T5" fmla="*/ 5 h 3"/>
                  <a:gd name="T6" fmla="*/ 14 w 3"/>
                  <a:gd name="T7" fmla="*/ 9 h 3"/>
                  <a:gd name="T8" fmla="*/ 9 w 3"/>
                  <a:gd name="T9" fmla="*/ 9 h 3"/>
                  <a:gd name="T10" fmla="*/ 5 w 3"/>
                  <a:gd name="T11" fmla="*/ 14 h 3"/>
                  <a:gd name="T12" fmla="*/ 0 w 3"/>
                  <a:gd name="T13" fmla="*/ 14 h 3"/>
                  <a:gd name="T14" fmla="*/ 5 w 3"/>
                  <a:gd name="T15" fmla="*/ 5 h 3"/>
                  <a:gd name="T16" fmla="*/ 9 w 3"/>
                  <a:gd name="T17" fmla="*/ 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49232" name="Freeform 37"/>
              <p:cNvSpPr>
                <a:spLocks/>
              </p:cNvSpPr>
              <p:nvPr/>
            </p:nvSpPr>
            <p:spPr bwMode="auto">
              <a:xfrm>
                <a:off x="875" y="3684"/>
                <a:ext cx="14" cy="9"/>
              </a:xfrm>
              <a:custGeom>
                <a:avLst/>
                <a:gdLst>
                  <a:gd name="T0" fmla="*/ 9 w 3"/>
                  <a:gd name="T1" fmla="*/ 0 h 2"/>
                  <a:gd name="T2" fmla="*/ 9 w 3"/>
                  <a:gd name="T3" fmla="*/ 0 h 2"/>
                  <a:gd name="T4" fmla="*/ 9 w 3"/>
                  <a:gd name="T5" fmla="*/ 0 h 2"/>
                  <a:gd name="T6" fmla="*/ 9 w 3"/>
                  <a:gd name="T7" fmla="*/ 0 h 2"/>
                  <a:gd name="T8" fmla="*/ 14 w 3"/>
                  <a:gd name="T9" fmla="*/ 0 h 2"/>
                  <a:gd name="T10" fmla="*/ 14 w 3"/>
                  <a:gd name="T11" fmla="*/ 0 h 2"/>
                  <a:gd name="T12" fmla="*/ 14 w 3"/>
                  <a:gd name="T13" fmla="*/ 0 h 2"/>
                  <a:gd name="T14" fmla="*/ 14 w 3"/>
                  <a:gd name="T15" fmla="*/ 0 h 2"/>
                  <a:gd name="T16" fmla="*/ 14 w 3"/>
                  <a:gd name="T17" fmla="*/ 0 h 2"/>
                  <a:gd name="T18" fmla="*/ 14 w 3"/>
                  <a:gd name="T19" fmla="*/ 0 h 2"/>
                  <a:gd name="T20" fmla="*/ 14 w 3"/>
                  <a:gd name="T21" fmla="*/ 0 h 2"/>
                  <a:gd name="T22" fmla="*/ 9 w 3"/>
                  <a:gd name="T23" fmla="*/ 0 h 2"/>
                  <a:gd name="T24" fmla="*/ 9 w 3"/>
                  <a:gd name="T25" fmla="*/ 5 h 2"/>
                  <a:gd name="T26" fmla="*/ 14 w 3"/>
                  <a:gd name="T27" fmla="*/ 5 h 2"/>
                  <a:gd name="T28" fmla="*/ 14 w 3"/>
                  <a:gd name="T29" fmla="*/ 5 h 2"/>
                  <a:gd name="T30" fmla="*/ 14 w 3"/>
                  <a:gd name="T31" fmla="*/ 5 h 2"/>
                  <a:gd name="T32" fmla="*/ 9 w 3"/>
                  <a:gd name="T33" fmla="*/ 5 h 2"/>
                  <a:gd name="T34" fmla="*/ 9 w 3"/>
                  <a:gd name="T35" fmla="*/ 5 h 2"/>
                  <a:gd name="T36" fmla="*/ 9 w 3"/>
                  <a:gd name="T37" fmla="*/ 5 h 2"/>
                  <a:gd name="T38" fmla="*/ 9 w 3"/>
                  <a:gd name="T39" fmla="*/ 5 h 2"/>
                  <a:gd name="T40" fmla="*/ 9 w 3"/>
                  <a:gd name="T41" fmla="*/ 5 h 2"/>
                  <a:gd name="T42" fmla="*/ 5 w 3"/>
                  <a:gd name="T43" fmla="*/ 9 h 2"/>
                  <a:gd name="T44" fmla="*/ 5 w 3"/>
                  <a:gd name="T45" fmla="*/ 9 h 2"/>
                  <a:gd name="T46" fmla="*/ 5 w 3"/>
                  <a:gd name="T47" fmla="*/ 9 h 2"/>
                  <a:gd name="T48" fmla="*/ 0 w 3"/>
                  <a:gd name="T49" fmla="*/ 9 h 2"/>
                  <a:gd name="T50" fmla="*/ 0 w 3"/>
                  <a:gd name="T51" fmla="*/ 9 h 2"/>
                  <a:gd name="T52" fmla="*/ 0 w 3"/>
                  <a:gd name="T53" fmla="*/ 5 h 2"/>
                  <a:gd name="T54" fmla="*/ 5 w 3"/>
                  <a:gd name="T55" fmla="*/ 5 h 2"/>
                  <a:gd name="T56" fmla="*/ 5 w 3"/>
                  <a:gd name="T57" fmla="*/ 5 h 2"/>
                  <a:gd name="T58" fmla="*/ 5 w 3"/>
                  <a:gd name="T59" fmla="*/ 5 h 2"/>
                  <a:gd name="T60" fmla="*/ 5 w 3"/>
                  <a:gd name="T61" fmla="*/ 0 h 2"/>
                  <a:gd name="T62" fmla="*/ 9 w 3"/>
                  <a:gd name="T63" fmla="*/ 0 h 2"/>
                  <a:gd name="T64" fmla="*/ 9 w 3"/>
                  <a:gd name="T65" fmla="*/ 0 h 2"/>
                  <a:gd name="T66" fmla="*/ 9 w 3"/>
                  <a:gd name="T67" fmla="*/ 0 h 2"/>
                  <a:gd name="T68" fmla="*/ 9 w 3"/>
                  <a:gd name="T69" fmla="*/ 0 h 2"/>
                  <a:gd name="T70" fmla="*/ 9 w 3"/>
                  <a:gd name="T71" fmla="*/ 0 h 2"/>
                  <a:gd name="T72" fmla="*/ 9 w 3"/>
                  <a:gd name="T73" fmla="*/ 0 h 2"/>
                  <a:gd name="T74" fmla="*/ 9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9233" name="Freeform 38"/>
              <p:cNvSpPr>
                <a:spLocks/>
              </p:cNvSpPr>
              <p:nvPr/>
            </p:nvSpPr>
            <p:spPr bwMode="auto">
              <a:xfrm>
                <a:off x="833" y="3690"/>
                <a:ext cx="19" cy="10"/>
              </a:xfrm>
              <a:custGeom>
                <a:avLst/>
                <a:gdLst>
                  <a:gd name="T0" fmla="*/ 14 w 4"/>
                  <a:gd name="T1" fmla="*/ 5 h 2"/>
                  <a:gd name="T2" fmla="*/ 14 w 4"/>
                  <a:gd name="T3" fmla="*/ 0 h 2"/>
                  <a:gd name="T4" fmla="*/ 19 w 4"/>
                  <a:gd name="T5" fmla="*/ 0 h 2"/>
                  <a:gd name="T6" fmla="*/ 19 w 4"/>
                  <a:gd name="T7" fmla="*/ 5 h 2"/>
                  <a:gd name="T8" fmla="*/ 5 w 4"/>
                  <a:gd name="T9" fmla="*/ 10 h 2"/>
                  <a:gd name="T10" fmla="*/ 14 w 4"/>
                  <a:gd name="T11" fmla="*/ 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49234" name="Freeform 39"/>
              <p:cNvSpPr>
                <a:spLocks/>
              </p:cNvSpPr>
              <p:nvPr/>
            </p:nvSpPr>
            <p:spPr bwMode="auto">
              <a:xfrm>
                <a:off x="838" y="3690"/>
                <a:ext cx="14" cy="10"/>
              </a:xfrm>
              <a:custGeom>
                <a:avLst/>
                <a:gdLst>
                  <a:gd name="T0" fmla="*/ 9 w 3"/>
                  <a:gd name="T1" fmla="*/ 5 h 2"/>
                  <a:gd name="T2" fmla="*/ 9 w 3"/>
                  <a:gd name="T3" fmla="*/ 5 h 2"/>
                  <a:gd name="T4" fmla="*/ 9 w 3"/>
                  <a:gd name="T5" fmla="*/ 0 h 2"/>
                  <a:gd name="T6" fmla="*/ 9 w 3"/>
                  <a:gd name="T7" fmla="*/ 0 h 2"/>
                  <a:gd name="T8" fmla="*/ 9 w 3"/>
                  <a:gd name="T9" fmla="*/ 0 h 2"/>
                  <a:gd name="T10" fmla="*/ 9 w 3"/>
                  <a:gd name="T11" fmla="*/ 0 h 2"/>
                  <a:gd name="T12" fmla="*/ 9 w 3"/>
                  <a:gd name="T13" fmla="*/ 0 h 2"/>
                  <a:gd name="T14" fmla="*/ 14 w 3"/>
                  <a:gd name="T15" fmla="*/ 0 h 2"/>
                  <a:gd name="T16" fmla="*/ 14 w 3"/>
                  <a:gd name="T17" fmla="*/ 0 h 2"/>
                  <a:gd name="T18" fmla="*/ 14 w 3"/>
                  <a:gd name="T19" fmla="*/ 0 h 2"/>
                  <a:gd name="T20" fmla="*/ 14 w 3"/>
                  <a:gd name="T21" fmla="*/ 5 h 2"/>
                  <a:gd name="T22" fmla="*/ 14 w 3"/>
                  <a:gd name="T23" fmla="*/ 5 h 2"/>
                  <a:gd name="T24" fmla="*/ 14 w 3"/>
                  <a:gd name="T25" fmla="*/ 5 h 2"/>
                  <a:gd name="T26" fmla="*/ 14 w 3"/>
                  <a:gd name="T27" fmla="*/ 5 h 2"/>
                  <a:gd name="T28" fmla="*/ 9 w 3"/>
                  <a:gd name="T29" fmla="*/ 10 h 2"/>
                  <a:gd name="T30" fmla="*/ 5 w 3"/>
                  <a:gd name="T31" fmla="*/ 10 h 2"/>
                  <a:gd name="T32" fmla="*/ 0 w 3"/>
                  <a:gd name="T33" fmla="*/ 10 h 2"/>
                  <a:gd name="T34" fmla="*/ 0 w 3"/>
                  <a:gd name="T35" fmla="*/ 10 h 2"/>
                  <a:gd name="T36" fmla="*/ 0 w 3"/>
                  <a:gd name="T37" fmla="*/ 10 h 2"/>
                  <a:gd name="T38" fmla="*/ 0 w 3"/>
                  <a:gd name="T39" fmla="*/ 10 h 2"/>
                  <a:gd name="T40" fmla="*/ 0 w 3"/>
                  <a:gd name="T41" fmla="*/ 10 h 2"/>
                  <a:gd name="T42" fmla="*/ 0 w 3"/>
                  <a:gd name="T43" fmla="*/ 10 h 2"/>
                  <a:gd name="T44" fmla="*/ 5 w 3"/>
                  <a:gd name="T45" fmla="*/ 10 h 2"/>
                  <a:gd name="T46" fmla="*/ 9 w 3"/>
                  <a:gd name="T47" fmla="*/ 5 h 2"/>
                  <a:gd name="T48" fmla="*/ 9 w 3"/>
                  <a:gd name="T49" fmla="*/ 5 h 2"/>
                  <a:gd name="T50" fmla="*/ 9 w 3"/>
                  <a:gd name="T51" fmla="*/ 5 h 2"/>
                  <a:gd name="T52" fmla="*/ 9 w 3"/>
                  <a:gd name="T53" fmla="*/ 5 h 2"/>
                  <a:gd name="T54" fmla="*/ 9 w 3"/>
                  <a:gd name="T55" fmla="*/ 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9235" name="Freeform 40"/>
              <p:cNvSpPr>
                <a:spLocks/>
              </p:cNvSpPr>
              <p:nvPr/>
            </p:nvSpPr>
            <p:spPr bwMode="auto">
              <a:xfrm>
                <a:off x="814" y="3691"/>
                <a:ext cx="10" cy="15"/>
              </a:xfrm>
              <a:custGeom>
                <a:avLst/>
                <a:gdLst>
                  <a:gd name="T0" fmla="*/ 5 w 2"/>
                  <a:gd name="T1" fmla="*/ 5 h 3"/>
                  <a:gd name="T2" fmla="*/ 0 w 2"/>
                  <a:gd name="T3" fmla="*/ 0 h 3"/>
                  <a:gd name="T4" fmla="*/ 0 w 2"/>
                  <a:gd name="T5" fmla="*/ 0 h 3"/>
                  <a:gd name="T6" fmla="*/ 5 w 2"/>
                  <a:gd name="T7" fmla="*/ 10 h 3"/>
                  <a:gd name="T8" fmla="*/ 0 w 2"/>
                  <a:gd name="T9" fmla="*/ 10 h 3"/>
                  <a:gd name="T10" fmla="*/ 0 w 2"/>
                  <a:gd name="T11" fmla="*/ 10 h 3"/>
                  <a:gd name="T12" fmla="*/ 0 w 2"/>
                  <a:gd name="T13" fmla="*/ 15 h 3"/>
                  <a:gd name="T14" fmla="*/ 5 w 2"/>
                  <a:gd name="T15" fmla="*/ 15 h 3"/>
                  <a:gd name="T16" fmla="*/ 5 w 2"/>
                  <a:gd name="T17" fmla="*/ 15 h 3"/>
                  <a:gd name="T18" fmla="*/ 10 w 2"/>
                  <a:gd name="T19" fmla="*/ 15 h 3"/>
                  <a:gd name="T20" fmla="*/ 10 w 2"/>
                  <a:gd name="T21" fmla="*/ 5 h 3"/>
                  <a:gd name="T22" fmla="*/ 10 w 2"/>
                  <a:gd name="T23" fmla="*/ 0 h 3"/>
                  <a:gd name="T24" fmla="*/ 5 w 2"/>
                  <a:gd name="T25" fmla="*/ 0 h 3"/>
                  <a:gd name="T26" fmla="*/ 5 w 2"/>
                  <a:gd name="T27" fmla="*/ 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49236" name="Freeform 41"/>
              <p:cNvSpPr>
                <a:spLocks/>
              </p:cNvSpPr>
              <p:nvPr/>
            </p:nvSpPr>
            <p:spPr bwMode="auto">
              <a:xfrm>
                <a:off x="814" y="3691"/>
                <a:ext cx="10" cy="15"/>
              </a:xfrm>
              <a:custGeom>
                <a:avLst/>
                <a:gdLst>
                  <a:gd name="T0" fmla="*/ 5 w 2"/>
                  <a:gd name="T1" fmla="*/ 5 h 3"/>
                  <a:gd name="T2" fmla="*/ 5 w 2"/>
                  <a:gd name="T3" fmla="*/ 0 h 3"/>
                  <a:gd name="T4" fmla="*/ 5 w 2"/>
                  <a:gd name="T5" fmla="*/ 0 h 3"/>
                  <a:gd name="T6" fmla="*/ 5 w 2"/>
                  <a:gd name="T7" fmla="*/ 0 h 3"/>
                  <a:gd name="T8" fmla="*/ 0 w 2"/>
                  <a:gd name="T9" fmla="*/ 0 h 3"/>
                  <a:gd name="T10" fmla="*/ 0 w 2"/>
                  <a:gd name="T11" fmla="*/ 0 h 3"/>
                  <a:gd name="T12" fmla="*/ 0 w 2"/>
                  <a:gd name="T13" fmla="*/ 5 h 3"/>
                  <a:gd name="T14" fmla="*/ 5 w 2"/>
                  <a:gd name="T15" fmla="*/ 5 h 3"/>
                  <a:gd name="T16" fmla="*/ 5 w 2"/>
                  <a:gd name="T17" fmla="*/ 5 h 3"/>
                  <a:gd name="T18" fmla="*/ 5 w 2"/>
                  <a:gd name="T19" fmla="*/ 10 h 3"/>
                  <a:gd name="T20" fmla="*/ 0 w 2"/>
                  <a:gd name="T21" fmla="*/ 10 h 3"/>
                  <a:gd name="T22" fmla="*/ 0 w 2"/>
                  <a:gd name="T23" fmla="*/ 10 h 3"/>
                  <a:gd name="T24" fmla="*/ 0 w 2"/>
                  <a:gd name="T25" fmla="*/ 10 h 3"/>
                  <a:gd name="T26" fmla="*/ 0 w 2"/>
                  <a:gd name="T27" fmla="*/ 10 h 3"/>
                  <a:gd name="T28" fmla="*/ 0 w 2"/>
                  <a:gd name="T29" fmla="*/ 10 h 3"/>
                  <a:gd name="T30" fmla="*/ 0 w 2"/>
                  <a:gd name="T31" fmla="*/ 10 h 3"/>
                  <a:gd name="T32" fmla="*/ 0 w 2"/>
                  <a:gd name="T33" fmla="*/ 15 h 3"/>
                  <a:gd name="T34" fmla="*/ 5 w 2"/>
                  <a:gd name="T35" fmla="*/ 15 h 3"/>
                  <a:gd name="T36" fmla="*/ 5 w 2"/>
                  <a:gd name="T37" fmla="*/ 15 h 3"/>
                  <a:gd name="T38" fmla="*/ 5 w 2"/>
                  <a:gd name="T39" fmla="*/ 15 h 3"/>
                  <a:gd name="T40" fmla="*/ 5 w 2"/>
                  <a:gd name="T41" fmla="*/ 15 h 3"/>
                  <a:gd name="T42" fmla="*/ 5 w 2"/>
                  <a:gd name="T43" fmla="*/ 15 h 3"/>
                  <a:gd name="T44" fmla="*/ 10 w 2"/>
                  <a:gd name="T45" fmla="*/ 15 h 3"/>
                  <a:gd name="T46" fmla="*/ 10 w 2"/>
                  <a:gd name="T47" fmla="*/ 10 h 3"/>
                  <a:gd name="T48" fmla="*/ 10 w 2"/>
                  <a:gd name="T49" fmla="*/ 5 h 3"/>
                  <a:gd name="T50" fmla="*/ 10 w 2"/>
                  <a:gd name="T51" fmla="*/ 5 h 3"/>
                  <a:gd name="T52" fmla="*/ 10 w 2"/>
                  <a:gd name="T53" fmla="*/ 5 h 3"/>
                  <a:gd name="T54" fmla="*/ 10 w 2"/>
                  <a:gd name="T55" fmla="*/ 0 h 3"/>
                  <a:gd name="T56" fmla="*/ 10 w 2"/>
                  <a:gd name="T57" fmla="*/ 0 h 3"/>
                  <a:gd name="T58" fmla="*/ 10 w 2"/>
                  <a:gd name="T59" fmla="*/ 0 h 3"/>
                  <a:gd name="T60" fmla="*/ 5 w 2"/>
                  <a:gd name="T61" fmla="*/ 0 h 3"/>
                  <a:gd name="T62" fmla="*/ 5 w 2"/>
                  <a:gd name="T63" fmla="*/ 0 h 3"/>
                  <a:gd name="T64" fmla="*/ 5 w 2"/>
                  <a:gd name="T65" fmla="*/ 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9237" name="Freeform 42"/>
              <p:cNvSpPr>
                <a:spLocks/>
              </p:cNvSpPr>
              <p:nvPr/>
            </p:nvSpPr>
            <p:spPr bwMode="auto">
              <a:xfrm>
                <a:off x="795" y="3693"/>
                <a:ext cx="15" cy="15"/>
              </a:xfrm>
              <a:custGeom>
                <a:avLst/>
                <a:gdLst>
                  <a:gd name="T0" fmla="*/ 15 w 3"/>
                  <a:gd name="T1" fmla="*/ 15 h 3"/>
                  <a:gd name="T2" fmla="*/ 15 w 3"/>
                  <a:gd name="T3" fmla="*/ 15 h 3"/>
                  <a:gd name="T4" fmla="*/ 15 w 3"/>
                  <a:gd name="T5" fmla="*/ 15 h 3"/>
                  <a:gd name="T6" fmla="*/ 15 w 3"/>
                  <a:gd name="T7" fmla="*/ 15 h 3"/>
                  <a:gd name="T8" fmla="*/ 15 w 3"/>
                  <a:gd name="T9" fmla="*/ 15 h 3"/>
                  <a:gd name="T10" fmla="*/ 15 w 3"/>
                  <a:gd name="T11" fmla="*/ 15 h 3"/>
                  <a:gd name="T12" fmla="*/ 10 w 3"/>
                  <a:gd name="T13" fmla="*/ 10 h 3"/>
                  <a:gd name="T14" fmla="*/ 5 w 3"/>
                  <a:gd name="T15" fmla="*/ 5 h 3"/>
                  <a:gd name="T16" fmla="*/ 5 w 3"/>
                  <a:gd name="T17" fmla="*/ 5 h 3"/>
                  <a:gd name="T18" fmla="*/ 5 w 3"/>
                  <a:gd name="T19" fmla="*/ 5 h 3"/>
                  <a:gd name="T20" fmla="*/ 5 w 3"/>
                  <a:gd name="T21" fmla="*/ 5 h 3"/>
                  <a:gd name="T22" fmla="*/ 5 w 3"/>
                  <a:gd name="T23" fmla="*/ 5 h 3"/>
                  <a:gd name="T24" fmla="*/ 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5 h 3"/>
                  <a:gd name="T42" fmla="*/ 0 w 3"/>
                  <a:gd name="T43" fmla="*/ 5 h 3"/>
                  <a:gd name="T44" fmla="*/ 0 w 3"/>
                  <a:gd name="T45" fmla="*/ 5 h 3"/>
                  <a:gd name="T46" fmla="*/ 0 w 3"/>
                  <a:gd name="T47" fmla="*/ 5 h 3"/>
                  <a:gd name="T48" fmla="*/ 5 w 3"/>
                  <a:gd name="T49" fmla="*/ 5 h 3"/>
                  <a:gd name="T50" fmla="*/ 5 w 3"/>
                  <a:gd name="T51" fmla="*/ 10 h 3"/>
                  <a:gd name="T52" fmla="*/ 5 w 3"/>
                  <a:gd name="T53" fmla="*/ 10 h 3"/>
                  <a:gd name="T54" fmla="*/ 10 w 3"/>
                  <a:gd name="T55" fmla="*/ 15 h 3"/>
                  <a:gd name="T56" fmla="*/ 10 w 3"/>
                  <a:gd name="T57" fmla="*/ 15 h 3"/>
                  <a:gd name="T58" fmla="*/ 15 w 3"/>
                  <a:gd name="T59" fmla="*/ 15 h 3"/>
                  <a:gd name="T60" fmla="*/ 15 w 3"/>
                  <a:gd name="T61" fmla="*/ 15 h 3"/>
                  <a:gd name="T62" fmla="*/ 15 w 3"/>
                  <a:gd name="T63" fmla="*/ 15 h 3"/>
                  <a:gd name="T64" fmla="*/ 15 w 3"/>
                  <a:gd name="T65" fmla="*/ 15 h 3"/>
                  <a:gd name="T66" fmla="*/ 15 w 3"/>
                  <a:gd name="T67" fmla="*/ 1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9238" name="Freeform 43"/>
              <p:cNvSpPr>
                <a:spLocks/>
              </p:cNvSpPr>
              <p:nvPr/>
            </p:nvSpPr>
            <p:spPr bwMode="auto">
              <a:xfrm>
                <a:off x="768" y="3683"/>
                <a:ext cx="19" cy="10"/>
              </a:xfrm>
              <a:custGeom>
                <a:avLst/>
                <a:gdLst>
                  <a:gd name="T0" fmla="*/ 0 w 4"/>
                  <a:gd name="T1" fmla="*/ 5 h 2"/>
                  <a:gd name="T2" fmla="*/ 0 w 4"/>
                  <a:gd name="T3" fmla="*/ 5 h 2"/>
                  <a:gd name="T4" fmla="*/ 5 w 4"/>
                  <a:gd name="T5" fmla="*/ 0 h 2"/>
                  <a:gd name="T6" fmla="*/ 5 w 4"/>
                  <a:gd name="T7" fmla="*/ 0 h 2"/>
                  <a:gd name="T8" fmla="*/ 10 w 4"/>
                  <a:gd name="T9" fmla="*/ 0 h 2"/>
                  <a:gd name="T10" fmla="*/ 14 w 4"/>
                  <a:gd name="T11" fmla="*/ 0 h 2"/>
                  <a:gd name="T12" fmla="*/ 14 w 4"/>
                  <a:gd name="T13" fmla="*/ 0 h 2"/>
                  <a:gd name="T14" fmla="*/ 14 w 4"/>
                  <a:gd name="T15" fmla="*/ 0 h 2"/>
                  <a:gd name="T16" fmla="*/ 14 w 4"/>
                  <a:gd name="T17" fmla="*/ 5 h 2"/>
                  <a:gd name="T18" fmla="*/ 19 w 4"/>
                  <a:gd name="T19" fmla="*/ 5 h 2"/>
                  <a:gd name="T20" fmla="*/ 19 w 4"/>
                  <a:gd name="T21" fmla="*/ 5 h 2"/>
                  <a:gd name="T22" fmla="*/ 19 w 4"/>
                  <a:gd name="T23" fmla="*/ 5 h 2"/>
                  <a:gd name="T24" fmla="*/ 19 w 4"/>
                  <a:gd name="T25" fmla="*/ 5 h 2"/>
                  <a:gd name="T26" fmla="*/ 19 w 4"/>
                  <a:gd name="T27" fmla="*/ 5 h 2"/>
                  <a:gd name="T28" fmla="*/ 19 w 4"/>
                  <a:gd name="T29" fmla="*/ 5 h 2"/>
                  <a:gd name="T30" fmla="*/ 19 w 4"/>
                  <a:gd name="T31" fmla="*/ 5 h 2"/>
                  <a:gd name="T32" fmla="*/ 19 w 4"/>
                  <a:gd name="T33" fmla="*/ 10 h 2"/>
                  <a:gd name="T34" fmla="*/ 19 w 4"/>
                  <a:gd name="T35" fmla="*/ 10 h 2"/>
                  <a:gd name="T36" fmla="*/ 19 w 4"/>
                  <a:gd name="T37" fmla="*/ 10 h 2"/>
                  <a:gd name="T38" fmla="*/ 19 w 4"/>
                  <a:gd name="T39" fmla="*/ 10 h 2"/>
                  <a:gd name="T40" fmla="*/ 14 w 4"/>
                  <a:gd name="T41" fmla="*/ 5 h 2"/>
                  <a:gd name="T42" fmla="*/ 14 w 4"/>
                  <a:gd name="T43" fmla="*/ 5 h 2"/>
                  <a:gd name="T44" fmla="*/ 14 w 4"/>
                  <a:gd name="T45" fmla="*/ 10 h 2"/>
                  <a:gd name="T46" fmla="*/ 14 w 4"/>
                  <a:gd name="T47" fmla="*/ 10 h 2"/>
                  <a:gd name="T48" fmla="*/ 14 w 4"/>
                  <a:gd name="T49" fmla="*/ 10 h 2"/>
                  <a:gd name="T50" fmla="*/ 10 w 4"/>
                  <a:gd name="T51" fmla="*/ 10 h 2"/>
                  <a:gd name="T52" fmla="*/ 10 w 4"/>
                  <a:gd name="T53" fmla="*/ 10 h 2"/>
                  <a:gd name="T54" fmla="*/ 10 w 4"/>
                  <a:gd name="T55" fmla="*/ 10 h 2"/>
                  <a:gd name="T56" fmla="*/ 10 w 4"/>
                  <a:gd name="T57" fmla="*/ 10 h 2"/>
                  <a:gd name="T58" fmla="*/ 10 w 4"/>
                  <a:gd name="T59" fmla="*/ 10 h 2"/>
                  <a:gd name="T60" fmla="*/ 10 w 4"/>
                  <a:gd name="T61" fmla="*/ 10 h 2"/>
                  <a:gd name="T62" fmla="*/ 10 w 4"/>
                  <a:gd name="T63" fmla="*/ 10 h 2"/>
                  <a:gd name="T64" fmla="*/ 5 w 4"/>
                  <a:gd name="T65" fmla="*/ 10 h 2"/>
                  <a:gd name="T66" fmla="*/ 5 w 4"/>
                  <a:gd name="T67" fmla="*/ 10 h 2"/>
                  <a:gd name="T68" fmla="*/ 5 w 4"/>
                  <a:gd name="T69" fmla="*/ 5 h 2"/>
                  <a:gd name="T70" fmla="*/ 5 w 4"/>
                  <a:gd name="T71" fmla="*/ 5 h 2"/>
                  <a:gd name="T72" fmla="*/ 5 w 4"/>
                  <a:gd name="T73" fmla="*/ 5 h 2"/>
                  <a:gd name="T74" fmla="*/ 5 w 4"/>
                  <a:gd name="T75" fmla="*/ 5 h 2"/>
                  <a:gd name="T76" fmla="*/ 5 w 4"/>
                  <a:gd name="T77" fmla="*/ 5 h 2"/>
                  <a:gd name="T78" fmla="*/ 5 w 4"/>
                  <a:gd name="T79" fmla="*/ 5 h 2"/>
                  <a:gd name="T80" fmla="*/ 5 w 4"/>
                  <a:gd name="T81" fmla="*/ 5 h 2"/>
                  <a:gd name="T82" fmla="*/ 5 w 4"/>
                  <a:gd name="T83" fmla="*/ 5 h 2"/>
                  <a:gd name="T84" fmla="*/ 5 w 4"/>
                  <a:gd name="T85" fmla="*/ 5 h 2"/>
                  <a:gd name="T86" fmla="*/ 5 w 4"/>
                  <a:gd name="T87" fmla="*/ 5 h 2"/>
                  <a:gd name="T88" fmla="*/ 5 w 4"/>
                  <a:gd name="T89" fmla="*/ 5 h 2"/>
                  <a:gd name="T90" fmla="*/ 5 w 4"/>
                  <a:gd name="T91" fmla="*/ 5 h 2"/>
                  <a:gd name="T92" fmla="*/ 5 w 4"/>
                  <a:gd name="T93" fmla="*/ 5 h 2"/>
                  <a:gd name="T94" fmla="*/ 0 w 4"/>
                  <a:gd name="T95" fmla="*/ 5 h 2"/>
                  <a:gd name="T96" fmla="*/ 0 w 4"/>
                  <a:gd name="T97" fmla="*/ 5 h 2"/>
                  <a:gd name="T98" fmla="*/ 0 w 4"/>
                  <a:gd name="T99" fmla="*/ 5 h 2"/>
                  <a:gd name="T100" fmla="*/ 0 w 4"/>
                  <a:gd name="T101" fmla="*/ 5 h 2"/>
                  <a:gd name="T102" fmla="*/ 0 w 4"/>
                  <a:gd name="T103" fmla="*/ 5 h 2"/>
                  <a:gd name="T104" fmla="*/ 0 w 4"/>
                  <a:gd name="T105" fmla="*/ 5 h 2"/>
                  <a:gd name="T106" fmla="*/ 0 w 4"/>
                  <a:gd name="T107" fmla="*/ 5 h 2"/>
                  <a:gd name="T108" fmla="*/ 0 w 4"/>
                  <a:gd name="T109" fmla="*/ 5 h 2"/>
                  <a:gd name="T110" fmla="*/ 0 w 4"/>
                  <a:gd name="T111" fmla="*/ 5 h 2"/>
                  <a:gd name="T112" fmla="*/ 0 w 4"/>
                  <a:gd name="T113" fmla="*/ 5 h 2"/>
                  <a:gd name="T114" fmla="*/ 0 w 4"/>
                  <a:gd name="T115" fmla="*/ 5 h 2"/>
                  <a:gd name="T116" fmla="*/ 0 w 4"/>
                  <a:gd name="T117" fmla="*/ 5 h 2"/>
                  <a:gd name="T118" fmla="*/ 0 w 4"/>
                  <a:gd name="T119" fmla="*/ 5 h 2"/>
                  <a:gd name="T120" fmla="*/ 0 w 4"/>
                  <a:gd name="T121" fmla="*/ 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49213" name="Freeform 46"/>
            <p:cNvSpPr>
              <a:spLocks/>
            </p:cNvSpPr>
            <p:nvPr/>
          </p:nvSpPr>
          <p:spPr bwMode="auto">
            <a:xfrm>
              <a:off x="1529" y="1282"/>
              <a:ext cx="554" cy="439"/>
            </a:xfrm>
            <a:custGeom>
              <a:avLst/>
              <a:gdLst>
                <a:gd name="T0" fmla="*/ 0 w 108"/>
                <a:gd name="T1" fmla="*/ 327 h 90"/>
                <a:gd name="T2" fmla="*/ 0 w 108"/>
                <a:gd name="T3" fmla="*/ 302 h 90"/>
                <a:gd name="T4" fmla="*/ 5 w 108"/>
                <a:gd name="T5" fmla="*/ 278 h 90"/>
                <a:gd name="T6" fmla="*/ 10 w 108"/>
                <a:gd name="T7" fmla="*/ 249 h 90"/>
                <a:gd name="T8" fmla="*/ 15 w 108"/>
                <a:gd name="T9" fmla="*/ 239 h 90"/>
                <a:gd name="T10" fmla="*/ 26 w 108"/>
                <a:gd name="T11" fmla="*/ 229 h 90"/>
                <a:gd name="T12" fmla="*/ 26 w 108"/>
                <a:gd name="T13" fmla="*/ 220 h 90"/>
                <a:gd name="T14" fmla="*/ 51 w 108"/>
                <a:gd name="T15" fmla="*/ 180 h 90"/>
                <a:gd name="T16" fmla="*/ 82 w 108"/>
                <a:gd name="T17" fmla="*/ 112 h 90"/>
                <a:gd name="T18" fmla="*/ 103 w 108"/>
                <a:gd name="T19" fmla="*/ 63 h 90"/>
                <a:gd name="T20" fmla="*/ 123 w 108"/>
                <a:gd name="T21" fmla="*/ 15 h 90"/>
                <a:gd name="T22" fmla="*/ 123 w 108"/>
                <a:gd name="T23" fmla="*/ 0 h 90"/>
                <a:gd name="T24" fmla="*/ 139 w 108"/>
                <a:gd name="T25" fmla="*/ 0 h 90"/>
                <a:gd name="T26" fmla="*/ 154 w 108"/>
                <a:gd name="T27" fmla="*/ 5 h 90"/>
                <a:gd name="T28" fmla="*/ 159 w 108"/>
                <a:gd name="T29" fmla="*/ 10 h 90"/>
                <a:gd name="T30" fmla="*/ 180 w 108"/>
                <a:gd name="T31" fmla="*/ 24 h 90"/>
                <a:gd name="T32" fmla="*/ 180 w 108"/>
                <a:gd name="T33" fmla="*/ 39 h 90"/>
                <a:gd name="T34" fmla="*/ 185 w 108"/>
                <a:gd name="T35" fmla="*/ 68 h 90"/>
                <a:gd name="T36" fmla="*/ 221 w 108"/>
                <a:gd name="T37" fmla="*/ 78 h 90"/>
                <a:gd name="T38" fmla="*/ 246 w 108"/>
                <a:gd name="T39" fmla="*/ 78 h 90"/>
                <a:gd name="T40" fmla="*/ 277 w 108"/>
                <a:gd name="T41" fmla="*/ 88 h 90"/>
                <a:gd name="T42" fmla="*/ 313 w 108"/>
                <a:gd name="T43" fmla="*/ 88 h 90"/>
                <a:gd name="T44" fmla="*/ 333 w 108"/>
                <a:gd name="T45" fmla="*/ 93 h 90"/>
                <a:gd name="T46" fmla="*/ 349 w 108"/>
                <a:gd name="T47" fmla="*/ 88 h 90"/>
                <a:gd name="T48" fmla="*/ 364 w 108"/>
                <a:gd name="T49" fmla="*/ 93 h 90"/>
                <a:gd name="T50" fmla="*/ 380 w 108"/>
                <a:gd name="T51" fmla="*/ 88 h 90"/>
                <a:gd name="T52" fmla="*/ 390 w 108"/>
                <a:gd name="T53" fmla="*/ 93 h 90"/>
                <a:gd name="T54" fmla="*/ 405 w 108"/>
                <a:gd name="T55" fmla="*/ 93 h 90"/>
                <a:gd name="T56" fmla="*/ 533 w 108"/>
                <a:gd name="T57" fmla="*/ 117 h 90"/>
                <a:gd name="T58" fmla="*/ 539 w 108"/>
                <a:gd name="T59" fmla="*/ 132 h 90"/>
                <a:gd name="T60" fmla="*/ 554 w 108"/>
                <a:gd name="T61" fmla="*/ 137 h 90"/>
                <a:gd name="T62" fmla="*/ 523 w 108"/>
                <a:gd name="T63" fmla="*/ 195 h 90"/>
                <a:gd name="T64" fmla="*/ 518 w 108"/>
                <a:gd name="T65" fmla="*/ 205 h 90"/>
                <a:gd name="T66" fmla="*/ 503 w 108"/>
                <a:gd name="T67" fmla="*/ 215 h 90"/>
                <a:gd name="T68" fmla="*/ 482 w 108"/>
                <a:gd name="T69" fmla="*/ 249 h 90"/>
                <a:gd name="T70" fmla="*/ 498 w 108"/>
                <a:gd name="T71" fmla="*/ 259 h 90"/>
                <a:gd name="T72" fmla="*/ 498 w 108"/>
                <a:gd name="T73" fmla="*/ 268 h 90"/>
                <a:gd name="T74" fmla="*/ 492 w 108"/>
                <a:gd name="T75" fmla="*/ 273 h 90"/>
                <a:gd name="T76" fmla="*/ 487 w 108"/>
                <a:gd name="T77" fmla="*/ 293 h 90"/>
                <a:gd name="T78" fmla="*/ 267 w 108"/>
                <a:gd name="T79" fmla="*/ 395 h 90"/>
                <a:gd name="T80" fmla="*/ 5 w 108"/>
                <a:gd name="T81" fmla="*/ 332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9214" name="Freeform 52"/>
            <p:cNvSpPr>
              <a:spLocks/>
            </p:cNvSpPr>
            <p:nvPr/>
          </p:nvSpPr>
          <p:spPr bwMode="auto">
            <a:xfrm>
              <a:off x="3467" y="2604"/>
              <a:ext cx="394" cy="322"/>
            </a:xfrm>
            <a:custGeom>
              <a:avLst/>
              <a:gdLst>
                <a:gd name="T0" fmla="*/ 210 w 77"/>
                <a:gd name="T1" fmla="*/ 5 h 66"/>
                <a:gd name="T2" fmla="*/ 225 w 77"/>
                <a:gd name="T3" fmla="*/ 49 h 66"/>
                <a:gd name="T4" fmla="*/ 220 w 77"/>
                <a:gd name="T5" fmla="*/ 63 h 66"/>
                <a:gd name="T6" fmla="*/ 205 w 77"/>
                <a:gd name="T7" fmla="*/ 107 h 66"/>
                <a:gd name="T8" fmla="*/ 327 w 77"/>
                <a:gd name="T9" fmla="*/ 161 h 66"/>
                <a:gd name="T10" fmla="*/ 327 w 77"/>
                <a:gd name="T11" fmla="*/ 195 h 66"/>
                <a:gd name="T12" fmla="*/ 322 w 77"/>
                <a:gd name="T13" fmla="*/ 220 h 66"/>
                <a:gd name="T14" fmla="*/ 297 w 77"/>
                <a:gd name="T15" fmla="*/ 215 h 66"/>
                <a:gd name="T16" fmla="*/ 287 w 77"/>
                <a:gd name="T17" fmla="*/ 239 h 66"/>
                <a:gd name="T18" fmla="*/ 317 w 77"/>
                <a:gd name="T19" fmla="*/ 234 h 66"/>
                <a:gd name="T20" fmla="*/ 338 w 77"/>
                <a:gd name="T21" fmla="*/ 229 h 66"/>
                <a:gd name="T22" fmla="*/ 327 w 77"/>
                <a:gd name="T23" fmla="*/ 239 h 66"/>
                <a:gd name="T24" fmla="*/ 338 w 77"/>
                <a:gd name="T25" fmla="*/ 249 h 66"/>
                <a:gd name="T26" fmla="*/ 363 w 77"/>
                <a:gd name="T27" fmla="*/ 229 h 66"/>
                <a:gd name="T28" fmla="*/ 379 w 77"/>
                <a:gd name="T29" fmla="*/ 234 h 66"/>
                <a:gd name="T30" fmla="*/ 374 w 77"/>
                <a:gd name="T31" fmla="*/ 249 h 66"/>
                <a:gd name="T32" fmla="*/ 348 w 77"/>
                <a:gd name="T33" fmla="*/ 273 h 66"/>
                <a:gd name="T34" fmla="*/ 363 w 77"/>
                <a:gd name="T35" fmla="*/ 293 h 66"/>
                <a:gd name="T36" fmla="*/ 394 w 77"/>
                <a:gd name="T37" fmla="*/ 317 h 66"/>
                <a:gd name="T38" fmla="*/ 363 w 77"/>
                <a:gd name="T39" fmla="*/ 307 h 66"/>
                <a:gd name="T40" fmla="*/ 327 w 77"/>
                <a:gd name="T41" fmla="*/ 288 h 66"/>
                <a:gd name="T42" fmla="*/ 312 w 77"/>
                <a:gd name="T43" fmla="*/ 302 h 66"/>
                <a:gd name="T44" fmla="*/ 307 w 77"/>
                <a:gd name="T45" fmla="*/ 317 h 66"/>
                <a:gd name="T46" fmla="*/ 292 w 77"/>
                <a:gd name="T47" fmla="*/ 307 h 66"/>
                <a:gd name="T48" fmla="*/ 276 w 77"/>
                <a:gd name="T49" fmla="*/ 307 h 66"/>
                <a:gd name="T50" fmla="*/ 251 w 77"/>
                <a:gd name="T51" fmla="*/ 312 h 66"/>
                <a:gd name="T52" fmla="*/ 210 w 77"/>
                <a:gd name="T53" fmla="*/ 288 h 66"/>
                <a:gd name="T54" fmla="*/ 194 w 77"/>
                <a:gd name="T55" fmla="*/ 278 h 66"/>
                <a:gd name="T56" fmla="*/ 189 w 77"/>
                <a:gd name="T57" fmla="*/ 273 h 66"/>
                <a:gd name="T58" fmla="*/ 174 w 77"/>
                <a:gd name="T59" fmla="*/ 268 h 66"/>
                <a:gd name="T60" fmla="*/ 169 w 77"/>
                <a:gd name="T61" fmla="*/ 263 h 66"/>
                <a:gd name="T62" fmla="*/ 159 w 77"/>
                <a:gd name="T63" fmla="*/ 283 h 66"/>
                <a:gd name="T64" fmla="*/ 77 w 77"/>
                <a:gd name="T65" fmla="*/ 273 h 66"/>
                <a:gd name="T66" fmla="*/ 20 w 77"/>
                <a:gd name="T67" fmla="*/ 268 h 66"/>
                <a:gd name="T68" fmla="*/ 26 w 77"/>
                <a:gd name="T69" fmla="*/ 259 h 66"/>
                <a:gd name="T70" fmla="*/ 31 w 77"/>
                <a:gd name="T71" fmla="*/ 224 h 66"/>
                <a:gd name="T72" fmla="*/ 31 w 77"/>
                <a:gd name="T73" fmla="*/ 205 h 66"/>
                <a:gd name="T74" fmla="*/ 46 w 77"/>
                <a:gd name="T75" fmla="*/ 181 h 66"/>
                <a:gd name="T76" fmla="*/ 36 w 77"/>
                <a:gd name="T77" fmla="*/ 146 h 66"/>
                <a:gd name="T78" fmla="*/ 31 w 77"/>
                <a:gd name="T79" fmla="*/ 137 h 66"/>
                <a:gd name="T80" fmla="*/ 20 w 77"/>
                <a:gd name="T81" fmla="*/ 122 h 66"/>
                <a:gd name="T82" fmla="*/ 5 w 77"/>
                <a:gd name="T83" fmla="*/ 93 h 66"/>
                <a:gd name="T84" fmla="*/ 0 w 77"/>
                <a:gd name="T85" fmla="*/ 5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9215" name="Freeform 53"/>
            <p:cNvSpPr>
              <a:spLocks/>
            </p:cNvSpPr>
            <p:nvPr/>
          </p:nvSpPr>
          <p:spPr bwMode="auto">
            <a:xfrm>
              <a:off x="3626" y="1799"/>
              <a:ext cx="277" cy="463"/>
            </a:xfrm>
            <a:custGeom>
              <a:avLst/>
              <a:gdLst>
                <a:gd name="T0" fmla="*/ 46 w 54"/>
                <a:gd name="T1" fmla="*/ 10 h 95"/>
                <a:gd name="T2" fmla="*/ 62 w 54"/>
                <a:gd name="T3" fmla="*/ 24 h 95"/>
                <a:gd name="T4" fmla="*/ 77 w 54"/>
                <a:gd name="T5" fmla="*/ 39 h 95"/>
                <a:gd name="T6" fmla="*/ 77 w 54"/>
                <a:gd name="T7" fmla="*/ 58 h 95"/>
                <a:gd name="T8" fmla="*/ 72 w 54"/>
                <a:gd name="T9" fmla="*/ 73 h 95"/>
                <a:gd name="T10" fmla="*/ 56 w 54"/>
                <a:gd name="T11" fmla="*/ 93 h 95"/>
                <a:gd name="T12" fmla="*/ 46 w 54"/>
                <a:gd name="T13" fmla="*/ 97 h 95"/>
                <a:gd name="T14" fmla="*/ 26 w 54"/>
                <a:gd name="T15" fmla="*/ 102 h 95"/>
                <a:gd name="T16" fmla="*/ 21 w 54"/>
                <a:gd name="T17" fmla="*/ 117 h 95"/>
                <a:gd name="T18" fmla="*/ 31 w 54"/>
                <a:gd name="T19" fmla="*/ 132 h 95"/>
                <a:gd name="T20" fmla="*/ 21 w 54"/>
                <a:gd name="T21" fmla="*/ 166 h 95"/>
                <a:gd name="T22" fmla="*/ 5 w 54"/>
                <a:gd name="T23" fmla="*/ 175 h 95"/>
                <a:gd name="T24" fmla="*/ 0 w 54"/>
                <a:gd name="T25" fmla="*/ 190 h 95"/>
                <a:gd name="T26" fmla="*/ 0 w 54"/>
                <a:gd name="T27" fmla="*/ 200 h 95"/>
                <a:gd name="T28" fmla="*/ 5 w 54"/>
                <a:gd name="T29" fmla="*/ 234 h 95"/>
                <a:gd name="T30" fmla="*/ 26 w 54"/>
                <a:gd name="T31" fmla="*/ 258 h 95"/>
                <a:gd name="T32" fmla="*/ 51 w 54"/>
                <a:gd name="T33" fmla="*/ 278 h 95"/>
                <a:gd name="T34" fmla="*/ 67 w 54"/>
                <a:gd name="T35" fmla="*/ 312 h 95"/>
                <a:gd name="T36" fmla="*/ 77 w 54"/>
                <a:gd name="T37" fmla="*/ 302 h 95"/>
                <a:gd name="T38" fmla="*/ 97 w 54"/>
                <a:gd name="T39" fmla="*/ 317 h 95"/>
                <a:gd name="T40" fmla="*/ 97 w 54"/>
                <a:gd name="T41" fmla="*/ 336 h 95"/>
                <a:gd name="T42" fmla="*/ 82 w 54"/>
                <a:gd name="T43" fmla="*/ 356 h 95"/>
                <a:gd name="T44" fmla="*/ 97 w 54"/>
                <a:gd name="T45" fmla="*/ 380 h 95"/>
                <a:gd name="T46" fmla="*/ 123 w 54"/>
                <a:gd name="T47" fmla="*/ 395 h 95"/>
                <a:gd name="T48" fmla="*/ 149 w 54"/>
                <a:gd name="T49" fmla="*/ 424 h 95"/>
                <a:gd name="T50" fmla="*/ 154 w 54"/>
                <a:gd name="T51" fmla="*/ 434 h 95"/>
                <a:gd name="T52" fmla="*/ 149 w 54"/>
                <a:gd name="T53" fmla="*/ 444 h 95"/>
                <a:gd name="T54" fmla="*/ 164 w 54"/>
                <a:gd name="T55" fmla="*/ 463 h 95"/>
                <a:gd name="T56" fmla="*/ 169 w 54"/>
                <a:gd name="T57" fmla="*/ 458 h 95"/>
                <a:gd name="T58" fmla="*/ 174 w 54"/>
                <a:gd name="T59" fmla="*/ 448 h 95"/>
                <a:gd name="T60" fmla="*/ 195 w 54"/>
                <a:gd name="T61" fmla="*/ 444 h 95"/>
                <a:gd name="T62" fmla="*/ 215 w 54"/>
                <a:gd name="T63" fmla="*/ 453 h 95"/>
                <a:gd name="T64" fmla="*/ 221 w 54"/>
                <a:gd name="T65" fmla="*/ 434 h 95"/>
                <a:gd name="T66" fmla="*/ 226 w 54"/>
                <a:gd name="T67" fmla="*/ 424 h 95"/>
                <a:gd name="T68" fmla="*/ 246 w 54"/>
                <a:gd name="T69" fmla="*/ 414 h 95"/>
                <a:gd name="T70" fmla="*/ 241 w 54"/>
                <a:gd name="T71" fmla="*/ 405 h 95"/>
                <a:gd name="T72" fmla="*/ 241 w 54"/>
                <a:gd name="T73" fmla="*/ 395 h 95"/>
                <a:gd name="T74" fmla="*/ 246 w 54"/>
                <a:gd name="T75" fmla="*/ 390 h 95"/>
                <a:gd name="T76" fmla="*/ 246 w 54"/>
                <a:gd name="T77" fmla="*/ 385 h 95"/>
                <a:gd name="T78" fmla="*/ 246 w 54"/>
                <a:gd name="T79" fmla="*/ 356 h 95"/>
                <a:gd name="T80" fmla="*/ 267 w 54"/>
                <a:gd name="T81" fmla="*/ 331 h 95"/>
                <a:gd name="T82" fmla="*/ 277 w 54"/>
                <a:gd name="T83" fmla="*/ 312 h 95"/>
                <a:gd name="T84" fmla="*/ 267 w 54"/>
                <a:gd name="T85" fmla="*/ 278 h 95"/>
                <a:gd name="T86" fmla="*/ 267 w 54"/>
                <a:gd name="T87" fmla="*/ 263 h 95"/>
                <a:gd name="T88" fmla="*/ 251 w 54"/>
                <a:gd name="T89" fmla="*/ 63 h 95"/>
                <a:gd name="T90" fmla="*/ 246 w 54"/>
                <a:gd name="T91" fmla="*/ 54 h 95"/>
                <a:gd name="T92" fmla="*/ 236 w 54"/>
                <a:gd name="T93" fmla="*/ 29 h 95"/>
                <a:gd name="T94" fmla="*/ 226 w 54"/>
                <a:gd name="T95" fmla="*/ 15 h 95"/>
                <a:gd name="T96" fmla="*/ 226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grpSp>
          <p:nvGrpSpPr>
            <p:cNvPr id="49216" name="Group 54"/>
            <p:cNvGrpSpPr>
              <a:grpSpLocks/>
            </p:cNvGrpSpPr>
            <p:nvPr/>
          </p:nvGrpSpPr>
          <p:grpSpPr bwMode="auto">
            <a:xfrm>
              <a:off x="3661" y="1384"/>
              <a:ext cx="523" cy="468"/>
              <a:chOff x="3562" y="1636"/>
              <a:chExt cx="497" cy="468"/>
            </a:xfrm>
          </p:grpSpPr>
          <p:sp>
            <p:nvSpPr>
              <p:cNvPr id="49222" name="Freeform 55"/>
              <p:cNvSpPr>
                <a:spLocks/>
              </p:cNvSpPr>
              <p:nvPr/>
            </p:nvSpPr>
            <p:spPr bwMode="auto">
              <a:xfrm>
                <a:off x="3806" y="1758"/>
                <a:ext cx="253" cy="346"/>
              </a:xfrm>
              <a:custGeom>
                <a:avLst/>
                <a:gdLst>
                  <a:gd name="T0" fmla="*/ 127 w 52"/>
                  <a:gd name="T1" fmla="*/ 331 h 71"/>
                  <a:gd name="T2" fmla="*/ 209 w 52"/>
                  <a:gd name="T3" fmla="*/ 327 h 71"/>
                  <a:gd name="T4" fmla="*/ 219 w 52"/>
                  <a:gd name="T5" fmla="*/ 302 h 71"/>
                  <a:gd name="T6" fmla="*/ 219 w 52"/>
                  <a:gd name="T7" fmla="*/ 283 h 71"/>
                  <a:gd name="T8" fmla="*/ 234 w 52"/>
                  <a:gd name="T9" fmla="*/ 268 h 71"/>
                  <a:gd name="T10" fmla="*/ 238 w 52"/>
                  <a:gd name="T11" fmla="*/ 253 h 71"/>
                  <a:gd name="T12" fmla="*/ 243 w 52"/>
                  <a:gd name="T13" fmla="*/ 244 h 71"/>
                  <a:gd name="T14" fmla="*/ 248 w 52"/>
                  <a:gd name="T15" fmla="*/ 249 h 71"/>
                  <a:gd name="T16" fmla="*/ 253 w 52"/>
                  <a:gd name="T17" fmla="*/ 244 h 71"/>
                  <a:gd name="T18" fmla="*/ 253 w 52"/>
                  <a:gd name="T19" fmla="*/ 224 h 71"/>
                  <a:gd name="T20" fmla="*/ 248 w 52"/>
                  <a:gd name="T21" fmla="*/ 205 h 71"/>
                  <a:gd name="T22" fmla="*/ 229 w 52"/>
                  <a:gd name="T23" fmla="*/ 136 h 71"/>
                  <a:gd name="T24" fmla="*/ 204 w 52"/>
                  <a:gd name="T25" fmla="*/ 136 h 71"/>
                  <a:gd name="T26" fmla="*/ 175 w 52"/>
                  <a:gd name="T27" fmla="*/ 175 h 71"/>
                  <a:gd name="T28" fmla="*/ 170 w 52"/>
                  <a:gd name="T29" fmla="*/ 171 h 71"/>
                  <a:gd name="T30" fmla="*/ 161 w 52"/>
                  <a:gd name="T31" fmla="*/ 166 h 71"/>
                  <a:gd name="T32" fmla="*/ 161 w 52"/>
                  <a:gd name="T33" fmla="*/ 146 h 71"/>
                  <a:gd name="T34" fmla="*/ 175 w 52"/>
                  <a:gd name="T35" fmla="*/ 136 h 71"/>
                  <a:gd name="T36" fmla="*/ 175 w 52"/>
                  <a:gd name="T37" fmla="*/ 127 h 71"/>
                  <a:gd name="T38" fmla="*/ 185 w 52"/>
                  <a:gd name="T39" fmla="*/ 117 h 71"/>
                  <a:gd name="T40" fmla="*/ 185 w 52"/>
                  <a:gd name="T41" fmla="*/ 83 h 71"/>
                  <a:gd name="T42" fmla="*/ 180 w 52"/>
                  <a:gd name="T43" fmla="*/ 68 h 71"/>
                  <a:gd name="T44" fmla="*/ 170 w 52"/>
                  <a:gd name="T45" fmla="*/ 58 h 71"/>
                  <a:gd name="T46" fmla="*/ 180 w 52"/>
                  <a:gd name="T47" fmla="*/ 49 h 71"/>
                  <a:gd name="T48" fmla="*/ 175 w 52"/>
                  <a:gd name="T49" fmla="*/ 34 h 71"/>
                  <a:gd name="T50" fmla="*/ 146 w 52"/>
                  <a:gd name="T51" fmla="*/ 19 h 71"/>
                  <a:gd name="T52" fmla="*/ 127 w 52"/>
                  <a:gd name="T53" fmla="*/ 10 h 71"/>
                  <a:gd name="T54" fmla="*/ 102 w 52"/>
                  <a:gd name="T55" fmla="*/ 5 h 71"/>
                  <a:gd name="T56" fmla="*/ 88 w 52"/>
                  <a:gd name="T57" fmla="*/ 5 h 71"/>
                  <a:gd name="T58" fmla="*/ 73 w 52"/>
                  <a:gd name="T59" fmla="*/ 15 h 71"/>
                  <a:gd name="T60" fmla="*/ 73 w 52"/>
                  <a:gd name="T61" fmla="*/ 29 h 71"/>
                  <a:gd name="T62" fmla="*/ 78 w 52"/>
                  <a:gd name="T63" fmla="*/ 34 h 71"/>
                  <a:gd name="T64" fmla="*/ 73 w 52"/>
                  <a:gd name="T65" fmla="*/ 39 h 71"/>
                  <a:gd name="T66" fmla="*/ 63 w 52"/>
                  <a:gd name="T67" fmla="*/ 49 h 71"/>
                  <a:gd name="T68" fmla="*/ 58 w 52"/>
                  <a:gd name="T69" fmla="*/ 63 h 71"/>
                  <a:gd name="T70" fmla="*/ 58 w 52"/>
                  <a:gd name="T71" fmla="*/ 83 h 71"/>
                  <a:gd name="T72" fmla="*/ 49 w 52"/>
                  <a:gd name="T73" fmla="*/ 78 h 71"/>
                  <a:gd name="T74" fmla="*/ 49 w 52"/>
                  <a:gd name="T75" fmla="*/ 63 h 71"/>
                  <a:gd name="T76" fmla="*/ 49 w 52"/>
                  <a:gd name="T77" fmla="*/ 54 h 71"/>
                  <a:gd name="T78" fmla="*/ 39 w 52"/>
                  <a:gd name="T79" fmla="*/ 63 h 71"/>
                  <a:gd name="T80" fmla="*/ 39 w 52"/>
                  <a:gd name="T81" fmla="*/ 78 h 71"/>
                  <a:gd name="T82" fmla="*/ 24 w 52"/>
                  <a:gd name="T83" fmla="*/ 83 h 71"/>
                  <a:gd name="T84" fmla="*/ 19 w 52"/>
                  <a:gd name="T85" fmla="*/ 93 h 71"/>
                  <a:gd name="T86" fmla="*/ 15 w 52"/>
                  <a:gd name="T87" fmla="*/ 112 h 71"/>
                  <a:gd name="T88" fmla="*/ 10 w 52"/>
                  <a:gd name="T89" fmla="*/ 136 h 71"/>
                  <a:gd name="T90" fmla="*/ 5 w 52"/>
                  <a:gd name="T91" fmla="*/ 156 h 71"/>
                  <a:gd name="T92" fmla="*/ 10 w 52"/>
                  <a:gd name="T93" fmla="*/ 180 h 71"/>
                  <a:gd name="T94" fmla="*/ 10 w 52"/>
                  <a:gd name="T95" fmla="*/ 200 h 71"/>
                  <a:gd name="T96" fmla="*/ 29 w 52"/>
                  <a:gd name="T97" fmla="*/ 244 h 71"/>
                  <a:gd name="T98" fmla="*/ 34 w 52"/>
                  <a:gd name="T99" fmla="*/ 268 h 71"/>
                  <a:gd name="T100" fmla="*/ 34 w 52"/>
                  <a:gd name="T101" fmla="*/ 273 h 71"/>
                  <a:gd name="T102" fmla="*/ 29 w 52"/>
                  <a:gd name="T103" fmla="*/ 302 h 71"/>
                  <a:gd name="T104" fmla="*/ 10 w 52"/>
                  <a:gd name="T105" fmla="*/ 336 h 71"/>
                  <a:gd name="T106" fmla="*/ 0 w 52"/>
                  <a:gd name="T107" fmla="*/ 34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9223" name="Freeform 56"/>
              <p:cNvSpPr>
                <a:spLocks/>
              </p:cNvSpPr>
              <p:nvPr/>
            </p:nvSpPr>
            <p:spPr bwMode="auto">
              <a:xfrm>
                <a:off x="3562" y="1636"/>
                <a:ext cx="405" cy="200"/>
              </a:xfrm>
              <a:custGeom>
                <a:avLst/>
                <a:gdLst>
                  <a:gd name="T0" fmla="*/ 20 w 83"/>
                  <a:gd name="T1" fmla="*/ 78 h 41"/>
                  <a:gd name="T2" fmla="*/ 39 w 83"/>
                  <a:gd name="T3" fmla="*/ 63 h 41"/>
                  <a:gd name="T4" fmla="*/ 98 w 83"/>
                  <a:gd name="T5" fmla="*/ 29 h 41"/>
                  <a:gd name="T6" fmla="*/ 127 w 83"/>
                  <a:gd name="T7" fmla="*/ 5 h 41"/>
                  <a:gd name="T8" fmla="*/ 151 w 83"/>
                  <a:gd name="T9" fmla="*/ 5 h 41"/>
                  <a:gd name="T10" fmla="*/ 137 w 83"/>
                  <a:gd name="T11" fmla="*/ 20 h 41"/>
                  <a:gd name="T12" fmla="*/ 112 w 83"/>
                  <a:gd name="T13" fmla="*/ 44 h 41"/>
                  <a:gd name="T14" fmla="*/ 112 w 83"/>
                  <a:gd name="T15" fmla="*/ 59 h 41"/>
                  <a:gd name="T16" fmla="*/ 137 w 83"/>
                  <a:gd name="T17" fmla="*/ 49 h 41"/>
                  <a:gd name="T18" fmla="*/ 190 w 83"/>
                  <a:gd name="T19" fmla="*/ 73 h 41"/>
                  <a:gd name="T20" fmla="*/ 210 w 83"/>
                  <a:gd name="T21" fmla="*/ 78 h 41"/>
                  <a:gd name="T22" fmla="*/ 215 w 83"/>
                  <a:gd name="T23" fmla="*/ 83 h 41"/>
                  <a:gd name="T24" fmla="*/ 239 w 83"/>
                  <a:gd name="T25" fmla="*/ 63 h 41"/>
                  <a:gd name="T26" fmla="*/ 312 w 83"/>
                  <a:gd name="T27" fmla="*/ 39 h 41"/>
                  <a:gd name="T28" fmla="*/ 307 w 83"/>
                  <a:gd name="T29" fmla="*/ 54 h 41"/>
                  <a:gd name="T30" fmla="*/ 322 w 83"/>
                  <a:gd name="T31" fmla="*/ 68 h 41"/>
                  <a:gd name="T32" fmla="*/ 351 w 83"/>
                  <a:gd name="T33" fmla="*/ 63 h 41"/>
                  <a:gd name="T34" fmla="*/ 371 w 83"/>
                  <a:gd name="T35" fmla="*/ 88 h 41"/>
                  <a:gd name="T36" fmla="*/ 400 w 83"/>
                  <a:gd name="T37" fmla="*/ 93 h 41"/>
                  <a:gd name="T38" fmla="*/ 400 w 83"/>
                  <a:gd name="T39" fmla="*/ 102 h 41"/>
                  <a:gd name="T40" fmla="*/ 385 w 83"/>
                  <a:gd name="T41" fmla="*/ 102 h 41"/>
                  <a:gd name="T42" fmla="*/ 366 w 83"/>
                  <a:gd name="T43" fmla="*/ 102 h 41"/>
                  <a:gd name="T44" fmla="*/ 337 w 83"/>
                  <a:gd name="T45" fmla="*/ 102 h 41"/>
                  <a:gd name="T46" fmla="*/ 337 w 83"/>
                  <a:gd name="T47" fmla="*/ 117 h 41"/>
                  <a:gd name="T48" fmla="*/ 303 w 83"/>
                  <a:gd name="T49" fmla="*/ 102 h 41"/>
                  <a:gd name="T50" fmla="*/ 278 w 83"/>
                  <a:gd name="T51" fmla="*/ 112 h 41"/>
                  <a:gd name="T52" fmla="*/ 268 w 83"/>
                  <a:gd name="T53" fmla="*/ 122 h 41"/>
                  <a:gd name="T54" fmla="*/ 244 w 83"/>
                  <a:gd name="T55" fmla="*/ 122 h 41"/>
                  <a:gd name="T56" fmla="*/ 224 w 83"/>
                  <a:gd name="T57" fmla="*/ 146 h 41"/>
                  <a:gd name="T58" fmla="*/ 229 w 83"/>
                  <a:gd name="T59" fmla="*/ 137 h 41"/>
                  <a:gd name="T60" fmla="*/ 215 w 83"/>
                  <a:gd name="T61" fmla="*/ 137 h 41"/>
                  <a:gd name="T62" fmla="*/ 205 w 83"/>
                  <a:gd name="T63" fmla="*/ 132 h 41"/>
                  <a:gd name="T64" fmla="*/ 195 w 83"/>
                  <a:gd name="T65" fmla="*/ 156 h 41"/>
                  <a:gd name="T66" fmla="*/ 176 w 83"/>
                  <a:gd name="T67" fmla="*/ 185 h 41"/>
                  <a:gd name="T68" fmla="*/ 166 w 83"/>
                  <a:gd name="T69" fmla="*/ 190 h 41"/>
                  <a:gd name="T70" fmla="*/ 171 w 83"/>
                  <a:gd name="T71" fmla="*/ 176 h 41"/>
                  <a:gd name="T72" fmla="*/ 156 w 83"/>
                  <a:gd name="T73" fmla="*/ 176 h 41"/>
                  <a:gd name="T74" fmla="*/ 146 w 83"/>
                  <a:gd name="T75" fmla="*/ 141 h 41"/>
                  <a:gd name="T76" fmla="*/ 142 w 83"/>
                  <a:gd name="T77" fmla="*/ 137 h 41"/>
                  <a:gd name="T78" fmla="*/ 112 w 83"/>
                  <a:gd name="T79" fmla="*/ 127 h 41"/>
                  <a:gd name="T80" fmla="*/ 107 w 83"/>
                  <a:gd name="T81" fmla="*/ 127 h 41"/>
                  <a:gd name="T82" fmla="*/ 78 w 83"/>
                  <a:gd name="T83" fmla="*/ 117 h 41"/>
                  <a:gd name="T84" fmla="*/ 20 w 83"/>
                  <a:gd name="T85" fmla="*/ 93 h 41"/>
                  <a:gd name="T86" fmla="*/ 0 w 83"/>
                  <a:gd name="T87" fmla="*/ 83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49217" name="Freeform 57"/>
            <p:cNvSpPr>
              <a:spLocks/>
            </p:cNvSpPr>
            <p:nvPr/>
          </p:nvSpPr>
          <p:spPr bwMode="auto">
            <a:xfrm>
              <a:off x="3872" y="1838"/>
              <a:ext cx="206" cy="351"/>
            </a:xfrm>
            <a:custGeom>
              <a:avLst/>
              <a:gdLst>
                <a:gd name="T0" fmla="*/ 5 w 40"/>
                <a:gd name="T1" fmla="*/ 24 h 72"/>
                <a:gd name="T2" fmla="*/ 21 w 40"/>
                <a:gd name="T3" fmla="*/ 219 h 72"/>
                <a:gd name="T4" fmla="*/ 21 w 40"/>
                <a:gd name="T5" fmla="*/ 224 h 72"/>
                <a:gd name="T6" fmla="*/ 21 w 40"/>
                <a:gd name="T7" fmla="*/ 229 h 72"/>
                <a:gd name="T8" fmla="*/ 21 w 40"/>
                <a:gd name="T9" fmla="*/ 239 h 72"/>
                <a:gd name="T10" fmla="*/ 26 w 40"/>
                <a:gd name="T11" fmla="*/ 253 h 72"/>
                <a:gd name="T12" fmla="*/ 31 w 40"/>
                <a:gd name="T13" fmla="*/ 273 h 72"/>
                <a:gd name="T14" fmla="*/ 21 w 40"/>
                <a:gd name="T15" fmla="*/ 288 h 72"/>
                <a:gd name="T16" fmla="*/ 21 w 40"/>
                <a:gd name="T17" fmla="*/ 292 h 72"/>
                <a:gd name="T18" fmla="*/ 10 w 40"/>
                <a:gd name="T19" fmla="*/ 307 h 72"/>
                <a:gd name="T20" fmla="*/ 0 w 40"/>
                <a:gd name="T21" fmla="*/ 317 h 72"/>
                <a:gd name="T22" fmla="*/ 0 w 40"/>
                <a:gd name="T23" fmla="*/ 332 h 72"/>
                <a:gd name="T24" fmla="*/ 0 w 40"/>
                <a:gd name="T25" fmla="*/ 346 h 72"/>
                <a:gd name="T26" fmla="*/ 0 w 40"/>
                <a:gd name="T27" fmla="*/ 346 h 72"/>
                <a:gd name="T28" fmla="*/ 0 w 40"/>
                <a:gd name="T29" fmla="*/ 351 h 72"/>
                <a:gd name="T30" fmla="*/ 0 w 40"/>
                <a:gd name="T31" fmla="*/ 351 h 72"/>
                <a:gd name="T32" fmla="*/ 5 w 40"/>
                <a:gd name="T33" fmla="*/ 351 h 72"/>
                <a:gd name="T34" fmla="*/ 10 w 40"/>
                <a:gd name="T35" fmla="*/ 351 h 72"/>
                <a:gd name="T36" fmla="*/ 10 w 40"/>
                <a:gd name="T37" fmla="*/ 346 h 72"/>
                <a:gd name="T38" fmla="*/ 10 w 40"/>
                <a:gd name="T39" fmla="*/ 341 h 72"/>
                <a:gd name="T40" fmla="*/ 26 w 40"/>
                <a:gd name="T41" fmla="*/ 341 h 72"/>
                <a:gd name="T42" fmla="*/ 41 w 40"/>
                <a:gd name="T43" fmla="*/ 336 h 72"/>
                <a:gd name="T44" fmla="*/ 62 w 40"/>
                <a:gd name="T45" fmla="*/ 346 h 72"/>
                <a:gd name="T46" fmla="*/ 62 w 40"/>
                <a:gd name="T47" fmla="*/ 346 h 72"/>
                <a:gd name="T48" fmla="*/ 67 w 40"/>
                <a:gd name="T49" fmla="*/ 346 h 72"/>
                <a:gd name="T50" fmla="*/ 72 w 40"/>
                <a:gd name="T51" fmla="*/ 332 h 72"/>
                <a:gd name="T52" fmla="*/ 82 w 40"/>
                <a:gd name="T53" fmla="*/ 332 h 72"/>
                <a:gd name="T54" fmla="*/ 88 w 40"/>
                <a:gd name="T55" fmla="*/ 336 h 72"/>
                <a:gd name="T56" fmla="*/ 93 w 40"/>
                <a:gd name="T57" fmla="*/ 341 h 72"/>
                <a:gd name="T58" fmla="*/ 98 w 40"/>
                <a:gd name="T59" fmla="*/ 336 h 72"/>
                <a:gd name="T60" fmla="*/ 103 w 40"/>
                <a:gd name="T61" fmla="*/ 317 h 72"/>
                <a:gd name="T62" fmla="*/ 108 w 40"/>
                <a:gd name="T63" fmla="*/ 312 h 72"/>
                <a:gd name="T64" fmla="*/ 113 w 40"/>
                <a:gd name="T65" fmla="*/ 312 h 72"/>
                <a:gd name="T66" fmla="*/ 124 w 40"/>
                <a:gd name="T67" fmla="*/ 322 h 72"/>
                <a:gd name="T68" fmla="*/ 139 w 40"/>
                <a:gd name="T69" fmla="*/ 322 h 72"/>
                <a:gd name="T70" fmla="*/ 144 w 40"/>
                <a:gd name="T71" fmla="*/ 307 h 72"/>
                <a:gd name="T72" fmla="*/ 170 w 40"/>
                <a:gd name="T73" fmla="*/ 273 h 72"/>
                <a:gd name="T74" fmla="*/ 170 w 40"/>
                <a:gd name="T75" fmla="*/ 258 h 72"/>
                <a:gd name="T76" fmla="*/ 175 w 40"/>
                <a:gd name="T77" fmla="*/ 258 h 72"/>
                <a:gd name="T78" fmla="*/ 191 w 40"/>
                <a:gd name="T79" fmla="*/ 258 h 72"/>
                <a:gd name="T80" fmla="*/ 196 w 40"/>
                <a:gd name="T81" fmla="*/ 253 h 72"/>
                <a:gd name="T82" fmla="*/ 206 w 40"/>
                <a:gd name="T83" fmla="*/ 249 h 72"/>
                <a:gd name="T84" fmla="*/ 206 w 40"/>
                <a:gd name="T85" fmla="*/ 244 h 72"/>
                <a:gd name="T86" fmla="*/ 206 w 40"/>
                <a:gd name="T87" fmla="*/ 229 h 72"/>
                <a:gd name="T88" fmla="*/ 206 w 40"/>
                <a:gd name="T89" fmla="*/ 229 h 72"/>
                <a:gd name="T90" fmla="*/ 206 w 40"/>
                <a:gd name="T91" fmla="*/ 219 h 72"/>
                <a:gd name="T92" fmla="*/ 180 w 40"/>
                <a:gd name="T93" fmla="*/ 5 h 72"/>
                <a:gd name="T94" fmla="*/ 180 w 40"/>
                <a:gd name="T95" fmla="*/ 0 h 72"/>
                <a:gd name="T96" fmla="*/ 46 w 40"/>
                <a:gd name="T97" fmla="*/ 15 h 72"/>
                <a:gd name="T98" fmla="*/ 41 w 40"/>
                <a:gd name="T99" fmla="*/ 20 h 72"/>
                <a:gd name="T100" fmla="*/ 31 w 40"/>
                <a:gd name="T101" fmla="*/ 24 h 72"/>
                <a:gd name="T102" fmla="*/ 26 w 40"/>
                <a:gd name="T103" fmla="*/ 29 h 72"/>
                <a:gd name="T104" fmla="*/ 15 w 40"/>
                <a:gd name="T105" fmla="*/ 29 h 72"/>
                <a:gd name="T106" fmla="*/ 5 w 40"/>
                <a:gd name="T107" fmla="*/ 24 h 72"/>
                <a:gd name="T108" fmla="*/ 5 w 40"/>
                <a:gd name="T109" fmla="*/ 24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9218" name="Freeform 58"/>
            <p:cNvSpPr>
              <a:spLocks/>
            </p:cNvSpPr>
            <p:nvPr/>
          </p:nvSpPr>
          <p:spPr bwMode="auto">
            <a:xfrm>
              <a:off x="3657" y="2423"/>
              <a:ext cx="240" cy="405"/>
            </a:xfrm>
            <a:custGeom>
              <a:avLst/>
              <a:gdLst>
                <a:gd name="T0" fmla="*/ 225 w 47"/>
                <a:gd name="T1" fmla="*/ 0 h 83"/>
                <a:gd name="T2" fmla="*/ 77 w 47"/>
                <a:gd name="T3" fmla="*/ 10 h 83"/>
                <a:gd name="T4" fmla="*/ 77 w 47"/>
                <a:gd name="T5" fmla="*/ 15 h 83"/>
                <a:gd name="T6" fmla="*/ 61 w 47"/>
                <a:gd name="T7" fmla="*/ 24 h 83"/>
                <a:gd name="T8" fmla="*/ 61 w 47"/>
                <a:gd name="T9" fmla="*/ 39 h 83"/>
                <a:gd name="T10" fmla="*/ 61 w 47"/>
                <a:gd name="T11" fmla="*/ 54 h 83"/>
                <a:gd name="T12" fmla="*/ 56 w 47"/>
                <a:gd name="T13" fmla="*/ 59 h 83"/>
                <a:gd name="T14" fmla="*/ 46 w 47"/>
                <a:gd name="T15" fmla="*/ 68 h 83"/>
                <a:gd name="T16" fmla="*/ 36 w 47"/>
                <a:gd name="T17" fmla="*/ 78 h 83"/>
                <a:gd name="T18" fmla="*/ 31 w 47"/>
                <a:gd name="T19" fmla="*/ 83 h 83"/>
                <a:gd name="T20" fmla="*/ 31 w 47"/>
                <a:gd name="T21" fmla="*/ 93 h 83"/>
                <a:gd name="T22" fmla="*/ 26 w 47"/>
                <a:gd name="T23" fmla="*/ 102 h 83"/>
                <a:gd name="T24" fmla="*/ 26 w 47"/>
                <a:gd name="T25" fmla="*/ 107 h 83"/>
                <a:gd name="T26" fmla="*/ 20 w 47"/>
                <a:gd name="T27" fmla="*/ 122 h 83"/>
                <a:gd name="T28" fmla="*/ 15 w 47"/>
                <a:gd name="T29" fmla="*/ 132 h 83"/>
                <a:gd name="T30" fmla="*/ 20 w 47"/>
                <a:gd name="T31" fmla="*/ 146 h 83"/>
                <a:gd name="T32" fmla="*/ 26 w 47"/>
                <a:gd name="T33" fmla="*/ 151 h 83"/>
                <a:gd name="T34" fmla="*/ 26 w 47"/>
                <a:gd name="T35" fmla="*/ 161 h 83"/>
                <a:gd name="T36" fmla="*/ 26 w 47"/>
                <a:gd name="T37" fmla="*/ 161 h 83"/>
                <a:gd name="T38" fmla="*/ 26 w 47"/>
                <a:gd name="T39" fmla="*/ 166 h 83"/>
                <a:gd name="T40" fmla="*/ 26 w 47"/>
                <a:gd name="T41" fmla="*/ 166 h 83"/>
                <a:gd name="T42" fmla="*/ 20 w 47"/>
                <a:gd name="T43" fmla="*/ 176 h 83"/>
                <a:gd name="T44" fmla="*/ 26 w 47"/>
                <a:gd name="T45" fmla="*/ 181 h 83"/>
                <a:gd name="T46" fmla="*/ 20 w 47"/>
                <a:gd name="T47" fmla="*/ 185 h 83"/>
                <a:gd name="T48" fmla="*/ 31 w 47"/>
                <a:gd name="T49" fmla="*/ 205 h 83"/>
                <a:gd name="T50" fmla="*/ 31 w 47"/>
                <a:gd name="T51" fmla="*/ 220 h 83"/>
                <a:gd name="T52" fmla="*/ 36 w 47"/>
                <a:gd name="T53" fmla="*/ 229 h 83"/>
                <a:gd name="T54" fmla="*/ 41 w 47"/>
                <a:gd name="T55" fmla="*/ 234 h 83"/>
                <a:gd name="T56" fmla="*/ 41 w 47"/>
                <a:gd name="T57" fmla="*/ 239 h 83"/>
                <a:gd name="T58" fmla="*/ 31 w 47"/>
                <a:gd name="T59" fmla="*/ 244 h 83"/>
                <a:gd name="T60" fmla="*/ 31 w 47"/>
                <a:gd name="T61" fmla="*/ 249 h 83"/>
                <a:gd name="T62" fmla="*/ 26 w 47"/>
                <a:gd name="T63" fmla="*/ 263 h 83"/>
                <a:gd name="T64" fmla="*/ 15 w 47"/>
                <a:gd name="T65" fmla="*/ 288 h 83"/>
                <a:gd name="T66" fmla="*/ 0 w 47"/>
                <a:gd name="T67" fmla="*/ 322 h 83"/>
                <a:gd name="T68" fmla="*/ 0 w 47"/>
                <a:gd name="T69" fmla="*/ 346 h 83"/>
                <a:gd name="T70" fmla="*/ 138 w 47"/>
                <a:gd name="T71" fmla="*/ 342 h 83"/>
                <a:gd name="T72" fmla="*/ 138 w 47"/>
                <a:gd name="T73" fmla="*/ 346 h 83"/>
                <a:gd name="T74" fmla="*/ 133 w 47"/>
                <a:gd name="T75" fmla="*/ 356 h 83"/>
                <a:gd name="T76" fmla="*/ 138 w 47"/>
                <a:gd name="T77" fmla="*/ 376 h 83"/>
                <a:gd name="T78" fmla="*/ 148 w 47"/>
                <a:gd name="T79" fmla="*/ 390 h 83"/>
                <a:gd name="T80" fmla="*/ 153 w 47"/>
                <a:gd name="T81" fmla="*/ 405 h 83"/>
                <a:gd name="T82" fmla="*/ 163 w 47"/>
                <a:gd name="T83" fmla="*/ 405 h 83"/>
                <a:gd name="T84" fmla="*/ 179 w 47"/>
                <a:gd name="T85" fmla="*/ 395 h 83"/>
                <a:gd name="T86" fmla="*/ 209 w 47"/>
                <a:gd name="T87" fmla="*/ 385 h 83"/>
                <a:gd name="T88" fmla="*/ 220 w 47"/>
                <a:gd name="T89" fmla="*/ 385 h 83"/>
                <a:gd name="T90" fmla="*/ 230 w 47"/>
                <a:gd name="T91" fmla="*/ 381 h 83"/>
                <a:gd name="T92" fmla="*/ 235 w 47"/>
                <a:gd name="T93" fmla="*/ 385 h 83"/>
                <a:gd name="T94" fmla="*/ 240 w 47"/>
                <a:gd name="T95" fmla="*/ 390 h 83"/>
                <a:gd name="T96" fmla="*/ 240 w 47"/>
                <a:gd name="T97" fmla="*/ 385 h 83"/>
                <a:gd name="T98" fmla="*/ 225 w 47"/>
                <a:gd name="T99" fmla="*/ 263 h 83"/>
                <a:gd name="T100" fmla="*/ 225 w 47"/>
                <a:gd name="T101" fmla="*/ 254 h 83"/>
                <a:gd name="T102" fmla="*/ 230 w 47"/>
                <a:gd name="T103" fmla="*/ 10 h 83"/>
                <a:gd name="T104" fmla="*/ 225 w 47"/>
                <a:gd name="T105" fmla="*/ 0 h 83"/>
                <a:gd name="T106" fmla="*/ 225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9219" name="Freeform 59"/>
            <p:cNvSpPr>
              <a:spLocks/>
            </p:cNvSpPr>
            <p:nvPr/>
          </p:nvSpPr>
          <p:spPr bwMode="auto">
            <a:xfrm>
              <a:off x="4324" y="1721"/>
              <a:ext cx="404" cy="249"/>
            </a:xfrm>
            <a:custGeom>
              <a:avLst/>
              <a:gdLst>
                <a:gd name="T0" fmla="*/ 97 w 79"/>
                <a:gd name="T1" fmla="*/ 239 h 51"/>
                <a:gd name="T2" fmla="*/ 281 w 79"/>
                <a:gd name="T3" fmla="*/ 205 h 51"/>
                <a:gd name="T4" fmla="*/ 338 w 79"/>
                <a:gd name="T5" fmla="*/ 195 h 51"/>
                <a:gd name="T6" fmla="*/ 343 w 79"/>
                <a:gd name="T7" fmla="*/ 195 h 51"/>
                <a:gd name="T8" fmla="*/ 343 w 79"/>
                <a:gd name="T9" fmla="*/ 190 h 51"/>
                <a:gd name="T10" fmla="*/ 343 w 79"/>
                <a:gd name="T11" fmla="*/ 186 h 51"/>
                <a:gd name="T12" fmla="*/ 348 w 79"/>
                <a:gd name="T13" fmla="*/ 181 h 51"/>
                <a:gd name="T14" fmla="*/ 358 w 79"/>
                <a:gd name="T15" fmla="*/ 181 h 51"/>
                <a:gd name="T16" fmla="*/ 363 w 79"/>
                <a:gd name="T17" fmla="*/ 181 h 51"/>
                <a:gd name="T18" fmla="*/ 378 w 79"/>
                <a:gd name="T19" fmla="*/ 171 h 51"/>
                <a:gd name="T20" fmla="*/ 378 w 79"/>
                <a:gd name="T21" fmla="*/ 161 h 51"/>
                <a:gd name="T22" fmla="*/ 394 w 79"/>
                <a:gd name="T23" fmla="*/ 151 h 51"/>
                <a:gd name="T24" fmla="*/ 404 w 79"/>
                <a:gd name="T25" fmla="*/ 146 h 51"/>
                <a:gd name="T26" fmla="*/ 404 w 79"/>
                <a:gd name="T27" fmla="*/ 142 h 51"/>
                <a:gd name="T28" fmla="*/ 394 w 79"/>
                <a:gd name="T29" fmla="*/ 137 h 51"/>
                <a:gd name="T30" fmla="*/ 389 w 79"/>
                <a:gd name="T31" fmla="*/ 132 h 51"/>
                <a:gd name="T32" fmla="*/ 384 w 79"/>
                <a:gd name="T33" fmla="*/ 132 h 51"/>
                <a:gd name="T34" fmla="*/ 384 w 79"/>
                <a:gd name="T35" fmla="*/ 127 h 51"/>
                <a:gd name="T36" fmla="*/ 373 w 79"/>
                <a:gd name="T37" fmla="*/ 127 h 51"/>
                <a:gd name="T38" fmla="*/ 373 w 79"/>
                <a:gd name="T39" fmla="*/ 117 h 51"/>
                <a:gd name="T40" fmla="*/ 363 w 79"/>
                <a:gd name="T41" fmla="*/ 117 h 51"/>
                <a:gd name="T42" fmla="*/ 363 w 79"/>
                <a:gd name="T43" fmla="*/ 112 h 51"/>
                <a:gd name="T44" fmla="*/ 363 w 79"/>
                <a:gd name="T45" fmla="*/ 98 h 51"/>
                <a:gd name="T46" fmla="*/ 368 w 79"/>
                <a:gd name="T47" fmla="*/ 98 h 51"/>
                <a:gd name="T48" fmla="*/ 363 w 79"/>
                <a:gd name="T49" fmla="*/ 88 h 51"/>
                <a:gd name="T50" fmla="*/ 358 w 79"/>
                <a:gd name="T51" fmla="*/ 83 h 51"/>
                <a:gd name="T52" fmla="*/ 358 w 79"/>
                <a:gd name="T53" fmla="*/ 83 h 51"/>
                <a:gd name="T54" fmla="*/ 363 w 79"/>
                <a:gd name="T55" fmla="*/ 78 h 51"/>
                <a:gd name="T56" fmla="*/ 368 w 79"/>
                <a:gd name="T57" fmla="*/ 73 h 51"/>
                <a:gd name="T58" fmla="*/ 373 w 79"/>
                <a:gd name="T59" fmla="*/ 59 h 51"/>
                <a:gd name="T60" fmla="*/ 373 w 79"/>
                <a:gd name="T61" fmla="*/ 54 h 51"/>
                <a:gd name="T62" fmla="*/ 378 w 79"/>
                <a:gd name="T63" fmla="*/ 49 h 51"/>
                <a:gd name="T64" fmla="*/ 378 w 79"/>
                <a:gd name="T65" fmla="*/ 44 h 51"/>
                <a:gd name="T66" fmla="*/ 373 w 79"/>
                <a:gd name="T67" fmla="*/ 44 h 51"/>
                <a:gd name="T68" fmla="*/ 358 w 79"/>
                <a:gd name="T69" fmla="*/ 39 h 51"/>
                <a:gd name="T70" fmla="*/ 358 w 79"/>
                <a:gd name="T71" fmla="*/ 39 h 51"/>
                <a:gd name="T72" fmla="*/ 353 w 79"/>
                <a:gd name="T73" fmla="*/ 34 h 51"/>
                <a:gd name="T74" fmla="*/ 353 w 79"/>
                <a:gd name="T75" fmla="*/ 29 h 51"/>
                <a:gd name="T76" fmla="*/ 343 w 79"/>
                <a:gd name="T77" fmla="*/ 15 h 51"/>
                <a:gd name="T78" fmla="*/ 338 w 79"/>
                <a:gd name="T79" fmla="*/ 15 h 51"/>
                <a:gd name="T80" fmla="*/ 338 w 79"/>
                <a:gd name="T81" fmla="*/ 10 h 51"/>
                <a:gd name="T82" fmla="*/ 332 w 79"/>
                <a:gd name="T83" fmla="*/ 10 h 51"/>
                <a:gd name="T84" fmla="*/ 332 w 79"/>
                <a:gd name="T85" fmla="*/ 10 h 51"/>
                <a:gd name="T86" fmla="*/ 332 w 79"/>
                <a:gd name="T87" fmla="*/ 5 h 51"/>
                <a:gd name="T88" fmla="*/ 327 w 79"/>
                <a:gd name="T89" fmla="*/ 0 h 51"/>
                <a:gd name="T90" fmla="*/ 46 w 79"/>
                <a:gd name="T91" fmla="*/ 54 h 51"/>
                <a:gd name="T92" fmla="*/ 41 w 79"/>
                <a:gd name="T93" fmla="*/ 34 h 51"/>
                <a:gd name="T94" fmla="*/ 26 w 79"/>
                <a:gd name="T95" fmla="*/ 49 h 51"/>
                <a:gd name="T96" fmla="*/ 26 w 79"/>
                <a:gd name="T97" fmla="*/ 49 h 51"/>
                <a:gd name="T98" fmla="*/ 20 w 79"/>
                <a:gd name="T99" fmla="*/ 44 h 51"/>
                <a:gd name="T100" fmla="*/ 20 w 79"/>
                <a:gd name="T101" fmla="*/ 44 h 51"/>
                <a:gd name="T102" fmla="*/ 15 w 79"/>
                <a:gd name="T103" fmla="*/ 54 h 51"/>
                <a:gd name="T104" fmla="*/ 5 w 79"/>
                <a:gd name="T105" fmla="*/ 63 h 51"/>
                <a:gd name="T106" fmla="*/ 0 w 79"/>
                <a:gd name="T107" fmla="*/ 68 h 51"/>
                <a:gd name="T108" fmla="*/ 20 w 79"/>
                <a:gd name="T109" fmla="*/ 176 h 51"/>
                <a:gd name="T110" fmla="*/ 31 w 79"/>
                <a:gd name="T111" fmla="*/ 249 h 51"/>
                <a:gd name="T112" fmla="*/ 97 w 79"/>
                <a:gd name="T113" fmla="*/ 239 h 51"/>
                <a:gd name="T114" fmla="*/ 97 w 79"/>
                <a:gd name="T115" fmla="*/ 239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9220" name="Freeform 61"/>
            <p:cNvSpPr>
              <a:spLocks/>
            </p:cNvSpPr>
            <p:nvPr/>
          </p:nvSpPr>
          <p:spPr bwMode="auto">
            <a:xfrm>
              <a:off x="4225" y="2350"/>
              <a:ext cx="354" cy="258"/>
            </a:xfrm>
            <a:custGeom>
              <a:avLst/>
              <a:gdLst>
                <a:gd name="T0" fmla="*/ 210 w 69"/>
                <a:gd name="T1" fmla="*/ 258 h 53"/>
                <a:gd name="T2" fmla="*/ 195 w 69"/>
                <a:gd name="T3" fmla="*/ 253 h 53"/>
                <a:gd name="T4" fmla="*/ 190 w 69"/>
                <a:gd name="T5" fmla="*/ 234 h 53"/>
                <a:gd name="T6" fmla="*/ 169 w 69"/>
                <a:gd name="T7" fmla="*/ 214 h 53"/>
                <a:gd name="T8" fmla="*/ 159 w 69"/>
                <a:gd name="T9" fmla="*/ 190 h 53"/>
                <a:gd name="T10" fmla="*/ 149 w 69"/>
                <a:gd name="T11" fmla="*/ 180 h 53"/>
                <a:gd name="T12" fmla="*/ 128 w 69"/>
                <a:gd name="T13" fmla="*/ 166 h 53"/>
                <a:gd name="T14" fmla="*/ 118 w 69"/>
                <a:gd name="T15" fmla="*/ 156 h 53"/>
                <a:gd name="T16" fmla="*/ 113 w 69"/>
                <a:gd name="T17" fmla="*/ 146 h 53"/>
                <a:gd name="T18" fmla="*/ 77 w 69"/>
                <a:gd name="T19" fmla="*/ 122 h 53"/>
                <a:gd name="T20" fmla="*/ 67 w 69"/>
                <a:gd name="T21" fmla="*/ 112 h 53"/>
                <a:gd name="T22" fmla="*/ 51 w 69"/>
                <a:gd name="T23" fmla="*/ 92 h 53"/>
                <a:gd name="T24" fmla="*/ 41 w 69"/>
                <a:gd name="T25" fmla="*/ 78 h 53"/>
                <a:gd name="T26" fmla="*/ 5 w 69"/>
                <a:gd name="T27" fmla="*/ 68 h 53"/>
                <a:gd name="T28" fmla="*/ 5 w 69"/>
                <a:gd name="T29" fmla="*/ 49 h 53"/>
                <a:gd name="T30" fmla="*/ 15 w 69"/>
                <a:gd name="T31" fmla="*/ 39 h 53"/>
                <a:gd name="T32" fmla="*/ 15 w 69"/>
                <a:gd name="T33" fmla="*/ 34 h 53"/>
                <a:gd name="T34" fmla="*/ 41 w 69"/>
                <a:gd name="T35" fmla="*/ 24 h 53"/>
                <a:gd name="T36" fmla="*/ 62 w 69"/>
                <a:gd name="T37" fmla="*/ 15 h 53"/>
                <a:gd name="T38" fmla="*/ 67 w 69"/>
                <a:gd name="T39" fmla="*/ 10 h 53"/>
                <a:gd name="T40" fmla="*/ 159 w 69"/>
                <a:gd name="T41" fmla="*/ 5 h 53"/>
                <a:gd name="T42" fmla="*/ 159 w 69"/>
                <a:gd name="T43" fmla="*/ 10 h 53"/>
                <a:gd name="T44" fmla="*/ 180 w 69"/>
                <a:gd name="T45" fmla="*/ 19 h 53"/>
                <a:gd name="T46" fmla="*/ 262 w 69"/>
                <a:gd name="T47" fmla="*/ 19 h 53"/>
                <a:gd name="T48" fmla="*/ 349 w 69"/>
                <a:gd name="T49" fmla="*/ 83 h 53"/>
                <a:gd name="T50" fmla="*/ 339 w 69"/>
                <a:gd name="T51" fmla="*/ 92 h 53"/>
                <a:gd name="T52" fmla="*/ 323 w 69"/>
                <a:gd name="T53" fmla="*/ 117 h 53"/>
                <a:gd name="T54" fmla="*/ 318 w 69"/>
                <a:gd name="T55" fmla="*/ 136 h 53"/>
                <a:gd name="T56" fmla="*/ 318 w 69"/>
                <a:gd name="T57" fmla="*/ 146 h 53"/>
                <a:gd name="T58" fmla="*/ 308 w 69"/>
                <a:gd name="T59" fmla="*/ 151 h 53"/>
                <a:gd name="T60" fmla="*/ 303 w 69"/>
                <a:gd name="T61" fmla="*/ 161 h 53"/>
                <a:gd name="T62" fmla="*/ 292 w 69"/>
                <a:gd name="T63" fmla="*/ 170 h 53"/>
                <a:gd name="T64" fmla="*/ 272 w 69"/>
                <a:gd name="T65" fmla="*/ 190 h 53"/>
                <a:gd name="T66" fmla="*/ 257 w 69"/>
                <a:gd name="T67" fmla="*/ 200 h 53"/>
                <a:gd name="T68" fmla="*/ 251 w 69"/>
                <a:gd name="T69" fmla="*/ 209 h 53"/>
                <a:gd name="T70" fmla="*/ 236 w 69"/>
                <a:gd name="T71" fmla="*/ 214 h 53"/>
                <a:gd name="T72" fmla="*/ 236 w 69"/>
                <a:gd name="T73" fmla="*/ 219 h 53"/>
                <a:gd name="T74" fmla="*/ 231 w 69"/>
                <a:gd name="T75" fmla="*/ 229 h 53"/>
                <a:gd name="T76" fmla="*/ 221 w 69"/>
                <a:gd name="T77" fmla="*/ 234 h 53"/>
                <a:gd name="T78" fmla="*/ 221 w 69"/>
                <a:gd name="T79" fmla="*/ 234 h 53"/>
                <a:gd name="T80" fmla="*/ 221 w 69"/>
                <a:gd name="T81" fmla="*/ 239 h 53"/>
                <a:gd name="T82" fmla="*/ 226 w 69"/>
                <a:gd name="T83" fmla="*/ 243 h 53"/>
                <a:gd name="T84" fmla="*/ 215 w 69"/>
                <a:gd name="T85" fmla="*/ 248 h 53"/>
                <a:gd name="T86" fmla="*/ 210 w 69"/>
                <a:gd name="T87" fmla="*/ 253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9221" name="Freeform 62"/>
            <p:cNvSpPr>
              <a:spLocks/>
            </p:cNvSpPr>
            <p:nvPr/>
          </p:nvSpPr>
          <p:spPr bwMode="auto">
            <a:xfrm>
              <a:off x="4066" y="2384"/>
              <a:ext cx="376" cy="376"/>
            </a:xfrm>
            <a:custGeom>
              <a:avLst/>
              <a:gdLst>
                <a:gd name="T0" fmla="*/ 46 w 73"/>
                <a:gd name="T1" fmla="*/ 200 h 77"/>
                <a:gd name="T2" fmla="*/ 57 w 73"/>
                <a:gd name="T3" fmla="*/ 215 h 77"/>
                <a:gd name="T4" fmla="*/ 67 w 73"/>
                <a:gd name="T5" fmla="*/ 225 h 77"/>
                <a:gd name="T6" fmla="*/ 67 w 73"/>
                <a:gd name="T7" fmla="*/ 239 h 77"/>
                <a:gd name="T8" fmla="*/ 72 w 73"/>
                <a:gd name="T9" fmla="*/ 244 h 77"/>
                <a:gd name="T10" fmla="*/ 67 w 73"/>
                <a:gd name="T11" fmla="*/ 269 h 77"/>
                <a:gd name="T12" fmla="*/ 62 w 73"/>
                <a:gd name="T13" fmla="*/ 293 h 77"/>
                <a:gd name="T14" fmla="*/ 72 w 73"/>
                <a:gd name="T15" fmla="*/ 332 h 77"/>
                <a:gd name="T16" fmla="*/ 82 w 73"/>
                <a:gd name="T17" fmla="*/ 347 h 77"/>
                <a:gd name="T18" fmla="*/ 88 w 73"/>
                <a:gd name="T19" fmla="*/ 361 h 77"/>
                <a:gd name="T20" fmla="*/ 93 w 73"/>
                <a:gd name="T21" fmla="*/ 371 h 77"/>
                <a:gd name="T22" fmla="*/ 299 w 73"/>
                <a:gd name="T23" fmla="*/ 371 h 77"/>
                <a:gd name="T24" fmla="*/ 309 w 73"/>
                <a:gd name="T25" fmla="*/ 376 h 77"/>
                <a:gd name="T26" fmla="*/ 304 w 73"/>
                <a:gd name="T27" fmla="*/ 347 h 77"/>
                <a:gd name="T28" fmla="*/ 309 w 73"/>
                <a:gd name="T29" fmla="*/ 337 h 77"/>
                <a:gd name="T30" fmla="*/ 330 w 73"/>
                <a:gd name="T31" fmla="*/ 337 h 77"/>
                <a:gd name="T32" fmla="*/ 345 w 73"/>
                <a:gd name="T33" fmla="*/ 337 h 77"/>
                <a:gd name="T34" fmla="*/ 345 w 73"/>
                <a:gd name="T35" fmla="*/ 317 h 77"/>
                <a:gd name="T36" fmla="*/ 345 w 73"/>
                <a:gd name="T37" fmla="*/ 303 h 77"/>
                <a:gd name="T38" fmla="*/ 355 w 73"/>
                <a:gd name="T39" fmla="*/ 259 h 77"/>
                <a:gd name="T40" fmla="*/ 366 w 73"/>
                <a:gd name="T41" fmla="*/ 234 h 77"/>
                <a:gd name="T42" fmla="*/ 376 w 73"/>
                <a:gd name="T43" fmla="*/ 230 h 77"/>
                <a:gd name="T44" fmla="*/ 376 w 73"/>
                <a:gd name="T45" fmla="*/ 225 h 77"/>
                <a:gd name="T46" fmla="*/ 371 w 73"/>
                <a:gd name="T47" fmla="*/ 225 h 77"/>
                <a:gd name="T48" fmla="*/ 355 w 73"/>
                <a:gd name="T49" fmla="*/ 220 h 77"/>
                <a:gd name="T50" fmla="*/ 350 w 73"/>
                <a:gd name="T51" fmla="*/ 200 h 77"/>
                <a:gd name="T52" fmla="*/ 330 w 73"/>
                <a:gd name="T53" fmla="*/ 181 h 77"/>
                <a:gd name="T54" fmla="*/ 319 w 73"/>
                <a:gd name="T55" fmla="*/ 156 h 77"/>
                <a:gd name="T56" fmla="*/ 309 w 73"/>
                <a:gd name="T57" fmla="*/ 146 h 77"/>
                <a:gd name="T58" fmla="*/ 288 w 73"/>
                <a:gd name="T59" fmla="*/ 132 h 77"/>
                <a:gd name="T60" fmla="*/ 278 w 73"/>
                <a:gd name="T61" fmla="*/ 122 h 77"/>
                <a:gd name="T62" fmla="*/ 273 w 73"/>
                <a:gd name="T63" fmla="*/ 112 h 77"/>
                <a:gd name="T64" fmla="*/ 237 w 73"/>
                <a:gd name="T65" fmla="*/ 88 h 77"/>
                <a:gd name="T66" fmla="*/ 227 w 73"/>
                <a:gd name="T67" fmla="*/ 78 h 77"/>
                <a:gd name="T68" fmla="*/ 211 w 73"/>
                <a:gd name="T69" fmla="*/ 59 h 77"/>
                <a:gd name="T70" fmla="*/ 201 w 73"/>
                <a:gd name="T71" fmla="*/ 44 h 77"/>
                <a:gd name="T72" fmla="*/ 165 w 73"/>
                <a:gd name="T73" fmla="*/ 34 h 77"/>
                <a:gd name="T74" fmla="*/ 165 w 73"/>
                <a:gd name="T75" fmla="*/ 15 h 77"/>
                <a:gd name="T76" fmla="*/ 175 w 73"/>
                <a:gd name="T77" fmla="*/ 5 h 77"/>
                <a:gd name="T78" fmla="*/ 175 w 73"/>
                <a:gd name="T79" fmla="*/ 0 h 77"/>
                <a:gd name="T80" fmla="*/ 0 w 73"/>
                <a:gd name="T81" fmla="*/ 24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49174" name="Freeform 63"/>
          <p:cNvSpPr>
            <a:spLocks/>
          </p:cNvSpPr>
          <p:nvPr/>
        </p:nvSpPr>
        <p:spPr bwMode="auto">
          <a:xfrm>
            <a:off x="7029450" y="3041650"/>
            <a:ext cx="504825" cy="223838"/>
          </a:xfrm>
          <a:custGeom>
            <a:avLst/>
            <a:gdLst>
              <a:gd name="T0" fmla="*/ 293124 w 62"/>
              <a:gd name="T1" fmla="*/ 15437 h 29"/>
              <a:gd name="T2" fmla="*/ 16285 w 62"/>
              <a:gd name="T3" fmla="*/ 131215 h 29"/>
              <a:gd name="T4" fmla="*/ 32569 w 62"/>
              <a:gd name="T5" fmla="*/ 123497 h 29"/>
              <a:gd name="T6" fmla="*/ 65139 w 62"/>
              <a:gd name="T7" fmla="*/ 100341 h 29"/>
              <a:gd name="T8" fmla="*/ 81423 w 62"/>
              <a:gd name="T9" fmla="*/ 84904 h 29"/>
              <a:gd name="T10" fmla="*/ 89566 w 62"/>
              <a:gd name="T11" fmla="*/ 77186 h 29"/>
              <a:gd name="T12" fmla="*/ 113993 w 62"/>
              <a:gd name="T13" fmla="*/ 69467 h 29"/>
              <a:gd name="T14" fmla="*/ 154704 w 62"/>
              <a:gd name="T15" fmla="*/ 54030 h 29"/>
              <a:gd name="T16" fmla="*/ 170989 w 62"/>
              <a:gd name="T17" fmla="*/ 61748 h 29"/>
              <a:gd name="T18" fmla="*/ 187274 w 62"/>
              <a:gd name="T19" fmla="*/ 61748 h 29"/>
              <a:gd name="T20" fmla="*/ 203558 w 62"/>
              <a:gd name="T21" fmla="*/ 92623 h 29"/>
              <a:gd name="T22" fmla="*/ 219843 w 62"/>
              <a:gd name="T23" fmla="*/ 92623 h 29"/>
              <a:gd name="T24" fmla="*/ 219843 w 62"/>
              <a:gd name="T25" fmla="*/ 108060 h 29"/>
              <a:gd name="T26" fmla="*/ 252413 w 62"/>
              <a:gd name="T27" fmla="*/ 115778 h 29"/>
              <a:gd name="T28" fmla="*/ 276840 w 62"/>
              <a:gd name="T29" fmla="*/ 131215 h 29"/>
              <a:gd name="T30" fmla="*/ 284982 w 62"/>
              <a:gd name="T31" fmla="*/ 146653 h 29"/>
              <a:gd name="T32" fmla="*/ 260555 w 62"/>
              <a:gd name="T33" fmla="*/ 192964 h 29"/>
              <a:gd name="T34" fmla="*/ 284982 w 62"/>
              <a:gd name="T35" fmla="*/ 208401 h 29"/>
              <a:gd name="T36" fmla="*/ 309409 w 62"/>
              <a:gd name="T37" fmla="*/ 216119 h 29"/>
              <a:gd name="T38" fmla="*/ 317551 w 62"/>
              <a:gd name="T39" fmla="*/ 216119 h 29"/>
              <a:gd name="T40" fmla="*/ 341978 w 62"/>
              <a:gd name="T41" fmla="*/ 208401 h 29"/>
              <a:gd name="T42" fmla="*/ 374548 w 62"/>
              <a:gd name="T43" fmla="*/ 223838 h 29"/>
              <a:gd name="T44" fmla="*/ 382690 w 62"/>
              <a:gd name="T45" fmla="*/ 216119 h 29"/>
              <a:gd name="T46" fmla="*/ 366405 w 62"/>
              <a:gd name="T47" fmla="*/ 200682 h 29"/>
              <a:gd name="T48" fmla="*/ 358263 w 62"/>
              <a:gd name="T49" fmla="*/ 192964 h 29"/>
              <a:gd name="T50" fmla="*/ 366405 w 62"/>
              <a:gd name="T51" fmla="*/ 185245 h 29"/>
              <a:gd name="T52" fmla="*/ 358263 w 62"/>
              <a:gd name="T53" fmla="*/ 177527 h 29"/>
              <a:gd name="T54" fmla="*/ 333836 w 62"/>
              <a:gd name="T55" fmla="*/ 146653 h 29"/>
              <a:gd name="T56" fmla="*/ 333836 w 62"/>
              <a:gd name="T57" fmla="*/ 123497 h 29"/>
              <a:gd name="T58" fmla="*/ 333836 w 62"/>
              <a:gd name="T59" fmla="*/ 92623 h 29"/>
              <a:gd name="T60" fmla="*/ 333836 w 62"/>
              <a:gd name="T61" fmla="*/ 77186 h 29"/>
              <a:gd name="T62" fmla="*/ 333836 w 62"/>
              <a:gd name="T63" fmla="*/ 69467 h 29"/>
              <a:gd name="T64" fmla="*/ 358263 w 62"/>
              <a:gd name="T65" fmla="*/ 46311 h 29"/>
              <a:gd name="T66" fmla="*/ 366405 w 62"/>
              <a:gd name="T67" fmla="*/ 30874 h 29"/>
              <a:gd name="T68" fmla="*/ 382690 w 62"/>
              <a:gd name="T69" fmla="*/ 30874 h 29"/>
              <a:gd name="T70" fmla="*/ 366405 w 62"/>
              <a:gd name="T71" fmla="*/ 61748 h 29"/>
              <a:gd name="T72" fmla="*/ 358263 w 62"/>
              <a:gd name="T73" fmla="*/ 77186 h 29"/>
              <a:gd name="T74" fmla="*/ 374548 w 62"/>
              <a:gd name="T75" fmla="*/ 92623 h 29"/>
              <a:gd name="T76" fmla="*/ 374548 w 62"/>
              <a:gd name="T77" fmla="*/ 123497 h 29"/>
              <a:gd name="T78" fmla="*/ 366405 w 62"/>
              <a:gd name="T79" fmla="*/ 138934 h 29"/>
              <a:gd name="T80" fmla="*/ 374548 w 62"/>
              <a:gd name="T81" fmla="*/ 146653 h 29"/>
              <a:gd name="T82" fmla="*/ 374548 w 62"/>
              <a:gd name="T83" fmla="*/ 162090 h 29"/>
              <a:gd name="T84" fmla="*/ 382690 w 62"/>
              <a:gd name="T85" fmla="*/ 185245 h 29"/>
              <a:gd name="T86" fmla="*/ 407117 w 62"/>
              <a:gd name="T87" fmla="*/ 192964 h 29"/>
              <a:gd name="T88" fmla="*/ 423402 w 62"/>
              <a:gd name="T89" fmla="*/ 185245 h 29"/>
              <a:gd name="T90" fmla="*/ 423402 w 62"/>
              <a:gd name="T91" fmla="*/ 200682 h 29"/>
              <a:gd name="T92" fmla="*/ 431544 w 62"/>
              <a:gd name="T93" fmla="*/ 216119 h 29"/>
              <a:gd name="T94" fmla="*/ 447829 w 62"/>
              <a:gd name="T95" fmla="*/ 223838 h 29"/>
              <a:gd name="T96" fmla="*/ 455971 w 62"/>
              <a:gd name="T97" fmla="*/ 216119 h 29"/>
              <a:gd name="T98" fmla="*/ 496683 w 62"/>
              <a:gd name="T99" fmla="*/ 200682 h 29"/>
              <a:gd name="T100" fmla="*/ 504825 w 62"/>
              <a:gd name="T101" fmla="*/ 146653 h 29"/>
              <a:gd name="T102" fmla="*/ 439686 w 62"/>
              <a:gd name="T103" fmla="*/ 162090 h 29"/>
              <a:gd name="T104" fmla="*/ 382690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9175" name="Freeform 64"/>
          <p:cNvSpPr>
            <a:spLocks/>
          </p:cNvSpPr>
          <p:nvPr/>
        </p:nvSpPr>
        <p:spPr bwMode="auto">
          <a:xfrm>
            <a:off x="7413625" y="3017838"/>
            <a:ext cx="120650" cy="185737"/>
          </a:xfrm>
          <a:custGeom>
            <a:avLst/>
            <a:gdLst>
              <a:gd name="T0" fmla="*/ 120650 w 15"/>
              <a:gd name="T1" fmla="*/ 170259 h 24"/>
              <a:gd name="T2" fmla="*/ 120650 w 15"/>
              <a:gd name="T3" fmla="*/ 154781 h 24"/>
              <a:gd name="T4" fmla="*/ 112607 w 15"/>
              <a:gd name="T5" fmla="*/ 139303 h 24"/>
              <a:gd name="T6" fmla="*/ 96520 w 15"/>
              <a:gd name="T7" fmla="*/ 123825 h 24"/>
              <a:gd name="T8" fmla="*/ 80433 w 15"/>
              <a:gd name="T9" fmla="*/ 116086 h 24"/>
              <a:gd name="T10" fmla="*/ 72390 w 15"/>
              <a:gd name="T11" fmla="*/ 108347 h 24"/>
              <a:gd name="T12" fmla="*/ 72390 w 15"/>
              <a:gd name="T13" fmla="*/ 92869 h 24"/>
              <a:gd name="T14" fmla="*/ 56303 w 15"/>
              <a:gd name="T15" fmla="*/ 69651 h 24"/>
              <a:gd name="T16" fmla="*/ 48260 w 15"/>
              <a:gd name="T17" fmla="*/ 61912 h 24"/>
              <a:gd name="T18" fmla="*/ 40217 w 15"/>
              <a:gd name="T19" fmla="*/ 46434 h 24"/>
              <a:gd name="T20" fmla="*/ 32173 w 15"/>
              <a:gd name="T21" fmla="*/ 38695 h 24"/>
              <a:gd name="T22" fmla="*/ 32173 w 15"/>
              <a:gd name="T23" fmla="*/ 30956 h 24"/>
              <a:gd name="T24" fmla="*/ 32173 w 15"/>
              <a:gd name="T25" fmla="*/ 30956 h 24"/>
              <a:gd name="T26" fmla="*/ 32173 w 15"/>
              <a:gd name="T27" fmla="*/ 23217 h 24"/>
              <a:gd name="T28" fmla="*/ 40217 w 15"/>
              <a:gd name="T29" fmla="*/ 0 h 24"/>
              <a:gd name="T30" fmla="*/ 32173 w 15"/>
              <a:gd name="T31" fmla="*/ 0 h 24"/>
              <a:gd name="T32" fmla="*/ 16087 w 15"/>
              <a:gd name="T33" fmla="*/ 0 h 24"/>
              <a:gd name="T34" fmla="*/ 8043 w 15"/>
              <a:gd name="T35" fmla="*/ 7739 h 24"/>
              <a:gd name="T36" fmla="*/ 8043 w 15"/>
              <a:gd name="T37" fmla="*/ 15478 h 24"/>
              <a:gd name="T38" fmla="*/ 8043 w 15"/>
              <a:gd name="T39" fmla="*/ 23217 h 24"/>
              <a:gd name="T40" fmla="*/ 0 w 15"/>
              <a:gd name="T41" fmla="*/ 23217 h 24"/>
              <a:gd name="T42" fmla="*/ 56303 w 15"/>
              <a:gd name="T43" fmla="*/ 185737 h 24"/>
              <a:gd name="T44" fmla="*/ 120650 w 15"/>
              <a:gd name="T45" fmla="*/ 170259 h 24"/>
              <a:gd name="T46" fmla="*/ 120650 w 15"/>
              <a:gd name="T47" fmla="*/ 170259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9176" name="Freeform 65"/>
          <p:cNvSpPr>
            <a:spLocks/>
          </p:cNvSpPr>
          <p:nvPr/>
        </p:nvSpPr>
        <p:spPr bwMode="auto">
          <a:xfrm>
            <a:off x="7445375" y="2801938"/>
            <a:ext cx="153988" cy="325437"/>
          </a:xfrm>
          <a:custGeom>
            <a:avLst/>
            <a:gdLst>
              <a:gd name="T0" fmla="*/ 0 w 19"/>
              <a:gd name="T1" fmla="*/ 240203 h 42"/>
              <a:gd name="T2" fmla="*/ 0 w 19"/>
              <a:gd name="T3" fmla="*/ 247952 h 42"/>
              <a:gd name="T4" fmla="*/ 16209 w 19"/>
              <a:gd name="T5" fmla="*/ 263449 h 42"/>
              <a:gd name="T6" fmla="*/ 48628 w 19"/>
              <a:gd name="T7" fmla="*/ 286695 h 42"/>
              <a:gd name="T8" fmla="*/ 72942 w 19"/>
              <a:gd name="T9" fmla="*/ 294443 h 42"/>
              <a:gd name="T10" fmla="*/ 81046 w 19"/>
              <a:gd name="T11" fmla="*/ 309940 h 42"/>
              <a:gd name="T12" fmla="*/ 89151 w 19"/>
              <a:gd name="T13" fmla="*/ 325437 h 42"/>
              <a:gd name="T14" fmla="*/ 105360 w 19"/>
              <a:gd name="T15" fmla="*/ 302192 h 42"/>
              <a:gd name="T16" fmla="*/ 113465 w 19"/>
              <a:gd name="T17" fmla="*/ 271198 h 42"/>
              <a:gd name="T18" fmla="*/ 137779 w 19"/>
              <a:gd name="T19" fmla="*/ 232455 h 42"/>
              <a:gd name="T20" fmla="*/ 153988 w 19"/>
              <a:gd name="T21" fmla="*/ 201461 h 42"/>
              <a:gd name="T22" fmla="*/ 145883 w 19"/>
              <a:gd name="T23" fmla="*/ 147222 h 42"/>
              <a:gd name="T24" fmla="*/ 137779 w 19"/>
              <a:gd name="T25" fmla="*/ 100730 h 42"/>
              <a:gd name="T26" fmla="*/ 113465 w 19"/>
              <a:gd name="T27" fmla="*/ 108479 h 42"/>
              <a:gd name="T28" fmla="*/ 105360 w 19"/>
              <a:gd name="T29" fmla="*/ 108479 h 42"/>
              <a:gd name="T30" fmla="*/ 97256 w 19"/>
              <a:gd name="T31" fmla="*/ 108479 h 42"/>
              <a:gd name="T32" fmla="*/ 105360 w 19"/>
              <a:gd name="T33" fmla="*/ 85233 h 42"/>
              <a:gd name="T34" fmla="*/ 113465 w 19"/>
              <a:gd name="T35" fmla="*/ 85233 h 42"/>
              <a:gd name="T36" fmla="*/ 121569 w 19"/>
              <a:gd name="T37" fmla="*/ 61988 h 42"/>
              <a:gd name="T38" fmla="*/ 129674 w 19"/>
              <a:gd name="T39" fmla="*/ 46491 h 42"/>
              <a:gd name="T40" fmla="*/ 32419 w 19"/>
              <a:gd name="T41" fmla="*/ 0 h 42"/>
              <a:gd name="T42" fmla="*/ 24314 w 19"/>
              <a:gd name="T43" fmla="*/ 15497 h 42"/>
              <a:gd name="T44" fmla="*/ 16209 w 19"/>
              <a:gd name="T45" fmla="*/ 46491 h 42"/>
              <a:gd name="T46" fmla="*/ 0 w 19"/>
              <a:gd name="T47" fmla="*/ 61988 h 42"/>
              <a:gd name="T48" fmla="*/ 8105 w 19"/>
              <a:gd name="T49" fmla="*/ 69737 h 42"/>
              <a:gd name="T50" fmla="*/ 8105 w 19"/>
              <a:gd name="T51" fmla="*/ 85233 h 42"/>
              <a:gd name="T52" fmla="*/ 8105 w 19"/>
              <a:gd name="T53" fmla="*/ 116227 h 42"/>
              <a:gd name="T54" fmla="*/ 24314 w 19"/>
              <a:gd name="T55" fmla="*/ 131725 h 42"/>
              <a:gd name="T56" fmla="*/ 40523 w 19"/>
              <a:gd name="T57" fmla="*/ 139473 h 42"/>
              <a:gd name="T58" fmla="*/ 56732 w 19"/>
              <a:gd name="T59" fmla="*/ 147222 h 42"/>
              <a:gd name="T60" fmla="*/ 72942 w 19"/>
              <a:gd name="T61" fmla="*/ 162719 h 42"/>
              <a:gd name="T62" fmla="*/ 32419 w 19"/>
              <a:gd name="T63" fmla="*/ 185964 h 42"/>
              <a:gd name="T64" fmla="*/ 8105 w 19"/>
              <a:gd name="T65" fmla="*/ 216958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9177" name="Freeform 66"/>
          <p:cNvSpPr>
            <a:spLocks/>
          </p:cNvSpPr>
          <p:nvPr/>
        </p:nvSpPr>
        <p:spPr bwMode="auto">
          <a:xfrm>
            <a:off x="7583488" y="2654300"/>
            <a:ext cx="187325" cy="169863"/>
          </a:xfrm>
          <a:custGeom>
            <a:avLst/>
            <a:gdLst>
              <a:gd name="T0" fmla="*/ 0 w 23"/>
              <a:gd name="T1" fmla="*/ 30884 h 22"/>
              <a:gd name="T2" fmla="*/ 65157 w 23"/>
              <a:gd name="T3" fmla="*/ 15442 h 22"/>
              <a:gd name="T4" fmla="*/ 65157 w 23"/>
              <a:gd name="T5" fmla="*/ 23163 h 22"/>
              <a:gd name="T6" fmla="*/ 73301 w 23"/>
              <a:gd name="T7" fmla="*/ 23163 h 22"/>
              <a:gd name="T8" fmla="*/ 73301 w 23"/>
              <a:gd name="T9" fmla="*/ 23163 h 22"/>
              <a:gd name="T10" fmla="*/ 162891 w 23"/>
              <a:gd name="T11" fmla="*/ 0 h 22"/>
              <a:gd name="T12" fmla="*/ 187325 w 23"/>
              <a:gd name="T13" fmla="*/ 69489 h 22"/>
              <a:gd name="T14" fmla="*/ 187325 w 23"/>
              <a:gd name="T15" fmla="*/ 77210 h 22"/>
              <a:gd name="T16" fmla="*/ 179180 w 23"/>
              <a:gd name="T17" fmla="*/ 77210 h 22"/>
              <a:gd name="T18" fmla="*/ 187325 w 23"/>
              <a:gd name="T19" fmla="*/ 84932 h 22"/>
              <a:gd name="T20" fmla="*/ 187325 w 23"/>
              <a:gd name="T21" fmla="*/ 84932 h 22"/>
              <a:gd name="T22" fmla="*/ 171036 w 23"/>
              <a:gd name="T23" fmla="*/ 92653 h 22"/>
              <a:gd name="T24" fmla="*/ 138458 w 23"/>
              <a:gd name="T25" fmla="*/ 100374 h 22"/>
              <a:gd name="T26" fmla="*/ 130313 w 23"/>
              <a:gd name="T27" fmla="*/ 100374 h 22"/>
              <a:gd name="T28" fmla="*/ 130313 w 23"/>
              <a:gd name="T29" fmla="*/ 100374 h 22"/>
              <a:gd name="T30" fmla="*/ 130313 w 23"/>
              <a:gd name="T31" fmla="*/ 108095 h 22"/>
              <a:gd name="T32" fmla="*/ 130313 w 23"/>
              <a:gd name="T33" fmla="*/ 108095 h 22"/>
              <a:gd name="T34" fmla="*/ 105879 w 23"/>
              <a:gd name="T35" fmla="*/ 115816 h 22"/>
              <a:gd name="T36" fmla="*/ 81446 w 23"/>
              <a:gd name="T37" fmla="*/ 123537 h 22"/>
              <a:gd name="T38" fmla="*/ 81446 w 23"/>
              <a:gd name="T39" fmla="*/ 123537 h 22"/>
              <a:gd name="T40" fmla="*/ 65157 w 23"/>
              <a:gd name="T41" fmla="*/ 138979 h 22"/>
              <a:gd name="T42" fmla="*/ 24434 w 23"/>
              <a:gd name="T43" fmla="*/ 162142 h 22"/>
              <a:gd name="T44" fmla="*/ 16289 w 23"/>
              <a:gd name="T45" fmla="*/ 169863 h 22"/>
              <a:gd name="T46" fmla="*/ 0 w 23"/>
              <a:gd name="T47" fmla="*/ 162142 h 22"/>
              <a:gd name="T48" fmla="*/ 16289 w 23"/>
              <a:gd name="T49" fmla="*/ 146700 h 22"/>
              <a:gd name="T50" fmla="*/ 16289 w 23"/>
              <a:gd name="T51" fmla="*/ 138979 h 22"/>
              <a:gd name="T52" fmla="*/ 16289 w 23"/>
              <a:gd name="T53" fmla="*/ 131258 h 22"/>
              <a:gd name="T54" fmla="*/ 0 w 23"/>
              <a:gd name="T55" fmla="*/ 30884 h 22"/>
              <a:gd name="T56" fmla="*/ 0 w 23"/>
              <a:gd name="T57" fmla="*/ 30884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9178" name="Freeform 67"/>
          <p:cNvSpPr>
            <a:spLocks/>
          </p:cNvSpPr>
          <p:nvPr/>
        </p:nvSpPr>
        <p:spPr bwMode="auto">
          <a:xfrm>
            <a:off x="7575550" y="2522538"/>
            <a:ext cx="368300" cy="177800"/>
          </a:xfrm>
          <a:custGeom>
            <a:avLst/>
            <a:gdLst>
              <a:gd name="T0" fmla="*/ 81844 w 45"/>
              <a:gd name="T1" fmla="*/ 54113 h 23"/>
              <a:gd name="T2" fmla="*/ 196427 w 45"/>
              <a:gd name="T3" fmla="*/ 23191 h 23"/>
              <a:gd name="T4" fmla="*/ 204611 w 45"/>
              <a:gd name="T5" fmla="*/ 23191 h 23"/>
              <a:gd name="T6" fmla="*/ 204611 w 45"/>
              <a:gd name="T7" fmla="*/ 15461 h 23"/>
              <a:gd name="T8" fmla="*/ 220980 w 45"/>
              <a:gd name="T9" fmla="*/ 0 h 23"/>
              <a:gd name="T10" fmla="*/ 237349 w 45"/>
              <a:gd name="T11" fmla="*/ 0 h 23"/>
              <a:gd name="T12" fmla="*/ 253718 w 45"/>
              <a:gd name="T13" fmla="*/ 23191 h 23"/>
              <a:gd name="T14" fmla="*/ 261902 w 45"/>
              <a:gd name="T15" fmla="*/ 38652 h 23"/>
              <a:gd name="T16" fmla="*/ 245533 w 45"/>
              <a:gd name="T17" fmla="*/ 54113 h 23"/>
              <a:gd name="T18" fmla="*/ 237349 w 45"/>
              <a:gd name="T19" fmla="*/ 77304 h 23"/>
              <a:gd name="T20" fmla="*/ 270087 w 45"/>
              <a:gd name="T21" fmla="*/ 77304 h 23"/>
              <a:gd name="T22" fmla="*/ 294640 w 45"/>
              <a:gd name="T23" fmla="*/ 115957 h 23"/>
              <a:gd name="T24" fmla="*/ 335562 w 45"/>
              <a:gd name="T25" fmla="*/ 123687 h 23"/>
              <a:gd name="T26" fmla="*/ 351931 w 45"/>
              <a:gd name="T27" fmla="*/ 108226 h 23"/>
              <a:gd name="T28" fmla="*/ 343747 w 45"/>
              <a:gd name="T29" fmla="*/ 92765 h 23"/>
              <a:gd name="T30" fmla="*/ 327378 w 45"/>
              <a:gd name="T31" fmla="*/ 77304 h 23"/>
              <a:gd name="T32" fmla="*/ 343747 w 45"/>
              <a:gd name="T33" fmla="*/ 85035 h 23"/>
              <a:gd name="T34" fmla="*/ 368300 w 45"/>
              <a:gd name="T35" fmla="*/ 123687 h 23"/>
              <a:gd name="T36" fmla="*/ 360116 w 45"/>
              <a:gd name="T37" fmla="*/ 131417 h 23"/>
              <a:gd name="T38" fmla="*/ 327378 w 45"/>
              <a:gd name="T39" fmla="*/ 146878 h 23"/>
              <a:gd name="T40" fmla="*/ 302824 w 45"/>
              <a:gd name="T41" fmla="*/ 162339 h 23"/>
              <a:gd name="T42" fmla="*/ 302824 w 45"/>
              <a:gd name="T43" fmla="*/ 154609 h 23"/>
              <a:gd name="T44" fmla="*/ 294640 w 45"/>
              <a:gd name="T45" fmla="*/ 139148 h 23"/>
              <a:gd name="T46" fmla="*/ 278271 w 45"/>
              <a:gd name="T47" fmla="*/ 170070 h 23"/>
              <a:gd name="T48" fmla="*/ 261902 w 45"/>
              <a:gd name="T49" fmla="*/ 170070 h 23"/>
              <a:gd name="T50" fmla="*/ 261902 w 45"/>
              <a:gd name="T51" fmla="*/ 162339 h 23"/>
              <a:gd name="T52" fmla="*/ 245533 w 45"/>
              <a:gd name="T53" fmla="*/ 154609 h 23"/>
              <a:gd name="T54" fmla="*/ 229164 w 45"/>
              <a:gd name="T55" fmla="*/ 146878 h 23"/>
              <a:gd name="T56" fmla="*/ 220980 w 45"/>
              <a:gd name="T57" fmla="*/ 131417 h 23"/>
              <a:gd name="T58" fmla="*/ 171873 w 45"/>
              <a:gd name="T59" fmla="*/ 131417 h 23"/>
              <a:gd name="T60" fmla="*/ 81844 w 45"/>
              <a:gd name="T61" fmla="*/ 154609 h 23"/>
              <a:gd name="T62" fmla="*/ 73660 w 45"/>
              <a:gd name="T63" fmla="*/ 146878 h 23"/>
              <a:gd name="T64" fmla="*/ 0 w 45"/>
              <a:gd name="T65" fmla="*/ 162339 h 23"/>
              <a:gd name="T66" fmla="*/ 0 w 45"/>
              <a:gd name="T67" fmla="*/ 69574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9179" name="Freeform 68"/>
          <p:cNvSpPr>
            <a:spLocks/>
          </p:cNvSpPr>
          <p:nvPr/>
        </p:nvSpPr>
        <p:spPr bwMode="auto">
          <a:xfrm>
            <a:off x="7747000" y="2638425"/>
            <a:ext cx="96838" cy="101600"/>
          </a:xfrm>
          <a:custGeom>
            <a:avLst/>
            <a:gdLst>
              <a:gd name="T0" fmla="*/ 0 w 12"/>
              <a:gd name="T1" fmla="*/ 15631 h 13"/>
              <a:gd name="T2" fmla="*/ 24210 w 12"/>
              <a:gd name="T3" fmla="*/ 85969 h 13"/>
              <a:gd name="T4" fmla="*/ 24210 w 12"/>
              <a:gd name="T5" fmla="*/ 93785 h 13"/>
              <a:gd name="T6" fmla="*/ 16140 w 12"/>
              <a:gd name="T7" fmla="*/ 93785 h 13"/>
              <a:gd name="T8" fmla="*/ 24210 w 12"/>
              <a:gd name="T9" fmla="*/ 101600 h 13"/>
              <a:gd name="T10" fmla="*/ 24210 w 12"/>
              <a:gd name="T11" fmla="*/ 101600 h 13"/>
              <a:gd name="T12" fmla="*/ 24210 w 12"/>
              <a:gd name="T13" fmla="*/ 101600 h 13"/>
              <a:gd name="T14" fmla="*/ 48419 w 12"/>
              <a:gd name="T15" fmla="*/ 93785 h 13"/>
              <a:gd name="T16" fmla="*/ 56489 w 12"/>
              <a:gd name="T17" fmla="*/ 85969 h 13"/>
              <a:gd name="T18" fmla="*/ 56489 w 12"/>
              <a:gd name="T19" fmla="*/ 78154 h 13"/>
              <a:gd name="T20" fmla="*/ 56489 w 12"/>
              <a:gd name="T21" fmla="*/ 70338 h 13"/>
              <a:gd name="T22" fmla="*/ 56489 w 12"/>
              <a:gd name="T23" fmla="*/ 54708 h 13"/>
              <a:gd name="T24" fmla="*/ 64559 w 12"/>
              <a:gd name="T25" fmla="*/ 46892 h 13"/>
              <a:gd name="T26" fmla="*/ 64559 w 12"/>
              <a:gd name="T27" fmla="*/ 54708 h 13"/>
              <a:gd name="T28" fmla="*/ 64559 w 12"/>
              <a:gd name="T29" fmla="*/ 62523 h 13"/>
              <a:gd name="T30" fmla="*/ 64559 w 12"/>
              <a:gd name="T31" fmla="*/ 78154 h 13"/>
              <a:gd name="T32" fmla="*/ 72629 w 12"/>
              <a:gd name="T33" fmla="*/ 78154 h 13"/>
              <a:gd name="T34" fmla="*/ 72629 w 12"/>
              <a:gd name="T35" fmla="*/ 78154 h 13"/>
              <a:gd name="T36" fmla="*/ 72629 w 12"/>
              <a:gd name="T37" fmla="*/ 70338 h 13"/>
              <a:gd name="T38" fmla="*/ 80698 w 12"/>
              <a:gd name="T39" fmla="*/ 70338 h 13"/>
              <a:gd name="T40" fmla="*/ 88768 w 12"/>
              <a:gd name="T41" fmla="*/ 62523 h 13"/>
              <a:gd name="T42" fmla="*/ 96838 w 12"/>
              <a:gd name="T43" fmla="*/ 62523 h 13"/>
              <a:gd name="T44" fmla="*/ 96838 w 12"/>
              <a:gd name="T45" fmla="*/ 62523 h 13"/>
              <a:gd name="T46" fmla="*/ 88768 w 12"/>
              <a:gd name="T47" fmla="*/ 54708 h 13"/>
              <a:gd name="T48" fmla="*/ 88768 w 12"/>
              <a:gd name="T49" fmla="*/ 46892 h 13"/>
              <a:gd name="T50" fmla="*/ 88768 w 12"/>
              <a:gd name="T51" fmla="*/ 46892 h 13"/>
              <a:gd name="T52" fmla="*/ 80698 w 12"/>
              <a:gd name="T53" fmla="*/ 46892 h 13"/>
              <a:gd name="T54" fmla="*/ 72629 w 12"/>
              <a:gd name="T55" fmla="*/ 39077 h 13"/>
              <a:gd name="T56" fmla="*/ 72629 w 12"/>
              <a:gd name="T57" fmla="*/ 39077 h 13"/>
              <a:gd name="T58" fmla="*/ 56489 w 12"/>
              <a:gd name="T59" fmla="*/ 31262 h 13"/>
              <a:gd name="T60" fmla="*/ 48419 w 12"/>
              <a:gd name="T61" fmla="*/ 15631 h 13"/>
              <a:gd name="T62" fmla="*/ 48419 w 12"/>
              <a:gd name="T63" fmla="*/ 15631 h 13"/>
              <a:gd name="T64" fmla="*/ 40349 w 12"/>
              <a:gd name="T65" fmla="*/ 0 h 13"/>
              <a:gd name="T66" fmla="*/ 0 w 12"/>
              <a:gd name="T67" fmla="*/ 15631 h 13"/>
              <a:gd name="T68" fmla="*/ 0 w 12"/>
              <a:gd name="T69" fmla="*/ 15631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9180" name="Freeform 69"/>
          <p:cNvSpPr>
            <a:spLocks/>
          </p:cNvSpPr>
          <p:nvPr/>
        </p:nvSpPr>
        <p:spPr bwMode="auto">
          <a:xfrm>
            <a:off x="7640638" y="2212975"/>
            <a:ext cx="171450" cy="363538"/>
          </a:xfrm>
          <a:custGeom>
            <a:avLst/>
            <a:gdLst>
              <a:gd name="T0" fmla="*/ 171450 w 21"/>
              <a:gd name="T1" fmla="*/ 309394 h 47"/>
              <a:gd name="T2" fmla="*/ 163286 w 21"/>
              <a:gd name="T3" fmla="*/ 309394 h 47"/>
              <a:gd name="T4" fmla="*/ 155121 w 21"/>
              <a:gd name="T5" fmla="*/ 309394 h 47"/>
              <a:gd name="T6" fmla="*/ 146957 w 21"/>
              <a:gd name="T7" fmla="*/ 324864 h 47"/>
              <a:gd name="T8" fmla="*/ 138793 w 21"/>
              <a:gd name="T9" fmla="*/ 324864 h 47"/>
              <a:gd name="T10" fmla="*/ 138793 w 21"/>
              <a:gd name="T11" fmla="*/ 332599 h 47"/>
              <a:gd name="T12" fmla="*/ 138793 w 21"/>
              <a:gd name="T13" fmla="*/ 332599 h 47"/>
              <a:gd name="T14" fmla="*/ 138793 w 21"/>
              <a:gd name="T15" fmla="*/ 332599 h 47"/>
              <a:gd name="T16" fmla="*/ 130629 w 21"/>
              <a:gd name="T17" fmla="*/ 332599 h 47"/>
              <a:gd name="T18" fmla="*/ 130629 w 21"/>
              <a:gd name="T19" fmla="*/ 340333 h 47"/>
              <a:gd name="T20" fmla="*/ 16329 w 21"/>
              <a:gd name="T21" fmla="*/ 363538 h 47"/>
              <a:gd name="T22" fmla="*/ 8164 w 21"/>
              <a:gd name="T23" fmla="*/ 355803 h 47"/>
              <a:gd name="T24" fmla="*/ 0 w 21"/>
              <a:gd name="T25" fmla="*/ 348068 h 47"/>
              <a:gd name="T26" fmla="*/ 0 w 21"/>
              <a:gd name="T27" fmla="*/ 340333 h 47"/>
              <a:gd name="T28" fmla="*/ 8164 w 21"/>
              <a:gd name="T29" fmla="*/ 332599 h 47"/>
              <a:gd name="T30" fmla="*/ 0 w 21"/>
              <a:gd name="T31" fmla="*/ 317129 h 47"/>
              <a:gd name="T32" fmla="*/ 0 w 21"/>
              <a:gd name="T33" fmla="*/ 262985 h 47"/>
              <a:gd name="T34" fmla="*/ 0 w 21"/>
              <a:gd name="T35" fmla="*/ 247515 h 47"/>
              <a:gd name="T36" fmla="*/ 8164 w 21"/>
              <a:gd name="T37" fmla="*/ 216576 h 47"/>
              <a:gd name="T38" fmla="*/ 8164 w 21"/>
              <a:gd name="T39" fmla="*/ 201106 h 47"/>
              <a:gd name="T40" fmla="*/ 8164 w 21"/>
              <a:gd name="T41" fmla="*/ 185636 h 47"/>
              <a:gd name="T42" fmla="*/ 8164 w 21"/>
              <a:gd name="T43" fmla="*/ 170167 h 47"/>
              <a:gd name="T44" fmla="*/ 8164 w 21"/>
              <a:gd name="T45" fmla="*/ 162432 h 47"/>
              <a:gd name="T46" fmla="*/ 8164 w 21"/>
              <a:gd name="T47" fmla="*/ 154697 h 47"/>
              <a:gd name="T48" fmla="*/ 32657 w 21"/>
              <a:gd name="T49" fmla="*/ 139227 h 47"/>
              <a:gd name="T50" fmla="*/ 40821 w 21"/>
              <a:gd name="T51" fmla="*/ 108288 h 47"/>
              <a:gd name="T52" fmla="*/ 32657 w 21"/>
              <a:gd name="T53" fmla="*/ 92818 h 47"/>
              <a:gd name="T54" fmla="*/ 32657 w 21"/>
              <a:gd name="T55" fmla="*/ 77349 h 47"/>
              <a:gd name="T56" fmla="*/ 32657 w 21"/>
              <a:gd name="T57" fmla="*/ 77349 h 47"/>
              <a:gd name="T58" fmla="*/ 32657 w 21"/>
              <a:gd name="T59" fmla="*/ 69614 h 47"/>
              <a:gd name="T60" fmla="*/ 24493 w 21"/>
              <a:gd name="T61" fmla="*/ 54144 h 47"/>
              <a:gd name="T62" fmla="*/ 32657 w 21"/>
              <a:gd name="T63" fmla="*/ 30939 h 47"/>
              <a:gd name="T64" fmla="*/ 24493 w 21"/>
              <a:gd name="T65" fmla="*/ 23205 h 47"/>
              <a:gd name="T66" fmla="*/ 24493 w 21"/>
              <a:gd name="T67" fmla="*/ 15470 h 47"/>
              <a:gd name="T68" fmla="*/ 32657 w 21"/>
              <a:gd name="T69" fmla="*/ 15470 h 47"/>
              <a:gd name="T70" fmla="*/ 40821 w 21"/>
              <a:gd name="T71" fmla="*/ 7735 h 47"/>
              <a:gd name="T72" fmla="*/ 48986 w 21"/>
              <a:gd name="T73" fmla="*/ 7735 h 47"/>
              <a:gd name="T74" fmla="*/ 48986 w 21"/>
              <a:gd name="T75" fmla="*/ 7735 h 47"/>
              <a:gd name="T76" fmla="*/ 57150 w 21"/>
              <a:gd name="T77" fmla="*/ 0 h 47"/>
              <a:gd name="T78" fmla="*/ 138793 w 21"/>
              <a:gd name="T79" fmla="*/ 224311 h 47"/>
              <a:gd name="T80" fmla="*/ 138793 w 21"/>
              <a:gd name="T81" fmla="*/ 232046 h 47"/>
              <a:gd name="T82" fmla="*/ 138793 w 21"/>
              <a:gd name="T83" fmla="*/ 239780 h 47"/>
              <a:gd name="T84" fmla="*/ 138793 w 21"/>
              <a:gd name="T85" fmla="*/ 239780 h 47"/>
              <a:gd name="T86" fmla="*/ 155121 w 21"/>
              <a:gd name="T87" fmla="*/ 255250 h 47"/>
              <a:gd name="T88" fmla="*/ 163286 w 21"/>
              <a:gd name="T89" fmla="*/ 255250 h 47"/>
              <a:gd name="T90" fmla="*/ 163286 w 21"/>
              <a:gd name="T91" fmla="*/ 262985 h 47"/>
              <a:gd name="T92" fmla="*/ 163286 w 21"/>
              <a:gd name="T93" fmla="*/ 270720 h 47"/>
              <a:gd name="T94" fmla="*/ 171450 w 21"/>
              <a:gd name="T95" fmla="*/ 286190 h 47"/>
              <a:gd name="T96" fmla="*/ 171450 w 21"/>
              <a:gd name="T97" fmla="*/ 293924 h 47"/>
              <a:gd name="T98" fmla="*/ 171450 w 21"/>
              <a:gd name="T99" fmla="*/ 301659 h 47"/>
              <a:gd name="T100" fmla="*/ 171450 w 21"/>
              <a:gd name="T101" fmla="*/ 309394 h 47"/>
              <a:gd name="T102" fmla="*/ 171450 w 21"/>
              <a:gd name="T103" fmla="*/ 309394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9181" name="Freeform 70"/>
          <p:cNvSpPr>
            <a:spLocks/>
          </p:cNvSpPr>
          <p:nvPr/>
        </p:nvSpPr>
        <p:spPr bwMode="auto">
          <a:xfrm>
            <a:off x="7697788" y="1887538"/>
            <a:ext cx="398462" cy="611187"/>
          </a:xfrm>
          <a:custGeom>
            <a:avLst/>
            <a:gdLst>
              <a:gd name="T0" fmla="*/ 81319 w 49"/>
              <a:gd name="T1" fmla="*/ 549295 h 79"/>
              <a:gd name="T2" fmla="*/ 81319 w 49"/>
              <a:gd name="T3" fmla="*/ 564768 h 79"/>
              <a:gd name="T4" fmla="*/ 97583 w 49"/>
              <a:gd name="T5" fmla="*/ 580241 h 79"/>
              <a:gd name="T6" fmla="*/ 105714 w 49"/>
              <a:gd name="T7" fmla="*/ 587977 h 79"/>
              <a:gd name="T8" fmla="*/ 113846 w 49"/>
              <a:gd name="T9" fmla="*/ 611187 h 79"/>
              <a:gd name="T10" fmla="*/ 121978 w 49"/>
              <a:gd name="T11" fmla="*/ 595714 h 79"/>
              <a:gd name="T12" fmla="*/ 130110 w 49"/>
              <a:gd name="T13" fmla="*/ 564768 h 79"/>
              <a:gd name="T14" fmla="*/ 146374 w 49"/>
              <a:gd name="T15" fmla="*/ 526085 h 79"/>
              <a:gd name="T16" fmla="*/ 146374 w 49"/>
              <a:gd name="T17" fmla="*/ 518349 h 79"/>
              <a:gd name="T18" fmla="*/ 162638 w 49"/>
              <a:gd name="T19" fmla="*/ 487402 h 79"/>
              <a:gd name="T20" fmla="*/ 170769 w 49"/>
              <a:gd name="T21" fmla="*/ 495139 h 79"/>
              <a:gd name="T22" fmla="*/ 178901 w 49"/>
              <a:gd name="T23" fmla="*/ 495139 h 79"/>
              <a:gd name="T24" fmla="*/ 178901 w 49"/>
              <a:gd name="T25" fmla="*/ 479666 h 79"/>
              <a:gd name="T26" fmla="*/ 211429 w 49"/>
              <a:gd name="T27" fmla="*/ 471929 h 79"/>
              <a:gd name="T28" fmla="*/ 211429 w 49"/>
              <a:gd name="T29" fmla="*/ 456456 h 79"/>
              <a:gd name="T30" fmla="*/ 227693 w 49"/>
              <a:gd name="T31" fmla="*/ 448720 h 79"/>
              <a:gd name="T32" fmla="*/ 235824 w 49"/>
              <a:gd name="T33" fmla="*/ 433246 h 79"/>
              <a:gd name="T34" fmla="*/ 252088 w 49"/>
              <a:gd name="T35" fmla="*/ 402300 h 79"/>
              <a:gd name="T36" fmla="*/ 252088 w 49"/>
              <a:gd name="T37" fmla="*/ 394564 h 79"/>
              <a:gd name="T38" fmla="*/ 276484 w 49"/>
              <a:gd name="T39" fmla="*/ 394564 h 79"/>
              <a:gd name="T40" fmla="*/ 284616 w 49"/>
              <a:gd name="T41" fmla="*/ 379091 h 79"/>
              <a:gd name="T42" fmla="*/ 300879 w 49"/>
              <a:gd name="T43" fmla="*/ 363618 h 79"/>
              <a:gd name="T44" fmla="*/ 325275 w 49"/>
              <a:gd name="T45" fmla="*/ 371354 h 79"/>
              <a:gd name="T46" fmla="*/ 349671 w 49"/>
              <a:gd name="T47" fmla="*/ 340408 h 79"/>
              <a:gd name="T48" fmla="*/ 374066 w 49"/>
              <a:gd name="T49" fmla="*/ 317198 h 79"/>
              <a:gd name="T50" fmla="*/ 390330 w 49"/>
              <a:gd name="T51" fmla="*/ 309462 h 79"/>
              <a:gd name="T52" fmla="*/ 398462 w 49"/>
              <a:gd name="T53" fmla="*/ 293989 h 79"/>
              <a:gd name="T54" fmla="*/ 390330 w 49"/>
              <a:gd name="T55" fmla="*/ 286252 h 79"/>
              <a:gd name="T56" fmla="*/ 382198 w 49"/>
              <a:gd name="T57" fmla="*/ 278516 h 79"/>
              <a:gd name="T58" fmla="*/ 390330 w 49"/>
              <a:gd name="T59" fmla="*/ 270779 h 79"/>
              <a:gd name="T60" fmla="*/ 382198 w 49"/>
              <a:gd name="T61" fmla="*/ 247569 h 79"/>
              <a:gd name="T62" fmla="*/ 365934 w 49"/>
              <a:gd name="T63" fmla="*/ 239833 h 79"/>
              <a:gd name="T64" fmla="*/ 349671 w 49"/>
              <a:gd name="T65" fmla="*/ 247569 h 79"/>
              <a:gd name="T66" fmla="*/ 333407 w 49"/>
              <a:gd name="T67" fmla="*/ 216623 h 79"/>
              <a:gd name="T68" fmla="*/ 333407 w 49"/>
              <a:gd name="T69" fmla="*/ 201150 h 79"/>
              <a:gd name="T70" fmla="*/ 325275 w 49"/>
              <a:gd name="T71" fmla="*/ 201150 h 79"/>
              <a:gd name="T72" fmla="*/ 309011 w 49"/>
              <a:gd name="T73" fmla="*/ 201150 h 79"/>
              <a:gd name="T74" fmla="*/ 292748 w 49"/>
              <a:gd name="T75" fmla="*/ 193414 h 79"/>
              <a:gd name="T76" fmla="*/ 284616 w 49"/>
              <a:gd name="T77" fmla="*/ 170204 h 79"/>
              <a:gd name="T78" fmla="*/ 195165 w 49"/>
              <a:gd name="T79" fmla="*/ 0 h 79"/>
              <a:gd name="T80" fmla="*/ 178901 w 49"/>
              <a:gd name="T81" fmla="*/ 0 h 79"/>
              <a:gd name="T82" fmla="*/ 170769 w 49"/>
              <a:gd name="T83" fmla="*/ 15473 h 79"/>
              <a:gd name="T84" fmla="*/ 146374 w 49"/>
              <a:gd name="T85" fmla="*/ 15473 h 79"/>
              <a:gd name="T86" fmla="*/ 121978 w 49"/>
              <a:gd name="T87" fmla="*/ 38683 h 79"/>
              <a:gd name="T88" fmla="*/ 113846 w 49"/>
              <a:gd name="T89" fmla="*/ 15473 h 79"/>
              <a:gd name="T90" fmla="*/ 105714 w 49"/>
              <a:gd name="T91" fmla="*/ 7737 h 79"/>
              <a:gd name="T92" fmla="*/ 48791 w 49"/>
              <a:gd name="T93" fmla="*/ 123785 h 79"/>
              <a:gd name="T94" fmla="*/ 56923 w 49"/>
              <a:gd name="T95" fmla="*/ 146994 h 79"/>
              <a:gd name="T96" fmla="*/ 56923 w 49"/>
              <a:gd name="T97" fmla="*/ 170204 h 79"/>
              <a:gd name="T98" fmla="*/ 40659 w 49"/>
              <a:gd name="T99" fmla="*/ 185677 h 79"/>
              <a:gd name="T100" fmla="*/ 48791 w 49"/>
              <a:gd name="T101" fmla="*/ 247569 h 79"/>
              <a:gd name="T102" fmla="*/ 32528 w 49"/>
              <a:gd name="T103" fmla="*/ 278516 h 79"/>
              <a:gd name="T104" fmla="*/ 32528 w 49"/>
              <a:gd name="T105" fmla="*/ 301725 h 79"/>
              <a:gd name="T106" fmla="*/ 24396 w 49"/>
              <a:gd name="T107" fmla="*/ 309462 h 79"/>
              <a:gd name="T108" fmla="*/ 24396 w 49"/>
              <a:gd name="T109" fmla="*/ 324935 h 79"/>
              <a:gd name="T110" fmla="*/ 8132 w 49"/>
              <a:gd name="T111" fmla="*/ 317198 h 79"/>
              <a:gd name="T112" fmla="*/ 0 w 49"/>
              <a:gd name="T113" fmla="*/ 324935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49182" name="Group 71"/>
          <p:cNvGrpSpPr>
            <a:grpSpLocks/>
          </p:cNvGrpSpPr>
          <p:nvPr/>
        </p:nvGrpSpPr>
        <p:grpSpPr bwMode="auto">
          <a:xfrm>
            <a:off x="3159125" y="4589463"/>
            <a:ext cx="1044575" cy="635000"/>
            <a:chOff x="1991" y="3321"/>
            <a:chExt cx="361" cy="231"/>
          </a:xfrm>
        </p:grpSpPr>
        <p:sp>
          <p:nvSpPr>
            <p:cNvPr id="49192" name="Freeform 72"/>
            <p:cNvSpPr>
              <a:spLocks/>
            </p:cNvSpPr>
            <p:nvPr/>
          </p:nvSpPr>
          <p:spPr bwMode="auto">
            <a:xfrm>
              <a:off x="2274" y="3459"/>
              <a:ext cx="78" cy="93"/>
            </a:xfrm>
            <a:custGeom>
              <a:avLst/>
              <a:gdLst>
                <a:gd name="T0" fmla="*/ 0 w 16"/>
                <a:gd name="T1" fmla="*/ 34 h 19"/>
                <a:gd name="T2" fmla="*/ 5 w 16"/>
                <a:gd name="T3" fmla="*/ 64 h 19"/>
                <a:gd name="T4" fmla="*/ 5 w 16"/>
                <a:gd name="T5" fmla="*/ 78 h 19"/>
                <a:gd name="T6" fmla="*/ 29 w 16"/>
                <a:gd name="T7" fmla="*/ 93 h 19"/>
                <a:gd name="T8" fmla="*/ 39 w 16"/>
                <a:gd name="T9" fmla="*/ 78 h 19"/>
                <a:gd name="T10" fmla="*/ 78 w 16"/>
                <a:gd name="T11" fmla="*/ 54 h 19"/>
                <a:gd name="T12" fmla="*/ 63 w 16"/>
                <a:gd name="T13" fmla="*/ 24 h 19"/>
                <a:gd name="T14" fmla="*/ 15 w 16"/>
                <a:gd name="T15" fmla="*/ 0 h 19"/>
                <a:gd name="T16" fmla="*/ 15 w 16"/>
                <a:gd name="T17" fmla="*/ 24 h 19"/>
                <a:gd name="T18" fmla="*/ 0 w 16"/>
                <a:gd name="T19" fmla="*/ 34 h 19"/>
                <a:gd name="T20" fmla="*/ 0 w 16"/>
                <a:gd name="T21" fmla="*/ 34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9193" name="Freeform 73"/>
            <p:cNvSpPr>
              <a:spLocks/>
            </p:cNvSpPr>
            <p:nvPr/>
          </p:nvSpPr>
          <p:spPr bwMode="auto">
            <a:xfrm>
              <a:off x="2235" y="3409"/>
              <a:ext cx="44" cy="29"/>
            </a:xfrm>
            <a:custGeom>
              <a:avLst/>
              <a:gdLst>
                <a:gd name="T0" fmla="*/ 15 w 9"/>
                <a:gd name="T1" fmla="*/ 29 h 6"/>
                <a:gd name="T2" fmla="*/ 39 w 9"/>
                <a:gd name="T3" fmla="*/ 29 h 6"/>
                <a:gd name="T4" fmla="*/ 44 w 9"/>
                <a:gd name="T5" fmla="*/ 15 h 6"/>
                <a:gd name="T6" fmla="*/ 24 w 9"/>
                <a:gd name="T7" fmla="*/ 10 h 6"/>
                <a:gd name="T8" fmla="*/ 15 w 9"/>
                <a:gd name="T9" fmla="*/ 10 h 6"/>
                <a:gd name="T10" fmla="*/ 10 w 9"/>
                <a:gd name="T11" fmla="*/ 0 h 6"/>
                <a:gd name="T12" fmla="*/ 0 w 9"/>
                <a:gd name="T13" fmla="*/ 10 h 6"/>
                <a:gd name="T14" fmla="*/ 10 w 9"/>
                <a:gd name="T15" fmla="*/ 24 h 6"/>
                <a:gd name="T16" fmla="*/ 15 w 9"/>
                <a:gd name="T17" fmla="*/ 29 h 6"/>
                <a:gd name="T18" fmla="*/ 15 w 9"/>
                <a:gd name="T19" fmla="*/ 29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9194" name="Freeform 74"/>
            <p:cNvSpPr>
              <a:spLocks/>
            </p:cNvSpPr>
            <p:nvPr/>
          </p:nvSpPr>
          <p:spPr bwMode="auto">
            <a:xfrm>
              <a:off x="2225" y="3438"/>
              <a:ext cx="20" cy="10"/>
            </a:xfrm>
            <a:custGeom>
              <a:avLst/>
              <a:gdLst>
                <a:gd name="T0" fmla="*/ 0 w 4"/>
                <a:gd name="T1" fmla="*/ 10 h 2"/>
                <a:gd name="T2" fmla="*/ 20 w 4"/>
                <a:gd name="T3" fmla="*/ 0 h 2"/>
                <a:gd name="T4" fmla="*/ 20 w 4"/>
                <a:gd name="T5" fmla="*/ 10 h 2"/>
                <a:gd name="T6" fmla="*/ 0 w 4"/>
                <a:gd name="T7" fmla="*/ 10 h 2"/>
                <a:gd name="T8" fmla="*/ 0 w 4"/>
                <a:gd name="T9" fmla="*/ 1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9195" name="Freeform 75"/>
            <p:cNvSpPr>
              <a:spLocks/>
            </p:cNvSpPr>
            <p:nvPr/>
          </p:nvSpPr>
          <p:spPr bwMode="auto">
            <a:xfrm>
              <a:off x="2211" y="3419"/>
              <a:ext cx="19" cy="14"/>
            </a:xfrm>
            <a:custGeom>
              <a:avLst/>
              <a:gdLst>
                <a:gd name="T0" fmla="*/ 10 w 4"/>
                <a:gd name="T1" fmla="*/ 0 h 3"/>
                <a:gd name="T2" fmla="*/ 10 w 4"/>
                <a:gd name="T3" fmla="*/ 0 h 3"/>
                <a:gd name="T4" fmla="*/ 14 w 4"/>
                <a:gd name="T5" fmla="*/ 0 h 3"/>
                <a:gd name="T6" fmla="*/ 14 w 4"/>
                <a:gd name="T7" fmla="*/ 0 h 3"/>
                <a:gd name="T8" fmla="*/ 14 w 4"/>
                <a:gd name="T9" fmla="*/ 0 h 3"/>
                <a:gd name="T10" fmla="*/ 14 w 4"/>
                <a:gd name="T11" fmla="*/ 5 h 3"/>
                <a:gd name="T12" fmla="*/ 14 w 4"/>
                <a:gd name="T13" fmla="*/ 5 h 3"/>
                <a:gd name="T14" fmla="*/ 14 w 4"/>
                <a:gd name="T15" fmla="*/ 5 h 3"/>
                <a:gd name="T16" fmla="*/ 19 w 4"/>
                <a:gd name="T17" fmla="*/ 5 h 3"/>
                <a:gd name="T18" fmla="*/ 14 w 4"/>
                <a:gd name="T19" fmla="*/ 9 h 3"/>
                <a:gd name="T20" fmla="*/ 14 w 4"/>
                <a:gd name="T21" fmla="*/ 9 h 3"/>
                <a:gd name="T22" fmla="*/ 14 w 4"/>
                <a:gd name="T23" fmla="*/ 9 h 3"/>
                <a:gd name="T24" fmla="*/ 14 w 4"/>
                <a:gd name="T25" fmla="*/ 14 h 3"/>
                <a:gd name="T26" fmla="*/ 14 w 4"/>
                <a:gd name="T27" fmla="*/ 14 h 3"/>
                <a:gd name="T28" fmla="*/ 14 w 4"/>
                <a:gd name="T29" fmla="*/ 14 h 3"/>
                <a:gd name="T30" fmla="*/ 10 w 4"/>
                <a:gd name="T31" fmla="*/ 14 h 3"/>
                <a:gd name="T32" fmla="*/ 10 w 4"/>
                <a:gd name="T33" fmla="*/ 14 h 3"/>
                <a:gd name="T34" fmla="*/ 10 w 4"/>
                <a:gd name="T35" fmla="*/ 14 h 3"/>
                <a:gd name="T36" fmla="*/ 5 w 4"/>
                <a:gd name="T37" fmla="*/ 14 h 3"/>
                <a:gd name="T38" fmla="*/ 5 w 4"/>
                <a:gd name="T39" fmla="*/ 14 h 3"/>
                <a:gd name="T40" fmla="*/ 5 w 4"/>
                <a:gd name="T41" fmla="*/ 14 h 3"/>
                <a:gd name="T42" fmla="*/ 5 w 4"/>
                <a:gd name="T43" fmla="*/ 9 h 3"/>
                <a:gd name="T44" fmla="*/ 0 w 4"/>
                <a:gd name="T45" fmla="*/ 9 h 3"/>
                <a:gd name="T46" fmla="*/ 0 w 4"/>
                <a:gd name="T47" fmla="*/ 9 h 3"/>
                <a:gd name="T48" fmla="*/ 0 w 4"/>
                <a:gd name="T49" fmla="*/ 5 h 3"/>
                <a:gd name="T50" fmla="*/ 0 w 4"/>
                <a:gd name="T51" fmla="*/ 5 h 3"/>
                <a:gd name="T52" fmla="*/ 0 w 4"/>
                <a:gd name="T53" fmla="*/ 5 h 3"/>
                <a:gd name="T54" fmla="*/ 5 w 4"/>
                <a:gd name="T55" fmla="*/ 5 h 3"/>
                <a:gd name="T56" fmla="*/ 5 w 4"/>
                <a:gd name="T57" fmla="*/ 0 h 3"/>
                <a:gd name="T58" fmla="*/ 5 w 4"/>
                <a:gd name="T59" fmla="*/ 0 h 3"/>
                <a:gd name="T60" fmla="*/ 5 w 4"/>
                <a:gd name="T61" fmla="*/ 0 h 3"/>
                <a:gd name="T62" fmla="*/ 10 w 4"/>
                <a:gd name="T63" fmla="*/ 0 h 3"/>
                <a:gd name="T64" fmla="*/ 10 w 4"/>
                <a:gd name="T65" fmla="*/ 0 h 3"/>
                <a:gd name="T66" fmla="*/ 10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9196" name="Freeform 76"/>
            <p:cNvSpPr>
              <a:spLocks/>
            </p:cNvSpPr>
            <p:nvPr/>
          </p:nvSpPr>
          <p:spPr bwMode="auto">
            <a:xfrm>
              <a:off x="2186" y="3394"/>
              <a:ext cx="39" cy="15"/>
            </a:xfrm>
            <a:custGeom>
              <a:avLst/>
              <a:gdLst>
                <a:gd name="T0" fmla="*/ 0 w 8"/>
                <a:gd name="T1" fmla="*/ 15 h 3"/>
                <a:gd name="T2" fmla="*/ 34 w 8"/>
                <a:gd name="T3" fmla="*/ 15 h 3"/>
                <a:gd name="T4" fmla="*/ 39 w 8"/>
                <a:gd name="T5" fmla="*/ 0 h 3"/>
                <a:gd name="T6" fmla="*/ 10 w 8"/>
                <a:gd name="T7" fmla="*/ 0 h 3"/>
                <a:gd name="T8" fmla="*/ 0 w 8"/>
                <a:gd name="T9" fmla="*/ 15 h 3"/>
                <a:gd name="T10" fmla="*/ 0 w 8"/>
                <a:gd name="T11" fmla="*/ 1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9197" name="Freeform 77"/>
            <p:cNvSpPr>
              <a:spLocks/>
            </p:cNvSpPr>
            <p:nvPr/>
          </p:nvSpPr>
          <p:spPr bwMode="auto">
            <a:xfrm>
              <a:off x="2026" y="3321"/>
              <a:ext cx="38" cy="24"/>
            </a:xfrm>
            <a:custGeom>
              <a:avLst/>
              <a:gdLst>
                <a:gd name="T0" fmla="*/ 0 w 8"/>
                <a:gd name="T1" fmla="*/ 19 h 5"/>
                <a:gd name="T2" fmla="*/ 14 w 8"/>
                <a:gd name="T3" fmla="*/ 24 h 5"/>
                <a:gd name="T4" fmla="*/ 28 w 8"/>
                <a:gd name="T5" fmla="*/ 24 h 5"/>
                <a:gd name="T6" fmla="*/ 38 w 8"/>
                <a:gd name="T7" fmla="*/ 10 h 5"/>
                <a:gd name="T8" fmla="*/ 24 w 8"/>
                <a:gd name="T9" fmla="*/ 0 h 5"/>
                <a:gd name="T10" fmla="*/ 5 w 8"/>
                <a:gd name="T11" fmla="*/ 10 h 5"/>
                <a:gd name="T12" fmla="*/ 0 w 8"/>
                <a:gd name="T13" fmla="*/ 19 h 5"/>
                <a:gd name="T14" fmla="*/ 0 w 8"/>
                <a:gd name="T15" fmla="*/ 19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9198" name="Freeform 78"/>
            <p:cNvSpPr>
              <a:spLocks/>
            </p:cNvSpPr>
            <p:nvPr/>
          </p:nvSpPr>
          <p:spPr bwMode="auto">
            <a:xfrm>
              <a:off x="1991" y="3321"/>
              <a:ext cx="20" cy="24"/>
            </a:xfrm>
            <a:custGeom>
              <a:avLst/>
              <a:gdLst>
                <a:gd name="T0" fmla="*/ 0 w 4"/>
                <a:gd name="T1" fmla="*/ 24 h 5"/>
                <a:gd name="T2" fmla="*/ 20 w 4"/>
                <a:gd name="T3" fmla="*/ 10 h 5"/>
                <a:gd name="T4" fmla="*/ 20 w 4"/>
                <a:gd name="T5" fmla="*/ 0 h 5"/>
                <a:gd name="T6" fmla="*/ 0 w 4"/>
                <a:gd name="T7" fmla="*/ 19 h 5"/>
                <a:gd name="T8" fmla="*/ 0 w 4"/>
                <a:gd name="T9" fmla="*/ 24 h 5"/>
                <a:gd name="T10" fmla="*/ 0 w 4"/>
                <a:gd name="T11" fmla="*/ 24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9199" name="Freeform 79"/>
            <p:cNvSpPr>
              <a:spLocks/>
            </p:cNvSpPr>
            <p:nvPr/>
          </p:nvSpPr>
          <p:spPr bwMode="auto">
            <a:xfrm>
              <a:off x="2128" y="3360"/>
              <a:ext cx="39" cy="34"/>
            </a:xfrm>
            <a:custGeom>
              <a:avLst/>
              <a:gdLst>
                <a:gd name="T0" fmla="*/ 15 w 8"/>
                <a:gd name="T1" fmla="*/ 34 h 7"/>
                <a:gd name="T2" fmla="*/ 39 w 8"/>
                <a:gd name="T3" fmla="*/ 34 h 7"/>
                <a:gd name="T4" fmla="*/ 39 w 8"/>
                <a:gd name="T5" fmla="*/ 19 h 7"/>
                <a:gd name="T6" fmla="*/ 20 w 8"/>
                <a:gd name="T7" fmla="*/ 0 h 7"/>
                <a:gd name="T8" fmla="*/ 0 w 8"/>
                <a:gd name="T9" fmla="*/ 10 h 7"/>
                <a:gd name="T10" fmla="*/ 15 w 8"/>
                <a:gd name="T11" fmla="*/ 34 h 7"/>
                <a:gd name="T12" fmla="*/ 15 w 8"/>
                <a:gd name="T13" fmla="*/ 3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49183" name="Rectangle 118"/>
          <p:cNvSpPr>
            <a:spLocks noGrp="1" noChangeArrowheads="1"/>
          </p:cNvSpPr>
          <p:nvPr>
            <p:ph type="title" idx="4294967295"/>
          </p:nvPr>
        </p:nvSpPr>
        <p:spPr>
          <a:xfrm>
            <a:off x="0" y="242888"/>
            <a:ext cx="10287000" cy="1143000"/>
          </a:xfrm>
        </p:spPr>
        <p:txBody>
          <a:bodyPr/>
          <a:lstStyle/>
          <a:p>
            <a:r>
              <a:rPr lang="en-US" sz="2400" smtClean="0"/>
              <a:t>Obesity Trends* Among U.S. Adults</a:t>
            </a:r>
            <a:br>
              <a:rPr lang="en-US" sz="2400" smtClean="0"/>
            </a:br>
            <a:r>
              <a:rPr lang="en-US" sz="2400" smtClean="0">
                <a:solidFill>
                  <a:srgbClr val="DE3021"/>
                </a:solidFill>
              </a:rPr>
              <a:t>BRFSS, 2000</a:t>
            </a:r>
          </a:p>
        </p:txBody>
      </p:sp>
      <p:sp>
        <p:nvSpPr>
          <p:cNvPr id="49184" name="Text Box 149"/>
          <p:cNvSpPr txBox="1">
            <a:spLocks noChangeArrowheads="1"/>
          </p:cNvSpPr>
          <p:nvPr/>
        </p:nvSpPr>
        <p:spPr bwMode="auto">
          <a:xfrm>
            <a:off x="2384425" y="1200150"/>
            <a:ext cx="5519738" cy="307975"/>
          </a:xfrm>
          <a:prstGeom prst="rect">
            <a:avLst/>
          </a:prstGeom>
          <a:noFill/>
          <a:ln w="9525">
            <a:noFill/>
            <a:miter lim="800000"/>
            <a:headEnd/>
            <a:tailEnd/>
          </a:ln>
        </p:spPr>
        <p:txBody>
          <a:bodyPr wrap="none">
            <a:spAutoFit/>
          </a:bodyPr>
          <a:lstStyle/>
          <a:p>
            <a:pPr eaLnBrk="0" hangingPunct="0"/>
            <a:r>
              <a:rPr lang="en-US" sz="1400" b="1">
                <a:solidFill>
                  <a:srgbClr val="000000"/>
                </a:solidFill>
                <a:latin typeface="Verdana" pitchFamily="34" charset="0"/>
              </a:rPr>
              <a:t>(*BMI ≥30, or ~ 30 lbs. overweight for 5’ 4” person)</a:t>
            </a:r>
          </a:p>
        </p:txBody>
      </p:sp>
      <p:sp>
        <p:nvSpPr>
          <p:cNvPr id="49185" name="Text Box 168"/>
          <p:cNvSpPr txBox="1">
            <a:spLocks noChangeArrowheads="1"/>
          </p:cNvSpPr>
          <p:nvPr/>
        </p:nvSpPr>
        <p:spPr bwMode="auto">
          <a:xfrm>
            <a:off x="735013" y="5894388"/>
            <a:ext cx="8145462" cy="304800"/>
          </a:xfrm>
          <a:prstGeom prst="rect">
            <a:avLst/>
          </a:prstGeom>
          <a:noFill/>
          <a:ln w="9525">
            <a:noFill/>
            <a:miter lim="800000"/>
            <a:headEnd/>
            <a:tailEnd/>
          </a:ln>
        </p:spPr>
        <p:txBody>
          <a:bodyPr>
            <a:spAutoFit/>
          </a:bodyPr>
          <a:lstStyle/>
          <a:p>
            <a:pPr eaLnBrk="0" hangingPunct="0"/>
            <a:r>
              <a:rPr lang="en-US" sz="1400" b="1">
                <a:solidFill>
                  <a:srgbClr val="000000"/>
                </a:solidFill>
                <a:latin typeface="Arial Narrow" pitchFamily="34" charset="0"/>
              </a:rPr>
              <a:t>No Data          &lt;10%           10%–14%	    15%–19%          </a:t>
            </a:r>
            <a:r>
              <a:rPr lang="en-US" sz="1400">
                <a:solidFill>
                  <a:srgbClr val="000000"/>
                </a:solidFill>
                <a:latin typeface="Arial Narrow" pitchFamily="34" charset="0"/>
              </a:rPr>
              <a:t> </a:t>
            </a:r>
            <a:r>
              <a:rPr lang="en-US" sz="1400" b="1">
                <a:solidFill>
                  <a:srgbClr val="000000"/>
                </a:solidFill>
                <a:latin typeface="Arial Narrow" pitchFamily="34" charset="0"/>
              </a:rPr>
              <a:t>≥20%</a:t>
            </a:r>
            <a:endParaRPr lang="en-US" sz="1400">
              <a:solidFill>
                <a:srgbClr val="000000"/>
              </a:solidFill>
              <a:latin typeface="Arial Narrow" pitchFamily="34" charset="0"/>
            </a:endParaRPr>
          </a:p>
        </p:txBody>
      </p:sp>
      <p:sp>
        <p:nvSpPr>
          <p:cNvPr id="49186" name="Rectangle 169"/>
          <p:cNvSpPr>
            <a:spLocks noChangeArrowheads="1"/>
          </p:cNvSpPr>
          <p:nvPr/>
        </p:nvSpPr>
        <p:spPr bwMode="auto">
          <a:xfrm>
            <a:off x="549275" y="5956300"/>
            <a:ext cx="234950" cy="234950"/>
          </a:xfrm>
          <a:prstGeom prst="rect">
            <a:avLst/>
          </a:prstGeom>
          <a:solidFill>
            <a:schemeClr val="bg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49187" name="Rectangle 170"/>
          <p:cNvSpPr>
            <a:spLocks noChangeArrowheads="1"/>
          </p:cNvSpPr>
          <p:nvPr/>
        </p:nvSpPr>
        <p:spPr bwMode="auto">
          <a:xfrm>
            <a:off x="1516063" y="5953125"/>
            <a:ext cx="234950" cy="234950"/>
          </a:xfrm>
          <a:prstGeom prst="rect">
            <a:avLst/>
          </a:prstGeom>
          <a:solidFill>
            <a:srgbClr val="99CCFF"/>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49188" name="Rectangle 171"/>
          <p:cNvSpPr>
            <a:spLocks noChangeArrowheads="1"/>
          </p:cNvSpPr>
          <p:nvPr/>
        </p:nvSpPr>
        <p:spPr bwMode="auto">
          <a:xfrm>
            <a:off x="2322513" y="5951538"/>
            <a:ext cx="234950"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49189" name="Rectangle 172"/>
          <p:cNvSpPr>
            <a:spLocks noChangeArrowheads="1"/>
          </p:cNvSpPr>
          <p:nvPr/>
        </p:nvSpPr>
        <p:spPr bwMode="auto">
          <a:xfrm>
            <a:off x="3443288" y="5961063"/>
            <a:ext cx="234950" cy="234950"/>
          </a:xfrm>
          <a:prstGeom prst="rect">
            <a:avLst/>
          </a:prstGeom>
          <a:solidFill>
            <a:srgbClr val="0000A0"/>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49190" name="Rectangle 174"/>
          <p:cNvSpPr>
            <a:spLocks noChangeArrowheads="1"/>
          </p:cNvSpPr>
          <p:nvPr/>
        </p:nvSpPr>
        <p:spPr bwMode="auto">
          <a:xfrm>
            <a:off x="4541838" y="5945188"/>
            <a:ext cx="234950" cy="234950"/>
          </a:xfrm>
          <a:prstGeom prst="rect">
            <a:avLst/>
          </a:prstGeom>
          <a:solidFill>
            <a:srgbClr val="FFC66D"/>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49191" name="Rectangle 175"/>
          <p:cNvSpPr>
            <a:spLocks noChangeArrowheads="1"/>
          </p:cNvSpPr>
          <p:nvPr/>
        </p:nvSpPr>
        <p:spPr bwMode="auto">
          <a:xfrm>
            <a:off x="444500" y="5892800"/>
            <a:ext cx="4849813" cy="350838"/>
          </a:xfrm>
          <a:prstGeom prst="rect">
            <a:avLst/>
          </a:prstGeom>
          <a:noFill/>
          <a:ln w="9525">
            <a:solidFill>
              <a:schemeClr val="tx1"/>
            </a:solidFill>
            <a:miter lim="800000"/>
            <a:headEnd/>
            <a:tailEnd/>
          </a:ln>
        </p:spPr>
        <p:txBody>
          <a:bodyPr wrap="none" anchor="ctr"/>
          <a:lstStyle/>
          <a:p>
            <a:pPr eaLnBrk="0" hangingPunct="0"/>
            <a:endParaRPr lang="en-US">
              <a:solidFill>
                <a:srgbClr val="000000"/>
              </a:solidFill>
            </a:endParaRPr>
          </a:p>
        </p:txBody>
      </p:sp>
    </p:spTree>
  </p:cSld>
  <p:clrMapOvr>
    <a:masterClrMapping/>
  </p:clrMapOvr>
  <p:transition advClick="0">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8"/>
          <p:cNvSpPr>
            <a:spLocks noGrp="1" noChangeArrowheads="1"/>
          </p:cNvSpPr>
          <p:nvPr>
            <p:ph type="title" idx="4294967295"/>
          </p:nvPr>
        </p:nvSpPr>
        <p:spPr>
          <a:xfrm>
            <a:off x="0" y="242888"/>
            <a:ext cx="10287000" cy="1143000"/>
          </a:xfrm>
        </p:spPr>
        <p:txBody>
          <a:bodyPr/>
          <a:lstStyle/>
          <a:p>
            <a:r>
              <a:rPr lang="en-US" sz="2400" smtClean="0"/>
              <a:t>Obesity Trends* Among U.S. Adults</a:t>
            </a:r>
            <a:br>
              <a:rPr lang="en-US" sz="2400" smtClean="0"/>
            </a:br>
            <a:r>
              <a:rPr lang="en-US" sz="2400" smtClean="0">
                <a:solidFill>
                  <a:srgbClr val="DE3021"/>
                </a:solidFill>
              </a:rPr>
              <a:t>BRFSS, 2001</a:t>
            </a:r>
          </a:p>
        </p:txBody>
      </p:sp>
      <p:sp>
        <p:nvSpPr>
          <p:cNvPr id="50179" name="Freeform 3"/>
          <p:cNvSpPr>
            <a:spLocks/>
          </p:cNvSpPr>
          <p:nvPr/>
        </p:nvSpPr>
        <p:spPr bwMode="auto">
          <a:xfrm>
            <a:off x="4514850" y="2003425"/>
            <a:ext cx="723900" cy="427038"/>
          </a:xfrm>
          <a:custGeom>
            <a:avLst/>
            <a:gdLst>
              <a:gd name="T0" fmla="*/ 0 w 89"/>
              <a:gd name="T1" fmla="*/ 395981 h 55"/>
              <a:gd name="T2" fmla="*/ 40669 w 89"/>
              <a:gd name="T3" fmla="*/ 0 h 55"/>
              <a:gd name="T4" fmla="*/ 357883 w 89"/>
              <a:gd name="T5" fmla="*/ 23293 h 55"/>
              <a:gd name="T6" fmla="*/ 666964 w 89"/>
              <a:gd name="T7" fmla="*/ 31057 h 55"/>
              <a:gd name="T8" fmla="*/ 666964 w 89"/>
              <a:gd name="T9" fmla="*/ 38822 h 55"/>
              <a:gd name="T10" fmla="*/ 675098 w 89"/>
              <a:gd name="T11" fmla="*/ 69879 h 55"/>
              <a:gd name="T12" fmla="*/ 675098 w 89"/>
              <a:gd name="T13" fmla="*/ 77643 h 55"/>
              <a:gd name="T14" fmla="*/ 666964 w 89"/>
              <a:gd name="T15" fmla="*/ 100936 h 55"/>
              <a:gd name="T16" fmla="*/ 666964 w 89"/>
              <a:gd name="T17" fmla="*/ 139758 h 55"/>
              <a:gd name="T18" fmla="*/ 683231 w 89"/>
              <a:gd name="T19" fmla="*/ 178580 h 55"/>
              <a:gd name="T20" fmla="*/ 691365 w 89"/>
              <a:gd name="T21" fmla="*/ 194108 h 55"/>
              <a:gd name="T22" fmla="*/ 699499 w 89"/>
              <a:gd name="T23" fmla="*/ 232930 h 55"/>
              <a:gd name="T24" fmla="*/ 699499 w 89"/>
              <a:gd name="T25" fmla="*/ 295044 h 55"/>
              <a:gd name="T26" fmla="*/ 707633 w 89"/>
              <a:gd name="T27" fmla="*/ 310573 h 55"/>
              <a:gd name="T28" fmla="*/ 707633 w 89"/>
              <a:gd name="T29" fmla="*/ 333866 h 55"/>
              <a:gd name="T30" fmla="*/ 707633 w 89"/>
              <a:gd name="T31" fmla="*/ 341630 h 55"/>
              <a:gd name="T32" fmla="*/ 723900 w 89"/>
              <a:gd name="T33" fmla="*/ 395981 h 55"/>
              <a:gd name="T34" fmla="*/ 723900 w 89"/>
              <a:gd name="T35" fmla="*/ 411509 h 55"/>
              <a:gd name="T36" fmla="*/ 723900 w 89"/>
              <a:gd name="T37" fmla="*/ 427038 h 55"/>
              <a:gd name="T38" fmla="*/ 0 w 89"/>
              <a:gd name="T39" fmla="*/ 395981 h 55"/>
              <a:gd name="T40" fmla="*/ 0 w 89"/>
              <a:gd name="T41" fmla="*/ 395981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0180" name="Freeform 16"/>
          <p:cNvSpPr>
            <a:spLocks/>
          </p:cNvSpPr>
          <p:nvPr/>
        </p:nvSpPr>
        <p:spPr bwMode="auto">
          <a:xfrm>
            <a:off x="6289675" y="4311650"/>
            <a:ext cx="1001713" cy="719138"/>
          </a:xfrm>
          <a:custGeom>
            <a:avLst/>
            <a:gdLst>
              <a:gd name="T0" fmla="*/ 0 w 123"/>
              <a:gd name="T1" fmla="*/ 61861 h 93"/>
              <a:gd name="T2" fmla="*/ 0 w 123"/>
              <a:gd name="T3" fmla="*/ 77327 h 93"/>
              <a:gd name="T4" fmla="*/ 16288 w 123"/>
              <a:gd name="T5" fmla="*/ 92792 h 93"/>
              <a:gd name="T6" fmla="*/ 24432 w 123"/>
              <a:gd name="T7" fmla="*/ 115990 h 93"/>
              <a:gd name="T8" fmla="*/ 32576 w 123"/>
              <a:gd name="T9" fmla="*/ 131455 h 93"/>
              <a:gd name="T10" fmla="*/ 24432 w 123"/>
              <a:gd name="T11" fmla="*/ 146921 h 93"/>
              <a:gd name="T12" fmla="*/ 57008 w 123"/>
              <a:gd name="T13" fmla="*/ 139188 h 93"/>
              <a:gd name="T14" fmla="*/ 73296 w 123"/>
              <a:gd name="T15" fmla="*/ 115990 h 93"/>
              <a:gd name="T16" fmla="*/ 81440 w 123"/>
              <a:gd name="T17" fmla="*/ 115990 h 93"/>
              <a:gd name="T18" fmla="*/ 73296 w 123"/>
              <a:gd name="T19" fmla="*/ 131455 h 93"/>
              <a:gd name="T20" fmla="*/ 154736 w 123"/>
              <a:gd name="T21" fmla="*/ 108257 h 93"/>
              <a:gd name="T22" fmla="*/ 154736 w 123"/>
              <a:gd name="T23" fmla="*/ 123723 h 93"/>
              <a:gd name="T24" fmla="*/ 203600 w 123"/>
              <a:gd name="T25" fmla="*/ 131455 h 93"/>
              <a:gd name="T26" fmla="*/ 236176 w 123"/>
              <a:gd name="T27" fmla="*/ 139188 h 93"/>
              <a:gd name="T28" fmla="*/ 252465 w 123"/>
              <a:gd name="T29" fmla="*/ 146921 h 93"/>
              <a:gd name="T30" fmla="*/ 252465 w 123"/>
              <a:gd name="T31" fmla="*/ 154653 h 93"/>
              <a:gd name="T32" fmla="*/ 293185 w 123"/>
              <a:gd name="T33" fmla="*/ 185584 h 93"/>
              <a:gd name="T34" fmla="*/ 285041 w 123"/>
              <a:gd name="T35" fmla="*/ 193317 h 93"/>
              <a:gd name="T36" fmla="*/ 276897 w 123"/>
              <a:gd name="T37" fmla="*/ 201049 h 93"/>
              <a:gd name="T38" fmla="*/ 333905 w 123"/>
              <a:gd name="T39" fmla="*/ 185584 h 93"/>
              <a:gd name="T40" fmla="*/ 407201 w 123"/>
              <a:gd name="T41" fmla="*/ 162386 h 93"/>
              <a:gd name="T42" fmla="*/ 407201 w 123"/>
              <a:gd name="T43" fmla="*/ 139188 h 93"/>
              <a:gd name="T44" fmla="*/ 496785 w 123"/>
              <a:gd name="T45" fmla="*/ 162386 h 93"/>
              <a:gd name="T46" fmla="*/ 561937 w 123"/>
              <a:gd name="T47" fmla="*/ 216515 h 93"/>
              <a:gd name="T48" fmla="*/ 602657 w 123"/>
              <a:gd name="T49" fmla="*/ 231980 h 93"/>
              <a:gd name="T50" fmla="*/ 627089 w 123"/>
              <a:gd name="T51" fmla="*/ 278376 h 93"/>
              <a:gd name="T52" fmla="*/ 618945 w 123"/>
              <a:gd name="T53" fmla="*/ 371168 h 93"/>
              <a:gd name="T54" fmla="*/ 651521 w 123"/>
              <a:gd name="T55" fmla="*/ 417564 h 93"/>
              <a:gd name="T56" fmla="*/ 643377 w 123"/>
              <a:gd name="T57" fmla="*/ 386633 h 93"/>
              <a:gd name="T58" fmla="*/ 667809 w 123"/>
              <a:gd name="T59" fmla="*/ 394366 h 93"/>
              <a:gd name="T60" fmla="*/ 675953 w 123"/>
              <a:gd name="T61" fmla="*/ 386633 h 93"/>
              <a:gd name="T62" fmla="*/ 675953 w 123"/>
              <a:gd name="T63" fmla="*/ 409831 h 93"/>
              <a:gd name="T64" fmla="*/ 651521 w 123"/>
              <a:gd name="T65" fmla="*/ 440762 h 93"/>
              <a:gd name="T66" fmla="*/ 675953 w 123"/>
              <a:gd name="T67" fmla="*/ 471693 h 93"/>
              <a:gd name="T68" fmla="*/ 724818 w 123"/>
              <a:gd name="T69" fmla="*/ 525821 h 93"/>
              <a:gd name="T70" fmla="*/ 741106 w 123"/>
              <a:gd name="T71" fmla="*/ 533554 h 93"/>
              <a:gd name="T72" fmla="*/ 765538 w 123"/>
              <a:gd name="T73" fmla="*/ 572217 h 93"/>
              <a:gd name="T74" fmla="*/ 806258 w 123"/>
              <a:gd name="T75" fmla="*/ 634079 h 93"/>
              <a:gd name="T76" fmla="*/ 879554 w 123"/>
              <a:gd name="T77" fmla="*/ 680475 h 93"/>
              <a:gd name="T78" fmla="*/ 903986 w 123"/>
              <a:gd name="T79" fmla="*/ 695940 h 93"/>
              <a:gd name="T80" fmla="*/ 895842 w 123"/>
              <a:gd name="T81" fmla="*/ 703673 h 93"/>
              <a:gd name="T82" fmla="*/ 887698 w 123"/>
              <a:gd name="T83" fmla="*/ 711405 h 93"/>
              <a:gd name="T84" fmla="*/ 920274 w 123"/>
              <a:gd name="T85" fmla="*/ 711405 h 93"/>
              <a:gd name="T86" fmla="*/ 985426 w 123"/>
              <a:gd name="T87" fmla="*/ 680475 h 93"/>
              <a:gd name="T88" fmla="*/ 985426 w 123"/>
              <a:gd name="T89" fmla="*/ 634079 h 93"/>
              <a:gd name="T90" fmla="*/ 993570 w 123"/>
              <a:gd name="T91" fmla="*/ 572217 h 93"/>
              <a:gd name="T92" fmla="*/ 985426 w 123"/>
              <a:gd name="T93" fmla="*/ 471693 h 93"/>
              <a:gd name="T94" fmla="*/ 920274 w 123"/>
              <a:gd name="T95" fmla="*/ 371168 h 93"/>
              <a:gd name="T96" fmla="*/ 895842 w 123"/>
              <a:gd name="T97" fmla="*/ 332505 h 93"/>
              <a:gd name="T98" fmla="*/ 895842 w 123"/>
              <a:gd name="T99" fmla="*/ 293841 h 93"/>
              <a:gd name="T100" fmla="*/ 838834 w 123"/>
              <a:gd name="T101" fmla="*/ 224247 h 93"/>
              <a:gd name="T102" fmla="*/ 806258 w 123"/>
              <a:gd name="T103" fmla="*/ 185584 h 93"/>
              <a:gd name="T104" fmla="*/ 749250 w 123"/>
              <a:gd name="T105" fmla="*/ 61861 h 93"/>
              <a:gd name="T106" fmla="*/ 732962 w 123"/>
              <a:gd name="T107" fmla="*/ 46396 h 93"/>
              <a:gd name="T108" fmla="*/ 716674 w 123"/>
              <a:gd name="T109" fmla="*/ 7733 h 93"/>
              <a:gd name="T110" fmla="*/ 667809 w 123"/>
              <a:gd name="T111" fmla="*/ 7733 h 93"/>
              <a:gd name="T112" fmla="*/ 667809 w 123"/>
              <a:gd name="T113" fmla="*/ 54129 h 93"/>
              <a:gd name="T114" fmla="*/ 651521 w 123"/>
              <a:gd name="T115" fmla="*/ 61861 h 93"/>
              <a:gd name="T116" fmla="*/ 317617 w 123"/>
              <a:gd name="T117" fmla="*/ 54129 h 93"/>
              <a:gd name="T118" fmla="*/ 309473 w 123"/>
              <a:gd name="T119" fmla="*/ 23198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0181" name="Freeform 20"/>
          <p:cNvSpPr>
            <a:spLocks/>
          </p:cNvSpPr>
          <p:nvPr/>
        </p:nvSpPr>
        <p:spPr bwMode="auto">
          <a:xfrm>
            <a:off x="3741738" y="2452688"/>
            <a:ext cx="766762" cy="604837"/>
          </a:xfrm>
          <a:custGeom>
            <a:avLst/>
            <a:gdLst>
              <a:gd name="T0" fmla="*/ 717820 w 94"/>
              <a:gd name="T1" fmla="*/ 604837 h 78"/>
              <a:gd name="T2" fmla="*/ 742291 w 94"/>
              <a:gd name="T3" fmla="*/ 341190 h 78"/>
              <a:gd name="T4" fmla="*/ 766762 w 94"/>
              <a:gd name="T5" fmla="*/ 77543 h 78"/>
              <a:gd name="T6" fmla="*/ 81570 w 94"/>
              <a:gd name="T7" fmla="*/ 0 h 78"/>
              <a:gd name="T8" fmla="*/ 73413 w 94"/>
              <a:gd name="T9" fmla="*/ 62035 h 78"/>
              <a:gd name="T10" fmla="*/ 24471 w 94"/>
              <a:gd name="T11" fmla="*/ 387716 h 78"/>
              <a:gd name="T12" fmla="*/ 16314 w 94"/>
              <a:gd name="T13" fmla="*/ 387716 h 78"/>
              <a:gd name="T14" fmla="*/ 0 w 94"/>
              <a:gd name="T15" fmla="*/ 519540 h 78"/>
              <a:gd name="T16" fmla="*/ 203926 w 94"/>
              <a:gd name="T17" fmla="*/ 550557 h 78"/>
              <a:gd name="T18" fmla="*/ 717820 w 94"/>
              <a:gd name="T19" fmla="*/ 604837 h 78"/>
              <a:gd name="T20" fmla="*/ 717820 w 94"/>
              <a:gd name="T21" fmla="*/ 60483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0182" name="Freeform 21"/>
          <p:cNvSpPr>
            <a:spLocks/>
          </p:cNvSpPr>
          <p:nvPr/>
        </p:nvSpPr>
        <p:spPr bwMode="auto">
          <a:xfrm>
            <a:off x="3865563" y="3003550"/>
            <a:ext cx="804862" cy="595313"/>
          </a:xfrm>
          <a:custGeom>
            <a:avLst/>
            <a:gdLst>
              <a:gd name="T0" fmla="*/ 0 w 99"/>
              <a:gd name="T1" fmla="*/ 518000 h 77"/>
              <a:gd name="T2" fmla="*/ 81299 w 99"/>
              <a:gd name="T3" fmla="*/ 0 h 77"/>
              <a:gd name="T4" fmla="*/ 593484 w 99"/>
              <a:gd name="T5" fmla="*/ 54119 h 77"/>
              <a:gd name="T6" fmla="*/ 804862 w 99"/>
              <a:gd name="T7" fmla="*/ 69582 h 77"/>
              <a:gd name="T8" fmla="*/ 796732 w 99"/>
              <a:gd name="T9" fmla="*/ 201015 h 77"/>
              <a:gd name="T10" fmla="*/ 772342 w 99"/>
              <a:gd name="T11" fmla="*/ 595313 h 77"/>
              <a:gd name="T12" fmla="*/ 666653 w 99"/>
              <a:gd name="T13" fmla="*/ 587582 h 77"/>
              <a:gd name="T14" fmla="*/ 0 w 99"/>
              <a:gd name="T15" fmla="*/ 518000 h 77"/>
              <a:gd name="T16" fmla="*/ 0 w 99"/>
              <a:gd name="T17" fmla="*/ 51800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50183" name="Freeform 22"/>
          <p:cNvSpPr>
            <a:spLocks/>
          </p:cNvSpPr>
          <p:nvPr/>
        </p:nvSpPr>
        <p:spPr bwMode="auto">
          <a:xfrm>
            <a:off x="3759200" y="3521075"/>
            <a:ext cx="771525" cy="758825"/>
          </a:xfrm>
          <a:custGeom>
            <a:avLst/>
            <a:gdLst>
              <a:gd name="T0" fmla="*/ 105577 w 95"/>
              <a:gd name="T1" fmla="*/ 0 h 98"/>
              <a:gd name="T2" fmla="*/ 0 w 95"/>
              <a:gd name="T3" fmla="*/ 743339 h 98"/>
              <a:gd name="T4" fmla="*/ 0 w 95"/>
              <a:gd name="T5" fmla="*/ 743339 h 98"/>
              <a:gd name="T6" fmla="*/ 97456 w 95"/>
              <a:gd name="T7" fmla="*/ 758825 h 98"/>
              <a:gd name="T8" fmla="*/ 105577 w 95"/>
              <a:gd name="T9" fmla="*/ 696880 h 98"/>
              <a:gd name="T10" fmla="*/ 300489 w 95"/>
              <a:gd name="T11" fmla="*/ 720109 h 98"/>
              <a:gd name="T12" fmla="*/ 300489 w 95"/>
              <a:gd name="T13" fmla="*/ 720109 h 98"/>
              <a:gd name="T14" fmla="*/ 292367 w 95"/>
              <a:gd name="T15" fmla="*/ 712366 h 98"/>
              <a:gd name="T16" fmla="*/ 300489 w 95"/>
              <a:gd name="T17" fmla="*/ 704623 h 98"/>
              <a:gd name="T18" fmla="*/ 292367 w 95"/>
              <a:gd name="T19" fmla="*/ 696880 h 98"/>
              <a:gd name="T20" fmla="*/ 292367 w 95"/>
              <a:gd name="T21" fmla="*/ 696880 h 98"/>
              <a:gd name="T22" fmla="*/ 292367 w 95"/>
              <a:gd name="T23" fmla="*/ 696880 h 98"/>
              <a:gd name="T24" fmla="*/ 706554 w 95"/>
              <a:gd name="T25" fmla="*/ 727853 h 98"/>
              <a:gd name="T26" fmla="*/ 755282 w 95"/>
              <a:gd name="T27" fmla="*/ 139376 h 98"/>
              <a:gd name="T28" fmla="*/ 763404 w 95"/>
              <a:gd name="T29" fmla="*/ 139376 h 98"/>
              <a:gd name="T30" fmla="*/ 771525 w 95"/>
              <a:gd name="T31" fmla="*/ 69688 h 98"/>
              <a:gd name="T32" fmla="*/ 105577 w 95"/>
              <a:gd name="T33" fmla="*/ 0 h 98"/>
              <a:gd name="T34" fmla="*/ 10557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0184" name="Freeform 25"/>
          <p:cNvSpPr>
            <a:spLocks/>
          </p:cNvSpPr>
          <p:nvPr/>
        </p:nvSpPr>
        <p:spPr bwMode="auto">
          <a:xfrm>
            <a:off x="7494588" y="2266950"/>
            <a:ext cx="187325" cy="325438"/>
          </a:xfrm>
          <a:custGeom>
            <a:avLst/>
            <a:gdLst>
              <a:gd name="T0" fmla="*/ 0 w 23"/>
              <a:gd name="T1" fmla="*/ 38743 h 42"/>
              <a:gd name="T2" fmla="*/ 8145 w 23"/>
              <a:gd name="T3" fmla="*/ 54240 h 42"/>
              <a:gd name="T4" fmla="*/ 0 w 23"/>
              <a:gd name="T5" fmla="*/ 61988 h 42"/>
              <a:gd name="T6" fmla="*/ 8145 w 23"/>
              <a:gd name="T7" fmla="*/ 61988 h 42"/>
              <a:gd name="T8" fmla="*/ 8145 w 23"/>
              <a:gd name="T9" fmla="*/ 69737 h 42"/>
              <a:gd name="T10" fmla="*/ 24434 w 23"/>
              <a:gd name="T11" fmla="*/ 108479 h 42"/>
              <a:gd name="T12" fmla="*/ 32578 w 23"/>
              <a:gd name="T13" fmla="*/ 131725 h 42"/>
              <a:gd name="T14" fmla="*/ 24434 w 23"/>
              <a:gd name="T15" fmla="*/ 147222 h 42"/>
              <a:gd name="T16" fmla="*/ 24434 w 23"/>
              <a:gd name="T17" fmla="*/ 162719 h 42"/>
              <a:gd name="T18" fmla="*/ 40723 w 23"/>
              <a:gd name="T19" fmla="*/ 201462 h 42"/>
              <a:gd name="T20" fmla="*/ 40723 w 23"/>
              <a:gd name="T21" fmla="*/ 216959 h 42"/>
              <a:gd name="T22" fmla="*/ 40723 w 23"/>
              <a:gd name="T23" fmla="*/ 224707 h 42"/>
              <a:gd name="T24" fmla="*/ 48867 w 23"/>
              <a:gd name="T25" fmla="*/ 224707 h 42"/>
              <a:gd name="T26" fmla="*/ 40723 w 23"/>
              <a:gd name="T27" fmla="*/ 216959 h 42"/>
              <a:gd name="T28" fmla="*/ 48867 w 23"/>
              <a:gd name="T29" fmla="*/ 216959 h 42"/>
              <a:gd name="T30" fmla="*/ 57012 w 23"/>
              <a:gd name="T31" fmla="*/ 232456 h 42"/>
              <a:gd name="T32" fmla="*/ 65157 w 23"/>
              <a:gd name="T33" fmla="*/ 263450 h 42"/>
              <a:gd name="T34" fmla="*/ 65157 w 23"/>
              <a:gd name="T35" fmla="*/ 286695 h 42"/>
              <a:gd name="T36" fmla="*/ 73301 w 23"/>
              <a:gd name="T37" fmla="*/ 302192 h 42"/>
              <a:gd name="T38" fmla="*/ 81446 w 23"/>
              <a:gd name="T39" fmla="*/ 325438 h 42"/>
              <a:gd name="T40" fmla="*/ 162891 w 23"/>
              <a:gd name="T41" fmla="*/ 309941 h 42"/>
              <a:gd name="T42" fmla="*/ 154747 w 23"/>
              <a:gd name="T43" fmla="*/ 302192 h 42"/>
              <a:gd name="T44" fmla="*/ 146602 w 23"/>
              <a:gd name="T45" fmla="*/ 294444 h 42"/>
              <a:gd name="T46" fmla="*/ 146602 w 23"/>
              <a:gd name="T47" fmla="*/ 286695 h 42"/>
              <a:gd name="T48" fmla="*/ 154747 w 23"/>
              <a:gd name="T49" fmla="*/ 278947 h 42"/>
              <a:gd name="T50" fmla="*/ 146602 w 23"/>
              <a:gd name="T51" fmla="*/ 263450 h 42"/>
              <a:gd name="T52" fmla="*/ 146602 w 23"/>
              <a:gd name="T53" fmla="*/ 209210 h 42"/>
              <a:gd name="T54" fmla="*/ 146602 w 23"/>
              <a:gd name="T55" fmla="*/ 193713 h 42"/>
              <a:gd name="T56" fmla="*/ 154747 w 23"/>
              <a:gd name="T57" fmla="*/ 162719 h 42"/>
              <a:gd name="T58" fmla="*/ 154747 w 23"/>
              <a:gd name="T59" fmla="*/ 147222 h 42"/>
              <a:gd name="T60" fmla="*/ 154747 w 23"/>
              <a:gd name="T61" fmla="*/ 131725 h 42"/>
              <a:gd name="T62" fmla="*/ 154747 w 23"/>
              <a:gd name="T63" fmla="*/ 116228 h 42"/>
              <a:gd name="T64" fmla="*/ 154747 w 23"/>
              <a:gd name="T65" fmla="*/ 108479 h 42"/>
              <a:gd name="T66" fmla="*/ 154747 w 23"/>
              <a:gd name="T67" fmla="*/ 100731 h 42"/>
              <a:gd name="T68" fmla="*/ 179180 w 23"/>
              <a:gd name="T69" fmla="*/ 85234 h 42"/>
              <a:gd name="T70" fmla="*/ 187325 w 23"/>
              <a:gd name="T71" fmla="*/ 54240 h 42"/>
              <a:gd name="T72" fmla="*/ 179180 w 23"/>
              <a:gd name="T73" fmla="*/ 38743 h 42"/>
              <a:gd name="T74" fmla="*/ 179180 w 23"/>
              <a:gd name="T75" fmla="*/ 23246 h 42"/>
              <a:gd name="T76" fmla="*/ 179180 w 23"/>
              <a:gd name="T77" fmla="*/ 23246 h 42"/>
              <a:gd name="T78" fmla="*/ 179180 w 23"/>
              <a:gd name="T79" fmla="*/ 15497 h 42"/>
              <a:gd name="T80" fmla="*/ 171036 w 23"/>
              <a:gd name="T81" fmla="*/ 0 h 42"/>
              <a:gd name="T82" fmla="*/ 0 w 23"/>
              <a:gd name="T83" fmla="*/ 38743 h 42"/>
              <a:gd name="T84" fmla="*/ 0 w 23"/>
              <a:gd name="T85" fmla="*/ 38743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0185" name="Freeform 42"/>
          <p:cNvSpPr>
            <a:spLocks/>
          </p:cNvSpPr>
          <p:nvPr/>
        </p:nvSpPr>
        <p:spPr bwMode="auto">
          <a:xfrm>
            <a:off x="3327400" y="2794000"/>
            <a:ext cx="619125" cy="727075"/>
          </a:xfrm>
          <a:custGeom>
            <a:avLst/>
            <a:gdLst>
              <a:gd name="T0" fmla="*/ 537661 w 76"/>
              <a:gd name="T1" fmla="*/ 727075 h 94"/>
              <a:gd name="T2" fmla="*/ 619125 w 76"/>
              <a:gd name="T3" fmla="*/ 208841 h 94"/>
              <a:gd name="T4" fmla="*/ 415465 w 76"/>
              <a:gd name="T5" fmla="*/ 177901 h 94"/>
              <a:gd name="T6" fmla="*/ 431758 w 76"/>
              <a:gd name="T7" fmla="*/ 46409 h 94"/>
              <a:gd name="T8" fmla="*/ 130342 w 76"/>
              <a:gd name="T9" fmla="*/ 0 h 94"/>
              <a:gd name="T10" fmla="*/ 0 w 76"/>
              <a:gd name="T11" fmla="*/ 649727 h 94"/>
              <a:gd name="T12" fmla="*/ 0 w 76"/>
              <a:gd name="T13" fmla="*/ 649727 h 94"/>
              <a:gd name="T14" fmla="*/ 537661 w 76"/>
              <a:gd name="T15" fmla="*/ 727075 h 94"/>
              <a:gd name="T16" fmla="*/ 537661 w 76"/>
              <a:gd name="T17" fmla="*/ 727075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0186" name="Freeform 43"/>
          <p:cNvSpPr>
            <a:spLocks/>
          </p:cNvSpPr>
          <p:nvPr/>
        </p:nvSpPr>
        <p:spPr bwMode="auto">
          <a:xfrm>
            <a:off x="2636838" y="1709738"/>
            <a:ext cx="730250" cy="511175"/>
          </a:xfrm>
          <a:custGeom>
            <a:avLst/>
            <a:gdLst>
              <a:gd name="T0" fmla="*/ 8114 w 90"/>
              <a:gd name="T1" fmla="*/ 309803 h 66"/>
              <a:gd name="T2" fmla="*/ 0 w 90"/>
              <a:gd name="T3" fmla="*/ 309803 h 66"/>
              <a:gd name="T4" fmla="*/ 8114 w 90"/>
              <a:gd name="T5" fmla="*/ 286568 h 66"/>
              <a:gd name="T6" fmla="*/ 8114 w 90"/>
              <a:gd name="T7" fmla="*/ 271078 h 66"/>
              <a:gd name="T8" fmla="*/ 8114 w 90"/>
              <a:gd name="T9" fmla="*/ 271078 h 66"/>
              <a:gd name="T10" fmla="*/ 16228 w 90"/>
              <a:gd name="T11" fmla="*/ 278823 h 66"/>
              <a:gd name="T12" fmla="*/ 8114 w 90"/>
              <a:gd name="T13" fmla="*/ 286568 h 66"/>
              <a:gd name="T14" fmla="*/ 24342 w 90"/>
              <a:gd name="T15" fmla="*/ 278823 h 66"/>
              <a:gd name="T16" fmla="*/ 24342 w 90"/>
              <a:gd name="T17" fmla="*/ 271078 h 66"/>
              <a:gd name="T18" fmla="*/ 24342 w 90"/>
              <a:gd name="T19" fmla="*/ 255588 h 66"/>
              <a:gd name="T20" fmla="*/ 16228 w 90"/>
              <a:gd name="T21" fmla="*/ 232352 h 66"/>
              <a:gd name="T22" fmla="*/ 24342 w 90"/>
              <a:gd name="T23" fmla="*/ 232352 h 66"/>
              <a:gd name="T24" fmla="*/ 40569 w 90"/>
              <a:gd name="T25" fmla="*/ 224607 h 66"/>
              <a:gd name="T26" fmla="*/ 32456 w 90"/>
              <a:gd name="T27" fmla="*/ 216862 h 66"/>
              <a:gd name="T28" fmla="*/ 24342 w 90"/>
              <a:gd name="T29" fmla="*/ 224607 h 66"/>
              <a:gd name="T30" fmla="*/ 24342 w 90"/>
              <a:gd name="T31" fmla="*/ 193627 h 66"/>
              <a:gd name="T32" fmla="*/ 24342 w 90"/>
              <a:gd name="T33" fmla="*/ 170392 h 66"/>
              <a:gd name="T34" fmla="*/ 24342 w 90"/>
              <a:gd name="T35" fmla="*/ 131666 h 66"/>
              <a:gd name="T36" fmla="*/ 16228 w 90"/>
              <a:gd name="T37" fmla="*/ 85196 h 66"/>
              <a:gd name="T38" fmla="*/ 16228 w 90"/>
              <a:gd name="T39" fmla="*/ 46470 h 66"/>
              <a:gd name="T40" fmla="*/ 89253 w 90"/>
              <a:gd name="T41" fmla="*/ 69706 h 66"/>
              <a:gd name="T42" fmla="*/ 154164 w 90"/>
              <a:gd name="T43" fmla="*/ 100686 h 66"/>
              <a:gd name="T44" fmla="*/ 186619 w 90"/>
              <a:gd name="T45" fmla="*/ 108431 h 66"/>
              <a:gd name="T46" fmla="*/ 194733 w 90"/>
              <a:gd name="T47" fmla="*/ 116176 h 66"/>
              <a:gd name="T48" fmla="*/ 194733 w 90"/>
              <a:gd name="T49" fmla="*/ 154902 h 66"/>
              <a:gd name="T50" fmla="*/ 178506 w 90"/>
              <a:gd name="T51" fmla="*/ 178137 h 66"/>
              <a:gd name="T52" fmla="*/ 178506 w 90"/>
              <a:gd name="T53" fmla="*/ 193627 h 66"/>
              <a:gd name="T54" fmla="*/ 178506 w 90"/>
              <a:gd name="T55" fmla="*/ 209117 h 66"/>
              <a:gd name="T56" fmla="*/ 186619 w 90"/>
              <a:gd name="T57" fmla="*/ 216862 h 66"/>
              <a:gd name="T58" fmla="*/ 202847 w 90"/>
              <a:gd name="T59" fmla="*/ 185882 h 66"/>
              <a:gd name="T60" fmla="*/ 219075 w 90"/>
              <a:gd name="T61" fmla="*/ 162647 h 66"/>
              <a:gd name="T62" fmla="*/ 235303 w 90"/>
              <a:gd name="T63" fmla="*/ 139411 h 66"/>
              <a:gd name="T64" fmla="*/ 210961 w 90"/>
              <a:gd name="T65" fmla="*/ 77451 h 66"/>
              <a:gd name="T66" fmla="*/ 219075 w 90"/>
              <a:gd name="T67" fmla="*/ 69706 h 66"/>
              <a:gd name="T68" fmla="*/ 235303 w 90"/>
              <a:gd name="T69" fmla="*/ 54216 h 66"/>
              <a:gd name="T70" fmla="*/ 219075 w 90"/>
              <a:gd name="T71" fmla="*/ 38725 h 66"/>
              <a:gd name="T72" fmla="*/ 219075 w 90"/>
              <a:gd name="T73" fmla="*/ 0 h 66"/>
              <a:gd name="T74" fmla="*/ 503061 w 90"/>
              <a:gd name="T75" fmla="*/ 69706 h 66"/>
              <a:gd name="T76" fmla="*/ 730250 w 90"/>
              <a:gd name="T77" fmla="*/ 123921 h 66"/>
              <a:gd name="T78" fmla="*/ 649111 w 90"/>
              <a:gd name="T79" fmla="*/ 456959 h 66"/>
              <a:gd name="T80" fmla="*/ 649111 w 90"/>
              <a:gd name="T81" fmla="*/ 464704 h 66"/>
              <a:gd name="T82" fmla="*/ 649111 w 90"/>
              <a:gd name="T83" fmla="*/ 472450 h 66"/>
              <a:gd name="T84" fmla="*/ 657225 w 90"/>
              <a:gd name="T85" fmla="*/ 487940 h 66"/>
              <a:gd name="T86" fmla="*/ 649111 w 90"/>
              <a:gd name="T87" fmla="*/ 495685 h 66"/>
              <a:gd name="T88" fmla="*/ 649111 w 90"/>
              <a:gd name="T89" fmla="*/ 511175 h 66"/>
              <a:gd name="T90" fmla="*/ 446264 w 90"/>
              <a:gd name="T91" fmla="*/ 472450 h 66"/>
              <a:gd name="T92" fmla="*/ 421922 w 90"/>
              <a:gd name="T93" fmla="*/ 472450 h 66"/>
              <a:gd name="T94" fmla="*/ 405694 w 90"/>
              <a:gd name="T95" fmla="*/ 464704 h 66"/>
              <a:gd name="T96" fmla="*/ 381353 w 90"/>
              <a:gd name="T97" fmla="*/ 472450 h 66"/>
              <a:gd name="T98" fmla="*/ 357011 w 90"/>
              <a:gd name="T99" fmla="*/ 464704 h 66"/>
              <a:gd name="T100" fmla="*/ 332669 w 90"/>
              <a:gd name="T101" fmla="*/ 472450 h 66"/>
              <a:gd name="T102" fmla="*/ 300214 w 90"/>
              <a:gd name="T103" fmla="*/ 464704 h 66"/>
              <a:gd name="T104" fmla="*/ 243417 w 90"/>
              <a:gd name="T105" fmla="*/ 464704 h 66"/>
              <a:gd name="T106" fmla="*/ 194733 w 90"/>
              <a:gd name="T107" fmla="*/ 449214 h 66"/>
              <a:gd name="T108" fmla="*/ 154164 w 90"/>
              <a:gd name="T109" fmla="*/ 449214 h 66"/>
              <a:gd name="T110" fmla="*/ 97367 w 90"/>
              <a:gd name="T111" fmla="*/ 433724 h 66"/>
              <a:gd name="T112" fmla="*/ 89253 w 90"/>
              <a:gd name="T113" fmla="*/ 387254 h 66"/>
              <a:gd name="T114" fmla="*/ 89253 w 90"/>
              <a:gd name="T115" fmla="*/ 364019 h 66"/>
              <a:gd name="T116" fmla="*/ 56797 w 90"/>
              <a:gd name="T117" fmla="*/ 340783 h 66"/>
              <a:gd name="T118" fmla="*/ 48683 w 90"/>
              <a:gd name="T119" fmla="*/ 333038 h 66"/>
              <a:gd name="T120" fmla="*/ 24342 w 90"/>
              <a:gd name="T121" fmla="*/ 325293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0187" name="Freeform 46"/>
          <p:cNvSpPr>
            <a:spLocks/>
          </p:cNvSpPr>
          <p:nvPr/>
        </p:nvSpPr>
        <p:spPr bwMode="auto">
          <a:xfrm>
            <a:off x="3433763" y="1857375"/>
            <a:ext cx="1122362" cy="673100"/>
          </a:xfrm>
          <a:custGeom>
            <a:avLst/>
            <a:gdLst>
              <a:gd name="T0" fmla="*/ 390387 w 138"/>
              <a:gd name="T1" fmla="*/ 595732 h 87"/>
              <a:gd name="T2" fmla="*/ 365988 w 138"/>
              <a:gd name="T3" fmla="*/ 649890 h 87"/>
              <a:gd name="T4" fmla="*/ 349721 w 138"/>
              <a:gd name="T5" fmla="*/ 618943 h 87"/>
              <a:gd name="T6" fmla="*/ 341588 w 138"/>
              <a:gd name="T7" fmla="*/ 642153 h 87"/>
              <a:gd name="T8" fmla="*/ 309056 w 138"/>
              <a:gd name="T9" fmla="*/ 642153 h 87"/>
              <a:gd name="T10" fmla="*/ 268391 w 138"/>
              <a:gd name="T11" fmla="*/ 634416 h 87"/>
              <a:gd name="T12" fmla="*/ 260258 w 138"/>
              <a:gd name="T13" fmla="*/ 634416 h 87"/>
              <a:gd name="T14" fmla="*/ 235859 w 138"/>
              <a:gd name="T15" fmla="*/ 634416 h 87"/>
              <a:gd name="T16" fmla="*/ 211459 w 138"/>
              <a:gd name="T17" fmla="*/ 634416 h 87"/>
              <a:gd name="T18" fmla="*/ 195193 w 138"/>
              <a:gd name="T19" fmla="*/ 642153 h 87"/>
              <a:gd name="T20" fmla="*/ 187060 w 138"/>
              <a:gd name="T21" fmla="*/ 618943 h 87"/>
              <a:gd name="T22" fmla="*/ 187060 w 138"/>
              <a:gd name="T23" fmla="*/ 595732 h 87"/>
              <a:gd name="T24" fmla="*/ 162661 w 138"/>
              <a:gd name="T25" fmla="*/ 580259 h 87"/>
              <a:gd name="T26" fmla="*/ 162661 w 138"/>
              <a:gd name="T27" fmla="*/ 557048 h 87"/>
              <a:gd name="T28" fmla="*/ 146395 w 138"/>
              <a:gd name="T29" fmla="*/ 533838 h 87"/>
              <a:gd name="T30" fmla="*/ 146395 w 138"/>
              <a:gd name="T31" fmla="*/ 487417 h 87"/>
              <a:gd name="T32" fmla="*/ 138262 w 138"/>
              <a:gd name="T33" fmla="*/ 464207 h 87"/>
              <a:gd name="T34" fmla="*/ 130129 w 138"/>
              <a:gd name="T35" fmla="*/ 456470 h 87"/>
              <a:gd name="T36" fmla="*/ 121996 w 138"/>
              <a:gd name="T37" fmla="*/ 456470 h 87"/>
              <a:gd name="T38" fmla="*/ 89464 w 138"/>
              <a:gd name="T39" fmla="*/ 479680 h 87"/>
              <a:gd name="T40" fmla="*/ 73198 w 138"/>
              <a:gd name="T41" fmla="*/ 448733 h 87"/>
              <a:gd name="T42" fmla="*/ 73198 w 138"/>
              <a:gd name="T43" fmla="*/ 433260 h 87"/>
              <a:gd name="T44" fmla="*/ 89464 w 138"/>
              <a:gd name="T45" fmla="*/ 410049 h 87"/>
              <a:gd name="T46" fmla="*/ 89464 w 138"/>
              <a:gd name="T47" fmla="*/ 386839 h 87"/>
              <a:gd name="T48" fmla="*/ 97597 w 138"/>
              <a:gd name="T49" fmla="*/ 371366 h 87"/>
              <a:gd name="T50" fmla="*/ 113863 w 138"/>
              <a:gd name="T51" fmla="*/ 324945 h 87"/>
              <a:gd name="T52" fmla="*/ 89464 w 138"/>
              <a:gd name="T53" fmla="*/ 309471 h 87"/>
              <a:gd name="T54" fmla="*/ 65064 w 138"/>
              <a:gd name="T55" fmla="*/ 293998 h 87"/>
              <a:gd name="T56" fmla="*/ 48798 w 138"/>
              <a:gd name="T57" fmla="*/ 239840 h 87"/>
              <a:gd name="T58" fmla="*/ 16266 w 138"/>
              <a:gd name="T59" fmla="*/ 208893 h 87"/>
              <a:gd name="T60" fmla="*/ 16266 w 138"/>
              <a:gd name="T61" fmla="*/ 193420 h 87"/>
              <a:gd name="T62" fmla="*/ 16266 w 138"/>
              <a:gd name="T63" fmla="*/ 154736 h 87"/>
              <a:gd name="T64" fmla="*/ 24399 w 138"/>
              <a:gd name="T65" fmla="*/ 0 h 87"/>
              <a:gd name="T66" fmla="*/ 398520 w 138"/>
              <a:gd name="T67" fmla="*/ 61894 h 87"/>
              <a:gd name="T68" fmla="*/ 1122362 w 138"/>
              <a:gd name="T69" fmla="*/ 146999 h 87"/>
              <a:gd name="T70" fmla="*/ 1073564 w 138"/>
              <a:gd name="T71" fmla="*/ 673100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0188" name="Freeform 47"/>
          <p:cNvSpPr>
            <a:spLocks/>
          </p:cNvSpPr>
          <p:nvPr/>
        </p:nvSpPr>
        <p:spPr bwMode="auto">
          <a:xfrm>
            <a:off x="2759075" y="2662238"/>
            <a:ext cx="698500" cy="1030287"/>
          </a:xfrm>
          <a:custGeom>
            <a:avLst/>
            <a:gdLst>
              <a:gd name="T0" fmla="*/ 105587 w 86"/>
              <a:gd name="T1" fmla="*/ 0 h 133"/>
              <a:gd name="T2" fmla="*/ 0 w 86"/>
              <a:gd name="T3" fmla="*/ 395072 h 133"/>
              <a:gd name="T4" fmla="*/ 454837 w 86"/>
              <a:gd name="T5" fmla="*/ 1030287 h 133"/>
              <a:gd name="T6" fmla="*/ 454837 w 86"/>
              <a:gd name="T7" fmla="*/ 1022540 h 133"/>
              <a:gd name="T8" fmla="*/ 454837 w 86"/>
              <a:gd name="T9" fmla="*/ 1014794 h 133"/>
              <a:gd name="T10" fmla="*/ 462959 w 86"/>
              <a:gd name="T11" fmla="*/ 983808 h 133"/>
              <a:gd name="T12" fmla="*/ 462959 w 86"/>
              <a:gd name="T13" fmla="*/ 976061 h 133"/>
              <a:gd name="T14" fmla="*/ 462959 w 86"/>
              <a:gd name="T15" fmla="*/ 914089 h 133"/>
              <a:gd name="T16" fmla="*/ 462959 w 86"/>
              <a:gd name="T17" fmla="*/ 890849 h 133"/>
              <a:gd name="T18" fmla="*/ 462959 w 86"/>
              <a:gd name="T19" fmla="*/ 883103 h 133"/>
              <a:gd name="T20" fmla="*/ 487326 w 86"/>
              <a:gd name="T21" fmla="*/ 883103 h 133"/>
              <a:gd name="T22" fmla="*/ 503570 w 86"/>
              <a:gd name="T23" fmla="*/ 883103 h 133"/>
              <a:gd name="T24" fmla="*/ 511692 w 86"/>
              <a:gd name="T25" fmla="*/ 890849 h 133"/>
              <a:gd name="T26" fmla="*/ 511692 w 86"/>
              <a:gd name="T27" fmla="*/ 898596 h 133"/>
              <a:gd name="T28" fmla="*/ 519814 w 86"/>
              <a:gd name="T29" fmla="*/ 906343 h 133"/>
              <a:gd name="T30" fmla="*/ 536058 w 86"/>
              <a:gd name="T31" fmla="*/ 906343 h 133"/>
              <a:gd name="T32" fmla="*/ 552302 w 86"/>
              <a:gd name="T33" fmla="*/ 852117 h 133"/>
              <a:gd name="T34" fmla="*/ 568547 w 86"/>
              <a:gd name="T35" fmla="*/ 782398 h 133"/>
              <a:gd name="T36" fmla="*/ 698500 w 86"/>
              <a:gd name="T37" fmla="*/ 131691 h 133"/>
              <a:gd name="T38" fmla="*/ 397983 w 86"/>
              <a:gd name="T39" fmla="*/ 69719 h 133"/>
              <a:gd name="T40" fmla="*/ 105587 w 86"/>
              <a:gd name="T41" fmla="*/ 0 h 133"/>
              <a:gd name="T42" fmla="*/ 10558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0189" name="Freeform 48"/>
          <p:cNvSpPr>
            <a:spLocks/>
          </p:cNvSpPr>
          <p:nvPr/>
        </p:nvSpPr>
        <p:spPr bwMode="auto">
          <a:xfrm>
            <a:off x="3124200" y="3444875"/>
            <a:ext cx="741363" cy="820738"/>
          </a:xfrm>
          <a:custGeom>
            <a:avLst/>
            <a:gdLst>
              <a:gd name="T0" fmla="*/ 635454 w 91"/>
              <a:gd name="T1" fmla="*/ 820738 h 106"/>
              <a:gd name="T2" fmla="*/ 741363 w 91"/>
              <a:gd name="T3" fmla="*/ 77428 h 106"/>
              <a:gd name="T4" fmla="*/ 203671 w 91"/>
              <a:gd name="T5" fmla="*/ 0 h 106"/>
              <a:gd name="T6" fmla="*/ 203671 w 91"/>
              <a:gd name="T7" fmla="*/ 0 h 106"/>
              <a:gd name="T8" fmla="*/ 187377 w 91"/>
              <a:gd name="T9" fmla="*/ 69685 h 106"/>
              <a:gd name="T10" fmla="*/ 171084 w 91"/>
              <a:gd name="T11" fmla="*/ 123885 h 106"/>
              <a:gd name="T12" fmla="*/ 154790 w 91"/>
              <a:gd name="T13" fmla="*/ 123885 h 106"/>
              <a:gd name="T14" fmla="*/ 146643 w 91"/>
              <a:gd name="T15" fmla="*/ 116142 h 106"/>
              <a:gd name="T16" fmla="*/ 146643 w 91"/>
              <a:gd name="T17" fmla="*/ 108399 h 106"/>
              <a:gd name="T18" fmla="*/ 138496 w 91"/>
              <a:gd name="T19" fmla="*/ 100657 h 106"/>
              <a:gd name="T20" fmla="*/ 122203 w 91"/>
              <a:gd name="T21" fmla="*/ 100657 h 106"/>
              <a:gd name="T22" fmla="*/ 97762 w 91"/>
              <a:gd name="T23" fmla="*/ 100657 h 106"/>
              <a:gd name="T24" fmla="*/ 97762 w 91"/>
              <a:gd name="T25" fmla="*/ 108399 h 106"/>
              <a:gd name="T26" fmla="*/ 97762 w 91"/>
              <a:gd name="T27" fmla="*/ 131628 h 106"/>
              <a:gd name="T28" fmla="*/ 97762 w 91"/>
              <a:gd name="T29" fmla="*/ 193570 h 106"/>
              <a:gd name="T30" fmla="*/ 97762 w 91"/>
              <a:gd name="T31" fmla="*/ 201313 h 106"/>
              <a:gd name="T32" fmla="*/ 89615 w 91"/>
              <a:gd name="T33" fmla="*/ 232284 h 106"/>
              <a:gd name="T34" fmla="*/ 89615 w 91"/>
              <a:gd name="T35" fmla="*/ 240027 h 106"/>
              <a:gd name="T36" fmla="*/ 89615 w 91"/>
              <a:gd name="T37" fmla="*/ 247770 h 106"/>
              <a:gd name="T38" fmla="*/ 89615 w 91"/>
              <a:gd name="T39" fmla="*/ 263256 h 106"/>
              <a:gd name="T40" fmla="*/ 89615 w 91"/>
              <a:gd name="T41" fmla="*/ 270998 h 106"/>
              <a:gd name="T42" fmla="*/ 89615 w 91"/>
              <a:gd name="T43" fmla="*/ 278741 h 106"/>
              <a:gd name="T44" fmla="*/ 97762 w 91"/>
              <a:gd name="T45" fmla="*/ 294227 h 106"/>
              <a:gd name="T46" fmla="*/ 97762 w 91"/>
              <a:gd name="T47" fmla="*/ 301970 h 106"/>
              <a:gd name="T48" fmla="*/ 97762 w 91"/>
              <a:gd name="T49" fmla="*/ 317455 h 106"/>
              <a:gd name="T50" fmla="*/ 105909 w 91"/>
              <a:gd name="T51" fmla="*/ 332941 h 106"/>
              <a:gd name="T52" fmla="*/ 105909 w 91"/>
              <a:gd name="T53" fmla="*/ 332941 h 106"/>
              <a:gd name="T54" fmla="*/ 114056 w 91"/>
              <a:gd name="T55" fmla="*/ 340684 h 106"/>
              <a:gd name="T56" fmla="*/ 122203 w 91"/>
              <a:gd name="T57" fmla="*/ 356169 h 106"/>
              <a:gd name="T58" fmla="*/ 114056 w 91"/>
              <a:gd name="T59" fmla="*/ 356169 h 106"/>
              <a:gd name="T60" fmla="*/ 114056 w 91"/>
              <a:gd name="T61" fmla="*/ 356169 h 106"/>
              <a:gd name="T62" fmla="*/ 97762 w 91"/>
              <a:gd name="T63" fmla="*/ 363912 h 106"/>
              <a:gd name="T64" fmla="*/ 81468 w 91"/>
              <a:gd name="T65" fmla="*/ 371655 h 106"/>
              <a:gd name="T66" fmla="*/ 73322 w 91"/>
              <a:gd name="T67" fmla="*/ 387141 h 106"/>
              <a:gd name="T68" fmla="*/ 57028 w 91"/>
              <a:gd name="T69" fmla="*/ 425855 h 106"/>
              <a:gd name="T70" fmla="*/ 40734 w 91"/>
              <a:gd name="T71" fmla="*/ 449083 h 106"/>
              <a:gd name="T72" fmla="*/ 24441 w 91"/>
              <a:gd name="T73" fmla="*/ 449083 h 106"/>
              <a:gd name="T74" fmla="*/ 24441 w 91"/>
              <a:gd name="T75" fmla="*/ 456826 h 106"/>
              <a:gd name="T76" fmla="*/ 32587 w 91"/>
              <a:gd name="T77" fmla="*/ 464569 h 106"/>
              <a:gd name="T78" fmla="*/ 24441 w 91"/>
              <a:gd name="T79" fmla="*/ 472311 h 106"/>
              <a:gd name="T80" fmla="*/ 24441 w 91"/>
              <a:gd name="T81" fmla="*/ 487797 h 106"/>
              <a:gd name="T82" fmla="*/ 24441 w 91"/>
              <a:gd name="T83" fmla="*/ 495540 h 106"/>
              <a:gd name="T84" fmla="*/ 40734 w 91"/>
              <a:gd name="T85" fmla="*/ 511026 h 106"/>
              <a:gd name="T86" fmla="*/ 48881 w 91"/>
              <a:gd name="T87" fmla="*/ 518768 h 106"/>
              <a:gd name="T88" fmla="*/ 40734 w 91"/>
              <a:gd name="T89" fmla="*/ 518768 h 106"/>
              <a:gd name="T90" fmla="*/ 40734 w 91"/>
              <a:gd name="T91" fmla="*/ 534254 h 106"/>
              <a:gd name="T92" fmla="*/ 32587 w 91"/>
              <a:gd name="T93" fmla="*/ 541997 h 106"/>
              <a:gd name="T94" fmla="*/ 24441 w 91"/>
              <a:gd name="T95" fmla="*/ 541997 h 106"/>
              <a:gd name="T96" fmla="*/ 8147 w 91"/>
              <a:gd name="T97" fmla="*/ 534254 h 106"/>
              <a:gd name="T98" fmla="*/ 0 w 91"/>
              <a:gd name="T99" fmla="*/ 565225 h 106"/>
              <a:gd name="T100" fmla="*/ 399195 w 91"/>
              <a:gd name="T101" fmla="*/ 789767 h 106"/>
              <a:gd name="T102" fmla="*/ 635454 w 91"/>
              <a:gd name="T103" fmla="*/ 820738 h 106"/>
              <a:gd name="T104" fmla="*/ 635454 w 91"/>
              <a:gd name="T105" fmla="*/ 820738 h 106"/>
              <a:gd name="T106" fmla="*/ 635454 w 91"/>
              <a:gd name="T107" fmla="*/ 820738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0190" name="Freeform 49"/>
          <p:cNvSpPr>
            <a:spLocks/>
          </p:cNvSpPr>
          <p:nvPr/>
        </p:nvSpPr>
        <p:spPr bwMode="auto">
          <a:xfrm>
            <a:off x="5183188" y="1981200"/>
            <a:ext cx="723900" cy="773113"/>
          </a:xfrm>
          <a:custGeom>
            <a:avLst/>
            <a:gdLst>
              <a:gd name="T0" fmla="*/ 65070 w 89"/>
              <a:gd name="T1" fmla="*/ 533448 h 100"/>
              <a:gd name="T2" fmla="*/ 32535 w 89"/>
              <a:gd name="T3" fmla="*/ 494792 h 100"/>
              <a:gd name="T4" fmla="*/ 56936 w 89"/>
              <a:gd name="T5" fmla="*/ 463868 h 100"/>
              <a:gd name="T6" fmla="*/ 56936 w 89"/>
              <a:gd name="T7" fmla="*/ 432943 h 100"/>
              <a:gd name="T8" fmla="*/ 40669 w 89"/>
              <a:gd name="T9" fmla="*/ 363363 h 100"/>
              <a:gd name="T10" fmla="*/ 40669 w 89"/>
              <a:gd name="T11" fmla="*/ 332439 h 100"/>
              <a:gd name="T12" fmla="*/ 32535 w 89"/>
              <a:gd name="T13" fmla="*/ 255127 h 100"/>
              <a:gd name="T14" fmla="*/ 16267 w 89"/>
              <a:gd name="T15" fmla="*/ 201009 h 100"/>
              <a:gd name="T16" fmla="*/ 0 w 89"/>
              <a:gd name="T17" fmla="*/ 123698 h 100"/>
              <a:gd name="T18" fmla="*/ 8134 w 89"/>
              <a:gd name="T19" fmla="*/ 92774 h 100"/>
              <a:gd name="T20" fmla="*/ 0 w 89"/>
              <a:gd name="T21" fmla="*/ 54118 h 100"/>
              <a:gd name="T22" fmla="*/ 187075 w 89"/>
              <a:gd name="T23" fmla="*/ 23193 h 100"/>
              <a:gd name="T24" fmla="*/ 203343 w 89"/>
              <a:gd name="T25" fmla="*/ 7731 h 100"/>
              <a:gd name="T26" fmla="*/ 227744 w 89"/>
              <a:gd name="T27" fmla="*/ 38656 h 100"/>
              <a:gd name="T28" fmla="*/ 227744 w 89"/>
              <a:gd name="T29" fmla="*/ 77311 h 100"/>
              <a:gd name="T30" fmla="*/ 260279 w 89"/>
              <a:gd name="T31" fmla="*/ 92774 h 100"/>
              <a:gd name="T32" fmla="*/ 276546 w 89"/>
              <a:gd name="T33" fmla="*/ 100505 h 100"/>
              <a:gd name="T34" fmla="*/ 309081 w 89"/>
              <a:gd name="T35" fmla="*/ 100505 h 100"/>
              <a:gd name="T36" fmla="*/ 317215 w 89"/>
              <a:gd name="T37" fmla="*/ 108236 h 100"/>
              <a:gd name="T38" fmla="*/ 349749 w 89"/>
              <a:gd name="T39" fmla="*/ 100505 h 100"/>
              <a:gd name="T40" fmla="*/ 414819 w 89"/>
              <a:gd name="T41" fmla="*/ 108236 h 100"/>
              <a:gd name="T42" fmla="*/ 422953 w 89"/>
              <a:gd name="T43" fmla="*/ 115967 h 100"/>
              <a:gd name="T44" fmla="*/ 431086 w 89"/>
              <a:gd name="T45" fmla="*/ 115967 h 100"/>
              <a:gd name="T46" fmla="*/ 439220 w 89"/>
              <a:gd name="T47" fmla="*/ 139160 h 100"/>
              <a:gd name="T48" fmla="*/ 463621 w 89"/>
              <a:gd name="T49" fmla="*/ 131429 h 100"/>
              <a:gd name="T50" fmla="*/ 479889 w 89"/>
              <a:gd name="T51" fmla="*/ 131429 h 100"/>
              <a:gd name="T52" fmla="*/ 504290 w 89"/>
              <a:gd name="T53" fmla="*/ 146891 h 100"/>
              <a:gd name="T54" fmla="*/ 520557 w 89"/>
              <a:gd name="T55" fmla="*/ 162354 h 100"/>
              <a:gd name="T56" fmla="*/ 553092 w 89"/>
              <a:gd name="T57" fmla="*/ 162354 h 100"/>
              <a:gd name="T58" fmla="*/ 593761 w 89"/>
              <a:gd name="T59" fmla="*/ 139160 h 100"/>
              <a:gd name="T60" fmla="*/ 658830 w 89"/>
              <a:gd name="T61" fmla="*/ 154623 h 100"/>
              <a:gd name="T62" fmla="*/ 675098 w 89"/>
              <a:gd name="T63" fmla="*/ 154623 h 100"/>
              <a:gd name="T64" fmla="*/ 699499 w 89"/>
              <a:gd name="T65" fmla="*/ 162354 h 100"/>
              <a:gd name="T66" fmla="*/ 707633 w 89"/>
              <a:gd name="T67" fmla="*/ 170085 h 100"/>
              <a:gd name="T68" fmla="*/ 658830 w 89"/>
              <a:gd name="T69" fmla="*/ 193278 h 100"/>
              <a:gd name="T70" fmla="*/ 634429 w 89"/>
              <a:gd name="T71" fmla="*/ 216472 h 100"/>
              <a:gd name="T72" fmla="*/ 593761 w 89"/>
              <a:gd name="T73" fmla="*/ 231934 h 100"/>
              <a:gd name="T74" fmla="*/ 479889 w 89"/>
              <a:gd name="T75" fmla="*/ 340170 h 100"/>
              <a:gd name="T76" fmla="*/ 463621 w 89"/>
              <a:gd name="T77" fmla="*/ 355632 h 100"/>
              <a:gd name="T78" fmla="*/ 463621 w 89"/>
              <a:gd name="T79" fmla="*/ 432943 h 100"/>
              <a:gd name="T80" fmla="*/ 422953 w 89"/>
              <a:gd name="T81" fmla="*/ 456137 h 100"/>
              <a:gd name="T82" fmla="*/ 422953 w 89"/>
              <a:gd name="T83" fmla="*/ 471599 h 100"/>
              <a:gd name="T84" fmla="*/ 422953 w 89"/>
              <a:gd name="T85" fmla="*/ 502524 h 100"/>
              <a:gd name="T86" fmla="*/ 431086 w 89"/>
              <a:gd name="T87" fmla="*/ 533448 h 100"/>
              <a:gd name="T88" fmla="*/ 422953 w 89"/>
              <a:gd name="T89" fmla="*/ 564373 h 100"/>
              <a:gd name="T90" fmla="*/ 431086 w 89"/>
              <a:gd name="T91" fmla="*/ 610759 h 100"/>
              <a:gd name="T92" fmla="*/ 447354 w 89"/>
              <a:gd name="T93" fmla="*/ 618490 h 100"/>
              <a:gd name="T94" fmla="*/ 471755 w 89"/>
              <a:gd name="T95" fmla="*/ 626222 h 100"/>
              <a:gd name="T96" fmla="*/ 479889 w 89"/>
              <a:gd name="T97" fmla="*/ 641684 h 100"/>
              <a:gd name="T98" fmla="*/ 520557 w 89"/>
              <a:gd name="T99" fmla="*/ 672608 h 100"/>
              <a:gd name="T100" fmla="*/ 585627 w 89"/>
              <a:gd name="T101" fmla="*/ 711264 h 100"/>
              <a:gd name="T102" fmla="*/ 585627 w 89"/>
              <a:gd name="T103" fmla="*/ 734457 h 100"/>
              <a:gd name="T104" fmla="*/ 65070 w 89"/>
              <a:gd name="T105" fmla="*/ 773113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0191" name="Freeform 56"/>
          <p:cNvSpPr>
            <a:spLocks/>
          </p:cNvSpPr>
          <p:nvPr/>
        </p:nvSpPr>
        <p:spPr bwMode="auto">
          <a:xfrm>
            <a:off x="5818188" y="3846513"/>
            <a:ext cx="381000" cy="642937"/>
          </a:xfrm>
          <a:custGeom>
            <a:avLst/>
            <a:gdLst>
              <a:gd name="T0" fmla="*/ 356681 w 47"/>
              <a:gd name="T1" fmla="*/ 0 h 83"/>
              <a:gd name="T2" fmla="*/ 121596 w 47"/>
              <a:gd name="T3" fmla="*/ 15492 h 83"/>
              <a:gd name="T4" fmla="*/ 121596 w 47"/>
              <a:gd name="T5" fmla="*/ 23239 h 83"/>
              <a:gd name="T6" fmla="*/ 97277 w 47"/>
              <a:gd name="T7" fmla="*/ 38731 h 83"/>
              <a:gd name="T8" fmla="*/ 97277 w 47"/>
              <a:gd name="T9" fmla="*/ 61970 h 83"/>
              <a:gd name="T10" fmla="*/ 97277 w 47"/>
              <a:gd name="T11" fmla="*/ 85209 h 83"/>
              <a:gd name="T12" fmla="*/ 89170 w 47"/>
              <a:gd name="T13" fmla="*/ 92955 h 83"/>
              <a:gd name="T14" fmla="*/ 72957 w 47"/>
              <a:gd name="T15" fmla="*/ 108447 h 83"/>
              <a:gd name="T16" fmla="*/ 56745 w 47"/>
              <a:gd name="T17" fmla="*/ 123940 h 83"/>
              <a:gd name="T18" fmla="*/ 48638 w 47"/>
              <a:gd name="T19" fmla="*/ 131686 h 83"/>
              <a:gd name="T20" fmla="*/ 48638 w 47"/>
              <a:gd name="T21" fmla="*/ 147178 h 83"/>
              <a:gd name="T22" fmla="*/ 40532 w 47"/>
              <a:gd name="T23" fmla="*/ 162671 h 83"/>
              <a:gd name="T24" fmla="*/ 40532 w 47"/>
              <a:gd name="T25" fmla="*/ 170417 h 83"/>
              <a:gd name="T26" fmla="*/ 32426 w 47"/>
              <a:gd name="T27" fmla="*/ 193656 h 83"/>
              <a:gd name="T28" fmla="*/ 24319 w 47"/>
              <a:gd name="T29" fmla="*/ 209148 h 83"/>
              <a:gd name="T30" fmla="*/ 32426 w 47"/>
              <a:gd name="T31" fmla="*/ 232387 h 83"/>
              <a:gd name="T32" fmla="*/ 40532 w 47"/>
              <a:gd name="T33" fmla="*/ 240133 h 83"/>
              <a:gd name="T34" fmla="*/ 40532 w 47"/>
              <a:gd name="T35" fmla="*/ 255626 h 83"/>
              <a:gd name="T36" fmla="*/ 40532 w 47"/>
              <a:gd name="T37" fmla="*/ 255626 h 83"/>
              <a:gd name="T38" fmla="*/ 40532 w 47"/>
              <a:gd name="T39" fmla="*/ 263372 h 83"/>
              <a:gd name="T40" fmla="*/ 40532 w 47"/>
              <a:gd name="T41" fmla="*/ 263372 h 83"/>
              <a:gd name="T42" fmla="*/ 32426 w 47"/>
              <a:gd name="T43" fmla="*/ 278864 h 83"/>
              <a:gd name="T44" fmla="*/ 40532 w 47"/>
              <a:gd name="T45" fmla="*/ 286610 h 83"/>
              <a:gd name="T46" fmla="*/ 32426 w 47"/>
              <a:gd name="T47" fmla="*/ 294357 h 83"/>
              <a:gd name="T48" fmla="*/ 48638 w 47"/>
              <a:gd name="T49" fmla="*/ 325342 h 83"/>
              <a:gd name="T50" fmla="*/ 48638 w 47"/>
              <a:gd name="T51" fmla="*/ 348580 h 83"/>
              <a:gd name="T52" fmla="*/ 56745 w 47"/>
              <a:gd name="T53" fmla="*/ 364073 h 83"/>
              <a:gd name="T54" fmla="*/ 64851 w 47"/>
              <a:gd name="T55" fmla="*/ 371819 h 83"/>
              <a:gd name="T56" fmla="*/ 64851 w 47"/>
              <a:gd name="T57" fmla="*/ 379565 h 83"/>
              <a:gd name="T58" fmla="*/ 48638 w 47"/>
              <a:gd name="T59" fmla="*/ 387311 h 83"/>
              <a:gd name="T60" fmla="*/ 48638 w 47"/>
              <a:gd name="T61" fmla="*/ 395058 h 83"/>
              <a:gd name="T62" fmla="*/ 40532 w 47"/>
              <a:gd name="T63" fmla="*/ 418296 h 83"/>
              <a:gd name="T64" fmla="*/ 24319 w 47"/>
              <a:gd name="T65" fmla="*/ 457027 h 83"/>
              <a:gd name="T66" fmla="*/ 0 w 47"/>
              <a:gd name="T67" fmla="*/ 511251 h 83"/>
              <a:gd name="T68" fmla="*/ 0 w 47"/>
              <a:gd name="T69" fmla="*/ 549982 h 83"/>
              <a:gd name="T70" fmla="*/ 218872 w 47"/>
              <a:gd name="T71" fmla="*/ 542236 h 83"/>
              <a:gd name="T72" fmla="*/ 218872 w 47"/>
              <a:gd name="T73" fmla="*/ 549982 h 83"/>
              <a:gd name="T74" fmla="*/ 210766 w 47"/>
              <a:gd name="T75" fmla="*/ 565475 h 83"/>
              <a:gd name="T76" fmla="*/ 218872 w 47"/>
              <a:gd name="T77" fmla="*/ 596460 h 83"/>
              <a:gd name="T78" fmla="*/ 235085 w 47"/>
              <a:gd name="T79" fmla="*/ 619698 h 83"/>
              <a:gd name="T80" fmla="*/ 243191 w 47"/>
              <a:gd name="T81" fmla="*/ 642937 h 83"/>
              <a:gd name="T82" fmla="*/ 259404 w 47"/>
              <a:gd name="T83" fmla="*/ 642937 h 83"/>
              <a:gd name="T84" fmla="*/ 283723 w 47"/>
              <a:gd name="T85" fmla="*/ 627445 h 83"/>
              <a:gd name="T86" fmla="*/ 332362 w 47"/>
              <a:gd name="T87" fmla="*/ 611952 h 83"/>
              <a:gd name="T88" fmla="*/ 348574 w 47"/>
              <a:gd name="T89" fmla="*/ 611952 h 83"/>
              <a:gd name="T90" fmla="*/ 364787 w 47"/>
              <a:gd name="T91" fmla="*/ 604206 h 83"/>
              <a:gd name="T92" fmla="*/ 372894 w 47"/>
              <a:gd name="T93" fmla="*/ 611952 h 83"/>
              <a:gd name="T94" fmla="*/ 381000 w 47"/>
              <a:gd name="T95" fmla="*/ 619698 h 83"/>
              <a:gd name="T96" fmla="*/ 381000 w 47"/>
              <a:gd name="T97" fmla="*/ 611952 h 83"/>
              <a:gd name="T98" fmla="*/ 356681 w 47"/>
              <a:gd name="T99" fmla="*/ 418296 h 83"/>
              <a:gd name="T100" fmla="*/ 356681 w 47"/>
              <a:gd name="T101" fmla="*/ 402804 h 83"/>
              <a:gd name="T102" fmla="*/ 364787 w 47"/>
              <a:gd name="T103" fmla="*/ 15492 h 83"/>
              <a:gd name="T104" fmla="*/ 356681 w 47"/>
              <a:gd name="T105" fmla="*/ 0 h 83"/>
              <a:gd name="T106" fmla="*/ 356681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0192" name="Freeform 58"/>
          <p:cNvSpPr>
            <a:spLocks/>
          </p:cNvSpPr>
          <p:nvPr/>
        </p:nvSpPr>
        <p:spPr bwMode="auto">
          <a:xfrm>
            <a:off x="6664325" y="3127375"/>
            <a:ext cx="830263" cy="455613"/>
          </a:xfrm>
          <a:custGeom>
            <a:avLst/>
            <a:gdLst>
              <a:gd name="T0" fmla="*/ 252335 w 102"/>
              <a:gd name="T1" fmla="*/ 424724 h 59"/>
              <a:gd name="T2" fmla="*/ 211636 w 102"/>
              <a:gd name="T3" fmla="*/ 432446 h 59"/>
              <a:gd name="T4" fmla="*/ 179077 w 102"/>
              <a:gd name="T5" fmla="*/ 432446 h 59"/>
              <a:gd name="T6" fmla="*/ 40699 w 102"/>
              <a:gd name="T7" fmla="*/ 432446 h 59"/>
              <a:gd name="T8" fmla="*/ 73259 w 102"/>
              <a:gd name="T9" fmla="*/ 401557 h 59"/>
              <a:gd name="T10" fmla="*/ 81398 w 102"/>
              <a:gd name="T11" fmla="*/ 378390 h 59"/>
              <a:gd name="T12" fmla="*/ 154657 w 102"/>
              <a:gd name="T13" fmla="*/ 308890 h 59"/>
              <a:gd name="T14" fmla="*/ 170937 w 102"/>
              <a:gd name="T15" fmla="*/ 339779 h 59"/>
              <a:gd name="T16" fmla="*/ 219776 w 102"/>
              <a:gd name="T17" fmla="*/ 339779 h 59"/>
              <a:gd name="T18" fmla="*/ 236055 w 102"/>
              <a:gd name="T19" fmla="*/ 332057 h 59"/>
              <a:gd name="T20" fmla="*/ 276755 w 102"/>
              <a:gd name="T21" fmla="*/ 324335 h 59"/>
              <a:gd name="T22" fmla="*/ 293034 w 102"/>
              <a:gd name="T23" fmla="*/ 316612 h 59"/>
              <a:gd name="T24" fmla="*/ 341873 w 102"/>
              <a:gd name="T25" fmla="*/ 278001 h 59"/>
              <a:gd name="T26" fmla="*/ 358153 w 102"/>
              <a:gd name="T27" fmla="*/ 216223 h 59"/>
              <a:gd name="T28" fmla="*/ 398852 w 102"/>
              <a:gd name="T29" fmla="*/ 139001 h 59"/>
              <a:gd name="T30" fmla="*/ 423272 w 102"/>
              <a:gd name="T31" fmla="*/ 146723 h 59"/>
              <a:gd name="T32" fmla="*/ 447691 w 102"/>
              <a:gd name="T33" fmla="*/ 92667 h 59"/>
              <a:gd name="T34" fmla="*/ 480251 w 102"/>
              <a:gd name="T35" fmla="*/ 77223 h 59"/>
              <a:gd name="T36" fmla="*/ 496530 w 102"/>
              <a:gd name="T37" fmla="*/ 38611 h 59"/>
              <a:gd name="T38" fmla="*/ 496530 w 102"/>
              <a:gd name="T39" fmla="*/ 7722 h 59"/>
              <a:gd name="T40" fmla="*/ 553509 w 102"/>
              <a:gd name="T41" fmla="*/ 30889 h 59"/>
              <a:gd name="T42" fmla="*/ 569789 w 102"/>
              <a:gd name="T43" fmla="*/ 7722 h 59"/>
              <a:gd name="T44" fmla="*/ 594209 w 102"/>
              <a:gd name="T45" fmla="*/ 15445 h 59"/>
              <a:gd name="T46" fmla="*/ 618628 w 102"/>
              <a:gd name="T47" fmla="*/ 30889 h 59"/>
              <a:gd name="T48" fmla="*/ 651188 w 102"/>
              <a:gd name="T49" fmla="*/ 61778 h 59"/>
              <a:gd name="T50" fmla="*/ 626768 w 102"/>
              <a:gd name="T51" fmla="*/ 108112 h 59"/>
              <a:gd name="T52" fmla="*/ 659327 w 102"/>
              <a:gd name="T53" fmla="*/ 115834 h 59"/>
              <a:gd name="T54" fmla="*/ 683747 w 102"/>
              <a:gd name="T55" fmla="*/ 131278 h 59"/>
              <a:gd name="T56" fmla="*/ 708166 w 102"/>
              <a:gd name="T57" fmla="*/ 139001 h 59"/>
              <a:gd name="T58" fmla="*/ 757005 w 102"/>
              <a:gd name="T59" fmla="*/ 154445 h 59"/>
              <a:gd name="T60" fmla="*/ 757005 w 102"/>
              <a:gd name="T61" fmla="*/ 177612 h 59"/>
              <a:gd name="T62" fmla="*/ 748866 w 102"/>
              <a:gd name="T63" fmla="*/ 200779 h 59"/>
              <a:gd name="T64" fmla="*/ 773285 w 102"/>
              <a:gd name="T65" fmla="*/ 223945 h 59"/>
              <a:gd name="T66" fmla="*/ 757005 w 102"/>
              <a:gd name="T67" fmla="*/ 231668 h 59"/>
              <a:gd name="T68" fmla="*/ 765145 w 102"/>
              <a:gd name="T69" fmla="*/ 239390 h 59"/>
              <a:gd name="T70" fmla="*/ 748866 w 102"/>
              <a:gd name="T71" fmla="*/ 247112 h 59"/>
              <a:gd name="T72" fmla="*/ 765145 w 102"/>
              <a:gd name="T73" fmla="*/ 254834 h 59"/>
              <a:gd name="T74" fmla="*/ 765145 w 102"/>
              <a:gd name="T75" fmla="*/ 278001 h 59"/>
              <a:gd name="T76" fmla="*/ 748866 w 102"/>
              <a:gd name="T77" fmla="*/ 278001 h 59"/>
              <a:gd name="T78" fmla="*/ 781425 w 102"/>
              <a:gd name="T79" fmla="*/ 285723 h 59"/>
              <a:gd name="T80" fmla="*/ 813984 w 102"/>
              <a:gd name="T81" fmla="*/ 278001 h 59"/>
              <a:gd name="T82" fmla="*/ 822124 w 102"/>
              <a:gd name="T83" fmla="*/ 324335 h 59"/>
              <a:gd name="T84" fmla="*/ 822124 w 102"/>
              <a:gd name="T85" fmla="*/ 33205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0193" name="Freeform 61"/>
          <p:cNvSpPr>
            <a:spLocks/>
          </p:cNvSpPr>
          <p:nvPr/>
        </p:nvSpPr>
        <p:spPr bwMode="auto">
          <a:xfrm>
            <a:off x="7029450" y="3041650"/>
            <a:ext cx="504825" cy="223838"/>
          </a:xfrm>
          <a:custGeom>
            <a:avLst/>
            <a:gdLst>
              <a:gd name="T0" fmla="*/ 293124 w 62"/>
              <a:gd name="T1" fmla="*/ 15437 h 29"/>
              <a:gd name="T2" fmla="*/ 16285 w 62"/>
              <a:gd name="T3" fmla="*/ 131215 h 29"/>
              <a:gd name="T4" fmla="*/ 32569 w 62"/>
              <a:gd name="T5" fmla="*/ 123497 h 29"/>
              <a:gd name="T6" fmla="*/ 65139 w 62"/>
              <a:gd name="T7" fmla="*/ 100341 h 29"/>
              <a:gd name="T8" fmla="*/ 81423 w 62"/>
              <a:gd name="T9" fmla="*/ 84904 h 29"/>
              <a:gd name="T10" fmla="*/ 89566 w 62"/>
              <a:gd name="T11" fmla="*/ 77186 h 29"/>
              <a:gd name="T12" fmla="*/ 113993 w 62"/>
              <a:gd name="T13" fmla="*/ 69467 h 29"/>
              <a:gd name="T14" fmla="*/ 154704 w 62"/>
              <a:gd name="T15" fmla="*/ 54030 h 29"/>
              <a:gd name="T16" fmla="*/ 170989 w 62"/>
              <a:gd name="T17" fmla="*/ 61748 h 29"/>
              <a:gd name="T18" fmla="*/ 187274 w 62"/>
              <a:gd name="T19" fmla="*/ 61748 h 29"/>
              <a:gd name="T20" fmla="*/ 203558 w 62"/>
              <a:gd name="T21" fmla="*/ 92623 h 29"/>
              <a:gd name="T22" fmla="*/ 219843 w 62"/>
              <a:gd name="T23" fmla="*/ 92623 h 29"/>
              <a:gd name="T24" fmla="*/ 219843 w 62"/>
              <a:gd name="T25" fmla="*/ 108060 h 29"/>
              <a:gd name="T26" fmla="*/ 252413 w 62"/>
              <a:gd name="T27" fmla="*/ 115778 h 29"/>
              <a:gd name="T28" fmla="*/ 276840 w 62"/>
              <a:gd name="T29" fmla="*/ 131215 h 29"/>
              <a:gd name="T30" fmla="*/ 284982 w 62"/>
              <a:gd name="T31" fmla="*/ 146653 h 29"/>
              <a:gd name="T32" fmla="*/ 260555 w 62"/>
              <a:gd name="T33" fmla="*/ 192964 h 29"/>
              <a:gd name="T34" fmla="*/ 284982 w 62"/>
              <a:gd name="T35" fmla="*/ 208401 h 29"/>
              <a:gd name="T36" fmla="*/ 309409 w 62"/>
              <a:gd name="T37" fmla="*/ 216119 h 29"/>
              <a:gd name="T38" fmla="*/ 317551 w 62"/>
              <a:gd name="T39" fmla="*/ 216119 h 29"/>
              <a:gd name="T40" fmla="*/ 341978 w 62"/>
              <a:gd name="T41" fmla="*/ 208401 h 29"/>
              <a:gd name="T42" fmla="*/ 374548 w 62"/>
              <a:gd name="T43" fmla="*/ 223838 h 29"/>
              <a:gd name="T44" fmla="*/ 382690 w 62"/>
              <a:gd name="T45" fmla="*/ 216119 h 29"/>
              <a:gd name="T46" fmla="*/ 366405 w 62"/>
              <a:gd name="T47" fmla="*/ 200682 h 29"/>
              <a:gd name="T48" fmla="*/ 358263 w 62"/>
              <a:gd name="T49" fmla="*/ 192964 h 29"/>
              <a:gd name="T50" fmla="*/ 366405 w 62"/>
              <a:gd name="T51" fmla="*/ 185245 h 29"/>
              <a:gd name="T52" fmla="*/ 358263 w 62"/>
              <a:gd name="T53" fmla="*/ 177527 h 29"/>
              <a:gd name="T54" fmla="*/ 333836 w 62"/>
              <a:gd name="T55" fmla="*/ 146653 h 29"/>
              <a:gd name="T56" fmla="*/ 333836 w 62"/>
              <a:gd name="T57" fmla="*/ 123497 h 29"/>
              <a:gd name="T58" fmla="*/ 333836 w 62"/>
              <a:gd name="T59" fmla="*/ 92623 h 29"/>
              <a:gd name="T60" fmla="*/ 333836 w 62"/>
              <a:gd name="T61" fmla="*/ 77186 h 29"/>
              <a:gd name="T62" fmla="*/ 333836 w 62"/>
              <a:gd name="T63" fmla="*/ 69467 h 29"/>
              <a:gd name="T64" fmla="*/ 358263 w 62"/>
              <a:gd name="T65" fmla="*/ 46311 h 29"/>
              <a:gd name="T66" fmla="*/ 366405 w 62"/>
              <a:gd name="T67" fmla="*/ 30874 h 29"/>
              <a:gd name="T68" fmla="*/ 382690 w 62"/>
              <a:gd name="T69" fmla="*/ 30874 h 29"/>
              <a:gd name="T70" fmla="*/ 366405 w 62"/>
              <a:gd name="T71" fmla="*/ 61748 h 29"/>
              <a:gd name="T72" fmla="*/ 358263 w 62"/>
              <a:gd name="T73" fmla="*/ 77186 h 29"/>
              <a:gd name="T74" fmla="*/ 374548 w 62"/>
              <a:gd name="T75" fmla="*/ 92623 h 29"/>
              <a:gd name="T76" fmla="*/ 374548 w 62"/>
              <a:gd name="T77" fmla="*/ 123497 h 29"/>
              <a:gd name="T78" fmla="*/ 366405 w 62"/>
              <a:gd name="T79" fmla="*/ 138934 h 29"/>
              <a:gd name="T80" fmla="*/ 374548 w 62"/>
              <a:gd name="T81" fmla="*/ 146653 h 29"/>
              <a:gd name="T82" fmla="*/ 374548 w 62"/>
              <a:gd name="T83" fmla="*/ 162090 h 29"/>
              <a:gd name="T84" fmla="*/ 382690 w 62"/>
              <a:gd name="T85" fmla="*/ 185245 h 29"/>
              <a:gd name="T86" fmla="*/ 407117 w 62"/>
              <a:gd name="T87" fmla="*/ 192964 h 29"/>
              <a:gd name="T88" fmla="*/ 423402 w 62"/>
              <a:gd name="T89" fmla="*/ 185245 h 29"/>
              <a:gd name="T90" fmla="*/ 423402 w 62"/>
              <a:gd name="T91" fmla="*/ 200682 h 29"/>
              <a:gd name="T92" fmla="*/ 431544 w 62"/>
              <a:gd name="T93" fmla="*/ 216119 h 29"/>
              <a:gd name="T94" fmla="*/ 447829 w 62"/>
              <a:gd name="T95" fmla="*/ 223838 h 29"/>
              <a:gd name="T96" fmla="*/ 455971 w 62"/>
              <a:gd name="T97" fmla="*/ 216119 h 29"/>
              <a:gd name="T98" fmla="*/ 496683 w 62"/>
              <a:gd name="T99" fmla="*/ 200682 h 29"/>
              <a:gd name="T100" fmla="*/ 504825 w 62"/>
              <a:gd name="T101" fmla="*/ 146653 h 29"/>
              <a:gd name="T102" fmla="*/ 439686 w 62"/>
              <a:gd name="T103" fmla="*/ 162090 h 29"/>
              <a:gd name="T104" fmla="*/ 382690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50194" name="Group 103"/>
          <p:cNvGrpSpPr>
            <a:grpSpLocks/>
          </p:cNvGrpSpPr>
          <p:nvPr/>
        </p:nvGrpSpPr>
        <p:grpSpPr bwMode="auto">
          <a:xfrm>
            <a:off x="1155700" y="1833563"/>
            <a:ext cx="6615113" cy="3443287"/>
            <a:chOff x="720" y="1155"/>
            <a:chExt cx="4167" cy="2169"/>
          </a:xfrm>
        </p:grpSpPr>
        <p:sp>
          <p:nvSpPr>
            <p:cNvPr id="50219" name="Freeform 4"/>
            <p:cNvSpPr>
              <a:spLocks/>
            </p:cNvSpPr>
            <p:nvPr/>
          </p:nvSpPr>
          <p:spPr bwMode="auto">
            <a:xfrm>
              <a:off x="2816" y="1511"/>
              <a:ext cx="482" cy="312"/>
            </a:xfrm>
            <a:custGeom>
              <a:avLst/>
              <a:gdLst>
                <a:gd name="T0" fmla="*/ 0 w 94"/>
                <a:gd name="T1" fmla="*/ 249 h 64"/>
                <a:gd name="T2" fmla="*/ 15 w 94"/>
                <a:gd name="T3" fmla="*/ 83 h 64"/>
                <a:gd name="T4" fmla="*/ 21 w 94"/>
                <a:gd name="T5" fmla="*/ 0 h 64"/>
                <a:gd name="T6" fmla="*/ 477 w 94"/>
                <a:gd name="T7" fmla="*/ 20 h 64"/>
                <a:gd name="T8" fmla="*/ 477 w 94"/>
                <a:gd name="T9" fmla="*/ 29 h 64"/>
                <a:gd name="T10" fmla="*/ 472 w 94"/>
                <a:gd name="T11" fmla="*/ 34 h 64"/>
                <a:gd name="T12" fmla="*/ 461 w 94"/>
                <a:gd name="T13" fmla="*/ 49 h 64"/>
                <a:gd name="T14" fmla="*/ 461 w 94"/>
                <a:gd name="T15" fmla="*/ 54 h 64"/>
                <a:gd name="T16" fmla="*/ 482 w 94"/>
                <a:gd name="T17" fmla="*/ 73 h 64"/>
                <a:gd name="T18" fmla="*/ 482 w 94"/>
                <a:gd name="T19" fmla="*/ 224 h 64"/>
                <a:gd name="T20" fmla="*/ 482 w 94"/>
                <a:gd name="T21" fmla="*/ 224 h 64"/>
                <a:gd name="T22" fmla="*/ 472 w 94"/>
                <a:gd name="T23" fmla="*/ 224 h 64"/>
                <a:gd name="T24" fmla="*/ 477 w 94"/>
                <a:gd name="T25" fmla="*/ 229 h 64"/>
                <a:gd name="T26" fmla="*/ 482 w 94"/>
                <a:gd name="T27" fmla="*/ 234 h 64"/>
                <a:gd name="T28" fmla="*/ 477 w 94"/>
                <a:gd name="T29" fmla="*/ 244 h 64"/>
                <a:gd name="T30" fmla="*/ 482 w 94"/>
                <a:gd name="T31" fmla="*/ 249 h 64"/>
                <a:gd name="T32" fmla="*/ 482 w 94"/>
                <a:gd name="T33" fmla="*/ 263 h 64"/>
                <a:gd name="T34" fmla="*/ 477 w 94"/>
                <a:gd name="T35" fmla="*/ 263 h 64"/>
                <a:gd name="T36" fmla="*/ 482 w 94"/>
                <a:gd name="T37" fmla="*/ 273 h 64"/>
                <a:gd name="T38" fmla="*/ 472 w 94"/>
                <a:gd name="T39" fmla="*/ 288 h 64"/>
                <a:gd name="T40" fmla="*/ 482 w 94"/>
                <a:gd name="T41" fmla="*/ 302 h 64"/>
                <a:gd name="T42" fmla="*/ 482 w 94"/>
                <a:gd name="T43" fmla="*/ 312 h 64"/>
                <a:gd name="T44" fmla="*/ 482 w 94"/>
                <a:gd name="T45" fmla="*/ 312 h 64"/>
                <a:gd name="T46" fmla="*/ 467 w 94"/>
                <a:gd name="T47" fmla="*/ 302 h 64"/>
                <a:gd name="T48" fmla="*/ 441 w 94"/>
                <a:gd name="T49" fmla="*/ 288 h 64"/>
                <a:gd name="T50" fmla="*/ 431 w 94"/>
                <a:gd name="T51" fmla="*/ 283 h 64"/>
                <a:gd name="T52" fmla="*/ 420 w 94"/>
                <a:gd name="T53" fmla="*/ 283 h 64"/>
                <a:gd name="T54" fmla="*/ 410 w 94"/>
                <a:gd name="T55" fmla="*/ 292 h 64"/>
                <a:gd name="T56" fmla="*/ 405 w 94"/>
                <a:gd name="T57" fmla="*/ 292 h 64"/>
                <a:gd name="T58" fmla="*/ 395 w 94"/>
                <a:gd name="T59" fmla="*/ 292 h 64"/>
                <a:gd name="T60" fmla="*/ 390 w 94"/>
                <a:gd name="T61" fmla="*/ 278 h 64"/>
                <a:gd name="T62" fmla="*/ 385 w 94"/>
                <a:gd name="T63" fmla="*/ 273 h 64"/>
                <a:gd name="T64" fmla="*/ 374 w 94"/>
                <a:gd name="T65" fmla="*/ 278 h 64"/>
                <a:gd name="T66" fmla="*/ 364 w 94"/>
                <a:gd name="T67" fmla="*/ 278 h 64"/>
                <a:gd name="T68" fmla="*/ 354 w 94"/>
                <a:gd name="T69" fmla="*/ 263 h 64"/>
                <a:gd name="T70" fmla="*/ 0 w 94"/>
                <a:gd name="T71" fmla="*/ 249 h 64"/>
                <a:gd name="T72" fmla="*/ 0 w 94"/>
                <a:gd name="T73" fmla="*/ 249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0220" name="Freeform 5"/>
            <p:cNvSpPr>
              <a:spLocks/>
            </p:cNvSpPr>
            <p:nvPr/>
          </p:nvSpPr>
          <p:spPr bwMode="auto">
            <a:xfrm>
              <a:off x="2800" y="1760"/>
              <a:ext cx="570" cy="268"/>
            </a:xfrm>
            <a:custGeom>
              <a:avLst/>
              <a:gdLst>
                <a:gd name="T0" fmla="*/ 0 w 111"/>
                <a:gd name="T1" fmla="*/ 166 h 55"/>
                <a:gd name="T2" fmla="*/ 15 w 111"/>
                <a:gd name="T3" fmla="*/ 0 h 55"/>
                <a:gd name="T4" fmla="*/ 370 w 111"/>
                <a:gd name="T5" fmla="*/ 15 h 55"/>
                <a:gd name="T6" fmla="*/ 380 w 111"/>
                <a:gd name="T7" fmla="*/ 29 h 55"/>
                <a:gd name="T8" fmla="*/ 390 w 111"/>
                <a:gd name="T9" fmla="*/ 29 h 55"/>
                <a:gd name="T10" fmla="*/ 401 w 111"/>
                <a:gd name="T11" fmla="*/ 24 h 55"/>
                <a:gd name="T12" fmla="*/ 406 w 111"/>
                <a:gd name="T13" fmla="*/ 29 h 55"/>
                <a:gd name="T14" fmla="*/ 411 w 111"/>
                <a:gd name="T15" fmla="*/ 44 h 55"/>
                <a:gd name="T16" fmla="*/ 421 w 111"/>
                <a:gd name="T17" fmla="*/ 44 h 55"/>
                <a:gd name="T18" fmla="*/ 426 w 111"/>
                <a:gd name="T19" fmla="*/ 44 h 55"/>
                <a:gd name="T20" fmla="*/ 436 w 111"/>
                <a:gd name="T21" fmla="*/ 34 h 55"/>
                <a:gd name="T22" fmla="*/ 447 w 111"/>
                <a:gd name="T23" fmla="*/ 34 h 55"/>
                <a:gd name="T24" fmla="*/ 457 w 111"/>
                <a:gd name="T25" fmla="*/ 39 h 55"/>
                <a:gd name="T26" fmla="*/ 483 w 111"/>
                <a:gd name="T27" fmla="*/ 54 h 55"/>
                <a:gd name="T28" fmla="*/ 498 w 111"/>
                <a:gd name="T29" fmla="*/ 63 h 55"/>
                <a:gd name="T30" fmla="*/ 498 w 111"/>
                <a:gd name="T31" fmla="*/ 73 h 55"/>
                <a:gd name="T32" fmla="*/ 508 w 111"/>
                <a:gd name="T33" fmla="*/ 78 h 55"/>
                <a:gd name="T34" fmla="*/ 508 w 111"/>
                <a:gd name="T35" fmla="*/ 83 h 55"/>
                <a:gd name="T36" fmla="*/ 503 w 111"/>
                <a:gd name="T37" fmla="*/ 93 h 55"/>
                <a:gd name="T38" fmla="*/ 508 w 111"/>
                <a:gd name="T39" fmla="*/ 102 h 55"/>
                <a:gd name="T40" fmla="*/ 514 w 111"/>
                <a:gd name="T41" fmla="*/ 117 h 55"/>
                <a:gd name="T42" fmla="*/ 519 w 111"/>
                <a:gd name="T43" fmla="*/ 122 h 55"/>
                <a:gd name="T44" fmla="*/ 519 w 111"/>
                <a:gd name="T45" fmla="*/ 127 h 55"/>
                <a:gd name="T46" fmla="*/ 519 w 111"/>
                <a:gd name="T47" fmla="*/ 136 h 55"/>
                <a:gd name="T48" fmla="*/ 529 w 111"/>
                <a:gd name="T49" fmla="*/ 141 h 55"/>
                <a:gd name="T50" fmla="*/ 534 w 111"/>
                <a:gd name="T51" fmla="*/ 146 h 55"/>
                <a:gd name="T52" fmla="*/ 529 w 111"/>
                <a:gd name="T53" fmla="*/ 156 h 55"/>
                <a:gd name="T54" fmla="*/ 529 w 111"/>
                <a:gd name="T55" fmla="*/ 166 h 55"/>
                <a:gd name="T56" fmla="*/ 539 w 111"/>
                <a:gd name="T57" fmla="*/ 171 h 55"/>
                <a:gd name="T58" fmla="*/ 539 w 111"/>
                <a:gd name="T59" fmla="*/ 180 h 55"/>
                <a:gd name="T60" fmla="*/ 534 w 111"/>
                <a:gd name="T61" fmla="*/ 185 h 55"/>
                <a:gd name="T62" fmla="*/ 539 w 111"/>
                <a:gd name="T63" fmla="*/ 190 h 55"/>
                <a:gd name="T64" fmla="*/ 544 w 111"/>
                <a:gd name="T65" fmla="*/ 200 h 55"/>
                <a:gd name="T66" fmla="*/ 539 w 111"/>
                <a:gd name="T67" fmla="*/ 205 h 55"/>
                <a:gd name="T68" fmla="*/ 544 w 111"/>
                <a:gd name="T69" fmla="*/ 214 h 55"/>
                <a:gd name="T70" fmla="*/ 544 w 111"/>
                <a:gd name="T71" fmla="*/ 219 h 55"/>
                <a:gd name="T72" fmla="*/ 549 w 111"/>
                <a:gd name="T73" fmla="*/ 224 h 55"/>
                <a:gd name="T74" fmla="*/ 555 w 111"/>
                <a:gd name="T75" fmla="*/ 234 h 55"/>
                <a:gd name="T76" fmla="*/ 560 w 111"/>
                <a:gd name="T77" fmla="*/ 244 h 55"/>
                <a:gd name="T78" fmla="*/ 570 w 111"/>
                <a:gd name="T79" fmla="*/ 253 h 55"/>
                <a:gd name="T80" fmla="*/ 570 w 111"/>
                <a:gd name="T81" fmla="*/ 258 h 55"/>
                <a:gd name="T82" fmla="*/ 570 w 111"/>
                <a:gd name="T83" fmla="*/ 263 h 55"/>
                <a:gd name="T84" fmla="*/ 570 w 111"/>
                <a:gd name="T85" fmla="*/ 268 h 55"/>
                <a:gd name="T86" fmla="*/ 128 w 111"/>
                <a:gd name="T87" fmla="*/ 258 h 55"/>
                <a:gd name="T88" fmla="*/ 134 w 111"/>
                <a:gd name="T89" fmla="*/ 175 h 55"/>
                <a:gd name="T90" fmla="*/ 0 w 111"/>
                <a:gd name="T91" fmla="*/ 166 h 55"/>
                <a:gd name="T92" fmla="*/ 0 w 111"/>
                <a:gd name="T93" fmla="*/ 166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0221" name="Freeform 6"/>
            <p:cNvSpPr>
              <a:spLocks/>
            </p:cNvSpPr>
            <p:nvPr/>
          </p:nvSpPr>
          <p:spPr bwMode="auto">
            <a:xfrm>
              <a:off x="2913" y="2018"/>
              <a:ext cx="512" cy="259"/>
            </a:xfrm>
            <a:custGeom>
              <a:avLst/>
              <a:gdLst>
                <a:gd name="T0" fmla="*/ 15 w 100"/>
                <a:gd name="T1" fmla="*/ 0 h 53"/>
                <a:gd name="T2" fmla="*/ 456 w 100"/>
                <a:gd name="T3" fmla="*/ 10 h 53"/>
                <a:gd name="T4" fmla="*/ 486 w 100"/>
                <a:gd name="T5" fmla="*/ 29 h 53"/>
                <a:gd name="T6" fmla="*/ 476 w 100"/>
                <a:gd name="T7" fmla="*/ 39 h 53"/>
                <a:gd name="T8" fmla="*/ 476 w 100"/>
                <a:gd name="T9" fmla="*/ 49 h 53"/>
                <a:gd name="T10" fmla="*/ 481 w 100"/>
                <a:gd name="T11" fmla="*/ 59 h 53"/>
                <a:gd name="T12" fmla="*/ 486 w 100"/>
                <a:gd name="T13" fmla="*/ 59 h 53"/>
                <a:gd name="T14" fmla="*/ 492 w 100"/>
                <a:gd name="T15" fmla="*/ 73 h 53"/>
                <a:gd name="T16" fmla="*/ 497 w 100"/>
                <a:gd name="T17" fmla="*/ 78 h 53"/>
                <a:gd name="T18" fmla="*/ 507 w 100"/>
                <a:gd name="T19" fmla="*/ 78 h 53"/>
                <a:gd name="T20" fmla="*/ 507 w 100"/>
                <a:gd name="T21" fmla="*/ 83 h 53"/>
                <a:gd name="T22" fmla="*/ 512 w 100"/>
                <a:gd name="T23" fmla="*/ 259 h 53"/>
                <a:gd name="T24" fmla="*/ 0 w 100"/>
                <a:gd name="T25" fmla="*/ 249 h 53"/>
                <a:gd name="T26" fmla="*/ 15 w 100"/>
                <a:gd name="T27" fmla="*/ 0 h 53"/>
                <a:gd name="T28" fmla="*/ 15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0222" name="Freeform 7"/>
            <p:cNvSpPr>
              <a:spLocks/>
            </p:cNvSpPr>
            <p:nvPr/>
          </p:nvSpPr>
          <p:spPr bwMode="auto">
            <a:xfrm>
              <a:off x="2841" y="2262"/>
              <a:ext cx="595" cy="293"/>
            </a:xfrm>
            <a:custGeom>
              <a:avLst/>
              <a:gdLst>
                <a:gd name="T0" fmla="*/ 72 w 116"/>
                <a:gd name="T1" fmla="*/ 5 h 60"/>
                <a:gd name="T2" fmla="*/ 0 w 116"/>
                <a:gd name="T3" fmla="*/ 44 h 60"/>
                <a:gd name="T4" fmla="*/ 205 w 116"/>
                <a:gd name="T5" fmla="*/ 215 h 60"/>
                <a:gd name="T6" fmla="*/ 215 w 116"/>
                <a:gd name="T7" fmla="*/ 220 h 60"/>
                <a:gd name="T8" fmla="*/ 231 w 116"/>
                <a:gd name="T9" fmla="*/ 234 h 60"/>
                <a:gd name="T10" fmla="*/ 246 w 116"/>
                <a:gd name="T11" fmla="*/ 230 h 60"/>
                <a:gd name="T12" fmla="*/ 256 w 116"/>
                <a:gd name="T13" fmla="*/ 234 h 60"/>
                <a:gd name="T14" fmla="*/ 262 w 116"/>
                <a:gd name="T15" fmla="*/ 244 h 60"/>
                <a:gd name="T16" fmla="*/ 282 w 116"/>
                <a:gd name="T17" fmla="*/ 249 h 60"/>
                <a:gd name="T18" fmla="*/ 292 w 116"/>
                <a:gd name="T19" fmla="*/ 254 h 60"/>
                <a:gd name="T20" fmla="*/ 303 w 116"/>
                <a:gd name="T21" fmla="*/ 249 h 60"/>
                <a:gd name="T22" fmla="*/ 313 w 116"/>
                <a:gd name="T23" fmla="*/ 259 h 60"/>
                <a:gd name="T24" fmla="*/ 333 w 116"/>
                <a:gd name="T25" fmla="*/ 259 h 60"/>
                <a:gd name="T26" fmla="*/ 344 w 116"/>
                <a:gd name="T27" fmla="*/ 269 h 60"/>
                <a:gd name="T28" fmla="*/ 349 w 116"/>
                <a:gd name="T29" fmla="*/ 278 h 60"/>
                <a:gd name="T30" fmla="*/ 364 w 116"/>
                <a:gd name="T31" fmla="*/ 273 h 60"/>
                <a:gd name="T32" fmla="*/ 385 w 116"/>
                <a:gd name="T33" fmla="*/ 283 h 60"/>
                <a:gd name="T34" fmla="*/ 395 w 116"/>
                <a:gd name="T35" fmla="*/ 278 h 60"/>
                <a:gd name="T36" fmla="*/ 405 w 116"/>
                <a:gd name="T37" fmla="*/ 278 h 60"/>
                <a:gd name="T38" fmla="*/ 405 w 116"/>
                <a:gd name="T39" fmla="*/ 293 h 60"/>
                <a:gd name="T40" fmla="*/ 410 w 116"/>
                <a:gd name="T41" fmla="*/ 283 h 60"/>
                <a:gd name="T42" fmla="*/ 421 w 116"/>
                <a:gd name="T43" fmla="*/ 273 h 60"/>
                <a:gd name="T44" fmla="*/ 426 w 116"/>
                <a:gd name="T45" fmla="*/ 278 h 60"/>
                <a:gd name="T46" fmla="*/ 436 w 116"/>
                <a:gd name="T47" fmla="*/ 283 h 60"/>
                <a:gd name="T48" fmla="*/ 446 w 116"/>
                <a:gd name="T49" fmla="*/ 278 h 60"/>
                <a:gd name="T50" fmla="*/ 446 w 116"/>
                <a:gd name="T51" fmla="*/ 283 h 60"/>
                <a:gd name="T52" fmla="*/ 462 w 116"/>
                <a:gd name="T53" fmla="*/ 293 h 60"/>
                <a:gd name="T54" fmla="*/ 477 w 116"/>
                <a:gd name="T55" fmla="*/ 283 h 60"/>
                <a:gd name="T56" fmla="*/ 508 w 116"/>
                <a:gd name="T57" fmla="*/ 273 h 60"/>
                <a:gd name="T58" fmla="*/ 518 w 116"/>
                <a:gd name="T59" fmla="*/ 273 h 60"/>
                <a:gd name="T60" fmla="*/ 544 w 116"/>
                <a:gd name="T61" fmla="*/ 273 h 60"/>
                <a:gd name="T62" fmla="*/ 580 w 116"/>
                <a:gd name="T63" fmla="*/ 288 h 60"/>
                <a:gd name="T64" fmla="*/ 590 w 116"/>
                <a:gd name="T65" fmla="*/ 293 h 60"/>
                <a:gd name="T66" fmla="*/ 595 w 116"/>
                <a:gd name="T67" fmla="*/ 151 h 60"/>
                <a:gd name="T68" fmla="*/ 585 w 116"/>
                <a:gd name="T69" fmla="*/ 15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0223" name="Freeform 8"/>
            <p:cNvSpPr>
              <a:spLocks/>
            </p:cNvSpPr>
            <p:nvPr/>
          </p:nvSpPr>
          <p:spPr bwMode="auto">
            <a:xfrm>
              <a:off x="3288" y="1726"/>
              <a:ext cx="420" cy="263"/>
            </a:xfrm>
            <a:custGeom>
              <a:avLst/>
              <a:gdLst>
                <a:gd name="T0" fmla="*/ 338 w 82"/>
                <a:gd name="T1" fmla="*/ 0 h 54"/>
                <a:gd name="T2" fmla="*/ 348 w 82"/>
                <a:gd name="T3" fmla="*/ 19 h 54"/>
                <a:gd name="T4" fmla="*/ 343 w 82"/>
                <a:gd name="T5" fmla="*/ 29 h 54"/>
                <a:gd name="T6" fmla="*/ 353 w 82"/>
                <a:gd name="T7" fmla="*/ 63 h 54"/>
                <a:gd name="T8" fmla="*/ 379 w 82"/>
                <a:gd name="T9" fmla="*/ 78 h 54"/>
                <a:gd name="T10" fmla="*/ 384 w 82"/>
                <a:gd name="T11" fmla="*/ 88 h 54"/>
                <a:gd name="T12" fmla="*/ 400 w 82"/>
                <a:gd name="T13" fmla="*/ 102 h 54"/>
                <a:gd name="T14" fmla="*/ 420 w 82"/>
                <a:gd name="T15" fmla="*/ 127 h 54"/>
                <a:gd name="T16" fmla="*/ 410 w 82"/>
                <a:gd name="T17" fmla="*/ 141 h 54"/>
                <a:gd name="T18" fmla="*/ 410 w 82"/>
                <a:gd name="T19" fmla="*/ 151 h 54"/>
                <a:gd name="T20" fmla="*/ 384 w 82"/>
                <a:gd name="T21" fmla="*/ 166 h 54"/>
                <a:gd name="T22" fmla="*/ 369 w 82"/>
                <a:gd name="T23" fmla="*/ 170 h 54"/>
                <a:gd name="T24" fmla="*/ 359 w 82"/>
                <a:gd name="T25" fmla="*/ 185 h 54"/>
                <a:gd name="T26" fmla="*/ 369 w 82"/>
                <a:gd name="T27" fmla="*/ 200 h 54"/>
                <a:gd name="T28" fmla="*/ 369 w 82"/>
                <a:gd name="T29" fmla="*/ 214 h 54"/>
                <a:gd name="T30" fmla="*/ 348 w 82"/>
                <a:gd name="T31" fmla="*/ 244 h 54"/>
                <a:gd name="T32" fmla="*/ 343 w 82"/>
                <a:gd name="T33" fmla="*/ 258 h 54"/>
                <a:gd name="T34" fmla="*/ 323 w 82"/>
                <a:gd name="T35" fmla="*/ 244 h 54"/>
                <a:gd name="T36" fmla="*/ 56 w 82"/>
                <a:gd name="T37" fmla="*/ 248 h 54"/>
                <a:gd name="T38" fmla="*/ 56 w 82"/>
                <a:gd name="T39" fmla="*/ 234 h 54"/>
                <a:gd name="T40" fmla="*/ 46 w 82"/>
                <a:gd name="T41" fmla="*/ 219 h 54"/>
                <a:gd name="T42" fmla="*/ 51 w 82"/>
                <a:gd name="T43" fmla="*/ 205 h 54"/>
                <a:gd name="T44" fmla="*/ 41 w 82"/>
                <a:gd name="T45" fmla="*/ 190 h 54"/>
                <a:gd name="T46" fmla="*/ 41 w 82"/>
                <a:gd name="T47" fmla="*/ 175 h 54"/>
                <a:gd name="T48" fmla="*/ 31 w 82"/>
                <a:gd name="T49" fmla="*/ 161 h 54"/>
                <a:gd name="T50" fmla="*/ 26 w 82"/>
                <a:gd name="T51" fmla="*/ 151 h 54"/>
                <a:gd name="T52" fmla="*/ 15 w 82"/>
                <a:gd name="T53" fmla="*/ 127 h 54"/>
                <a:gd name="T54" fmla="*/ 20 w 82"/>
                <a:gd name="T55" fmla="*/ 112 h 54"/>
                <a:gd name="T56" fmla="*/ 10 w 82"/>
                <a:gd name="T57" fmla="*/ 97 h 54"/>
                <a:gd name="T58" fmla="*/ 10 w 82"/>
                <a:gd name="T59" fmla="*/ 88 h 54"/>
                <a:gd name="T60" fmla="*/ 10 w 82"/>
                <a:gd name="T61" fmla="*/ 58 h 54"/>
                <a:gd name="T62" fmla="*/ 10 w 82"/>
                <a:gd name="T63" fmla="*/ 49 h 54"/>
                <a:gd name="T64" fmla="*/ 5 w 82"/>
                <a:gd name="T65" fmla="*/ 29 h 54"/>
                <a:gd name="T66" fmla="*/ 5 w 82"/>
                <a:gd name="T67" fmla="*/ 15 h 54"/>
                <a:gd name="T68" fmla="*/ 10 w 82"/>
                <a:gd name="T69" fmla="*/ 10 h 54"/>
                <a:gd name="T70" fmla="*/ 10 w 82"/>
                <a:gd name="T71" fmla="*/ 1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0224" name="Freeform 9"/>
            <p:cNvSpPr>
              <a:spLocks/>
            </p:cNvSpPr>
            <p:nvPr/>
          </p:nvSpPr>
          <p:spPr bwMode="auto">
            <a:xfrm>
              <a:off x="3345" y="1970"/>
              <a:ext cx="460" cy="380"/>
            </a:xfrm>
            <a:custGeom>
              <a:avLst/>
              <a:gdLst>
                <a:gd name="T0" fmla="*/ 388 w 90"/>
                <a:gd name="T1" fmla="*/ 336 h 78"/>
                <a:gd name="T2" fmla="*/ 394 w 90"/>
                <a:gd name="T3" fmla="*/ 346 h 78"/>
                <a:gd name="T4" fmla="*/ 394 w 90"/>
                <a:gd name="T5" fmla="*/ 361 h 78"/>
                <a:gd name="T6" fmla="*/ 378 w 90"/>
                <a:gd name="T7" fmla="*/ 375 h 78"/>
                <a:gd name="T8" fmla="*/ 424 w 90"/>
                <a:gd name="T9" fmla="*/ 380 h 78"/>
                <a:gd name="T10" fmla="*/ 424 w 90"/>
                <a:gd name="T11" fmla="*/ 361 h 78"/>
                <a:gd name="T12" fmla="*/ 434 w 90"/>
                <a:gd name="T13" fmla="*/ 336 h 78"/>
                <a:gd name="T14" fmla="*/ 450 w 90"/>
                <a:gd name="T15" fmla="*/ 326 h 78"/>
                <a:gd name="T16" fmla="*/ 455 w 90"/>
                <a:gd name="T17" fmla="*/ 326 h 78"/>
                <a:gd name="T18" fmla="*/ 460 w 90"/>
                <a:gd name="T19" fmla="*/ 297 h 78"/>
                <a:gd name="T20" fmla="*/ 455 w 90"/>
                <a:gd name="T21" fmla="*/ 292 h 78"/>
                <a:gd name="T22" fmla="*/ 450 w 90"/>
                <a:gd name="T23" fmla="*/ 287 h 78"/>
                <a:gd name="T24" fmla="*/ 445 w 90"/>
                <a:gd name="T25" fmla="*/ 292 h 78"/>
                <a:gd name="T26" fmla="*/ 429 w 90"/>
                <a:gd name="T27" fmla="*/ 273 h 78"/>
                <a:gd name="T28" fmla="*/ 434 w 90"/>
                <a:gd name="T29" fmla="*/ 263 h 78"/>
                <a:gd name="T30" fmla="*/ 429 w 90"/>
                <a:gd name="T31" fmla="*/ 253 h 78"/>
                <a:gd name="T32" fmla="*/ 404 w 90"/>
                <a:gd name="T33" fmla="*/ 224 h 78"/>
                <a:gd name="T34" fmla="*/ 378 w 90"/>
                <a:gd name="T35" fmla="*/ 209 h 78"/>
                <a:gd name="T36" fmla="*/ 363 w 90"/>
                <a:gd name="T37" fmla="*/ 185 h 78"/>
                <a:gd name="T38" fmla="*/ 378 w 90"/>
                <a:gd name="T39" fmla="*/ 166 h 78"/>
                <a:gd name="T40" fmla="*/ 378 w 90"/>
                <a:gd name="T41" fmla="*/ 146 h 78"/>
                <a:gd name="T42" fmla="*/ 358 w 90"/>
                <a:gd name="T43" fmla="*/ 132 h 78"/>
                <a:gd name="T44" fmla="*/ 348 w 90"/>
                <a:gd name="T45" fmla="*/ 141 h 78"/>
                <a:gd name="T46" fmla="*/ 332 w 90"/>
                <a:gd name="T47" fmla="*/ 107 h 78"/>
                <a:gd name="T48" fmla="*/ 307 w 90"/>
                <a:gd name="T49" fmla="*/ 88 h 78"/>
                <a:gd name="T50" fmla="*/ 286 w 90"/>
                <a:gd name="T51" fmla="*/ 63 h 78"/>
                <a:gd name="T52" fmla="*/ 281 w 90"/>
                <a:gd name="T53" fmla="*/ 29 h 78"/>
                <a:gd name="T54" fmla="*/ 281 w 90"/>
                <a:gd name="T55" fmla="*/ 19 h 78"/>
                <a:gd name="T56" fmla="*/ 0 w 90"/>
                <a:gd name="T57" fmla="*/ 10 h 78"/>
                <a:gd name="T58" fmla="*/ 10 w 90"/>
                <a:gd name="T59" fmla="*/ 24 h 78"/>
                <a:gd name="T60" fmla="*/ 26 w 90"/>
                <a:gd name="T61" fmla="*/ 44 h 78"/>
                <a:gd name="T62" fmla="*/ 26 w 90"/>
                <a:gd name="T63" fmla="*/ 54 h 78"/>
                <a:gd name="T64" fmla="*/ 56 w 90"/>
                <a:gd name="T65" fmla="*/ 78 h 78"/>
                <a:gd name="T66" fmla="*/ 46 w 90"/>
                <a:gd name="T67" fmla="*/ 97 h 78"/>
                <a:gd name="T68" fmla="*/ 56 w 90"/>
                <a:gd name="T69" fmla="*/ 107 h 78"/>
                <a:gd name="T70" fmla="*/ 66 w 90"/>
                <a:gd name="T71" fmla="*/ 127 h 78"/>
                <a:gd name="T72" fmla="*/ 77 w 90"/>
                <a:gd name="T73" fmla="*/ 132 h 78"/>
                <a:gd name="T74" fmla="*/ 82 w 90"/>
                <a:gd name="T75" fmla="*/ 351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0225" name="Freeform 10"/>
            <p:cNvSpPr>
              <a:spLocks/>
            </p:cNvSpPr>
            <p:nvPr/>
          </p:nvSpPr>
          <p:spPr bwMode="auto">
            <a:xfrm>
              <a:off x="3518" y="1438"/>
              <a:ext cx="364" cy="371"/>
            </a:xfrm>
            <a:custGeom>
              <a:avLst/>
              <a:gdLst>
                <a:gd name="T0" fmla="*/ 149 w 71"/>
                <a:gd name="T1" fmla="*/ 366 h 76"/>
                <a:gd name="T2" fmla="*/ 123 w 71"/>
                <a:gd name="T3" fmla="*/ 351 h 76"/>
                <a:gd name="T4" fmla="*/ 113 w 71"/>
                <a:gd name="T5" fmla="*/ 317 h 76"/>
                <a:gd name="T6" fmla="*/ 118 w 71"/>
                <a:gd name="T7" fmla="*/ 308 h 76"/>
                <a:gd name="T8" fmla="*/ 108 w 71"/>
                <a:gd name="T9" fmla="*/ 288 h 76"/>
                <a:gd name="T10" fmla="*/ 108 w 71"/>
                <a:gd name="T11" fmla="*/ 264 h 76"/>
                <a:gd name="T12" fmla="*/ 87 w 71"/>
                <a:gd name="T13" fmla="*/ 244 h 76"/>
                <a:gd name="T14" fmla="*/ 62 w 71"/>
                <a:gd name="T15" fmla="*/ 220 h 76"/>
                <a:gd name="T16" fmla="*/ 41 w 71"/>
                <a:gd name="T17" fmla="*/ 210 h 76"/>
                <a:gd name="T18" fmla="*/ 36 w 71"/>
                <a:gd name="T19" fmla="*/ 205 h 76"/>
                <a:gd name="T20" fmla="*/ 15 w 71"/>
                <a:gd name="T21" fmla="*/ 200 h 76"/>
                <a:gd name="T22" fmla="*/ 5 w 71"/>
                <a:gd name="T23" fmla="*/ 190 h 76"/>
                <a:gd name="T24" fmla="*/ 10 w 71"/>
                <a:gd name="T25" fmla="*/ 151 h 76"/>
                <a:gd name="T26" fmla="*/ 15 w 71"/>
                <a:gd name="T27" fmla="*/ 137 h 76"/>
                <a:gd name="T28" fmla="*/ 0 w 71"/>
                <a:gd name="T29" fmla="*/ 122 h 76"/>
                <a:gd name="T30" fmla="*/ 5 w 71"/>
                <a:gd name="T31" fmla="*/ 107 h 76"/>
                <a:gd name="T32" fmla="*/ 26 w 71"/>
                <a:gd name="T33" fmla="*/ 83 h 76"/>
                <a:gd name="T34" fmla="*/ 36 w 71"/>
                <a:gd name="T35" fmla="*/ 78 h 76"/>
                <a:gd name="T36" fmla="*/ 36 w 71"/>
                <a:gd name="T37" fmla="*/ 29 h 76"/>
                <a:gd name="T38" fmla="*/ 46 w 71"/>
                <a:gd name="T39" fmla="*/ 24 h 76"/>
                <a:gd name="T40" fmla="*/ 67 w 71"/>
                <a:gd name="T41" fmla="*/ 24 h 76"/>
                <a:gd name="T42" fmla="*/ 113 w 71"/>
                <a:gd name="T43" fmla="*/ 5 h 76"/>
                <a:gd name="T44" fmla="*/ 123 w 71"/>
                <a:gd name="T45" fmla="*/ 5 h 76"/>
                <a:gd name="T46" fmla="*/ 118 w 71"/>
                <a:gd name="T47" fmla="*/ 15 h 76"/>
                <a:gd name="T48" fmla="*/ 113 w 71"/>
                <a:gd name="T49" fmla="*/ 29 h 76"/>
                <a:gd name="T50" fmla="*/ 133 w 71"/>
                <a:gd name="T51" fmla="*/ 24 h 76"/>
                <a:gd name="T52" fmla="*/ 144 w 71"/>
                <a:gd name="T53" fmla="*/ 29 h 76"/>
                <a:gd name="T54" fmla="*/ 159 w 71"/>
                <a:gd name="T55" fmla="*/ 39 h 76"/>
                <a:gd name="T56" fmla="*/ 164 w 71"/>
                <a:gd name="T57" fmla="*/ 49 h 76"/>
                <a:gd name="T58" fmla="*/ 226 w 71"/>
                <a:gd name="T59" fmla="*/ 63 h 76"/>
                <a:gd name="T60" fmla="*/ 246 w 71"/>
                <a:gd name="T61" fmla="*/ 73 h 76"/>
                <a:gd name="T62" fmla="*/ 256 w 71"/>
                <a:gd name="T63" fmla="*/ 73 h 76"/>
                <a:gd name="T64" fmla="*/ 261 w 71"/>
                <a:gd name="T65" fmla="*/ 73 h 76"/>
                <a:gd name="T66" fmla="*/ 287 w 71"/>
                <a:gd name="T67" fmla="*/ 78 h 76"/>
                <a:gd name="T68" fmla="*/ 287 w 71"/>
                <a:gd name="T69" fmla="*/ 83 h 76"/>
                <a:gd name="T70" fmla="*/ 297 w 71"/>
                <a:gd name="T71" fmla="*/ 88 h 76"/>
                <a:gd name="T72" fmla="*/ 313 w 71"/>
                <a:gd name="T73" fmla="*/ 103 h 76"/>
                <a:gd name="T74" fmla="*/ 308 w 71"/>
                <a:gd name="T75" fmla="*/ 122 h 76"/>
                <a:gd name="T76" fmla="*/ 323 w 71"/>
                <a:gd name="T77" fmla="*/ 122 h 76"/>
                <a:gd name="T78" fmla="*/ 318 w 71"/>
                <a:gd name="T79" fmla="*/ 132 h 76"/>
                <a:gd name="T80" fmla="*/ 328 w 71"/>
                <a:gd name="T81" fmla="*/ 146 h 76"/>
                <a:gd name="T82" fmla="*/ 313 w 71"/>
                <a:gd name="T83" fmla="*/ 161 h 76"/>
                <a:gd name="T84" fmla="*/ 302 w 71"/>
                <a:gd name="T85" fmla="*/ 186 h 76"/>
                <a:gd name="T86" fmla="*/ 302 w 71"/>
                <a:gd name="T87" fmla="*/ 190 h 76"/>
                <a:gd name="T88" fmla="*/ 323 w 71"/>
                <a:gd name="T89" fmla="*/ 171 h 76"/>
                <a:gd name="T90" fmla="*/ 338 w 71"/>
                <a:gd name="T91" fmla="*/ 161 h 76"/>
                <a:gd name="T92" fmla="*/ 349 w 71"/>
                <a:gd name="T93" fmla="*/ 151 h 76"/>
                <a:gd name="T94" fmla="*/ 349 w 71"/>
                <a:gd name="T95" fmla="*/ 137 h 76"/>
                <a:gd name="T96" fmla="*/ 354 w 71"/>
                <a:gd name="T97" fmla="*/ 132 h 76"/>
                <a:gd name="T98" fmla="*/ 359 w 71"/>
                <a:gd name="T99" fmla="*/ 122 h 76"/>
                <a:gd name="T100" fmla="*/ 364 w 71"/>
                <a:gd name="T101" fmla="*/ 127 h 76"/>
                <a:gd name="T102" fmla="*/ 354 w 71"/>
                <a:gd name="T103" fmla="*/ 161 h 76"/>
                <a:gd name="T104" fmla="*/ 349 w 71"/>
                <a:gd name="T105" fmla="*/ 171 h 76"/>
                <a:gd name="T106" fmla="*/ 338 w 71"/>
                <a:gd name="T107" fmla="*/ 195 h 76"/>
                <a:gd name="T108" fmla="*/ 338 w 71"/>
                <a:gd name="T109" fmla="*/ 220 h 76"/>
                <a:gd name="T110" fmla="*/ 328 w 71"/>
                <a:gd name="T111" fmla="*/ 229 h 76"/>
                <a:gd name="T112" fmla="*/ 333 w 71"/>
                <a:gd name="T113" fmla="*/ 264 h 76"/>
                <a:gd name="T114" fmla="*/ 323 w 71"/>
                <a:gd name="T115" fmla="*/ 288 h 76"/>
                <a:gd name="T116" fmla="*/ 333 w 71"/>
                <a:gd name="T117" fmla="*/ 342 h 76"/>
                <a:gd name="T118" fmla="*/ 333 w 71"/>
                <a:gd name="T119" fmla="*/ 347 h 76"/>
                <a:gd name="T120" fmla="*/ 333 w 71"/>
                <a:gd name="T121" fmla="*/ 361 h 76"/>
                <a:gd name="T122" fmla="*/ 154 w 71"/>
                <a:gd name="T123" fmla="*/ 371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0226" name="Freeform 11"/>
            <p:cNvSpPr>
              <a:spLocks/>
            </p:cNvSpPr>
            <p:nvPr/>
          </p:nvSpPr>
          <p:spPr bwMode="auto">
            <a:xfrm>
              <a:off x="3779" y="2057"/>
              <a:ext cx="509" cy="249"/>
            </a:xfrm>
            <a:custGeom>
              <a:avLst/>
              <a:gdLst>
                <a:gd name="T0" fmla="*/ 103 w 99"/>
                <a:gd name="T1" fmla="*/ 239 h 51"/>
                <a:gd name="T2" fmla="*/ 98 w 99"/>
                <a:gd name="T3" fmla="*/ 229 h 51"/>
                <a:gd name="T4" fmla="*/ 113 w 99"/>
                <a:gd name="T5" fmla="*/ 229 h 51"/>
                <a:gd name="T6" fmla="*/ 411 w 99"/>
                <a:gd name="T7" fmla="*/ 200 h 51"/>
                <a:gd name="T8" fmla="*/ 437 w 99"/>
                <a:gd name="T9" fmla="*/ 186 h 51"/>
                <a:gd name="T10" fmla="*/ 458 w 99"/>
                <a:gd name="T11" fmla="*/ 171 h 51"/>
                <a:gd name="T12" fmla="*/ 458 w 99"/>
                <a:gd name="T13" fmla="*/ 161 h 51"/>
                <a:gd name="T14" fmla="*/ 463 w 99"/>
                <a:gd name="T15" fmla="*/ 151 h 51"/>
                <a:gd name="T16" fmla="*/ 509 w 99"/>
                <a:gd name="T17" fmla="*/ 112 h 51"/>
                <a:gd name="T18" fmla="*/ 504 w 99"/>
                <a:gd name="T19" fmla="*/ 107 h 51"/>
                <a:gd name="T20" fmla="*/ 499 w 99"/>
                <a:gd name="T21" fmla="*/ 103 h 51"/>
                <a:gd name="T22" fmla="*/ 488 w 99"/>
                <a:gd name="T23" fmla="*/ 98 h 51"/>
                <a:gd name="T24" fmla="*/ 483 w 99"/>
                <a:gd name="T25" fmla="*/ 98 h 51"/>
                <a:gd name="T26" fmla="*/ 463 w 99"/>
                <a:gd name="T27" fmla="*/ 68 h 51"/>
                <a:gd name="T28" fmla="*/ 458 w 99"/>
                <a:gd name="T29" fmla="*/ 59 h 51"/>
                <a:gd name="T30" fmla="*/ 458 w 99"/>
                <a:gd name="T31" fmla="*/ 39 h 51"/>
                <a:gd name="T32" fmla="*/ 447 w 99"/>
                <a:gd name="T33" fmla="*/ 34 h 51"/>
                <a:gd name="T34" fmla="*/ 432 w 99"/>
                <a:gd name="T35" fmla="*/ 20 h 51"/>
                <a:gd name="T36" fmla="*/ 422 w 99"/>
                <a:gd name="T37" fmla="*/ 20 h 51"/>
                <a:gd name="T38" fmla="*/ 416 w 99"/>
                <a:gd name="T39" fmla="*/ 29 h 51"/>
                <a:gd name="T40" fmla="*/ 401 w 99"/>
                <a:gd name="T41" fmla="*/ 29 h 51"/>
                <a:gd name="T42" fmla="*/ 386 w 99"/>
                <a:gd name="T43" fmla="*/ 29 h 51"/>
                <a:gd name="T44" fmla="*/ 365 w 99"/>
                <a:gd name="T45" fmla="*/ 24 h 51"/>
                <a:gd name="T46" fmla="*/ 339 w 99"/>
                <a:gd name="T47" fmla="*/ 20 h 51"/>
                <a:gd name="T48" fmla="*/ 324 w 99"/>
                <a:gd name="T49" fmla="*/ 0 h 51"/>
                <a:gd name="T50" fmla="*/ 314 w 99"/>
                <a:gd name="T51" fmla="*/ 5 h 51"/>
                <a:gd name="T52" fmla="*/ 298 w 99"/>
                <a:gd name="T53" fmla="*/ 0 h 51"/>
                <a:gd name="T54" fmla="*/ 298 w 99"/>
                <a:gd name="T55" fmla="*/ 10 h 51"/>
                <a:gd name="T56" fmla="*/ 298 w 99"/>
                <a:gd name="T57" fmla="*/ 29 h 51"/>
                <a:gd name="T58" fmla="*/ 283 w 99"/>
                <a:gd name="T59" fmla="*/ 39 h 51"/>
                <a:gd name="T60" fmla="*/ 262 w 99"/>
                <a:gd name="T61" fmla="*/ 39 h 51"/>
                <a:gd name="T62" fmla="*/ 237 w 99"/>
                <a:gd name="T63" fmla="*/ 88 h 51"/>
                <a:gd name="T64" fmla="*/ 216 w 99"/>
                <a:gd name="T65" fmla="*/ 103 h 51"/>
                <a:gd name="T66" fmla="*/ 201 w 99"/>
                <a:gd name="T67" fmla="*/ 93 h 51"/>
                <a:gd name="T68" fmla="*/ 190 w 99"/>
                <a:gd name="T69" fmla="*/ 117 h 51"/>
                <a:gd name="T70" fmla="*/ 180 w 99"/>
                <a:gd name="T71" fmla="*/ 117 h 51"/>
                <a:gd name="T72" fmla="*/ 165 w 99"/>
                <a:gd name="T73" fmla="*/ 112 h 51"/>
                <a:gd name="T74" fmla="*/ 154 w 99"/>
                <a:gd name="T75" fmla="*/ 127 h 51"/>
                <a:gd name="T76" fmla="*/ 134 w 99"/>
                <a:gd name="T77" fmla="*/ 117 h 51"/>
                <a:gd name="T78" fmla="*/ 103 w 99"/>
                <a:gd name="T79" fmla="*/ 122 h 51"/>
                <a:gd name="T80" fmla="*/ 103 w 99"/>
                <a:gd name="T81" fmla="*/ 132 h 51"/>
                <a:gd name="T82" fmla="*/ 93 w 99"/>
                <a:gd name="T83" fmla="*/ 132 h 51"/>
                <a:gd name="T84" fmla="*/ 93 w 99"/>
                <a:gd name="T85" fmla="*/ 132 h 51"/>
                <a:gd name="T86" fmla="*/ 87 w 99"/>
                <a:gd name="T87" fmla="*/ 146 h 51"/>
                <a:gd name="T88" fmla="*/ 87 w 99"/>
                <a:gd name="T89" fmla="*/ 146 h 51"/>
                <a:gd name="T90" fmla="*/ 93 w 99"/>
                <a:gd name="T91" fmla="*/ 161 h 51"/>
                <a:gd name="T92" fmla="*/ 62 w 99"/>
                <a:gd name="T93" fmla="*/ 166 h 51"/>
                <a:gd name="T94" fmla="*/ 67 w 99"/>
                <a:gd name="T95" fmla="*/ 195 h 51"/>
                <a:gd name="T96" fmla="*/ 51 w 99"/>
                <a:gd name="T97" fmla="*/ 190 h 51"/>
                <a:gd name="T98" fmla="*/ 31 w 99"/>
                <a:gd name="T99" fmla="*/ 186 h 51"/>
                <a:gd name="T100" fmla="*/ 21 w 99"/>
                <a:gd name="T101" fmla="*/ 205 h 51"/>
                <a:gd name="T102" fmla="*/ 21 w 99"/>
                <a:gd name="T103" fmla="*/ 205 h 51"/>
                <a:gd name="T104" fmla="*/ 26 w 99"/>
                <a:gd name="T105" fmla="*/ 215 h 51"/>
                <a:gd name="T106" fmla="*/ 15 w 99"/>
                <a:gd name="T107" fmla="*/ 239 h 51"/>
                <a:gd name="T108" fmla="*/ 5 w 99"/>
                <a:gd name="T109" fmla="*/ 239 h 51"/>
                <a:gd name="T110" fmla="*/ 0 w 99"/>
                <a:gd name="T111" fmla="*/ 249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0227" name="Freeform 12"/>
            <p:cNvSpPr>
              <a:spLocks/>
            </p:cNvSpPr>
            <p:nvPr/>
          </p:nvSpPr>
          <p:spPr bwMode="auto">
            <a:xfrm>
              <a:off x="3734" y="2243"/>
              <a:ext cx="568" cy="190"/>
            </a:xfrm>
            <a:custGeom>
              <a:avLst/>
              <a:gdLst>
                <a:gd name="T0" fmla="*/ 568 w 111"/>
                <a:gd name="T1" fmla="*/ 0 h 39"/>
                <a:gd name="T2" fmla="*/ 455 w 111"/>
                <a:gd name="T3" fmla="*/ 15 h 39"/>
                <a:gd name="T4" fmla="*/ 445 w 111"/>
                <a:gd name="T5" fmla="*/ 19 h 39"/>
                <a:gd name="T6" fmla="*/ 159 w 111"/>
                <a:gd name="T7" fmla="*/ 44 h 39"/>
                <a:gd name="T8" fmla="*/ 159 w 111"/>
                <a:gd name="T9" fmla="*/ 39 h 39"/>
                <a:gd name="T10" fmla="*/ 143 w 111"/>
                <a:gd name="T11" fmla="*/ 44 h 39"/>
                <a:gd name="T12" fmla="*/ 148 w 111"/>
                <a:gd name="T13" fmla="*/ 49 h 39"/>
                <a:gd name="T14" fmla="*/ 148 w 111"/>
                <a:gd name="T15" fmla="*/ 54 h 39"/>
                <a:gd name="T16" fmla="*/ 46 w 111"/>
                <a:gd name="T17" fmla="*/ 63 h 39"/>
                <a:gd name="T18" fmla="*/ 41 w 111"/>
                <a:gd name="T19" fmla="*/ 73 h 39"/>
                <a:gd name="T20" fmla="*/ 36 w 111"/>
                <a:gd name="T21" fmla="*/ 88 h 39"/>
                <a:gd name="T22" fmla="*/ 41 w 111"/>
                <a:gd name="T23" fmla="*/ 93 h 39"/>
                <a:gd name="T24" fmla="*/ 36 w 111"/>
                <a:gd name="T25" fmla="*/ 107 h 39"/>
                <a:gd name="T26" fmla="*/ 36 w 111"/>
                <a:gd name="T27" fmla="*/ 107 h 39"/>
                <a:gd name="T28" fmla="*/ 36 w 111"/>
                <a:gd name="T29" fmla="*/ 112 h 39"/>
                <a:gd name="T30" fmla="*/ 31 w 111"/>
                <a:gd name="T31" fmla="*/ 122 h 39"/>
                <a:gd name="T32" fmla="*/ 26 w 111"/>
                <a:gd name="T33" fmla="*/ 127 h 39"/>
                <a:gd name="T34" fmla="*/ 20 w 111"/>
                <a:gd name="T35" fmla="*/ 146 h 39"/>
                <a:gd name="T36" fmla="*/ 10 w 111"/>
                <a:gd name="T37" fmla="*/ 156 h 39"/>
                <a:gd name="T38" fmla="*/ 10 w 111"/>
                <a:gd name="T39" fmla="*/ 171 h 39"/>
                <a:gd name="T40" fmla="*/ 10 w 111"/>
                <a:gd name="T41" fmla="*/ 185 h 39"/>
                <a:gd name="T42" fmla="*/ 10 w 111"/>
                <a:gd name="T43" fmla="*/ 185 h 39"/>
                <a:gd name="T44" fmla="*/ 0 w 111"/>
                <a:gd name="T45" fmla="*/ 190 h 39"/>
                <a:gd name="T46" fmla="*/ 148 w 111"/>
                <a:gd name="T47" fmla="*/ 180 h 39"/>
                <a:gd name="T48" fmla="*/ 333 w 111"/>
                <a:gd name="T49" fmla="*/ 166 h 39"/>
                <a:gd name="T50" fmla="*/ 399 w 111"/>
                <a:gd name="T51" fmla="*/ 156 h 39"/>
                <a:gd name="T52" fmla="*/ 404 w 111"/>
                <a:gd name="T53" fmla="*/ 136 h 39"/>
                <a:gd name="T54" fmla="*/ 409 w 111"/>
                <a:gd name="T55" fmla="*/ 136 h 39"/>
                <a:gd name="T56" fmla="*/ 409 w 111"/>
                <a:gd name="T57" fmla="*/ 136 h 39"/>
                <a:gd name="T58" fmla="*/ 414 w 111"/>
                <a:gd name="T59" fmla="*/ 132 h 39"/>
                <a:gd name="T60" fmla="*/ 420 w 111"/>
                <a:gd name="T61" fmla="*/ 127 h 39"/>
                <a:gd name="T62" fmla="*/ 414 w 111"/>
                <a:gd name="T63" fmla="*/ 122 h 39"/>
                <a:gd name="T64" fmla="*/ 420 w 111"/>
                <a:gd name="T65" fmla="*/ 117 h 39"/>
                <a:gd name="T66" fmla="*/ 425 w 111"/>
                <a:gd name="T67" fmla="*/ 112 h 39"/>
                <a:gd name="T68" fmla="*/ 440 w 111"/>
                <a:gd name="T69" fmla="*/ 107 h 39"/>
                <a:gd name="T70" fmla="*/ 455 w 111"/>
                <a:gd name="T71" fmla="*/ 102 h 39"/>
                <a:gd name="T72" fmla="*/ 471 w 111"/>
                <a:gd name="T73" fmla="*/ 88 h 39"/>
                <a:gd name="T74" fmla="*/ 476 w 111"/>
                <a:gd name="T75" fmla="*/ 88 h 39"/>
                <a:gd name="T76" fmla="*/ 486 w 111"/>
                <a:gd name="T77" fmla="*/ 78 h 39"/>
                <a:gd name="T78" fmla="*/ 491 w 111"/>
                <a:gd name="T79" fmla="*/ 68 h 39"/>
                <a:gd name="T80" fmla="*/ 491 w 111"/>
                <a:gd name="T81" fmla="*/ 68 h 39"/>
                <a:gd name="T82" fmla="*/ 496 w 111"/>
                <a:gd name="T83" fmla="*/ 68 h 39"/>
                <a:gd name="T84" fmla="*/ 501 w 111"/>
                <a:gd name="T85" fmla="*/ 68 h 39"/>
                <a:gd name="T86" fmla="*/ 501 w 111"/>
                <a:gd name="T87" fmla="*/ 63 h 39"/>
                <a:gd name="T88" fmla="*/ 507 w 111"/>
                <a:gd name="T89" fmla="*/ 58 h 39"/>
                <a:gd name="T90" fmla="*/ 507 w 111"/>
                <a:gd name="T91" fmla="*/ 58 h 39"/>
                <a:gd name="T92" fmla="*/ 512 w 111"/>
                <a:gd name="T93" fmla="*/ 63 h 39"/>
                <a:gd name="T94" fmla="*/ 517 w 111"/>
                <a:gd name="T95" fmla="*/ 58 h 39"/>
                <a:gd name="T96" fmla="*/ 517 w 111"/>
                <a:gd name="T97" fmla="*/ 58 h 39"/>
                <a:gd name="T98" fmla="*/ 527 w 111"/>
                <a:gd name="T99" fmla="*/ 49 h 39"/>
                <a:gd name="T100" fmla="*/ 532 w 111"/>
                <a:gd name="T101" fmla="*/ 49 h 39"/>
                <a:gd name="T102" fmla="*/ 542 w 111"/>
                <a:gd name="T103" fmla="*/ 49 h 39"/>
                <a:gd name="T104" fmla="*/ 558 w 111"/>
                <a:gd name="T105" fmla="*/ 29 h 39"/>
                <a:gd name="T106" fmla="*/ 563 w 111"/>
                <a:gd name="T107" fmla="*/ 24 h 39"/>
                <a:gd name="T108" fmla="*/ 568 w 111"/>
                <a:gd name="T109" fmla="*/ 19 h 39"/>
                <a:gd name="T110" fmla="*/ 568 w 111"/>
                <a:gd name="T111" fmla="*/ 15 h 39"/>
                <a:gd name="T112" fmla="*/ 568 w 111"/>
                <a:gd name="T113" fmla="*/ 5 h 39"/>
                <a:gd name="T114" fmla="*/ 568 w 111"/>
                <a:gd name="T115" fmla="*/ 0 h 39"/>
                <a:gd name="T116" fmla="*/ 568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0228" name="Freeform 13"/>
            <p:cNvSpPr>
              <a:spLocks/>
            </p:cNvSpPr>
            <p:nvPr/>
          </p:nvSpPr>
          <p:spPr bwMode="auto">
            <a:xfrm>
              <a:off x="3882" y="2409"/>
              <a:ext cx="267" cy="404"/>
            </a:xfrm>
            <a:custGeom>
              <a:avLst/>
              <a:gdLst>
                <a:gd name="T0" fmla="*/ 0 w 52"/>
                <a:gd name="T1" fmla="*/ 15 h 83"/>
                <a:gd name="T2" fmla="*/ 5 w 52"/>
                <a:gd name="T3" fmla="*/ 24 h 83"/>
                <a:gd name="T4" fmla="*/ 0 w 52"/>
                <a:gd name="T5" fmla="*/ 268 h 83"/>
                <a:gd name="T6" fmla="*/ 0 w 52"/>
                <a:gd name="T7" fmla="*/ 277 h 83"/>
                <a:gd name="T8" fmla="*/ 15 w 52"/>
                <a:gd name="T9" fmla="*/ 399 h 83"/>
                <a:gd name="T10" fmla="*/ 21 w 52"/>
                <a:gd name="T11" fmla="*/ 399 h 83"/>
                <a:gd name="T12" fmla="*/ 26 w 52"/>
                <a:gd name="T13" fmla="*/ 394 h 83"/>
                <a:gd name="T14" fmla="*/ 36 w 52"/>
                <a:gd name="T15" fmla="*/ 399 h 83"/>
                <a:gd name="T16" fmla="*/ 41 w 52"/>
                <a:gd name="T17" fmla="*/ 394 h 83"/>
                <a:gd name="T18" fmla="*/ 41 w 52"/>
                <a:gd name="T19" fmla="*/ 375 h 83"/>
                <a:gd name="T20" fmla="*/ 46 w 52"/>
                <a:gd name="T21" fmla="*/ 365 h 83"/>
                <a:gd name="T22" fmla="*/ 51 w 52"/>
                <a:gd name="T23" fmla="*/ 375 h 83"/>
                <a:gd name="T24" fmla="*/ 51 w 52"/>
                <a:gd name="T25" fmla="*/ 380 h 83"/>
                <a:gd name="T26" fmla="*/ 56 w 52"/>
                <a:gd name="T27" fmla="*/ 389 h 83"/>
                <a:gd name="T28" fmla="*/ 67 w 52"/>
                <a:gd name="T29" fmla="*/ 404 h 83"/>
                <a:gd name="T30" fmla="*/ 72 w 52"/>
                <a:gd name="T31" fmla="*/ 404 h 83"/>
                <a:gd name="T32" fmla="*/ 77 w 52"/>
                <a:gd name="T33" fmla="*/ 404 h 83"/>
                <a:gd name="T34" fmla="*/ 87 w 52"/>
                <a:gd name="T35" fmla="*/ 394 h 83"/>
                <a:gd name="T36" fmla="*/ 87 w 52"/>
                <a:gd name="T37" fmla="*/ 394 h 83"/>
                <a:gd name="T38" fmla="*/ 92 w 52"/>
                <a:gd name="T39" fmla="*/ 389 h 83"/>
                <a:gd name="T40" fmla="*/ 92 w 52"/>
                <a:gd name="T41" fmla="*/ 389 h 83"/>
                <a:gd name="T42" fmla="*/ 92 w 52"/>
                <a:gd name="T43" fmla="*/ 385 h 83"/>
                <a:gd name="T44" fmla="*/ 87 w 52"/>
                <a:gd name="T45" fmla="*/ 385 h 83"/>
                <a:gd name="T46" fmla="*/ 87 w 52"/>
                <a:gd name="T47" fmla="*/ 380 h 83"/>
                <a:gd name="T48" fmla="*/ 92 w 52"/>
                <a:gd name="T49" fmla="*/ 375 h 83"/>
                <a:gd name="T50" fmla="*/ 92 w 52"/>
                <a:gd name="T51" fmla="*/ 370 h 83"/>
                <a:gd name="T52" fmla="*/ 82 w 52"/>
                <a:gd name="T53" fmla="*/ 365 h 83"/>
                <a:gd name="T54" fmla="*/ 82 w 52"/>
                <a:gd name="T55" fmla="*/ 365 h 83"/>
                <a:gd name="T56" fmla="*/ 77 w 52"/>
                <a:gd name="T57" fmla="*/ 365 h 83"/>
                <a:gd name="T58" fmla="*/ 72 w 52"/>
                <a:gd name="T59" fmla="*/ 355 h 83"/>
                <a:gd name="T60" fmla="*/ 72 w 52"/>
                <a:gd name="T61" fmla="*/ 350 h 83"/>
                <a:gd name="T62" fmla="*/ 72 w 52"/>
                <a:gd name="T63" fmla="*/ 346 h 83"/>
                <a:gd name="T64" fmla="*/ 72 w 52"/>
                <a:gd name="T65" fmla="*/ 346 h 83"/>
                <a:gd name="T66" fmla="*/ 72 w 52"/>
                <a:gd name="T67" fmla="*/ 341 h 83"/>
                <a:gd name="T68" fmla="*/ 267 w 52"/>
                <a:gd name="T69" fmla="*/ 321 h 83"/>
                <a:gd name="T70" fmla="*/ 267 w 52"/>
                <a:gd name="T71" fmla="*/ 316 h 83"/>
                <a:gd name="T72" fmla="*/ 257 w 52"/>
                <a:gd name="T73" fmla="*/ 307 h 83"/>
                <a:gd name="T74" fmla="*/ 257 w 52"/>
                <a:gd name="T75" fmla="*/ 282 h 83"/>
                <a:gd name="T76" fmla="*/ 246 w 52"/>
                <a:gd name="T77" fmla="*/ 268 h 83"/>
                <a:gd name="T78" fmla="*/ 246 w 52"/>
                <a:gd name="T79" fmla="*/ 253 h 83"/>
                <a:gd name="T80" fmla="*/ 252 w 52"/>
                <a:gd name="T81" fmla="*/ 243 h 83"/>
                <a:gd name="T82" fmla="*/ 252 w 52"/>
                <a:gd name="T83" fmla="*/ 229 h 83"/>
                <a:gd name="T84" fmla="*/ 257 w 52"/>
                <a:gd name="T85" fmla="*/ 219 h 83"/>
                <a:gd name="T86" fmla="*/ 262 w 52"/>
                <a:gd name="T87" fmla="*/ 219 h 83"/>
                <a:gd name="T88" fmla="*/ 252 w 52"/>
                <a:gd name="T89" fmla="*/ 214 h 83"/>
                <a:gd name="T90" fmla="*/ 257 w 52"/>
                <a:gd name="T91" fmla="*/ 204 h 83"/>
                <a:gd name="T92" fmla="*/ 252 w 52"/>
                <a:gd name="T93" fmla="*/ 200 h 83"/>
                <a:gd name="T94" fmla="*/ 246 w 52"/>
                <a:gd name="T95" fmla="*/ 195 h 83"/>
                <a:gd name="T96" fmla="*/ 241 w 52"/>
                <a:gd name="T97" fmla="*/ 190 h 83"/>
                <a:gd name="T98" fmla="*/ 236 w 52"/>
                <a:gd name="T99" fmla="*/ 180 h 83"/>
                <a:gd name="T100" fmla="*/ 231 w 52"/>
                <a:gd name="T101" fmla="*/ 175 h 83"/>
                <a:gd name="T102" fmla="*/ 185 w 52"/>
                <a:gd name="T103" fmla="*/ 0 h 83"/>
                <a:gd name="T104" fmla="*/ 0 w 52"/>
                <a:gd name="T105" fmla="*/ 15 h 83"/>
                <a:gd name="T106" fmla="*/ 0 w 52"/>
                <a:gd name="T107" fmla="*/ 15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0229" name="Freeform 14"/>
            <p:cNvSpPr>
              <a:spLocks/>
            </p:cNvSpPr>
            <p:nvPr/>
          </p:nvSpPr>
          <p:spPr bwMode="auto">
            <a:xfrm>
              <a:off x="4052" y="1789"/>
              <a:ext cx="291" cy="307"/>
            </a:xfrm>
            <a:custGeom>
              <a:avLst/>
              <a:gdLst>
                <a:gd name="T0" fmla="*/ 26 w 57"/>
                <a:gd name="T1" fmla="*/ 268 h 63"/>
                <a:gd name="T2" fmla="*/ 41 w 57"/>
                <a:gd name="T3" fmla="*/ 273 h 63"/>
                <a:gd name="T4" fmla="*/ 51 w 57"/>
                <a:gd name="T5" fmla="*/ 268 h 63"/>
                <a:gd name="T6" fmla="*/ 66 w 57"/>
                <a:gd name="T7" fmla="*/ 288 h 63"/>
                <a:gd name="T8" fmla="*/ 92 w 57"/>
                <a:gd name="T9" fmla="*/ 292 h 63"/>
                <a:gd name="T10" fmla="*/ 112 w 57"/>
                <a:gd name="T11" fmla="*/ 297 h 63"/>
                <a:gd name="T12" fmla="*/ 128 w 57"/>
                <a:gd name="T13" fmla="*/ 297 h 63"/>
                <a:gd name="T14" fmla="*/ 143 w 57"/>
                <a:gd name="T15" fmla="*/ 297 h 63"/>
                <a:gd name="T16" fmla="*/ 148 w 57"/>
                <a:gd name="T17" fmla="*/ 288 h 63"/>
                <a:gd name="T18" fmla="*/ 158 w 57"/>
                <a:gd name="T19" fmla="*/ 288 h 63"/>
                <a:gd name="T20" fmla="*/ 174 w 57"/>
                <a:gd name="T21" fmla="*/ 302 h 63"/>
                <a:gd name="T22" fmla="*/ 184 w 57"/>
                <a:gd name="T23" fmla="*/ 307 h 63"/>
                <a:gd name="T24" fmla="*/ 199 w 57"/>
                <a:gd name="T25" fmla="*/ 297 h 63"/>
                <a:gd name="T26" fmla="*/ 204 w 57"/>
                <a:gd name="T27" fmla="*/ 283 h 63"/>
                <a:gd name="T28" fmla="*/ 209 w 57"/>
                <a:gd name="T29" fmla="*/ 253 h 63"/>
                <a:gd name="T30" fmla="*/ 225 w 57"/>
                <a:gd name="T31" fmla="*/ 263 h 63"/>
                <a:gd name="T32" fmla="*/ 230 w 57"/>
                <a:gd name="T33" fmla="*/ 249 h 63"/>
                <a:gd name="T34" fmla="*/ 240 w 57"/>
                <a:gd name="T35" fmla="*/ 229 h 63"/>
                <a:gd name="T36" fmla="*/ 245 w 57"/>
                <a:gd name="T37" fmla="*/ 219 h 63"/>
                <a:gd name="T38" fmla="*/ 260 w 57"/>
                <a:gd name="T39" fmla="*/ 214 h 63"/>
                <a:gd name="T40" fmla="*/ 271 w 57"/>
                <a:gd name="T41" fmla="*/ 200 h 63"/>
                <a:gd name="T42" fmla="*/ 281 w 57"/>
                <a:gd name="T43" fmla="*/ 190 h 63"/>
                <a:gd name="T44" fmla="*/ 281 w 57"/>
                <a:gd name="T45" fmla="*/ 175 h 63"/>
                <a:gd name="T46" fmla="*/ 286 w 57"/>
                <a:gd name="T47" fmla="*/ 166 h 63"/>
                <a:gd name="T48" fmla="*/ 276 w 57"/>
                <a:gd name="T49" fmla="*/ 127 h 63"/>
                <a:gd name="T50" fmla="*/ 281 w 57"/>
                <a:gd name="T51" fmla="*/ 112 h 63"/>
                <a:gd name="T52" fmla="*/ 291 w 57"/>
                <a:gd name="T53" fmla="*/ 107 h 63"/>
                <a:gd name="T54" fmla="*/ 235 w 57"/>
                <a:gd name="T55" fmla="*/ 15 h 63"/>
                <a:gd name="T56" fmla="*/ 214 w 57"/>
                <a:gd name="T57" fmla="*/ 29 h 63"/>
                <a:gd name="T58" fmla="*/ 189 w 57"/>
                <a:gd name="T59" fmla="*/ 49 h 63"/>
                <a:gd name="T60" fmla="*/ 174 w 57"/>
                <a:gd name="T61" fmla="*/ 49 h 63"/>
                <a:gd name="T62" fmla="*/ 153 w 57"/>
                <a:gd name="T63" fmla="*/ 63 h 63"/>
                <a:gd name="T64" fmla="*/ 138 w 57"/>
                <a:gd name="T65" fmla="*/ 58 h 63"/>
                <a:gd name="T66" fmla="*/ 128 w 57"/>
                <a:gd name="T67" fmla="*/ 58 h 63"/>
                <a:gd name="T68" fmla="*/ 128 w 57"/>
                <a:gd name="T69" fmla="*/ 54 h 63"/>
                <a:gd name="T70" fmla="*/ 97 w 57"/>
                <a:gd name="T71" fmla="*/ 44 h 63"/>
                <a:gd name="T72" fmla="*/ 87 w 57"/>
                <a:gd name="T73" fmla="*/ 49 h 63"/>
                <a:gd name="T74" fmla="*/ 0 w 57"/>
                <a:gd name="T75" fmla="*/ 54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0230" name="Freeform 15"/>
            <p:cNvSpPr>
              <a:spLocks/>
            </p:cNvSpPr>
            <p:nvPr/>
          </p:nvSpPr>
          <p:spPr bwMode="auto">
            <a:xfrm>
              <a:off x="4134" y="2179"/>
              <a:ext cx="610" cy="249"/>
            </a:xfrm>
            <a:custGeom>
              <a:avLst/>
              <a:gdLst>
                <a:gd name="T0" fmla="*/ 10 w 119"/>
                <a:gd name="T1" fmla="*/ 200 h 51"/>
                <a:gd name="T2" fmla="*/ 21 w 119"/>
                <a:gd name="T3" fmla="*/ 190 h 51"/>
                <a:gd name="T4" fmla="*/ 26 w 119"/>
                <a:gd name="T5" fmla="*/ 176 h 51"/>
                <a:gd name="T6" fmla="*/ 72 w 119"/>
                <a:gd name="T7" fmla="*/ 151 h 51"/>
                <a:gd name="T8" fmla="*/ 92 w 119"/>
                <a:gd name="T9" fmla="*/ 132 h 51"/>
                <a:gd name="T10" fmla="*/ 103 w 119"/>
                <a:gd name="T11" fmla="*/ 132 h 51"/>
                <a:gd name="T12" fmla="*/ 108 w 119"/>
                <a:gd name="T13" fmla="*/ 122 h 51"/>
                <a:gd name="T14" fmla="*/ 118 w 119"/>
                <a:gd name="T15" fmla="*/ 122 h 51"/>
                <a:gd name="T16" fmla="*/ 144 w 119"/>
                <a:gd name="T17" fmla="*/ 112 h 51"/>
                <a:gd name="T18" fmla="*/ 169 w 119"/>
                <a:gd name="T19" fmla="*/ 83 h 51"/>
                <a:gd name="T20" fmla="*/ 169 w 119"/>
                <a:gd name="T21" fmla="*/ 63 h 51"/>
                <a:gd name="T22" fmla="*/ 190 w 119"/>
                <a:gd name="T23" fmla="*/ 63 h 51"/>
                <a:gd name="T24" fmla="*/ 215 w 119"/>
                <a:gd name="T25" fmla="*/ 59 h 51"/>
                <a:gd name="T26" fmla="*/ 579 w 119"/>
                <a:gd name="T27" fmla="*/ 5 h 51"/>
                <a:gd name="T28" fmla="*/ 584 w 119"/>
                <a:gd name="T29" fmla="*/ 10 h 51"/>
                <a:gd name="T30" fmla="*/ 595 w 119"/>
                <a:gd name="T31" fmla="*/ 24 h 51"/>
                <a:gd name="T32" fmla="*/ 595 w 119"/>
                <a:gd name="T33" fmla="*/ 29 h 51"/>
                <a:gd name="T34" fmla="*/ 584 w 119"/>
                <a:gd name="T35" fmla="*/ 24 h 51"/>
                <a:gd name="T36" fmla="*/ 579 w 119"/>
                <a:gd name="T37" fmla="*/ 29 h 51"/>
                <a:gd name="T38" fmla="*/ 559 w 119"/>
                <a:gd name="T39" fmla="*/ 39 h 51"/>
                <a:gd name="T40" fmla="*/ 538 w 119"/>
                <a:gd name="T41" fmla="*/ 54 h 51"/>
                <a:gd name="T42" fmla="*/ 543 w 119"/>
                <a:gd name="T43" fmla="*/ 59 h 51"/>
                <a:gd name="T44" fmla="*/ 574 w 119"/>
                <a:gd name="T45" fmla="*/ 44 h 51"/>
                <a:gd name="T46" fmla="*/ 584 w 119"/>
                <a:gd name="T47" fmla="*/ 54 h 51"/>
                <a:gd name="T48" fmla="*/ 589 w 119"/>
                <a:gd name="T49" fmla="*/ 54 h 51"/>
                <a:gd name="T50" fmla="*/ 605 w 119"/>
                <a:gd name="T51" fmla="*/ 44 h 51"/>
                <a:gd name="T52" fmla="*/ 610 w 119"/>
                <a:gd name="T53" fmla="*/ 68 h 51"/>
                <a:gd name="T54" fmla="*/ 600 w 119"/>
                <a:gd name="T55" fmla="*/ 83 h 51"/>
                <a:gd name="T56" fmla="*/ 584 w 119"/>
                <a:gd name="T57" fmla="*/ 93 h 51"/>
                <a:gd name="T58" fmla="*/ 564 w 119"/>
                <a:gd name="T59" fmla="*/ 98 h 51"/>
                <a:gd name="T60" fmla="*/ 559 w 119"/>
                <a:gd name="T61" fmla="*/ 93 h 51"/>
                <a:gd name="T62" fmla="*/ 554 w 119"/>
                <a:gd name="T63" fmla="*/ 88 h 51"/>
                <a:gd name="T64" fmla="*/ 554 w 119"/>
                <a:gd name="T65" fmla="*/ 103 h 51"/>
                <a:gd name="T66" fmla="*/ 559 w 119"/>
                <a:gd name="T67" fmla="*/ 107 h 51"/>
                <a:gd name="T68" fmla="*/ 564 w 119"/>
                <a:gd name="T69" fmla="*/ 117 h 51"/>
                <a:gd name="T70" fmla="*/ 538 w 119"/>
                <a:gd name="T71" fmla="*/ 132 h 51"/>
                <a:gd name="T72" fmla="*/ 538 w 119"/>
                <a:gd name="T73" fmla="*/ 142 h 51"/>
                <a:gd name="T74" fmla="*/ 574 w 119"/>
                <a:gd name="T75" fmla="*/ 132 h 51"/>
                <a:gd name="T76" fmla="*/ 584 w 119"/>
                <a:gd name="T77" fmla="*/ 132 h 51"/>
                <a:gd name="T78" fmla="*/ 559 w 119"/>
                <a:gd name="T79" fmla="*/ 156 h 51"/>
                <a:gd name="T80" fmla="*/ 528 w 119"/>
                <a:gd name="T81" fmla="*/ 176 h 51"/>
                <a:gd name="T82" fmla="*/ 523 w 119"/>
                <a:gd name="T83" fmla="*/ 181 h 51"/>
                <a:gd name="T84" fmla="*/ 492 w 119"/>
                <a:gd name="T85" fmla="*/ 215 h 51"/>
                <a:gd name="T86" fmla="*/ 477 w 119"/>
                <a:gd name="T87" fmla="*/ 244 h 51"/>
                <a:gd name="T88" fmla="*/ 354 w 119"/>
                <a:gd name="T89" fmla="*/ 190 h 51"/>
                <a:gd name="T90" fmla="*/ 256 w 119"/>
                <a:gd name="T91" fmla="*/ 176 h 51"/>
                <a:gd name="T92" fmla="*/ 251 w 119"/>
                <a:gd name="T93" fmla="*/ 176 h 51"/>
                <a:gd name="T94" fmla="*/ 154 w 119"/>
                <a:gd name="T95" fmla="*/ 181 h 51"/>
                <a:gd name="T96" fmla="*/ 133 w 119"/>
                <a:gd name="T97" fmla="*/ 195 h 51"/>
                <a:gd name="T98" fmla="*/ 0 w 119"/>
                <a:gd name="T99" fmla="*/ 220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0231" name="Freeform 17"/>
            <p:cNvSpPr>
              <a:spLocks/>
            </p:cNvSpPr>
            <p:nvPr/>
          </p:nvSpPr>
          <p:spPr bwMode="auto">
            <a:xfrm>
              <a:off x="4236" y="1896"/>
              <a:ext cx="313" cy="293"/>
            </a:xfrm>
            <a:custGeom>
              <a:avLst/>
              <a:gdLst>
                <a:gd name="T0" fmla="*/ 103 w 61"/>
                <a:gd name="T1" fmla="*/ 0 h 60"/>
                <a:gd name="T2" fmla="*/ 103 w 61"/>
                <a:gd name="T3" fmla="*/ 15 h 60"/>
                <a:gd name="T4" fmla="*/ 108 w 61"/>
                <a:gd name="T5" fmla="*/ 24 h 60"/>
                <a:gd name="T6" fmla="*/ 97 w 61"/>
                <a:gd name="T7" fmla="*/ 63 h 60"/>
                <a:gd name="T8" fmla="*/ 97 w 61"/>
                <a:gd name="T9" fmla="*/ 73 h 60"/>
                <a:gd name="T10" fmla="*/ 92 w 61"/>
                <a:gd name="T11" fmla="*/ 93 h 60"/>
                <a:gd name="T12" fmla="*/ 77 w 61"/>
                <a:gd name="T13" fmla="*/ 107 h 60"/>
                <a:gd name="T14" fmla="*/ 67 w 61"/>
                <a:gd name="T15" fmla="*/ 112 h 60"/>
                <a:gd name="T16" fmla="*/ 56 w 61"/>
                <a:gd name="T17" fmla="*/ 117 h 60"/>
                <a:gd name="T18" fmla="*/ 51 w 61"/>
                <a:gd name="T19" fmla="*/ 127 h 60"/>
                <a:gd name="T20" fmla="*/ 46 w 61"/>
                <a:gd name="T21" fmla="*/ 147 h 60"/>
                <a:gd name="T22" fmla="*/ 31 w 61"/>
                <a:gd name="T23" fmla="*/ 147 h 60"/>
                <a:gd name="T24" fmla="*/ 21 w 61"/>
                <a:gd name="T25" fmla="*/ 166 h 60"/>
                <a:gd name="T26" fmla="*/ 21 w 61"/>
                <a:gd name="T27" fmla="*/ 186 h 60"/>
                <a:gd name="T28" fmla="*/ 10 w 61"/>
                <a:gd name="T29" fmla="*/ 200 h 60"/>
                <a:gd name="T30" fmla="*/ 0 w 61"/>
                <a:gd name="T31" fmla="*/ 210 h 60"/>
                <a:gd name="T32" fmla="*/ 0 w 61"/>
                <a:gd name="T33" fmla="*/ 225 h 60"/>
                <a:gd name="T34" fmla="*/ 15 w 61"/>
                <a:gd name="T35" fmla="*/ 249 h 60"/>
                <a:gd name="T36" fmla="*/ 31 w 61"/>
                <a:gd name="T37" fmla="*/ 264 h 60"/>
                <a:gd name="T38" fmla="*/ 41 w 61"/>
                <a:gd name="T39" fmla="*/ 264 h 60"/>
                <a:gd name="T40" fmla="*/ 41 w 61"/>
                <a:gd name="T41" fmla="*/ 269 h 60"/>
                <a:gd name="T42" fmla="*/ 51 w 61"/>
                <a:gd name="T43" fmla="*/ 269 h 60"/>
                <a:gd name="T44" fmla="*/ 51 w 61"/>
                <a:gd name="T45" fmla="*/ 278 h 60"/>
                <a:gd name="T46" fmla="*/ 77 w 61"/>
                <a:gd name="T47" fmla="*/ 293 h 60"/>
                <a:gd name="T48" fmla="*/ 92 w 61"/>
                <a:gd name="T49" fmla="*/ 288 h 60"/>
                <a:gd name="T50" fmla="*/ 97 w 61"/>
                <a:gd name="T51" fmla="*/ 278 h 60"/>
                <a:gd name="T52" fmla="*/ 108 w 61"/>
                <a:gd name="T53" fmla="*/ 288 h 60"/>
                <a:gd name="T54" fmla="*/ 128 w 61"/>
                <a:gd name="T55" fmla="*/ 278 h 60"/>
                <a:gd name="T56" fmla="*/ 133 w 61"/>
                <a:gd name="T57" fmla="*/ 269 h 60"/>
                <a:gd name="T58" fmla="*/ 154 w 61"/>
                <a:gd name="T59" fmla="*/ 259 h 60"/>
                <a:gd name="T60" fmla="*/ 169 w 61"/>
                <a:gd name="T61" fmla="*/ 249 h 60"/>
                <a:gd name="T62" fmla="*/ 169 w 61"/>
                <a:gd name="T63" fmla="*/ 234 h 60"/>
                <a:gd name="T64" fmla="*/ 195 w 61"/>
                <a:gd name="T65" fmla="*/ 156 h 60"/>
                <a:gd name="T66" fmla="*/ 205 w 61"/>
                <a:gd name="T67" fmla="*/ 161 h 60"/>
                <a:gd name="T68" fmla="*/ 210 w 61"/>
                <a:gd name="T69" fmla="*/ 171 h 60"/>
                <a:gd name="T70" fmla="*/ 226 w 61"/>
                <a:gd name="T71" fmla="*/ 156 h 60"/>
                <a:gd name="T72" fmla="*/ 236 w 61"/>
                <a:gd name="T73" fmla="*/ 132 h 60"/>
                <a:gd name="T74" fmla="*/ 251 w 61"/>
                <a:gd name="T75" fmla="*/ 122 h 60"/>
                <a:gd name="T76" fmla="*/ 262 w 61"/>
                <a:gd name="T77" fmla="*/ 112 h 60"/>
                <a:gd name="T78" fmla="*/ 267 w 61"/>
                <a:gd name="T79" fmla="*/ 98 h 60"/>
                <a:gd name="T80" fmla="*/ 267 w 61"/>
                <a:gd name="T81" fmla="*/ 93 h 60"/>
                <a:gd name="T82" fmla="*/ 267 w 61"/>
                <a:gd name="T83" fmla="*/ 73 h 60"/>
                <a:gd name="T84" fmla="*/ 303 w 61"/>
                <a:gd name="T85" fmla="*/ 93 h 60"/>
                <a:gd name="T86" fmla="*/ 308 w 61"/>
                <a:gd name="T87" fmla="*/ 93 h 60"/>
                <a:gd name="T88" fmla="*/ 303 w 61"/>
                <a:gd name="T89" fmla="*/ 63 h 60"/>
                <a:gd name="T90" fmla="*/ 298 w 61"/>
                <a:gd name="T91" fmla="*/ 54 h 60"/>
                <a:gd name="T92" fmla="*/ 287 w 61"/>
                <a:gd name="T93" fmla="*/ 54 h 60"/>
                <a:gd name="T94" fmla="*/ 262 w 61"/>
                <a:gd name="T95" fmla="*/ 59 h 60"/>
                <a:gd name="T96" fmla="*/ 251 w 61"/>
                <a:gd name="T97" fmla="*/ 68 h 60"/>
                <a:gd name="T98" fmla="*/ 236 w 61"/>
                <a:gd name="T99" fmla="*/ 63 h 60"/>
                <a:gd name="T100" fmla="*/ 231 w 61"/>
                <a:gd name="T101" fmla="*/ 73 h 60"/>
                <a:gd name="T102" fmla="*/ 216 w 61"/>
                <a:gd name="T103" fmla="*/ 83 h 60"/>
                <a:gd name="T104" fmla="*/ 200 w 61"/>
                <a:gd name="T105" fmla="*/ 98 h 60"/>
                <a:gd name="T106" fmla="*/ 185 w 61"/>
                <a:gd name="T107" fmla="*/ 63 h 60"/>
                <a:gd name="T108" fmla="*/ 108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0232" name="Freeform 18"/>
            <p:cNvSpPr>
              <a:spLocks/>
            </p:cNvSpPr>
            <p:nvPr/>
          </p:nvSpPr>
          <p:spPr bwMode="auto">
            <a:xfrm>
              <a:off x="3425" y="2306"/>
              <a:ext cx="345" cy="302"/>
            </a:xfrm>
            <a:custGeom>
              <a:avLst/>
              <a:gdLst>
                <a:gd name="T0" fmla="*/ 0 w 67"/>
                <a:gd name="T1" fmla="*/ 15 h 62"/>
                <a:gd name="T2" fmla="*/ 309 w 67"/>
                <a:gd name="T3" fmla="*/ 0 h 62"/>
                <a:gd name="T4" fmla="*/ 309 w 67"/>
                <a:gd name="T5" fmla="*/ 5 h 62"/>
                <a:gd name="T6" fmla="*/ 314 w 67"/>
                <a:gd name="T7" fmla="*/ 10 h 62"/>
                <a:gd name="T8" fmla="*/ 319 w 67"/>
                <a:gd name="T9" fmla="*/ 15 h 62"/>
                <a:gd name="T10" fmla="*/ 314 w 67"/>
                <a:gd name="T11" fmla="*/ 24 h 62"/>
                <a:gd name="T12" fmla="*/ 309 w 67"/>
                <a:gd name="T13" fmla="*/ 29 h 62"/>
                <a:gd name="T14" fmla="*/ 299 w 67"/>
                <a:gd name="T15" fmla="*/ 39 h 62"/>
                <a:gd name="T16" fmla="*/ 299 w 67"/>
                <a:gd name="T17" fmla="*/ 44 h 62"/>
                <a:gd name="T18" fmla="*/ 345 w 67"/>
                <a:gd name="T19" fmla="*/ 44 h 62"/>
                <a:gd name="T20" fmla="*/ 345 w 67"/>
                <a:gd name="T21" fmla="*/ 44 h 62"/>
                <a:gd name="T22" fmla="*/ 345 w 67"/>
                <a:gd name="T23" fmla="*/ 49 h 62"/>
                <a:gd name="T24" fmla="*/ 340 w 67"/>
                <a:gd name="T25" fmla="*/ 58 h 62"/>
                <a:gd name="T26" fmla="*/ 335 w 67"/>
                <a:gd name="T27" fmla="*/ 63 h 62"/>
                <a:gd name="T28" fmla="*/ 330 w 67"/>
                <a:gd name="T29" fmla="*/ 83 h 62"/>
                <a:gd name="T30" fmla="*/ 319 w 67"/>
                <a:gd name="T31" fmla="*/ 93 h 62"/>
                <a:gd name="T32" fmla="*/ 319 w 67"/>
                <a:gd name="T33" fmla="*/ 107 h 62"/>
                <a:gd name="T34" fmla="*/ 319 w 67"/>
                <a:gd name="T35" fmla="*/ 122 h 62"/>
                <a:gd name="T36" fmla="*/ 319 w 67"/>
                <a:gd name="T37" fmla="*/ 122 h 62"/>
                <a:gd name="T38" fmla="*/ 309 w 67"/>
                <a:gd name="T39" fmla="*/ 127 h 62"/>
                <a:gd name="T40" fmla="*/ 309 w 67"/>
                <a:gd name="T41" fmla="*/ 132 h 62"/>
                <a:gd name="T42" fmla="*/ 294 w 67"/>
                <a:gd name="T43" fmla="*/ 141 h 62"/>
                <a:gd name="T44" fmla="*/ 294 w 67"/>
                <a:gd name="T45" fmla="*/ 156 h 62"/>
                <a:gd name="T46" fmla="*/ 294 w 67"/>
                <a:gd name="T47" fmla="*/ 170 h 62"/>
                <a:gd name="T48" fmla="*/ 288 w 67"/>
                <a:gd name="T49" fmla="*/ 175 h 62"/>
                <a:gd name="T50" fmla="*/ 278 w 67"/>
                <a:gd name="T51" fmla="*/ 185 h 62"/>
                <a:gd name="T52" fmla="*/ 268 w 67"/>
                <a:gd name="T53" fmla="*/ 195 h 62"/>
                <a:gd name="T54" fmla="*/ 263 w 67"/>
                <a:gd name="T55" fmla="*/ 200 h 62"/>
                <a:gd name="T56" fmla="*/ 263 w 67"/>
                <a:gd name="T57" fmla="*/ 209 h 62"/>
                <a:gd name="T58" fmla="*/ 257 w 67"/>
                <a:gd name="T59" fmla="*/ 219 h 62"/>
                <a:gd name="T60" fmla="*/ 257 w 67"/>
                <a:gd name="T61" fmla="*/ 224 h 62"/>
                <a:gd name="T62" fmla="*/ 252 w 67"/>
                <a:gd name="T63" fmla="*/ 239 h 62"/>
                <a:gd name="T64" fmla="*/ 247 w 67"/>
                <a:gd name="T65" fmla="*/ 248 h 62"/>
                <a:gd name="T66" fmla="*/ 252 w 67"/>
                <a:gd name="T67" fmla="*/ 263 h 62"/>
                <a:gd name="T68" fmla="*/ 257 w 67"/>
                <a:gd name="T69" fmla="*/ 268 h 62"/>
                <a:gd name="T70" fmla="*/ 257 w 67"/>
                <a:gd name="T71" fmla="*/ 278 h 62"/>
                <a:gd name="T72" fmla="*/ 257 w 67"/>
                <a:gd name="T73" fmla="*/ 278 h 62"/>
                <a:gd name="T74" fmla="*/ 257 w 67"/>
                <a:gd name="T75" fmla="*/ 283 h 62"/>
                <a:gd name="T76" fmla="*/ 257 w 67"/>
                <a:gd name="T77" fmla="*/ 283 h 62"/>
                <a:gd name="T78" fmla="*/ 252 w 67"/>
                <a:gd name="T79" fmla="*/ 292 h 62"/>
                <a:gd name="T80" fmla="*/ 257 w 67"/>
                <a:gd name="T81" fmla="*/ 297 h 62"/>
                <a:gd name="T82" fmla="*/ 41 w 67"/>
                <a:gd name="T83" fmla="*/ 302 h 62"/>
                <a:gd name="T84" fmla="*/ 41 w 67"/>
                <a:gd name="T85" fmla="*/ 258 h 62"/>
                <a:gd name="T86" fmla="*/ 31 w 67"/>
                <a:gd name="T87" fmla="*/ 253 h 62"/>
                <a:gd name="T88" fmla="*/ 21 w 67"/>
                <a:gd name="T89" fmla="*/ 258 h 62"/>
                <a:gd name="T90" fmla="*/ 21 w 67"/>
                <a:gd name="T91" fmla="*/ 258 h 62"/>
                <a:gd name="T92" fmla="*/ 10 w 67"/>
                <a:gd name="T93" fmla="*/ 248 h 62"/>
                <a:gd name="T94" fmla="*/ 10 w 67"/>
                <a:gd name="T95" fmla="*/ 107 h 62"/>
                <a:gd name="T96" fmla="*/ 0 w 67"/>
                <a:gd name="T97" fmla="*/ 15 h 62"/>
                <a:gd name="T98" fmla="*/ 0 w 67"/>
                <a:gd name="T99" fmla="*/ 15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0233" name="Freeform 19"/>
            <p:cNvSpPr>
              <a:spLocks/>
            </p:cNvSpPr>
            <p:nvPr/>
          </p:nvSpPr>
          <p:spPr bwMode="auto">
            <a:xfrm>
              <a:off x="1484" y="1614"/>
              <a:ext cx="553" cy="897"/>
            </a:xfrm>
            <a:custGeom>
              <a:avLst/>
              <a:gdLst>
                <a:gd name="T0" fmla="*/ 312 w 108"/>
                <a:gd name="T1" fmla="*/ 873 h 184"/>
                <a:gd name="T2" fmla="*/ 312 w 108"/>
                <a:gd name="T3" fmla="*/ 863 h 184"/>
                <a:gd name="T4" fmla="*/ 307 w 108"/>
                <a:gd name="T5" fmla="*/ 853 h 184"/>
                <a:gd name="T6" fmla="*/ 292 w 108"/>
                <a:gd name="T7" fmla="*/ 795 h 184"/>
                <a:gd name="T8" fmla="*/ 256 w 108"/>
                <a:gd name="T9" fmla="*/ 761 h 184"/>
                <a:gd name="T10" fmla="*/ 246 w 108"/>
                <a:gd name="T11" fmla="*/ 746 h 184"/>
                <a:gd name="T12" fmla="*/ 236 w 108"/>
                <a:gd name="T13" fmla="*/ 731 h 184"/>
                <a:gd name="T14" fmla="*/ 200 w 108"/>
                <a:gd name="T15" fmla="*/ 717 h 184"/>
                <a:gd name="T16" fmla="*/ 169 w 108"/>
                <a:gd name="T17" fmla="*/ 687 h 184"/>
                <a:gd name="T18" fmla="*/ 113 w 108"/>
                <a:gd name="T19" fmla="*/ 663 h 184"/>
                <a:gd name="T20" fmla="*/ 113 w 108"/>
                <a:gd name="T21" fmla="*/ 644 h 184"/>
                <a:gd name="T22" fmla="*/ 118 w 108"/>
                <a:gd name="T23" fmla="*/ 619 h 184"/>
                <a:gd name="T24" fmla="*/ 108 w 108"/>
                <a:gd name="T25" fmla="*/ 595 h 184"/>
                <a:gd name="T26" fmla="*/ 113 w 108"/>
                <a:gd name="T27" fmla="*/ 585 h 184"/>
                <a:gd name="T28" fmla="*/ 82 w 108"/>
                <a:gd name="T29" fmla="*/ 531 h 184"/>
                <a:gd name="T30" fmla="*/ 61 w 108"/>
                <a:gd name="T31" fmla="*/ 497 h 184"/>
                <a:gd name="T32" fmla="*/ 72 w 108"/>
                <a:gd name="T33" fmla="*/ 468 h 184"/>
                <a:gd name="T34" fmla="*/ 72 w 108"/>
                <a:gd name="T35" fmla="*/ 444 h 184"/>
                <a:gd name="T36" fmla="*/ 46 w 108"/>
                <a:gd name="T37" fmla="*/ 419 h 184"/>
                <a:gd name="T38" fmla="*/ 46 w 108"/>
                <a:gd name="T39" fmla="*/ 380 h 184"/>
                <a:gd name="T40" fmla="*/ 56 w 108"/>
                <a:gd name="T41" fmla="*/ 366 h 184"/>
                <a:gd name="T42" fmla="*/ 61 w 108"/>
                <a:gd name="T43" fmla="*/ 385 h 184"/>
                <a:gd name="T44" fmla="*/ 77 w 108"/>
                <a:gd name="T45" fmla="*/ 380 h 184"/>
                <a:gd name="T46" fmla="*/ 72 w 108"/>
                <a:gd name="T47" fmla="*/ 346 h 184"/>
                <a:gd name="T48" fmla="*/ 61 w 108"/>
                <a:gd name="T49" fmla="*/ 356 h 184"/>
                <a:gd name="T50" fmla="*/ 36 w 108"/>
                <a:gd name="T51" fmla="*/ 341 h 184"/>
                <a:gd name="T52" fmla="*/ 31 w 108"/>
                <a:gd name="T53" fmla="*/ 297 h 184"/>
                <a:gd name="T54" fmla="*/ 5 w 108"/>
                <a:gd name="T55" fmla="*/ 249 h 184"/>
                <a:gd name="T56" fmla="*/ 5 w 108"/>
                <a:gd name="T57" fmla="*/ 224 h 184"/>
                <a:gd name="T58" fmla="*/ 20 w 108"/>
                <a:gd name="T59" fmla="*/ 195 h 184"/>
                <a:gd name="T60" fmla="*/ 10 w 108"/>
                <a:gd name="T61" fmla="*/ 156 h 184"/>
                <a:gd name="T62" fmla="*/ 0 w 108"/>
                <a:gd name="T63" fmla="*/ 136 h 184"/>
                <a:gd name="T64" fmla="*/ 0 w 108"/>
                <a:gd name="T65" fmla="*/ 117 h 184"/>
                <a:gd name="T66" fmla="*/ 31 w 108"/>
                <a:gd name="T67" fmla="*/ 73 h 184"/>
                <a:gd name="T68" fmla="*/ 46 w 108"/>
                <a:gd name="T69" fmla="*/ 49 h 184"/>
                <a:gd name="T70" fmla="*/ 46 w 108"/>
                <a:gd name="T71" fmla="*/ 5 h 184"/>
                <a:gd name="T72" fmla="*/ 246 w 108"/>
                <a:gd name="T73" fmla="*/ 312 h 184"/>
                <a:gd name="T74" fmla="*/ 533 w 108"/>
                <a:gd name="T75" fmla="*/ 726 h 184"/>
                <a:gd name="T76" fmla="*/ 538 w 108"/>
                <a:gd name="T77" fmla="*/ 746 h 184"/>
                <a:gd name="T78" fmla="*/ 543 w 108"/>
                <a:gd name="T79" fmla="*/ 765 h 184"/>
                <a:gd name="T80" fmla="*/ 548 w 108"/>
                <a:gd name="T81" fmla="*/ 780 h 184"/>
                <a:gd name="T82" fmla="*/ 527 w 108"/>
                <a:gd name="T83" fmla="*/ 790 h 184"/>
                <a:gd name="T84" fmla="*/ 502 w 108"/>
                <a:gd name="T85" fmla="*/ 839 h 184"/>
                <a:gd name="T86" fmla="*/ 497 w 108"/>
                <a:gd name="T87" fmla="*/ 848 h 184"/>
                <a:gd name="T88" fmla="*/ 492 w 108"/>
                <a:gd name="T89" fmla="*/ 868 h 184"/>
                <a:gd name="T90" fmla="*/ 502 w 108"/>
                <a:gd name="T91" fmla="*/ 882 h 184"/>
                <a:gd name="T92" fmla="*/ 492 w 108"/>
                <a:gd name="T93" fmla="*/ 89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0234" name="Freeform 23"/>
            <p:cNvSpPr>
              <a:spLocks/>
            </p:cNvSpPr>
            <p:nvPr/>
          </p:nvSpPr>
          <p:spPr bwMode="auto">
            <a:xfrm>
              <a:off x="2545" y="2306"/>
              <a:ext cx="968" cy="898"/>
            </a:xfrm>
            <a:custGeom>
              <a:avLst/>
              <a:gdLst>
                <a:gd name="T0" fmla="*/ 876 w 189"/>
                <a:gd name="T1" fmla="*/ 244 h 184"/>
                <a:gd name="T2" fmla="*/ 814 w 189"/>
                <a:gd name="T3" fmla="*/ 229 h 184"/>
                <a:gd name="T4" fmla="*/ 773 w 189"/>
                <a:gd name="T5" fmla="*/ 239 h 184"/>
                <a:gd name="T6" fmla="*/ 743 w 189"/>
                <a:gd name="T7" fmla="*/ 239 h 184"/>
                <a:gd name="T8" fmla="*/ 732 w 189"/>
                <a:gd name="T9" fmla="*/ 239 h 184"/>
                <a:gd name="T10" fmla="*/ 717 w 189"/>
                <a:gd name="T11" fmla="*/ 229 h 184"/>
                <a:gd name="T12" fmla="*/ 702 w 189"/>
                <a:gd name="T13" fmla="*/ 249 h 184"/>
                <a:gd name="T14" fmla="*/ 691 w 189"/>
                <a:gd name="T15" fmla="*/ 234 h 184"/>
                <a:gd name="T16" fmla="*/ 661 w 189"/>
                <a:gd name="T17" fmla="*/ 229 h 184"/>
                <a:gd name="T18" fmla="*/ 640 w 189"/>
                <a:gd name="T19" fmla="*/ 225 h 184"/>
                <a:gd name="T20" fmla="*/ 609 w 189"/>
                <a:gd name="T21" fmla="*/ 215 h 184"/>
                <a:gd name="T22" fmla="*/ 589 w 189"/>
                <a:gd name="T23" fmla="*/ 210 h 184"/>
                <a:gd name="T24" fmla="*/ 558 w 189"/>
                <a:gd name="T25" fmla="*/ 200 h 184"/>
                <a:gd name="T26" fmla="*/ 543 w 189"/>
                <a:gd name="T27" fmla="*/ 185 h 184"/>
                <a:gd name="T28" fmla="*/ 512 w 189"/>
                <a:gd name="T29" fmla="*/ 176 h 184"/>
                <a:gd name="T30" fmla="*/ 297 w 189"/>
                <a:gd name="T31" fmla="*/ 0 h 184"/>
                <a:gd name="T32" fmla="*/ 0 w 189"/>
                <a:gd name="T33" fmla="*/ 351 h 184"/>
                <a:gd name="T34" fmla="*/ 5 w 189"/>
                <a:gd name="T35" fmla="*/ 366 h 184"/>
                <a:gd name="T36" fmla="*/ 26 w 189"/>
                <a:gd name="T37" fmla="*/ 395 h 184"/>
                <a:gd name="T38" fmla="*/ 118 w 189"/>
                <a:gd name="T39" fmla="*/ 483 h 184"/>
                <a:gd name="T40" fmla="*/ 128 w 189"/>
                <a:gd name="T41" fmla="*/ 508 h 184"/>
                <a:gd name="T42" fmla="*/ 195 w 189"/>
                <a:gd name="T43" fmla="*/ 600 h 184"/>
                <a:gd name="T44" fmla="*/ 251 w 189"/>
                <a:gd name="T45" fmla="*/ 610 h 184"/>
                <a:gd name="T46" fmla="*/ 287 w 189"/>
                <a:gd name="T47" fmla="*/ 556 h 184"/>
                <a:gd name="T48" fmla="*/ 307 w 189"/>
                <a:gd name="T49" fmla="*/ 551 h 184"/>
                <a:gd name="T50" fmla="*/ 343 w 189"/>
                <a:gd name="T51" fmla="*/ 561 h 184"/>
                <a:gd name="T52" fmla="*/ 384 w 189"/>
                <a:gd name="T53" fmla="*/ 581 h 184"/>
                <a:gd name="T54" fmla="*/ 394 w 189"/>
                <a:gd name="T55" fmla="*/ 591 h 184"/>
                <a:gd name="T56" fmla="*/ 425 w 189"/>
                <a:gd name="T57" fmla="*/ 630 h 184"/>
                <a:gd name="T58" fmla="*/ 481 w 189"/>
                <a:gd name="T59" fmla="*/ 727 h 184"/>
                <a:gd name="T60" fmla="*/ 512 w 189"/>
                <a:gd name="T61" fmla="*/ 756 h 184"/>
                <a:gd name="T62" fmla="*/ 522 w 189"/>
                <a:gd name="T63" fmla="*/ 805 h 184"/>
                <a:gd name="T64" fmla="*/ 569 w 189"/>
                <a:gd name="T65" fmla="*/ 859 h 184"/>
                <a:gd name="T66" fmla="*/ 645 w 189"/>
                <a:gd name="T67" fmla="*/ 883 h 184"/>
                <a:gd name="T68" fmla="*/ 691 w 189"/>
                <a:gd name="T69" fmla="*/ 888 h 184"/>
                <a:gd name="T70" fmla="*/ 686 w 189"/>
                <a:gd name="T71" fmla="*/ 878 h 184"/>
                <a:gd name="T72" fmla="*/ 671 w 189"/>
                <a:gd name="T73" fmla="*/ 791 h 184"/>
                <a:gd name="T74" fmla="*/ 666 w 189"/>
                <a:gd name="T75" fmla="*/ 781 h 184"/>
                <a:gd name="T76" fmla="*/ 681 w 189"/>
                <a:gd name="T77" fmla="*/ 747 h 184"/>
                <a:gd name="T78" fmla="*/ 686 w 189"/>
                <a:gd name="T79" fmla="*/ 737 h 184"/>
                <a:gd name="T80" fmla="*/ 702 w 189"/>
                <a:gd name="T81" fmla="*/ 708 h 184"/>
                <a:gd name="T82" fmla="*/ 712 w 189"/>
                <a:gd name="T83" fmla="*/ 708 h 184"/>
                <a:gd name="T84" fmla="*/ 722 w 189"/>
                <a:gd name="T85" fmla="*/ 693 h 184"/>
                <a:gd name="T86" fmla="*/ 732 w 189"/>
                <a:gd name="T87" fmla="*/ 693 h 184"/>
                <a:gd name="T88" fmla="*/ 753 w 189"/>
                <a:gd name="T89" fmla="*/ 683 h 184"/>
                <a:gd name="T90" fmla="*/ 763 w 189"/>
                <a:gd name="T91" fmla="*/ 664 h 184"/>
                <a:gd name="T92" fmla="*/ 768 w 189"/>
                <a:gd name="T93" fmla="*/ 674 h 184"/>
                <a:gd name="T94" fmla="*/ 845 w 189"/>
                <a:gd name="T95" fmla="*/ 634 h 184"/>
                <a:gd name="T96" fmla="*/ 860 w 189"/>
                <a:gd name="T97" fmla="*/ 591 h 184"/>
                <a:gd name="T98" fmla="*/ 876 w 189"/>
                <a:gd name="T99" fmla="*/ 586 h 184"/>
                <a:gd name="T100" fmla="*/ 927 w 189"/>
                <a:gd name="T101" fmla="*/ 581 h 184"/>
                <a:gd name="T102" fmla="*/ 942 w 189"/>
                <a:gd name="T103" fmla="*/ 571 h 184"/>
                <a:gd name="T104" fmla="*/ 948 w 189"/>
                <a:gd name="T105" fmla="*/ 556 h 184"/>
                <a:gd name="T106" fmla="*/ 953 w 189"/>
                <a:gd name="T107" fmla="*/ 517 h 184"/>
                <a:gd name="T108" fmla="*/ 963 w 189"/>
                <a:gd name="T109" fmla="*/ 493 h 184"/>
                <a:gd name="T110" fmla="*/ 958 w 189"/>
                <a:gd name="T111" fmla="*/ 444 h 184"/>
                <a:gd name="T112" fmla="*/ 948 w 189"/>
                <a:gd name="T113" fmla="*/ 429 h 184"/>
                <a:gd name="T114" fmla="*/ 942 w 189"/>
                <a:gd name="T115" fmla="*/ 400 h 184"/>
                <a:gd name="T116" fmla="*/ 922 w 189"/>
                <a:gd name="T117" fmla="*/ 259 h 184"/>
                <a:gd name="T118" fmla="*/ 891 w 189"/>
                <a:gd name="T119" fmla="*/ 249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0235" name="Freeform 24"/>
            <p:cNvSpPr>
              <a:spLocks/>
            </p:cNvSpPr>
            <p:nvPr/>
          </p:nvSpPr>
          <p:spPr bwMode="auto">
            <a:xfrm>
              <a:off x="4365" y="1453"/>
              <a:ext cx="522" cy="380"/>
            </a:xfrm>
            <a:custGeom>
              <a:avLst/>
              <a:gdLst>
                <a:gd name="T0" fmla="*/ 399 w 102"/>
                <a:gd name="T1" fmla="*/ 341 h 78"/>
                <a:gd name="T2" fmla="*/ 389 w 102"/>
                <a:gd name="T3" fmla="*/ 356 h 78"/>
                <a:gd name="T4" fmla="*/ 384 w 102"/>
                <a:gd name="T5" fmla="*/ 365 h 78"/>
                <a:gd name="T6" fmla="*/ 384 w 102"/>
                <a:gd name="T7" fmla="*/ 380 h 78"/>
                <a:gd name="T8" fmla="*/ 394 w 102"/>
                <a:gd name="T9" fmla="*/ 370 h 78"/>
                <a:gd name="T10" fmla="*/ 415 w 102"/>
                <a:gd name="T11" fmla="*/ 365 h 78"/>
                <a:gd name="T12" fmla="*/ 445 w 102"/>
                <a:gd name="T13" fmla="*/ 356 h 78"/>
                <a:gd name="T14" fmla="*/ 491 w 102"/>
                <a:gd name="T15" fmla="*/ 322 h 78"/>
                <a:gd name="T16" fmla="*/ 507 w 102"/>
                <a:gd name="T17" fmla="*/ 312 h 78"/>
                <a:gd name="T18" fmla="*/ 522 w 102"/>
                <a:gd name="T19" fmla="*/ 297 h 78"/>
                <a:gd name="T20" fmla="*/ 512 w 102"/>
                <a:gd name="T21" fmla="*/ 302 h 78"/>
                <a:gd name="T22" fmla="*/ 496 w 102"/>
                <a:gd name="T23" fmla="*/ 312 h 78"/>
                <a:gd name="T24" fmla="*/ 481 w 102"/>
                <a:gd name="T25" fmla="*/ 317 h 78"/>
                <a:gd name="T26" fmla="*/ 496 w 102"/>
                <a:gd name="T27" fmla="*/ 297 h 78"/>
                <a:gd name="T28" fmla="*/ 486 w 102"/>
                <a:gd name="T29" fmla="*/ 302 h 78"/>
                <a:gd name="T30" fmla="*/ 440 w 102"/>
                <a:gd name="T31" fmla="*/ 326 h 78"/>
                <a:gd name="T32" fmla="*/ 409 w 102"/>
                <a:gd name="T33" fmla="*/ 351 h 78"/>
                <a:gd name="T34" fmla="*/ 404 w 102"/>
                <a:gd name="T35" fmla="*/ 331 h 78"/>
                <a:gd name="T36" fmla="*/ 415 w 102"/>
                <a:gd name="T37" fmla="*/ 312 h 78"/>
                <a:gd name="T38" fmla="*/ 404 w 102"/>
                <a:gd name="T39" fmla="*/ 239 h 78"/>
                <a:gd name="T40" fmla="*/ 394 w 102"/>
                <a:gd name="T41" fmla="*/ 166 h 78"/>
                <a:gd name="T42" fmla="*/ 384 w 102"/>
                <a:gd name="T43" fmla="*/ 122 h 78"/>
                <a:gd name="T44" fmla="*/ 379 w 102"/>
                <a:gd name="T45" fmla="*/ 117 h 78"/>
                <a:gd name="T46" fmla="*/ 374 w 102"/>
                <a:gd name="T47" fmla="*/ 102 h 78"/>
                <a:gd name="T48" fmla="*/ 368 w 102"/>
                <a:gd name="T49" fmla="*/ 58 h 78"/>
                <a:gd name="T50" fmla="*/ 353 w 102"/>
                <a:gd name="T51" fmla="*/ 15 h 78"/>
                <a:gd name="T52" fmla="*/ 348 w 102"/>
                <a:gd name="T53" fmla="*/ 0 h 78"/>
                <a:gd name="T54" fmla="*/ 261 w 102"/>
                <a:gd name="T55" fmla="*/ 19 h 78"/>
                <a:gd name="T56" fmla="*/ 215 w 102"/>
                <a:gd name="T57" fmla="*/ 68 h 78"/>
                <a:gd name="T58" fmla="*/ 210 w 102"/>
                <a:gd name="T59" fmla="*/ 88 h 78"/>
                <a:gd name="T60" fmla="*/ 184 w 102"/>
                <a:gd name="T61" fmla="*/ 112 h 78"/>
                <a:gd name="T62" fmla="*/ 194 w 102"/>
                <a:gd name="T63" fmla="*/ 122 h 78"/>
                <a:gd name="T64" fmla="*/ 194 w 102"/>
                <a:gd name="T65" fmla="*/ 132 h 78"/>
                <a:gd name="T66" fmla="*/ 200 w 102"/>
                <a:gd name="T67" fmla="*/ 156 h 78"/>
                <a:gd name="T68" fmla="*/ 154 w 102"/>
                <a:gd name="T69" fmla="*/ 190 h 78"/>
                <a:gd name="T70" fmla="*/ 97 w 102"/>
                <a:gd name="T71" fmla="*/ 190 h 78"/>
                <a:gd name="T72" fmla="*/ 46 w 102"/>
                <a:gd name="T73" fmla="*/ 205 h 78"/>
                <a:gd name="T74" fmla="*/ 31 w 102"/>
                <a:gd name="T75" fmla="*/ 224 h 78"/>
                <a:gd name="T76" fmla="*/ 46 w 102"/>
                <a:gd name="T77" fmla="*/ 253 h 78"/>
                <a:gd name="T78" fmla="*/ 10 w 102"/>
                <a:gd name="T79" fmla="*/ 292 h 78"/>
                <a:gd name="T80" fmla="*/ 287 w 102"/>
                <a:gd name="T81" fmla="*/ 268 h 78"/>
                <a:gd name="T82" fmla="*/ 292 w 102"/>
                <a:gd name="T83" fmla="*/ 278 h 78"/>
                <a:gd name="T84" fmla="*/ 302 w 102"/>
                <a:gd name="T85" fmla="*/ 283 h 78"/>
                <a:gd name="T86" fmla="*/ 317 w 102"/>
                <a:gd name="T87" fmla="*/ 307 h 78"/>
                <a:gd name="T88" fmla="*/ 338 w 102"/>
                <a:gd name="T89" fmla="*/ 312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50236" name="Group 26"/>
            <p:cNvGrpSpPr>
              <a:grpSpLocks/>
            </p:cNvGrpSpPr>
            <p:nvPr/>
          </p:nvGrpSpPr>
          <p:grpSpPr bwMode="auto">
            <a:xfrm>
              <a:off x="720" y="2448"/>
              <a:ext cx="1266" cy="876"/>
              <a:chOff x="768" y="2832"/>
              <a:chExt cx="1203" cy="876"/>
            </a:xfrm>
          </p:grpSpPr>
          <p:sp>
            <p:nvSpPr>
              <p:cNvPr id="50249" name="Freeform 27"/>
              <p:cNvSpPr>
                <a:spLocks/>
              </p:cNvSpPr>
              <p:nvPr/>
            </p:nvSpPr>
            <p:spPr bwMode="auto">
              <a:xfrm>
                <a:off x="1056" y="2832"/>
                <a:ext cx="915" cy="780"/>
              </a:xfrm>
              <a:custGeom>
                <a:avLst/>
                <a:gdLst>
                  <a:gd name="T0" fmla="*/ 68 w 188"/>
                  <a:gd name="T1" fmla="*/ 151 h 160"/>
                  <a:gd name="T2" fmla="*/ 127 w 188"/>
                  <a:gd name="T3" fmla="*/ 195 h 160"/>
                  <a:gd name="T4" fmla="*/ 88 w 188"/>
                  <a:gd name="T5" fmla="*/ 244 h 160"/>
                  <a:gd name="T6" fmla="*/ 78 w 188"/>
                  <a:gd name="T7" fmla="*/ 210 h 160"/>
                  <a:gd name="T8" fmla="*/ 24 w 188"/>
                  <a:gd name="T9" fmla="*/ 268 h 160"/>
                  <a:gd name="T10" fmla="*/ 54 w 188"/>
                  <a:gd name="T11" fmla="*/ 312 h 160"/>
                  <a:gd name="T12" fmla="*/ 131 w 188"/>
                  <a:gd name="T13" fmla="*/ 297 h 160"/>
                  <a:gd name="T14" fmla="*/ 107 w 188"/>
                  <a:gd name="T15" fmla="*/ 361 h 160"/>
                  <a:gd name="T16" fmla="*/ 88 w 188"/>
                  <a:gd name="T17" fmla="*/ 385 h 160"/>
                  <a:gd name="T18" fmla="*/ 49 w 188"/>
                  <a:gd name="T19" fmla="*/ 400 h 160"/>
                  <a:gd name="T20" fmla="*/ 29 w 188"/>
                  <a:gd name="T21" fmla="*/ 478 h 160"/>
                  <a:gd name="T22" fmla="*/ 54 w 188"/>
                  <a:gd name="T23" fmla="*/ 522 h 160"/>
                  <a:gd name="T24" fmla="*/ 107 w 188"/>
                  <a:gd name="T25" fmla="*/ 546 h 160"/>
                  <a:gd name="T26" fmla="*/ 107 w 188"/>
                  <a:gd name="T27" fmla="*/ 585 h 160"/>
                  <a:gd name="T28" fmla="*/ 170 w 188"/>
                  <a:gd name="T29" fmla="*/ 600 h 160"/>
                  <a:gd name="T30" fmla="*/ 204 w 188"/>
                  <a:gd name="T31" fmla="*/ 609 h 160"/>
                  <a:gd name="T32" fmla="*/ 141 w 188"/>
                  <a:gd name="T33" fmla="*/ 687 h 160"/>
                  <a:gd name="T34" fmla="*/ 92 w 188"/>
                  <a:gd name="T35" fmla="*/ 717 h 160"/>
                  <a:gd name="T36" fmla="*/ 15 w 188"/>
                  <a:gd name="T37" fmla="*/ 756 h 160"/>
                  <a:gd name="T38" fmla="*/ 15 w 188"/>
                  <a:gd name="T39" fmla="*/ 780 h 160"/>
                  <a:gd name="T40" fmla="*/ 141 w 188"/>
                  <a:gd name="T41" fmla="*/ 726 h 160"/>
                  <a:gd name="T42" fmla="*/ 302 w 188"/>
                  <a:gd name="T43" fmla="*/ 585 h 160"/>
                  <a:gd name="T44" fmla="*/ 287 w 188"/>
                  <a:gd name="T45" fmla="*/ 570 h 160"/>
                  <a:gd name="T46" fmla="*/ 375 w 188"/>
                  <a:gd name="T47" fmla="*/ 463 h 160"/>
                  <a:gd name="T48" fmla="*/ 350 w 188"/>
                  <a:gd name="T49" fmla="*/ 492 h 160"/>
                  <a:gd name="T50" fmla="*/ 355 w 188"/>
                  <a:gd name="T51" fmla="*/ 531 h 160"/>
                  <a:gd name="T52" fmla="*/ 350 w 188"/>
                  <a:gd name="T53" fmla="*/ 556 h 160"/>
                  <a:gd name="T54" fmla="*/ 419 w 188"/>
                  <a:gd name="T55" fmla="*/ 517 h 160"/>
                  <a:gd name="T56" fmla="*/ 419 w 188"/>
                  <a:gd name="T57" fmla="*/ 478 h 160"/>
                  <a:gd name="T58" fmla="*/ 521 w 188"/>
                  <a:gd name="T59" fmla="*/ 502 h 160"/>
                  <a:gd name="T60" fmla="*/ 589 w 188"/>
                  <a:gd name="T61" fmla="*/ 492 h 160"/>
                  <a:gd name="T62" fmla="*/ 706 w 188"/>
                  <a:gd name="T63" fmla="*/ 531 h 160"/>
                  <a:gd name="T64" fmla="*/ 745 w 188"/>
                  <a:gd name="T65" fmla="*/ 580 h 160"/>
                  <a:gd name="T66" fmla="*/ 808 w 188"/>
                  <a:gd name="T67" fmla="*/ 624 h 160"/>
                  <a:gd name="T68" fmla="*/ 915 w 188"/>
                  <a:gd name="T69" fmla="*/ 634 h 160"/>
                  <a:gd name="T70" fmla="*/ 900 w 188"/>
                  <a:gd name="T71" fmla="*/ 570 h 160"/>
                  <a:gd name="T72" fmla="*/ 857 w 188"/>
                  <a:gd name="T73" fmla="*/ 561 h 160"/>
                  <a:gd name="T74" fmla="*/ 793 w 188"/>
                  <a:gd name="T75" fmla="*/ 517 h 160"/>
                  <a:gd name="T76" fmla="*/ 715 w 188"/>
                  <a:gd name="T77" fmla="*/ 463 h 160"/>
                  <a:gd name="T78" fmla="*/ 686 w 188"/>
                  <a:gd name="T79" fmla="*/ 502 h 160"/>
                  <a:gd name="T80" fmla="*/ 628 w 188"/>
                  <a:gd name="T81" fmla="*/ 453 h 160"/>
                  <a:gd name="T82" fmla="*/ 569 w 188"/>
                  <a:gd name="T83" fmla="*/ 390 h 160"/>
                  <a:gd name="T84" fmla="*/ 496 w 188"/>
                  <a:gd name="T85" fmla="*/ 102 h 160"/>
                  <a:gd name="T86" fmla="*/ 438 w 188"/>
                  <a:gd name="T87" fmla="*/ 24 h 160"/>
                  <a:gd name="T88" fmla="*/ 336 w 188"/>
                  <a:gd name="T89" fmla="*/ 24 h 160"/>
                  <a:gd name="T90" fmla="*/ 287 w 188"/>
                  <a:gd name="T91" fmla="*/ 24 h 160"/>
                  <a:gd name="T92" fmla="*/ 219 w 188"/>
                  <a:gd name="T93" fmla="*/ 0 h 160"/>
                  <a:gd name="T94" fmla="*/ 170 w 188"/>
                  <a:gd name="T95" fmla="*/ 20 h 160"/>
                  <a:gd name="T96" fmla="*/ 117 w 188"/>
                  <a:gd name="T97" fmla="*/ 63 h 160"/>
                  <a:gd name="T98" fmla="*/ 92 w 188"/>
                  <a:gd name="T99" fmla="*/ 102 h 160"/>
                  <a:gd name="T100" fmla="*/ 49 w 188"/>
                  <a:gd name="T101" fmla="*/ 127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0250" name="Freeform 28"/>
              <p:cNvSpPr>
                <a:spLocks/>
              </p:cNvSpPr>
              <p:nvPr/>
            </p:nvSpPr>
            <p:spPr bwMode="auto">
              <a:xfrm>
                <a:off x="1021" y="3608"/>
                <a:ext cx="20" cy="14"/>
              </a:xfrm>
              <a:custGeom>
                <a:avLst/>
                <a:gdLst>
                  <a:gd name="T0" fmla="*/ 10 w 4"/>
                  <a:gd name="T1" fmla="*/ 9 h 3"/>
                  <a:gd name="T2" fmla="*/ 10 w 4"/>
                  <a:gd name="T3" fmla="*/ 5 h 3"/>
                  <a:gd name="T4" fmla="*/ 10 w 4"/>
                  <a:gd name="T5" fmla="*/ 5 h 3"/>
                  <a:gd name="T6" fmla="*/ 10 w 4"/>
                  <a:gd name="T7" fmla="*/ 5 h 3"/>
                  <a:gd name="T8" fmla="*/ 10 w 4"/>
                  <a:gd name="T9" fmla="*/ 5 h 3"/>
                  <a:gd name="T10" fmla="*/ 10 w 4"/>
                  <a:gd name="T11" fmla="*/ 5 h 3"/>
                  <a:gd name="T12" fmla="*/ 10 w 4"/>
                  <a:gd name="T13" fmla="*/ 5 h 3"/>
                  <a:gd name="T14" fmla="*/ 5 w 4"/>
                  <a:gd name="T15" fmla="*/ 0 h 3"/>
                  <a:gd name="T16" fmla="*/ 5 w 4"/>
                  <a:gd name="T17" fmla="*/ 0 h 3"/>
                  <a:gd name="T18" fmla="*/ 0 w 4"/>
                  <a:gd name="T19" fmla="*/ 5 h 3"/>
                  <a:gd name="T20" fmla="*/ 0 w 4"/>
                  <a:gd name="T21" fmla="*/ 5 h 3"/>
                  <a:gd name="T22" fmla="*/ 0 w 4"/>
                  <a:gd name="T23" fmla="*/ 5 h 3"/>
                  <a:gd name="T24" fmla="*/ 0 w 4"/>
                  <a:gd name="T25" fmla="*/ 5 h 3"/>
                  <a:gd name="T26" fmla="*/ 0 w 4"/>
                  <a:gd name="T27" fmla="*/ 5 h 3"/>
                  <a:gd name="T28" fmla="*/ 0 w 4"/>
                  <a:gd name="T29" fmla="*/ 5 h 3"/>
                  <a:gd name="T30" fmla="*/ 0 w 4"/>
                  <a:gd name="T31" fmla="*/ 9 h 3"/>
                  <a:gd name="T32" fmla="*/ 0 w 4"/>
                  <a:gd name="T33" fmla="*/ 9 h 3"/>
                  <a:gd name="T34" fmla="*/ 5 w 4"/>
                  <a:gd name="T35" fmla="*/ 9 h 3"/>
                  <a:gd name="T36" fmla="*/ 5 w 4"/>
                  <a:gd name="T37" fmla="*/ 9 h 3"/>
                  <a:gd name="T38" fmla="*/ 5 w 4"/>
                  <a:gd name="T39" fmla="*/ 14 h 3"/>
                  <a:gd name="T40" fmla="*/ 10 w 4"/>
                  <a:gd name="T41" fmla="*/ 14 h 3"/>
                  <a:gd name="T42" fmla="*/ 10 w 4"/>
                  <a:gd name="T43" fmla="*/ 14 h 3"/>
                  <a:gd name="T44" fmla="*/ 15 w 4"/>
                  <a:gd name="T45" fmla="*/ 14 h 3"/>
                  <a:gd name="T46" fmla="*/ 15 w 4"/>
                  <a:gd name="T47" fmla="*/ 14 h 3"/>
                  <a:gd name="T48" fmla="*/ 20 w 4"/>
                  <a:gd name="T49" fmla="*/ 9 h 3"/>
                  <a:gd name="T50" fmla="*/ 20 w 4"/>
                  <a:gd name="T51" fmla="*/ 9 h 3"/>
                  <a:gd name="T52" fmla="*/ 20 w 4"/>
                  <a:gd name="T53" fmla="*/ 9 h 3"/>
                  <a:gd name="T54" fmla="*/ 20 w 4"/>
                  <a:gd name="T55" fmla="*/ 5 h 3"/>
                  <a:gd name="T56" fmla="*/ 20 w 4"/>
                  <a:gd name="T57" fmla="*/ 5 h 3"/>
                  <a:gd name="T58" fmla="*/ 20 w 4"/>
                  <a:gd name="T59" fmla="*/ 5 h 3"/>
                  <a:gd name="T60" fmla="*/ 20 w 4"/>
                  <a:gd name="T61" fmla="*/ 5 h 3"/>
                  <a:gd name="T62" fmla="*/ 20 w 4"/>
                  <a:gd name="T63" fmla="*/ 5 h 3"/>
                  <a:gd name="T64" fmla="*/ 20 w 4"/>
                  <a:gd name="T65" fmla="*/ 0 h 3"/>
                  <a:gd name="T66" fmla="*/ 20 w 4"/>
                  <a:gd name="T67" fmla="*/ 0 h 3"/>
                  <a:gd name="T68" fmla="*/ 20 w 4"/>
                  <a:gd name="T69" fmla="*/ 0 h 3"/>
                  <a:gd name="T70" fmla="*/ 20 w 4"/>
                  <a:gd name="T71" fmla="*/ 0 h 3"/>
                  <a:gd name="T72" fmla="*/ 20 w 4"/>
                  <a:gd name="T73" fmla="*/ 5 h 3"/>
                  <a:gd name="T74" fmla="*/ 15 w 4"/>
                  <a:gd name="T75" fmla="*/ 5 h 3"/>
                  <a:gd name="T76" fmla="*/ 15 w 4"/>
                  <a:gd name="T77" fmla="*/ 5 h 3"/>
                  <a:gd name="T78" fmla="*/ 10 w 4"/>
                  <a:gd name="T79" fmla="*/ 9 h 3"/>
                  <a:gd name="T80" fmla="*/ 10 w 4"/>
                  <a:gd name="T81" fmla="*/ 9 h 3"/>
                  <a:gd name="T82" fmla="*/ 10 w 4"/>
                  <a:gd name="T83" fmla="*/ 9 h 3"/>
                  <a:gd name="T84" fmla="*/ 10 w 4"/>
                  <a:gd name="T85" fmla="*/ 9 h 3"/>
                  <a:gd name="T86" fmla="*/ 10 w 4"/>
                  <a:gd name="T87" fmla="*/ 14 h 3"/>
                  <a:gd name="T88" fmla="*/ 15 w 4"/>
                  <a:gd name="T89" fmla="*/ 14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66D"/>
              </a:solidFill>
              <a:ln w="12700" cmpd="sng">
                <a:solidFill>
                  <a:schemeClr val="tx1"/>
                </a:solidFill>
                <a:prstDash val="solid"/>
                <a:round/>
                <a:headEnd/>
                <a:tailEnd/>
              </a:ln>
            </p:spPr>
            <p:txBody>
              <a:bodyPr/>
              <a:lstStyle/>
              <a:p>
                <a:endParaRPr lang="en-US"/>
              </a:p>
            </p:txBody>
          </p:sp>
          <p:sp>
            <p:nvSpPr>
              <p:cNvPr id="50251" name="Freeform 29"/>
              <p:cNvSpPr>
                <a:spLocks/>
              </p:cNvSpPr>
              <p:nvPr/>
            </p:nvSpPr>
            <p:spPr bwMode="auto">
              <a:xfrm>
                <a:off x="978" y="3610"/>
                <a:ext cx="43" cy="30"/>
              </a:xfrm>
              <a:custGeom>
                <a:avLst/>
                <a:gdLst>
                  <a:gd name="T0" fmla="*/ 33 w 9"/>
                  <a:gd name="T1" fmla="*/ 0 h 6"/>
                  <a:gd name="T2" fmla="*/ 19 w 9"/>
                  <a:gd name="T3" fmla="*/ 0 h 6"/>
                  <a:gd name="T4" fmla="*/ 14 w 9"/>
                  <a:gd name="T5" fmla="*/ 5 h 6"/>
                  <a:gd name="T6" fmla="*/ 14 w 9"/>
                  <a:gd name="T7" fmla="*/ 5 h 6"/>
                  <a:gd name="T8" fmla="*/ 14 w 9"/>
                  <a:gd name="T9" fmla="*/ 10 h 6"/>
                  <a:gd name="T10" fmla="*/ 14 w 9"/>
                  <a:gd name="T11" fmla="*/ 15 h 6"/>
                  <a:gd name="T12" fmla="*/ 10 w 9"/>
                  <a:gd name="T13" fmla="*/ 15 h 6"/>
                  <a:gd name="T14" fmla="*/ 10 w 9"/>
                  <a:gd name="T15" fmla="*/ 15 h 6"/>
                  <a:gd name="T16" fmla="*/ 5 w 9"/>
                  <a:gd name="T17" fmla="*/ 15 h 6"/>
                  <a:gd name="T18" fmla="*/ 5 w 9"/>
                  <a:gd name="T19" fmla="*/ 20 h 6"/>
                  <a:gd name="T20" fmla="*/ 5 w 9"/>
                  <a:gd name="T21" fmla="*/ 25 h 6"/>
                  <a:gd name="T22" fmla="*/ 0 w 9"/>
                  <a:gd name="T23" fmla="*/ 25 h 6"/>
                  <a:gd name="T24" fmla="*/ 0 w 9"/>
                  <a:gd name="T25" fmla="*/ 30 h 6"/>
                  <a:gd name="T26" fmla="*/ 0 w 9"/>
                  <a:gd name="T27" fmla="*/ 30 h 6"/>
                  <a:gd name="T28" fmla="*/ 0 w 9"/>
                  <a:gd name="T29" fmla="*/ 30 h 6"/>
                  <a:gd name="T30" fmla="*/ 0 w 9"/>
                  <a:gd name="T31" fmla="*/ 30 h 6"/>
                  <a:gd name="T32" fmla="*/ 0 w 9"/>
                  <a:gd name="T33" fmla="*/ 30 h 6"/>
                  <a:gd name="T34" fmla="*/ 0 w 9"/>
                  <a:gd name="T35" fmla="*/ 30 h 6"/>
                  <a:gd name="T36" fmla="*/ 0 w 9"/>
                  <a:gd name="T37" fmla="*/ 30 h 6"/>
                  <a:gd name="T38" fmla="*/ 5 w 9"/>
                  <a:gd name="T39" fmla="*/ 30 h 6"/>
                  <a:gd name="T40" fmla="*/ 10 w 9"/>
                  <a:gd name="T41" fmla="*/ 30 h 6"/>
                  <a:gd name="T42" fmla="*/ 14 w 9"/>
                  <a:gd name="T43" fmla="*/ 25 h 6"/>
                  <a:gd name="T44" fmla="*/ 29 w 9"/>
                  <a:gd name="T45" fmla="*/ 15 h 6"/>
                  <a:gd name="T46" fmla="*/ 33 w 9"/>
                  <a:gd name="T47" fmla="*/ 10 h 6"/>
                  <a:gd name="T48" fmla="*/ 38 w 9"/>
                  <a:gd name="T49" fmla="*/ 10 h 6"/>
                  <a:gd name="T50" fmla="*/ 43 w 9"/>
                  <a:gd name="T51" fmla="*/ 5 h 6"/>
                  <a:gd name="T52" fmla="*/ 43 w 9"/>
                  <a:gd name="T53" fmla="*/ 5 h 6"/>
                  <a:gd name="T54" fmla="*/ 43 w 9"/>
                  <a:gd name="T55" fmla="*/ 5 h 6"/>
                  <a:gd name="T56" fmla="*/ 38 w 9"/>
                  <a:gd name="T57" fmla="*/ 0 h 6"/>
                  <a:gd name="T58" fmla="*/ 38 w 9"/>
                  <a:gd name="T59" fmla="*/ 0 h 6"/>
                  <a:gd name="T60" fmla="*/ 38 w 9"/>
                  <a:gd name="T61" fmla="*/ 0 h 6"/>
                  <a:gd name="T62" fmla="*/ 38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0252" name="Freeform 30"/>
              <p:cNvSpPr>
                <a:spLocks/>
              </p:cNvSpPr>
              <p:nvPr/>
            </p:nvSpPr>
            <p:spPr bwMode="auto">
              <a:xfrm>
                <a:off x="934" y="3632"/>
                <a:ext cx="44" cy="34"/>
              </a:xfrm>
              <a:custGeom>
                <a:avLst/>
                <a:gdLst>
                  <a:gd name="T0" fmla="*/ 39 w 9"/>
                  <a:gd name="T1" fmla="*/ 15 h 7"/>
                  <a:gd name="T2" fmla="*/ 39 w 9"/>
                  <a:gd name="T3" fmla="*/ 5 h 7"/>
                  <a:gd name="T4" fmla="*/ 24 w 9"/>
                  <a:gd name="T5" fmla="*/ 15 h 7"/>
                  <a:gd name="T6" fmla="*/ 20 w 9"/>
                  <a:gd name="T7" fmla="*/ 19 h 7"/>
                  <a:gd name="T8" fmla="*/ 20 w 9"/>
                  <a:gd name="T9" fmla="*/ 19 h 7"/>
                  <a:gd name="T10" fmla="*/ 10 w 9"/>
                  <a:gd name="T11" fmla="*/ 24 h 7"/>
                  <a:gd name="T12" fmla="*/ 5 w 9"/>
                  <a:gd name="T13" fmla="*/ 29 h 7"/>
                  <a:gd name="T14" fmla="*/ 0 w 9"/>
                  <a:gd name="T15" fmla="*/ 29 h 7"/>
                  <a:gd name="T16" fmla="*/ 10 w 9"/>
                  <a:gd name="T17" fmla="*/ 29 h 7"/>
                  <a:gd name="T18" fmla="*/ 15 w 9"/>
                  <a:gd name="T19" fmla="*/ 24 h 7"/>
                  <a:gd name="T20" fmla="*/ 29 w 9"/>
                  <a:gd name="T21" fmla="*/ 19 h 7"/>
                  <a:gd name="T22" fmla="*/ 39 w 9"/>
                  <a:gd name="T23" fmla="*/ 15 h 7"/>
                  <a:gd name="T24" fmla="*/ 39 w 9"/>
                  <a:gd name="T25" fmla="*/ 15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0253" name="Freeform 31"/>
              <p:cNvSpPr>
                <a:spLocks/>
              </p:cNvSpPr>
              <p:nvPr/>
            </p:nvSpPr>
            <p:spPr bwMode="auto">
              <a:xfrm>
                <a:off x="934" y="3637"/>
                <a:ext cx="39" cy="29"/>
              </a:xfrm>
              <a:custGeom>
                <a:avLst/>
                <a:gdLst>
                  <a:gd name="T0" fmla="*/ 39 w 8"/>
                  <a:gd name="T1" fmla="*/ 10 h 6"/>
                  <a:gd name="T2" fmla="*/ 39 w 8"/>
                  <a:gd name="T3" fmla="*/ 5 h 6"/>
                  <a:gd name="T4" fmla="*/ 39 w 8"/>
                  <a:gd name="T5" fmla="*/ 5 h 6"/>
                  <a:gd name="T6" fmla="*/ 39 w 8"/>
                  <a:gd name="T7" fmla="*/ 0 h 6"/>
                  <a:gd name="T8" fmla="*/ 39 w 8"/>
                  <a:gd name="T9" fmla="*/ 0 h 6"/>
                  <a:gd name="T10" fmla="*/ 39 w 8"/>
                  <a:gd name="T11" fmla="*/ 0 h 6"/>
                  <a:gd name="T12" fmla="*/ 39 w 8"/>
                  <a:gd name="T13" fmla="*/ 0 h 6"/>
                  <a:gd name="T14" fmla="*/ 39 w 8"/>
                  <a:gd name="T15" fmla="*/ 0 h 6"/>
                  <a:gd name="T16" fmla="*/ 39 w 8"/>
                  <a:gd name="T17" fmla="*/ 0 h 6"/>
                  <a:gd name="T18" fmla="*/ 39 w 8"/>
                  <a:gd name="T19" fmla="*/ 0 h 6"/>
                  <a:gd name="T20" fmla="*/ 34 w 8"/>
                  <a:gd name="T21" fmla="*/ 0 h 6"/>
                  <a:gd name="T22" fmla="*/ 34 w 8"/>
                  <a:gd name="T23" fmla="*/ 0 h 6"/>
                  <a:gd name="T24" fmla="*/ 29 w 8"/>
                  <a:gd name="T25" fmla="*/ 0 h 6"/>
                  <a:gd name="T26" fmla="*/ 24 w 8"/>
                  <a:gd name="T27" fmla="*/ 5 h 6"/>
                  <a:gd name="T28" fmla="*/ 24 w 8"/>
                  <a:gd name="T29" fmla="*/ 10 h 6"/>
                  <a:gd name="T30" fmla="*/ 24 w 8"/>
                  <a:gd name="T31" fmla="*/ 10 h 6"/>
                  <a:gd name="T32" fmla="*/ 20 w 8"/>
                  <a:gd name="T33" fmla="*/ 10 h 6"/>
                  <a:gd name="T34" fmla="*/ 20 w 8"/>
                  <a:gd name="T35" fmla="*/ 10 h 6"/>
                  <a:gd name="T36" fmla="*/ 20 w 8"/>
                  <a:gd name="T37" fmla="*/ 10 h 6"/>
                  <a:gd name="T38" fmla="*/ 20 w 8"/>
                  <a:gd name="T39" fmla="*/ 15 h 6"/>
                  <a:gd name="T40" fmla="*/ 20 w 8"/>
                  <a:gd name="T41" fmla="*/ 15 h 6"/>
                  <a:gd name="T42" fmla="*/ 20 w 8"/>
                  <a:gd name="T43" fmla="*/ 15 h 6"/>
                  <a:gd name="T44" fmla="*/ 20 w 8"/>
                  <a:gd name="T45" fmla="*/ 15 h 6"/>
                  <a:gd name="T46" fmla="*/ 10 w 8"/>
                  <a:gd name="T47" fmla="*/ 19 h 6"/>
                  <a:gd name="T48" fmla="*/ 10 w 8"/>
                  <a:gd name="T49" fmla="*/ 19 h 6"/>
                  <a:gd name="T50" fmla="*/ 10 w 8"/>
                  <a:gd name="T51" fmla="*/ 19 h 6"/>
                  <a:gd name="T52" fmla="*/ 10 w 8"/>
                  <a:gd name="T53" fmla="*/ 19 h 6"/>
                  <a:gd name="T54" fmla="*/ 5 w 8"/>
                  <a:gd name="T55" fmla="*/ 19 h 6"/>
                  <a:gd name="T56" fmla="*/ 5 w 8"/>
                  <a:gd name="T57" fmla="*/ 24 h 6"/>
                  <a:gd name="T58" fmla="*/ 5 w 8"/>
                  <a:gd name="T59" fmla="*/ 24 h 6"/>
                  <a:gd name="T60" fmla="*/ 0 w 8"/>
                  <a:gd name="T61" fmla="*/ 24 h 6"/>
                  <a:gd name="T62" fmla="*/ 0 w 8"/>
                  <a:gd name="T63" fmla="*/ 24 h 6"/>
                  <a:gd name="T64" fmla="*/ 0 w 8"/>
                  <a:gd name="T65" fmla="*/ 24 h 6"/>
                  <a:gd name="T66" fmla="*/ 5 w 8"/>
                  <a:gd name="T67" fmla="*/ 29 h 6"/>
                  <a:gd name="T68" fmla="*/ 5 w 8"/>
                  <a:gd name="T69" fmla="*/ 29 h 6"/>
                  <a:gd name="T70" fmla="*/ 5 w 8"/>
                  <a:gd name="T71" fmla="*/ 29 h 6"/>
                  <a:gd name="T72" fmla="*/ 5 w 8"/>
                  <a:gd name="T73" fmla="*/ 29 h 6"/>
                  <a:gd name="T74" fmla="*/ 10 w 8"/>
                  <a:gd name="T75" fmla="*/ 24 h 6"/>
                  <a:gd name="T76" fmla="*/ 10 w 8"/>
                  <a:gd name="T77" fmla="*/ 24 h 6"/>
                  <a:gd name="T78" fmla="*/ 15 w 8"/>
                  <a:gd name="T79" fmla="*/ 24 h 6"/>
                  <a:gd name="T80" fmla="*/ 15 w 8"/>
                  <a:gd name="T81" fmla="*/ 19 h 6"/>
                  <a:gd name="T82" fmla="*/ 15 w 8"/>
                  <a:gd name="T83" fmla="*/ 19 h 6"/>
                  <a:gd name="T84" fmla="*/ 24 w 8"/>
                  <a:gd name="T85" fmla="*/ 19 h 6"/>
                  <a:gd name="T86" fmla="*/ 24 w 8"/>
                  <a:gd name="T87" fmla="*/ 15 h 6"/>
                  <a:gd name="T88" fmla="*/ 29 w 8"/>
                  <a:gd name="T89" fmla="*/ 15 h 6"/>
                  <a:gd name="T90" fmla="*/ 34 w 8"/>
                  <a:gd name="T91" fmla="*/ 15 h 6"/>
                  <a:gd name="T92" fmla="*/ 34 w 8"/>
                  <a:gd name="T93" fmla="*/ 10 h 6"/>
                  <a:gd name="T94" fmla="*/ 34 w 8"/>
                  <a:gd name="T95" fmla="*/ 10 h 6"/>
                  <a:gd name="T96" fmla="*/ 39 w 8"/>
                  <a:gd name="T97" fmla="*/ 10 h 6"/>
                  <a:gd name="T98" fmla="*/ 39 w 8"/>
                  <a:gd name="T99" fmla="*/ 10 h 6"/>
                  <a:gd name="T100" fmla="*/ 39 w 8"/>
                  <a:gd name="T101" fmla="*/ 10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0254" name="Freeform 32"/>
              <p:cNvSpPr>
                <a:spLocks/>
              </p:cNvSpPr>
              <p:nvPr/>
            </p:nvSpPr>
            <p:spPr bwMode="auto">
              <a:xfrm>
                <a:off x="909" y="3676"/>
                <a:ext cx="5" cy="5"/>
              </a:xfrm>
              <a:custGeom>
                <a:avLst/>
                <a:gdLst>
                  <a:gd name="T0" fmla="*/ 5 w 1"/>
                  <a:gd name="T1" fmla="*/ 0 h 1"/>
                  <a:gd name="T2" fmla="*/ 0 w 1"/>
                  <a:gd name="T3" fmla="*/ 0 h 1"/>
                  <a:gd name="T4" fmla="*/ 0 w 1"/>
                  <a:gd name="T5" fmla="*/ 5 h 1"/>
                  <a:gd name="T6" fmla="*/ 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0255" name="Freeform 33"/>
              <p:cNvSpPr>
                <a:spLocks/>
              </p:cNvSpPr>
              <p:nvPr/>
            </p:nvSpPr>
            <p:spPr bwMode="auto">
              <a:xfrm>
                <a:off x="909" y="3676"/>
                <a:ext cx="5" cy="5"/>
              </a:xfrm>
              <a:custGeom>
                <a:avLst/>
                <a:gdLst>
                  <a:gd name="T0" fmla="*/ 5 w 1"/>
                  <a:gd name="T1" fmla="*/ 0 h 1"/>
                  <a:gd name="T2" fmla="*/ 5 w 1"/>
                  <a:gd name="T3" fmla="*/ 0 h 1"/>
                  <a:gd name="T4" fmla="*/ 5 w 1"/>
                  <a:gd name="T5" fmla="*/ 0 h 1"/>
                  <a:gd name="T6" fmla="*/ 5 w 1"/>
                  <a:gd name="T7" fmla="*/ 0 h 1"/>
                  <a:gd name="T8" fmla="*/ 0 w 1"/>
                  <a:gd name="T9" fmla="*/ 0 h 1"/>
                  <a:gd name="T10" fmla="*/ 0 w 1"/>
                  <a:gd name="T11" fmla="*/ 0 h 1"/>
                  <a:gd name="T12" fmla="*/ 0 w 1"/>
                  <a:gd name="T13" fmla="*/ 0 h 1"/>
                  <a:gd name="T14" fmla="*/ 0 w 1"/>
                  <a:gd name="T15" fmla="*/ 0 h 1"/>
                  <a:gd name="T16" fmla="*/ 0 w 1"/>
                  <a:gd name="T17" fmla="*/ 5 h 1"/>
                  <a:gd name="T18" fmla="*/ 0 w 1"/>
                  <a:gd name="T19" fmla="*/ 5 h 1"/>
                  <a:gd name="T20" fmla="*/ 0 w 1"/>
                  <a:gd name="T21" fmla="*/ 5 h 1"/>
                  <a:gd name="T22" fmla="*/ 0 w 1"/>
                  <a:gd name="T23" fmla="*/ 5 h 1"/>
                  <a:gd name="T24" fmla="*/ 0 w 1"/>
                  <a:gd name="T25" fmla="*/ 5 h 1"/>
                  <a:gd name="T26" fmla="*/ 5 w 1"/>
                  <a:gd name="T27" fmla="*/ 5 h 1"/>
                  <a:gd name="T28" fmla="*/ 5 w 1"/>
                  <a:gd name="T29" fmla="*/ 0 h 1"/>
                  <a:gd name="T30" fmla="*/ 5 w 1"/>
                  <a:gd name="T31" fmla="*/ 0 h 1"/>
                  <a:gd name="T32" fmla="*/ 5 w 1"/>
                  <a:gd name="T33" fmla="*/ 0 h 1"/>
                  <a:gd name="T34" fmla="*/ 5 w 1"/>
                  <a:gd name="T35" fmla="*/ 0 h 1"/>
                  <a:gd name="T36" fmla="*/ 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0256" name="Freeform 34"/>
              <p:cNvSpPr>
                <a:spLocks/>
              </p:cNvSpPr>
              <p:nvPr/>
            </p:nvSpPr>
            <p:spPr bwMode="auto">
              <a:xfrm>
                <a:off x="870" y="3682"/>
                <a:ext cx="14" cy="14"/>
              </a:xfrm>
              <a:custGeom>
                <a:avLst/>
                <a:gdLst>
                  <a:gd name="T0" fmla="*/ 9 w 3"/>
                  <a:gd name="T1" fmla="*/ 5 h 3"/>
                  <a:gd name="T2" fmla="*/ 14 w 3"/>
                  <a:gd name="T3" fmla="*/ 5 h 3"/>
                  <a:gd name="T4" fmla="*/ 9 w 3"/>
                  <a:gd name="T5" fmla="*/ 5 h 3"/>
                  <a:gd name="T6" fmla="*/ 14 w 3"/>
                  <a:gd name="T7" fmla="*/ 9 h 3"/>
                  <a:gd name="T8" fmla="*/ 9 w 3"/>
                  <a:gd name="T9" fmla="*/ 9 h 3"/>
                  <a:gd name="T10" fmla="*/ 5 w 3"/>
                  <a:gd name="T11" fmla="*/ 14 h 3"/>
                  <a:gd name="T12" fmla="*/ 0 w 3"/>
                  <a:gd name="T13" fmla="*/ 14 h 3"/>
                  <a:gd name="T14" fmla="*/ 5 w 3"/>
                  <a:gd name="T15" fmla="*/ 5 h 3"/>
                  <a:gd name="T16" fmla="*/ 9 w 3"/>
                  <a:gd name="T17" fmla="*/ 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0257" name="Freeform 35"/>
              <p:cNvSpPr>
                <a:spLocks/>
              </p:cNvSpPr>
              <p:nvPr/>
            </p:nvSpPr>
            <p:spPr bwMode="auto">
              <a:xfrm>
                <a:off x="875" y="3684"/>
                <a:ext cx="14" cy="9"/>
              </a:xfrm>
              <a:custGeom>
                <a:avLst/>
                <a:gdLst>
                  <a:gd name="T0" fmla="*/ 9 w 3"/>
                  <a:gd name="T1" fmla="*/ 0 h 2"/>
                  <a:gd name="T2" fmla="*/ 9 w 3"/>
                  <a:gd name="T3" fmla="*/ 0 h 2"/>
                  <a:gd name="T4" fmla="*/ 9 w 3"/>
                  <a:gd name="T5" fmla="*/ 0 h 2"/>
                  <a:gd name="T6" fmla="*/ 9 w 3"/>
                  <a:gd name="T7" fmla="*/ 0 h 2"/>
                  <a:gd name="T8" fmla="*/ 14 w 3"/>
                  <a:gd name="T9" fmla="*/ 0 h 2"/>
                  <a:gd name="T10" fmla="*/ 14 w 3"/>
                  <a:gd name="T11" fmla="*/ 0 h 2"/>
                  <a:gd name="T12" fmla="*/ 14 w 3"/>
                  <a:gd name="T13" fmla="*/ 0 h 2"/>
                  <a:gd name="T14" fmla="*/ 14 w 3"/>
                  <a:gd name="T15" fmla="*/ 0 h 2"/>
                  <a:gd name="T16" fmla="*/ 14 w 3"/>
                  <a:gd name="T17" fmla="*/ 0 h 2"/>
                  <a:gd name="T18" fmla="*/ 14 w 3"/>
                  <a:gd name="T19" fmla="*/ 0 h 2"/>
                  <a:gd name="T20" fmla="*/ 14 w 3"/>
                  <a:gd name="T21" fmla="*/ 0 h 2"/>
                  <a:gd name="T22" fmla="*/ 9 w 3"/>
                  <a:gd name="T23" fmla="*/ 0 h 2"/>
                  <a:gd name="T24" fmla="*/ 9 w 3"/>
                  <a:gd name="T25" fmla="*/ 5 h 2"/>
                  <a:gd name="T26" fmla="*/ 14 w 3"/>
                  <a:gd name="T27" fmla="*/ 5 h 2"/>
                  <a:gd name="T28" fmla="*/ 14 w 3"/>
                  <a:gd name="T29" fmla="*/ 5 h 2"/>
                  <a:gd name="T30" fmla="*/ 14 w 3"/>
                  <a:gd name="T31" fmla="*/ 5 h 2"/>
                  <a:gd name="T32" fmla="*/ 9 w 3"/>
                  <a:gd name="T33" fmla="*/ 5 h 2"/>
                  <a:gd name="T34" fmla="*/ 9 w 3"/>
                  <a:gd name="T35" fmla="*/ 5 h 2"/>
                  <a:gd name="T36" fmla="*/ 9 w 3"/>
                  <a:gd name="T37" fmla="*/ 5 h 2"/>
                  <a:gd name="T38" fmla="*/ 9 w 3"/>
                  <a:gd name="T39" fmla="*/ 5 h 2"/>
                  <a:gd name="T40" fmla="*/ 9 w 3"/>
                  <a:gd name="T41" fmla="*/ 5 h 2"/>
                  <a:gd name="T42" fmla="*/ 5 w 3"/>
                  <a:gd name="T43" fmla="*/ 9 h 2"/>
                  <a:gd name="T44" fmla="*/ 5 w 3"/>
                  <a:gd name="T45" fmla="*/ 9 h 2"/>
                  <a:gd name="T46" fmla="*/ 5 w 3"/>
                  <a:gd name="T47" fmla="*/ 9 h 2"/>
                  <a:gd name="T48" fmla="*/ 0 w 3"/>
                  <a:gd name="T49" fmla="*/ 9 h 2"/>
                  <a:gd name="T50" fmla="*/ 0 w 3"/>
                  <a:gd name="T51" fmla="*/ 9 h 2"/>
                  <a:gd name="T52" fmla="*/ 0 w 3"/>
                  <a:gd name="T53" fmla="*/ 5 h 2"/>
                  <a:gd name="T54" fmla="*/ 5 w 3"/>
                  <a:gd name="T55" fmla="*/ 5 h 2"/>
                  <a:gd name="T56" fmla="*/ 5 w 3"/>
                  <a:gd name="T57" fmla="*/ 5 h 2"/>
                  <a:gd name="T58" fmla="*/ 5 w 3"/>
                  <a:gd name="T59" fmla="*/ 5 h 2"/>
                  <a:gd name="T60" fmla="*/ 5 w 3"/>
                  <a:gd name="T61" fmla="*/ 0 h 2"/>
                  <a:gd name="T62" fmla="*/ 9 w 3"/>
                  <a:gd name="T63" fmla="*/ 0 h 2"/>
                  <a:gd name="T64" fmla="*/ 9 w 3"/>
                  <a:gd name="T65" fmla="*/ 0 h 2"/>
                  <a:gd name="T66" fmla="*/ 9 w 3"/>
                  <a:gd name="T67" fmla="*/ 0 h 2"/>
                  <a:gd name="T68" fmla="*/ 9 w 3"/>
                  <a:gd name="T69" fmla="*/ 0 h 2"/>
                  <a:gd name="T70" fmla="*/ 9 w 3"/>
                  <a:gd name="T71" fmla="*/ 0 h 2"/>
                  <a:gd name="T72" fmla="*/ 9 w 3"/>
                  <a:gd name="T73" fmla="*/ 0 h 2"/>
                  <a:gd name="T74" fmla="*/ 9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0258" name="Freeform 36"/>
              <p:cNvSpPr>
                <a:spLocks/>
              </p:cNvSpPr>
              <p:nvPr/>
            </p:nvSpPr>
            <p:spPr bwMode="auto">
              <a:xfrm>
                <a:off x="833" y="3690"/>
                <a:ext cx="19" cy="10"/>
              </a:xfrm>
              <a:custGeom>
                <a:avLst/>
                <a:gdLst>
                  <a:gd name="T0" fmla="*/ 14 w 4"/>
                  <a:gd name="T1" fmla="*/ 5 h 2"/>
                  <a:gd name="T2" fmla="*/ 14 w 4"/>
                  <a:gd name="T3" fmla="*/ 0 h 2"/>
                  <a:gd name="T4" fmla="*/ 19 w 4"/>
                  <a:gd name="T5" fmla="*/ 0 h 2"/>
                  <a:gd name="T6" fmla="*/ 19 w 4"/>
                  <a:gd name="T7" fmla="*/ 5 h 2"/>
                  <a:gd name="T8" fmla="*/ 5 w 4"/>
                  <a:gd name="T9" fmla="*/ 10 h 2"/>
                  <a:gd name="T10" fmla="*/ 14 w 4"/>
                  <a:gd name="T11" fmla="*/ 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0259" name="Freeform 37"/>
              <p:cNvSpPr>
                <a:spLocks/>
              </p:cNvSpPr>
              <p:nvPr/>
            </p:nvSpPr>
            <p:spPr bwMode="auto">
              <a:xfrm>
                <a:off x="838" y="3690"/>
                <a:ext cx="14" cy="10"/>
              </a:xfrm>
              <a:custGeom>
                <a:avLst/>
                <a:gdLst>
                  <a:gd name="T0" fmla="*/ 9 w 3"/>
                  <a:gd name="T1" fmla="*/ 5 h 2"/>
                  <a:gd name="T2" fmla="*/ 9 w 3"/>
                  <a:gd name="T3" fmla="*/ 5 h 2"/>
                  <a:gd name="T4" fmla="*/ 9 w 3"/>
                  <a:gd name="T5" fmla="*/ 0 h 2"/>
                  <a:gd name="T6" fmla="*/ 9 w 3"/>
                  <a:gd name="T7" fmla="*/ 0 h 2"/>
                  <a:gd name="T8" fmla="*/ 9 w 3"/>
                  <a:gd name="T9" fmla="*/ 0 h 2"/>
                  <a:gd name="T10" fmla="*/ 9 w 3"/>
                  <a:gd name="T11" fmla="*/ 0 h 2"/>
                  <a:gd name="T12" fmla="*/ 9 w 3"/>
                  <a:gd name="T13" fmla="*/ 0 h 2"/>
                  <a:gd name="T14" fmla="*/ 14 w 3"/>
                  <a:gd name="T15" fmla="*/ 0 h 2"/>
                  <a:gd name="T16" fmla="*/ 14 w 3"/>
                  <a:gd name="T17" fmla="*/ 0 h 2"/>
                  <a:gd name="T18" fmla="*/ 14 w 3"/>
                  <a:gd name="T19" fmla="*/ 0 h 2"/>
                  <a:gd name="T20" fmla="*/ 14 w 3"/>
                  <a:gd name="T21" fmla="*/ 5 h 2"/>
                  <a:gd name="T22" fmla="*/ 14 w 3"/>
                  <a:gd name="T23" fmla="*/ 5 h 2"/>
                  <a:gd name="T24" fmla="*/ 14 w 3"/>
                  <a:gd name="T25" fmla="*/ 5 h 2"/>
                  <a:gd name="T26" fmla="*/ 14 w 3"/>
                  <a:gd name="T27" fmla="*/ 5 h 2"/>
                  <a:gd name="T28" fmla="*/ 9 w 3"/>
                  <a:gd name="T29" fmla="*/ 10 h 2"/>
                  <a:gd name="T30" fmla="*/ 5 w 3"/>
                  <a:gd name="T31" fmla="*/ 10 h 2"/>
                  <a:gd name="T32" fmla="*/ 0 w 3"/>
                  <a:gd name="T33" fmla="*/ 10 h 2"/>
                  <a:gd name="T34" fmla="*/ 0 w 3"/>
                  <a:gd name="T35" fmla="*/ 10 h 2"/>
                  <a:gd name="T36" fmla="*/ 0 w 3"/>
                  <a:gd name="T37" fmla="*/ 10 h 2"/>
                  <a:gd name="T38" fmla="*/ 0 w 3"/>
                  <a:gd name="T39" fmla="*/ 10 h 2"/>
                  <a:gd name="T40" fmla="*/ 0 w 3"/>
                  <a:gd name="T41" fmla="*/ 10 h 2"/>
                  <a:gd name="T42" fmla="*/ 0 w 3"/>
                  <a:gd name="T43" fmla="*/ 10 h 2"/>
                  <a:gd name="T44" fmla="*/ 5 w 3"/>
                  <a:gd name="T45" fmla="*/ 10 h 2"/>
                  <a:gd name="T46" fmla="*/ 9 w 3"/>
                  <a:gd name="T47" fmla="*/ 5 h 2"/>
                  <a:gd name="T48" fmla="*/ 9 w 3"/>
                  <a:gd name="T49" fmla="*/ 5 h 2"/>
                  <a:gd name="T50" fmla="*/ 9 w 3"/>
                  <a:gd name="T51" fmla="*/ 5 h 2"/>
                  <a:gd name="T52" fmla="*/ 9 w 3"/>
                  <a:gd name="T53" fmla="*/ 5 h 2"/>
                  <a:gd name="T54" fmla="*/ 9 w 3"/>
                  <a:gd name="T55" fmla="*/ 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0260" name="Freeform 38"/>
              <p:cNvSpPr>
                <a:spLocks/>
              </p:cNvSpPr>
              <p:nvPr/>
            </p:nvSpPr>
            <p:spPr bwMode="auto">
              <a:xfrm>
                <a:off x="814" y="3691"/>
                <a:ext cx="10" cy="15"/>
              </a:xfrm>
              <a:custGeom>
                <a:avLst/>
                <a:gdLst>
                  <a:gd name="T0" fmla="*/ 5 w 2"/>
                  <a:gd name="T1" fmla="*/ 5 h 3"/>
                  <a:gd name="T2" fmla="*/ 0 w 2"/>
                  <a:gd name="T3" fmla="*/ 0 h 3"/>
                  <a:gd name="T4" fmla="*/ 0 w 2"/>
                  <a:gd name="T5" fmla="*/ 0 h 3"/>
                  <a:gd name="T6" fmla="*/ 5 w 2"/>
                  <a:gd name="T7" fmla="*/ 10 h 3"/>
                  <a:gd name="T8" fmla="*/ 0 w 2"/>
                  <a:gd name="T9" fmla="*/ 10 h 3"/>
                  <a:gd name="T10" fmla="*/ 0 w 2"/>
                  <a:gd name="T11" fmla="*/ 10 h 3"/>
                  <a:gd name="T12" fmla="*/ 0 w 2"/>
                  <a:gd name="T13" fmla="*/ 15 h 3"/>
                  <a:gd name="T14" fmla="*/ 5 w 2"/>
                  <a:gd name="T15" fmla="*/ 15 h 3"/>
                  <a:gd name="T16" fmla="*/ 5 w 2"/>
                  <a:gd name="T17" fmla="*/ 15 h 3"/>
                  <a:gd name="T18" fmla="*/ 10 w 2"/>
                  <a:gd name="T19" fmla="*/ 15 h 3"/>
                  <a:gd name="T20" fmla="*/ 10 w 2"/>
                  <a:gd name="T21" fmla="*/ 5 h 3"/>
                  <a:gd name="T22" fmla="*/ 10 w 2"/>
                  <a:gd name="T23" fmla="*/ 0 h 3"/>
                  <a:gd name="T24" fmla="*/ 5 w 2"/>
                  <a:gd name="T25" fmla="*/ 0 h 3"/>
                  <a:gd name="T26" fmla="*/ 5 w 2"/>
                  <a:gd name="T27" fmla="*/ 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0261" name="Freeform 39"/>
              <p:cNvSpPr>
                <a:spLocks/>
              </p:cNvSpPr>
              <p:nvPr/>
            </p:nvSpPr>
            <p:spPr bwMode="auto">
              <a:xfrm>
                <a:off x="814" y="3691"/>
                <a:ext cx="10" cy="15"/>
              </a:xfrm>
              <a:custGeom>
                <a:avLst/>
                <a:gdLst>
                  <a:gd name="T0" fmla="*/ 5 w 2"/>
                  <a:gd name="T1" fmla="*/ 5 h 3"/>
                  <a:gd name="T2" fmla="*/ 5 w 2"/>
                  <a:gd name="T3" fmla="*/ 0 h 3"/>
                  <a:gd name="T4" fmla="*/ 5 w 2"/>
                  <a:gd name="T5" fmla="*/ 0 h 3"/>
                  <a:gd name="T6" fmla="*/ 5 w 2"/>
                  <a:gd name="T7" fmla="*/ 0 h 3"/>
                  <a:gd name="T8" fmla="*/ 0 w 2"/>
                  <a:gd name="T9" fmla="*/ 0 h 3"/>
                  <a:gd name="T10" fmla="*/ 0 w 2"/>
                  <a:gd name="T11" fmla="*/ 0 h 3"/>
                  <a:gd name="T12" fmla="*/ 0 w 2"/>
                  <a:gd name="T13" fmla="*/ 5 h 3"/>
                  <a:gd name="T14" fmla="*/ 5 w 2"/>
                  <a:gd name="T15" fmla="*/ 5 h 3"/>
                  <a:gd name="T16" fmla="*/ 5 w 2"/>
                  <a:gd name="T17" fmla="*/ 5 h 3"/>
                  <a:gd name="T18" fmla="*/ 5 w 2"/>
                  <a:gd name="T19" fmla="*/ 10 h 3"/>
                  <a:gd name="T20" fmla="*/ 0 w 2"/>
                  <a:gd name="T21" fmla="*/ 10 h 3"/>
                  <a:gd name="T22" fmla="*/ 0 w 2"/>
                  <a:gd name="T23" fmla="*/ 10 h 3"/>
                  <a:gd name="T24" fmla="*/ 0 w 2"/>
                  <a:gd name="T25" fmla="*/ 10 h 3"/>
                  <a:gd name="T26" fmla="*/ 0 w 2"/>
                  <a:gd name="T27" fmla="*/ 10 h 3"/>
                  <a:gd name="T28" fmla="*/ 0 w 2"/>
                  <a:gd name="T29" fmla="*/ 10 h 3"/>
                  <a:gd name="T30" fmla="*/ 0 w 2"/>
                  <a:gd name="T31" fmla="*/ 10 h 3"/>
                  <a:gd name="T32" fmla="*/ 0 w 2"/>
                  <a:gd name="T33" fmla="*/ 15 h 3"/>
                  <a:gd name="T34" fmla="*/ 5 w 2"/>
                  <a:gd name="T35" fmla="*/ 15 h 3"/>
                  <a:gd name="T36" fmla="*/ 5 w 2"/>
                  <a:gd name="T37" fmla="*/ 15 h 3"/>
                  <a:gd name="T38" fmla="*/ 5 w 2"/>
                  <a:gd name="T39" fmla="*/ 15 h 3"/>
                  <a:gd name="T40" fmla="*/ 5 w 2"/>
                  <a:gd name="T41" fmla="*/ 15 h 3"/>
                  <a:gd name="T42" fmla="*/ 5 w 2"/>
                  <a:gd name="T43" fmla="*/ 15 h 3"/>
                  <a:gd name="T44" fmla="*/ 10 w 2"/>
                  <a:gd name="T45" fmla="*/ 15 h 3"/>
                  <a:gd name="T46" fmla="*/ 10 w 2"/>
                  <a:gd name="T47" fmla="*/ 10 h 3"/>
                  <a:gd name="T48" fmla="*/ 10 w 2"/>
                  <a:gd name="T49" fmla="*/ 5 h 3"/>
                  <a:gd name="T50" fmla="*/ 10 w 2"/>
                  <a:gd name="T51" fmla="*/ 5 h 3"/>
                  <a:gd name="T52" fmla="*/ 10 w 2"/>
                  <a:gd name="T53" fmla="*/ 5 h 3"/>
                  <a:gd name="T54" fmla="*/ 10 w 2"/>
                  <a:gd name="T55" fmla="*/ 0 h 3"/>
                  <a:gd name="T56" fmla="*/ 10 w 2"/>
                  <a:gd name="T57" fmla="*/ 0 h 3"/>
                  <a:gd name="T58" fmla="*/ 10 w 2"/>
                  <a:gd name="T59" fmla="*/ 0 h 3"/>
                  <a:gd name="T60" fmla="*/ 5 w 2"/>
                  <a:gd name="T61" fmla="*/ 0 h 3"/>
                  <a:gd name="T62" fmla="*/ 5 w 2"/>
                  <a:gd name="T63" fmla="*/ 0 h 3"/>
                  <a:gd name="T64" fmla="*/ 5 w 2"/>
                  <a:gd name="T65" fmla="*/ 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0262" name="Freeform 40"/>
              <p:cNvSpPr>
                <a:spLocks/>
              </p:cNvSpPr>
              <p:nvPr/>
            </p:nvSpPr>
            <p:spPr bwMode="auto">
              <a:xfrm>
                <a:off x="795" y="3693"/>
                <a:ext cx="15" cy="15"/>
              </a:xfrm>
              <a:custGeom>
                <a:avLst/>
                <a:gdLst>
                  <a:gd name="T0" fmla="*/ 15 w 3"/>
                  <a:gd name="T1" fmla="*/ 15 h 3"/>
                  <a:gd name="T2" fmla="*/ 15 w 3"/>
                  <a:gd name="T3" fmla="*/ 15 h 3"/>
                  <a:gd name="T4" fmla="*/ 15 w 3"/>
                  <a:gd name="T5" fmla="*/ 15 h 3"/>
                  <a:gd name="T6" fmla="*/ 15 w 3"/>
                  <a:gd name="T7" fmla="*/ 15 h 3"/>
                  <a:gd name="T8" fmla="*/ 15 w 3"/>
                  <a:gd name="T9" fmla="*/ 15 h 3"/>
                  <a:gd name="T10" fmla="*/ 15 w 3"/>
                  <a:gd name="T11" fmla="*/ 15 h 3"/>
                  <a:gd name="T12" fmla="*/ 10 w 3"/>
                  <a:gd name="T13" fmla="*/ 10 h 3"/>
                  <a:gd name="T14" fmla="*/ 5 w 3"/>
                  <a:gd name="T15" fmla="*/ 5 h 3"/>
                  <a:gd name="T16" fmla="*/ 5 w 3"/>
                  <a:gd name="T17" fmla="*/ 5 h 3"/>
                  <a:gd name="T18" fmla="*/ 5 w 3"/>
                  <a:gd name="T19" fmla="*/ 5 h 3"/>
                  <a:gd name="T20" fmla="*/ 5 w 3"/>
                  <a:gd name="T21" fmla="*/ 5 h 3"/>
                  <a:gd name="T22" fmla="*/ 5 w 3"/>
                  <a:gd name="T23" fmla="*/ 5 h 3"/>
                  <a:gd name="T24" fmla="*/ 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5 h 3"/>
                  <a:gd name="T42" fmla="*/ 0 w 3"/>
                  <a:gd name="T43" fmla="*/ 5 h 3"/>
                  <a:gd name="T44" fmla="*/ 0 w 3"/>
                  <a:gd name="T45" fmla="*/ 5 h 3"/>
                  <a:gd name="T46" fmla="*/ 0 w 3"/>
                  <a:gd name="T47" fmla="*/ 5 h 3"/>
                  <a:gd name="T48" fmla="*/ 5 w 3"/>
                  <a:gd name="T49" fmla="*/ 5 h 3"/>
                  <a:gd name="T50" fmla="*/ 5 w 3"/>
                  <a:gd name="T51" fmla="*/ 10 h 3"/>
                  <a:gd name="T52" fmla="*/ 5 w 3"/>
                  <a:gd name="T53" fmla="*/ 10 h 3"/>
                  <a:gd name="T54" fmla="*/ 10 w 3"/>
                  <a:gd name="T55" fmla="*/ 15 h 3"/>
                  <a:gd name="T56" fmla="*/ 10 w 3"/>
                  <a:gd name="T57" fmla="*/ 15 h 3"/>
                  <a:gd name="T58" fmla="*/ 15 w 3"/>
                  <a:gd name="T59" fmla="*/ 15 h 3"/>
                  <a:gd name="T60" fmla="*/ 15 w 3"/>
                  <a:gd name="T61" fmla="*/ 15 h 3"/>
                  <a:gd name="T62" fmla="*/ 15 w 3"/>
                  <a:gd name="T63" fmla="*/ 15 h 3"/>
                  <a:gd name="T64" fmla="*/ 15 w 3"/>
                  <a:gd name="T65" fmla="*/ 15 h 3"/>
                  <a:gd name="T66" fmla="*/ 15 w 3"/>
                  <a:gd name="T67" fmla="*/ 1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0263" name="Freeform 41"/>
              <p:cNvSpPr>
                <a:spLocks/>
              </p:cNvSpPr>
              <p:nvPr/>
            </p:nvSpPr>
            <p:spPr bwMode="auto">
              <a:xfrm>
                <a:off x="768" y="3683"/>
                <a:ext cx="19" cy="10"/>
              </a:xfrm>
              <a:custGeom>
                <a:avLst/>
                <a:gdLst>
                  <a:gd name="T0" fmla="*/ 0 w 4"/>
                  <a:gd name="T1" fmla="*/ 5 h 2"/>
                  <a:gd name="T2" fmla="*/ 0 w 4"/>
                  <a:gd name="T3" fmla="*/ 5 h 2"/>
                  <a:gd name="T4" fmla="*/ 5 w 4"/>
                  <a:gd name="T5" fmla="*/ 0 h 2"/>
                  <a:gd name="T6" fmla="*/ 5 w 4"/>
                  <a:gd name="T7" fmla="*/ 0 h 2"/>
                  <a:gd name="T8" fmla="*/ 10 w 4"/>
                  <a:gd name="T9" fmla="*/ 0 h 2"/>
                  <a:gd name="T10" fmla="*/ 14 w 4"/>
                  <a:gd name="T11" fmla="*/ 0 h 2"/>
                  <a:gd name="T12" fmla="*/ 14 w 4"/>
                  <a:gd name="T13" fmla="*/ 0 h 2"/>
                  <a:gd name="T14" fmla="*/ 14 w 4"/>
                  <a:gd name="T15" fmla="*/ 0 h 2"/>
                  <a:gd name="T16" fmla="*/ 14 w 4"/>
                  <a:gd name="T17" fmla="*/ 5 h 2"/>
                  <a:gd name="T18" fmla="*/ 19 w 4"/>
                  <a:gd name="T19" fmla="*/ 5 h 2"/>
                  <a:gd name="T20" fmla="*/ 19 w 4"/>
                  <a:gd name="T21" fmla="*/ 5 h 2"/>
                  <a:gd name="T22" fmla="*/ 19 w 4"/>
                  <a:gd name="T23" fmla="*/ 5 h 2"/>
                  <a:gd name="T24" fmla="*/ 19 w 4"/>
                  <a:gd name="T25" fmla="*/ 5 h 2"/>
                  <a:gd name="T26" fmla="*/ 19 w 4"/>
                  <a:gd name="T27" fmla="*/ 5 h 2"/>
                  <a:gd name="T28" fmla="*/ 19 w 4"/>
                  <a:gd name="T29" fmla="*/ 5 h 2"/>
                  <a:gd name="T30" fmla="*/ 19 w 4"/>
                  <a:gd name="T31" fmla="*/ 5 h 2"/>
                  <a:gd name="T32" fmla="*/ 19 w 4"/>
                  <a:gd name="T33" fmla="*/ 10 h 2"/>
                  <a:gd name="T34" fmla="*/ 19 w 4"/>
                  <a:gd name="T35" fmla="*/ 10 h 2"/>
                  <a:gd name="T36" fmla="*/ 19 w 4"/>
                  <a:gd name="T37" fmla="*/ 10 h 2"/>
                  <a:gd name="T38" fmla="*/ 19 w 4"/>
                  <a:gd name="T39" fmla="*/ 10 h 2"/>
                  <a:gd name="T40" fmla="*/ 14 w 4"/>
                  <a:gd name="T41" fmla="*/ 5 h 2"/>
                  <a:gd name="T42" fmla="*/ 14 w 4"/>
                  <a:gd name="T43" fmla="*/ 5 h 2"/>
                  <a:gd name="T44" fmla="*/ 14 w 4"/>
                  <a:gd name="T45" fmla="*/ 10 h 2"/>
                  <a:gd name="T46" fmla="*/ 14 w 4"/>
                  <a:gd name="T47" fmla="*/ 10 h 2"/>
                  <a:gd name="T48" fmla="*/ 14 w 4"/>
                  <a:gd name="T49" fmla="*/ 10 h 2"/>
                  <a:gd name="T50" fmla="*/ 10 w 4"/>
                  <a:gd name="T51" fmla="*/ 10 h 2"/>
                  <a:gd name="T52" fmla="*/ 10 w 4"/>
                  <a:gd name="T53" fmla="*/ 10 h 2"/>
                  <a:gd name="T54" fmla="*/ 10 w 4"/>
                  <a:gd name="T55" fmla="*/ 10 h 2"/>
                  <a:gd name="T56" fmla="*/ 10 w 4"/>
                  <a:gd name="T57" fmla="*/ 10 h 2"/>
                  <a:gd name="T58" fmla="*/ 10 w 4"/>
                  <a:gd name="T59" fmla="*/ 10 h 2"/>
                  <a:gd name="T60" fmla="*/ 10 w 4"/>
                  <a:gd name="T61" fmla="*/ 10 h 2"/>
                  <a:gd name="T62" fmla="*/ 10 w 4"/>
                  <a:gd name="T63" fmla="*/ 10 h 2"/>
                  <a:gd name="T64" fmla="*/ 5 w 4"/>
                  <a:gd name="T65" fmla="*/ 10 h 2"/>
                  <a:gd name="T66" fmla="*/ 5 w 4"/>
                  <a:gd name="T67" fmla="*/ 10 h 2"/>
                  <a:gd name="T68" fmla="*/ 5 w 4"/>
                  <a:gd name="T69" fmla="*/ 5 h 2"/>
                  <a:gd name="T70" fmla="*/ 5 w 4"/>
                  <a:gd name="T71" fmla="*/ 5 h 2"/>
                  <a:gd name="T72" fmla="*/ 5 w 4"/>
                  <a:gd name="T73" fmla="*/ 5 h 2"/>
                  <a:gd name="T74" fmla="*/ 5 w 4"/>
                  <a:gd name="T75" fmla="*/ 5 h 2"/>
                  <a:gd name="T76" fmla="*/ 5 w 4"/>
                  <a:gd name="T77" fmla="*/ 5 h 2"/>
                  <a:gd name="T78" fmla="*/ 5 w 4"/>
                  <a:gd name="T79" fmla="*/ 5 h 2"/>
                  <a:gd name="T80" fmla="*/ 5 w 4"/>
                  <a:gd name="T81" fmla="*/ 5 h 2"/>
                  <a:gd name="T82" fmla="*/ 5 w 4"/>
                  <a:gd name="T83" fmla="*/ 5 h 2"/>
                  <a:gd name="T84" fmla="*/ 5 w 4"/>
                  <a:gd name="T85" fmla="*/ 5 h 2"/>
                  <a:gd name="T86" fmla="*/ 5 w 4"/>
                  <a:gd name="T87" fmla="*/ 5 h 2"/>
                  <a:gd name="T88" fmla="*/ 5 w 4"/>
                  <a:gd name="T89" fmla="*/ 5 h 2"/>
                  <a:gd name="T90" fmla="*/ 5 w 4"/>
                  <a:gd name="T91" fmla="*/ 5 h 2"/>
                  <a:gd name="T92" fmla="*/ 5 w 4"/>
                  <a:gd name="T93" fmla="*/ 5 h 2"/>
                  <a:gd name="T94" fmla="*/ 0 w 4"/>
                  <a:gd name="T95" fmla="*/ 5 h 2"/>
                  <a:gd name="T96" fmla="*/ 0 w 4"/>
                  <a:gd name="T97" fmla="*/ 5 h 2"/>
                  <a:gd name="T98" fmla="*/ 0 w 4"/>
                  <a:gd name="T99" fmla="*/ 5 h 2"/>
                  <a:gd name="T100" fmla="*/ 0 w 4"/>
                  <a:gd name="T101" fmla="*/ 5 h 2"/>
                  <a:gd name="T102" fmla="*/ 0 w 4"/>
                  <a:gd name="T103" fmla="*/ 5 h 2"/>
                  <a:gd name="T104" fmla="*/ 0 w 4"/>
                  <a:gd name="T105" fmla="*/ 5 h 2"/>
                  <a:gd name="T106" fmla="*/ 0 w 4"/>
                  <a:gd name="T107" fmla="*/ 5 h 2"/>
                  <a:gd name="T108" fmla="*/ 0 w 4"/>
                  <a:gd name="T109" fmla="*/ 5 h 2"/>
                  <a:gd name="T110" fmla="*/ 0 w 4"/>
                  <a:gd name="T111" fmla="*/ 5 h 2"/>
                  <a:gd name="T112" fmla="*/ 0 w 4"/>
                  <a:gd name="T113" fmla="*/ 5 h 2"/>
                  <a:gd name="T114" fmla="*/ 0 w 4"/>
                  <a:gd name="T115" fmla="*/ 5 h 2"/>
                  <a:gd name="T116" fmla="*/ 0 w 4"/>
                  <a:gd name="T117" fmla="*/ 5 h 2"/>
                  <a:gd name="T118" fmla="*/ 0 w 4"/>
                  <a:gd name="T119" fmla="*/ 5 h 2"/>
                  <a:gd name="T120" fmla="*/ 0 w 4"/>
                  <a:gd name="T121" fmla="*/ 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grpSp>
        <p:sp>
          <p:nvSpPr>
            <p:cNvPr id="50237" name="Freeform 44"/>
            <p:cNvSpPr>
              <a:spLocks/>
            </p:cNvSpPr>
            <p:nvPr/>
          </p:nvSpPr>
          <p:spPr bwMode="auto">
            <a:xfrm>
              <a:off x="1529" y="1282"/>
              <a:ext cx="554" cy="439"/>
            </a:xfrm>
            <a:custGeom>
              <a:avLst/>
              <a:gdLst>
                <a:gd name="T0" fmla="*/ 0 w 108"/>
                <a:gd name="T1" fmla="*/ 327 h 90"/>
                <a:gd name="T2" fmla="*/ 0 w 108"/>
                <a:gd name="T3" fmla="*/ 302 h 90"/>
                <a:gd name="T4" fmla="*/ 5 w 108"/>
                <a:gd name="T5" fmla="*/ 278 h 90"/>
                <a:gd name="T6" fmla="*/ 10 w 108"/>
                <a:gd name="T7" fmla="*/ 249 h 90"/>
                <a:gd name="T8" fmla="*/ 15 w 108"/>
                <a:gd name="T9" fmla="*/ 239 h 90"/>
                <a:gd name="T10" fmla="*/ 26 w 108"/>
                <a:gd name="T11" fmla="*/ 229 h 90"/>
                <a:gd name="T12" fmla="*/ 26 w 108"/>
                <a:gd name="T13" fmla="*/ 220 h 90"/>
                <a:gd name="T14" fmla="*/ 51 w 108"/>
                <a:gd name="T15" fmla="*/ 180 h 90"/>
                <a:gd name="T16" fmla="*/ 82 w 108"/>
                <a:gd name="T17" fmla="*/ 112 h 90"/>
                <a:gd name="T18" fmla="*/ 103 w 108"/>
                <a:gd name="T19" fmla="*/ 63 h 90"/>
                <a:gd name="T20" fmla="*/ 123 w 108"/>
                <a:gd name="T21" fmla="*/ 15 h 90"/>
                <a:gd name="T22" fmla="*/ 123 w 108"/>
                <a:gd name="T23" fmla="*/ 0 h 90"/>
                <a:gd name="T24" fmla="*/ 139 w 108"/>
                <a:gd name="T25" fmla="*/ 0 h 90"/>
                <a:gd name="T26" fmla="*/ 154 w 108"/>
                <a:gd name="T27" fmla="*/ 5 h 90"/>
                <a:gd name="T28" fmla="*/ 159 w 108"/>
                <a:gd name="T29" fmla="*/ 10 h 90"/>
                <a:gd name="T30" fmla="*/ 180 w 108"/>
                <a:gd name="T31" fmla="*/ 24 h 90"/>
                <a:gd name="T32" fmla="*/ 180 w 108"/>
                <a:gd name="T33" fmla="*/ 39 h 90"/>
                <a:gd name="T34" fmla="*/ 185 w 108"/>
                <a:gd name="T35" fmla="*/ 68 h 90"/>
                <a:gd name="T36" fmla="*/ 221 w 108"/>
                <a:gd name="T37" fmla="*/ 78 h 90"/>
                <a:gd name="T38" fmla="*/ 246 w 108"/>
                <a:gd name="T39" fmla="*/ 78 h 90"/>
                <a:gd name="T40" fmla="*/ 277 w 108"/>
                <a:gd name="T41" fmla="*/ 88 h 90"/>
                <a:gd name="T42" fmla="*/ 313 w 108"/>
                <a:gd name="T43" fmla="*/ 88 h 90"/>
                <a:gd name="T44" fmla="*/ 333 w 108"/>
                <a:gd name="T45" fmla="*/ 93 h 90"/>
                <a:gd name="T46" fmla="*/ 349 w 108"/>
                <a:gd name="T47" fmla="*/ 88 h 90"/>
                <a:gd name="T48" fmla="*/ 364 w 108"/>
                <a:gd name="T49" fmla="*/ 93 h 90"/>
                <a:gd name="T50" fmla="*/ 380 w 108"/>
                <a:gd name="T51" fmla="*/ 88 h 90"/>
                <a:gd name="T52" fmla="*/ 390 w 108"/>
                <a:gd name="T53" fmla="*/ 93 h 90"/>
                <a:gd name="T54" fmla="*/ 405 w 108"/>
                <a:gd name="T55" fmla="*/ 93 h 90"/>
                <a:gd name="T56" fmla="*/ 533 w 108"/>
                <a:gd name="T57" fmla="*/ 117 h 90"/>
                <a:gd name="T58" fmla="*/ 539 w 108"/>
                <a:gd name="T59" fmla="*/ 132 h 90"/>
                <a:gd name="T60" fmla="*/ 554 w 108"/>
                <a:gd name="T61" fmla="*/ 137 h 90"/>
                <a:gd name="T62" fmla="*/ 523 w 108"/>
                <a:gd name="T63" fmla="*/ 195 h 90"/>
                <a:gd name="T64" fmla="*/ 518 w 108"/>
                <a:gd name="T65" fmla="*/ 205 h 90"/>
                <a:gd name="T66" fmla="*/ 503 w 108"/>
                <a:gd name="T67" fmla="*/ 215 h 90"/>
                <a:gd name="T68" fmla="*/ 482 w 108"/>
                <a:gd name="T69" fmla="*/ 249 h 90"/>
                <a:gd name="T70" fmla="*/ 498 w 108"/>
                <a:gd name="T71" fmla="*/ 259 h 90"/>
                <a:gd name="T72" fmla="*/ 498 w 108"/>
                <a:gd name="T73" fmla="*/ 268 h 90"/>
                <a:gd name="T74" fmla="*/ 492 w 108"/>
                <a:gd name="T75" fmla="*/ 273 h 90"/>
                <a:gd name="T76" fmla="*/ 487 w 108"/>
                <a:gd name="T77" fmla="*/ 293 h 90"/>
                <a:gd name="T78" fmla="*/ 267 w 108"/>
                <a:gd name="T79" fmla="*/ 395 h 90"/>
                <a:gd name="T80" fmla="*/ 5 w 108"/>
                <a:gd name="T81" fmla="*/ 332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0238" name="Freeform 45"/>
            <p:cNvSpPr>
              <a:spLocks/>
            </p:cNvSpPr>
            <p:nvPr/>
          </p:nvSpPr>
          <p:spPr bwMode="auto">
            <a:xfrm>
              <a:off x="1981" y="1155"/>
              <a:ext cx="415" cy="634"/>
            </a:xfrm>
            <a:custGeom>
              <a:avLst/>
              <a:gdLst>
                <a:gd name="T0" fmla="*/ 36 w 81"/>
                <a:gd name="T1" fmla="*/ 419 h 130"/>
                <a:gd name="T2" fmla="*/ 41 w 81"/>
                <a:gd name="T3" fmla="*/ 400 h 130"/>
                <a:gd name="T4" fmla="*/ 46 w 81"/>
                <a:gd name="T5" fmla="*/ 395 h 130"/>
                <a:gd name="T6" fmla="*/ 46 w 81"/>
                <a:gd name="T7" fmla="*/ 385 h 130"/>
                <a:gd name="T8" fmla="*/ 31 w 81"/>
                <a:gd name="T9" fmla="*/ 376 h 130"/>
                <a:gd name="T10" fmla="*/ 51 w 81"/>
                <a:gd name="T11" fmla="*/ 341 h 130"/>
                <a:gd name="T12" fmla="*/ 67 w 81"/>
                <a:gd name="T13" fmla="*/ 332 h 130"/>
                <a:gd name="T14" fmla="*/ 72 w 81"/>
                <a:gd name="T15" fmla="*/ 322 h 130"/>
                <a:gd name="T16" fmla="*/ 102 w 81"/>
                <a:gd name="T17" fmla="*/ 263 h 130"/>
                <a:gd name="T18" fmla="*/ 87 w 81"/>
                <a:gd name="T19" fmla="*/ 258 h 130"/>
                <a:gd name="T20" fmla="*/ 82 w 81"/>
                <a:gd name="T21" fmla="*/ 244 h 130"/>
                <a:gd name="T22" fmla="*/ 82 w 81"/>
                <a:gd name="T23" fmla="*/ 229 h 130"/>
                <a:gd name="T24" fmla="*/ 82 w 81"/>
                <a:gd name="T25" fmla="*/ 219 h 130"/>
                <a:gd name="T26" fmla="*/ 82 w 81"/>
                <a:gd name="T27" fmla="*/ 210 h 130"/>
                <a:gd name="T28" fmla="*/ 133 w 81"/>
                <a:gd name="T29" fmla="*/ 0 h 130"/>
                <a:gd name="T30" fmla="*/ 174 w 81"/>
                <a:gd name="T31" fmla="*/ 93 h 130"/>
                <a:gd name="T32" fmla="*/ 184 w 81"/>
                <a:gd name="T33" fmla="*/ 127 h 130"/>
                <a:gd name="T34" fmla="*/ 179 w 81"/>
                <a:gd name="T35" fmla="*/ 141 h 130"/>
                <a:gd name="T36" fmla="*/ 190 w 81"/>
                <a:gd name="T37" fmla="*/ 151 h 130"/>
                <a:gd name="T38" fmla="*/ 215 w 81"/>
                <a:gd name="T39" fmla="*/ 190 h 130"/>
                <a:gd name="T40" fmla="*/ 220 w 81"/>
                <a:gd name="T41" fmla="*/ 210 h 130"/>
                <a:gd name="T42" fmla="*/ 231 w 81"/>
                <a:gd name="T43" fmla="*/ 219 h 130"/>
                <a:gd name="T44" fmla="*/ 251 w 81"/>
                <a:gd name="T45" fmla="*/ 224 h 130"/>
                <a:gd name="T46" fmla="*/ 236 w 81"/>
                <a:gd name="T47" fmla="*/ 254 h 130"/>
                <a:gd name="T48" fmla="*/ 231 w 81"/>
                <a:gd name="T49" fmla="*/ 273 h 130"/>
                <a:gd name="T50" fmla="*/ 231 w 81"/>
                <a:gd name="T51" fmla="*/ 278 h 130"/>
                <a:gd name="T52" fmla="*/ 220 w 81"/>
                <a:gd name="T53" fmla="*/ 293 h 130"/>
                <a:gd name="T54" fmla="*/ 220 w 81"/>
                <a:gd name="T55" fmla="*/ 302 h 130"/>
                <a:gd name="T56" fmla="*/ 236 w 81"/>
                <a:gd name="T57" fmla="*/ 317 h 130"/>
                <a:gd name="T58" fmla="*/ 256 w 81"/>
                <a:gd name="T59" fmla="*/ 297 h 130"/>
                <a:gd name="T60" fmla="*/ 261 w 81"/>
                <a:gd name="T61" fmla="*/ 307 h 130"/>
                <a:gd name="T62" fmla="*/ 266 w 81"/>
                <a:gd name="T63" fmla="*/ 312 h 130"/>
                <a:gd name="T64" fmla="*/ 266 w 81"/>
                <a:gd name="T65" fmla="*/ 337 h 130"/>
                <a:gd name="T66" fmla="*/ 277 w 81"/>
                <a:gd name="T67" fmla="*/ 361 h 130"/>
                <a:gd name="T68" fmla="*/ 272 w 81"/>
                <a:gd name="T69" fmla="*/ 371 h 130"/>
                <a:gd name="T70" fmla="*/ 287 w 81"/>
                <a:gd name="T71" fmla="*/ 380 h 130"/>
                <a:gd name="T72" fmla="*/ 292 w 81"/>
                <a:gd name="T73" fmla="*/ 395 h 130"/>
                <a:gd name="T74" fmla="*/ 292 w 81"/>
                <a:gd name="T75" fmla="*/ 410 h 130"/>
                <a:gd name="T76" fmla="*/ 302 w 81"/>
                <a:gd name="T77" fmla="*/ 424 h 130"/>
                <a:gd name="T78" fmla="*/ 313 w 81"/>
                <a:gd name="T79" fmla="*/ 410 h 130"/>
                <a:gd name="T80" fmla="*/ 333 w 81"/>
                <a:gd name="T81" fmla="*/ 419 h 130"/>
                <a:gd name="T82" fmla="*/ 343 w 81"/>
                <a:gd name="T83" fmla="*/ 410 h 130"/>
                <a:gd name="T84" fmla="*/ 364 w 81"/>
                <a:gd name="T85" fmla="*/ 415 h 130"/>
                <a:gd name="T86" fmla="*/ 374 w 81"/>
                <a:gd name="T87" fmla="*/ 419 h 130"/>
                <a:gd name="T88" fmla="*/ 389 w 81"/>
                <a:gd name="T89" fmla="*/ 410 h 130"/>
                <a:gd name="T90" fmla="*/ 405 w 81"/>
                <a:gd name="T91" fmla="*/ 415 h 130"/>
                <a:gd name="T92" fmla="*/ 415 w 81"/>
                <a:gd name="T93" fmla="*/ 429 h 130"/>
                <a:gd name="T94" fmla="*/ 379 w 81"/>
                <a:gd name="T95" fmla="*/ 634 h 130"/>
                <a:gd name="T96" fmla="*/ 0 w 81"/>
                <a:gd name="T97" fmla="*/ 566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0239" name="Freeform 50"/>
            <p:cNvSpPr>
              <a:spLocks/>
            </p:cNvSpPr>
            <p:nvPr/>
          </p:nvSpPr>
          <p:spPr bwMode="auto">
            <a:xfrm>
              <a:off x="3467" y="2604"/>
              <a:ext cx="394" cy="322"/>
            </a:xfrm>
            <a:custGeom>
              <a:avLst/>
              <a:gdLst>
                <a:gd name="T0" fmla="*/ 210 w 77"/>
                <a:gd name="T1" fmla="*/ 5 h 66"/>
                <a:gd name="T2" fmla="*/ 225 w 77"/>
                <a:gd name="T3" fmla="*/ 49 h 66"/>
                <a:gd name="T4" fmla="*/ 220 w 77"/>
                <a:gd name="T5" fmla="*/ 63 h 66"/>
                <a:gd name="T6" fmla="*/ 205 w 77"/>
                <a:gd name="T7" fmla="*/ 107 h 66"/>
                <a:gd name="T8" fmla="*/ 327 w 77"/>
                <a:gd name="T9" fmla="*/ 161 h 66"/>
                <a:gd name="T10" fmla="*/ 327 w 77"/>
                <a:gd name="T11" fmla="*/ 195 h 66"/>
                <a:gd name="T12" fmla="*/ 322 w 77"/>
                <a:gd name="T13" fmla="*/ 220 h 66"/>
                <a:gd name="T14" fmla="*/ 297 w 77"/>
                <a:gd name="T15" fmla="*/ 215 h 66"/>
                <a:gd name="T16" fmla="*/ 287 w 77"/>
                <a:gd name="T17" fmla="*/ 239 h 66"/>
                <a:gd name="T18" fmla="*/ 317 w 77"/>
                <a:gd name="T19" fmla="*/ 234 h 66"/>
                <a:gd name="T20" fmla="*/ 338 w 77"/>
                <a:gd name="T21" fmla="*/ 229 h 66"/>
                <a:gd name="T22" fmla="*/ 327 w 77"/>
                <a:gd name="T23" fmla="*/ 239 h 66"/>
                <a:gd name="T24" fmla="*/ 338 w 77"/>
                <a:gd name="T25" fmla="*/ 249 h 66"/>
                <a:gd name="T26" fmla="*/ 363 w 77"/>
                <a:gd name="T27" fmla="*/ 229 h 66"/>
                <a:gd name="T28" fmla="*/ 379 w 77"/>
                <a:gd name="T29" fmla="*/ 234 h 66"/>
                <a:gd name="T30" fmla="*/ 374 w 77"/>
                <a:gd name="T31" fmla="*/ 249 h 66"/>
                <a:gd name="T32" fmla="*/ 348 w 77"/>
                <a:gd name="T33" fmla="*/ 273 h 66"/>
                <a:gd name="T34" fmla="*/ 363 w 77"/>
                <a:gd name="T35" fmla="*/ 293 h 66"/>
                <a:gd name="T36" fmla="*/ 394 w 77"/>
                <a:gd name="T37" fmla="*/ 317 h 66"/>
                <a:gd name="T38" fmla="*/ 363 w 77"/>
                <a:gd name="T39" fmla="*/ 307 h 66"/>
                <a:gd name="T40" fmla="*/ 327 w 77"/>
                <a:gd name="T41" fmla="*/ 288 h 66"/>
                <a:gd name="T42" fmla="*/ 312 w 77"/>
                <a:gd name="T43" fmla="*/ 302 h 66"/>
                <a:gd name="T44" fmla="*/ 307 w 77"/>
                <a:gd name="T45" fmla="*/ 317 h 66"/>
                <a:gd name="T46" fmla="*/ 292 w 77"/>
                <a:gd name="T47" fmla="*/ 307 h 66"/>
                <a:gd name="T48" fmla="*/ 276 w 77"/>
                <a:gd name="T49" fmla="*/ 307 h 66"/>
                <a:gd name="T50" fmla="*/ 251 w 77"/>
                <a:gd name="T51" fmla="*/ 312 h 66"/>
                <a:gd name="T52" fmla="*/ 210 w 77"/>
                <a:gd name="T53" fmla="*/ 288 h 66"/>
                <a:gd name="T54" fmla="*/ 194 w 77"/>
                <a:gd name="T55" fmla="*/ 278 h 66"/>
                <a:gd name="T56" fmla="*/ 189 w 77"/>
                <a:gd name="T57" fmla="*/ 273 h 66"/>
                <a:gd name="T58" fmla="*/ 174 w 77"/>
                <a:gd name="T59" fmla="*/ 268 h 66"/>
                <a:gd name="T60" fmla="*/ 169 w 77"/>
                <a:gd name="T61" fmla="*/ 263 h 66"/>
                <a:gd name="T62" fmla="*/ 159 w 77"/>
                <a:gd name="T63" fmla="*/ 283 h 66"/>
                <a:gd name="T64" fmla="*/ 77 w 77"/>
                <a:gd name="T65" fmla="*/ 273 h 66"/>
                <a:gd name="T66" fmla="*/ 20 w 77"/>
                <a:gd name="T67" fmla="*/ 268 h 66"/>
                <a:gd name="T68" fmla="*/ 26 w 77"/>
                <a:gd name="T69" fmla="*/ 259 h 66"/>
                <a:gd name="T70" fmla="*/ 31 w 77"/>
                <a:gd name="T71" fmla="*/ 224 h 66"/>
                <a:gd name="T72" fmla="*/ 31 w 77"/>
                <a:gd name="T73" fmla="*/ 205 h 66"/>
                <a:gd name="T74" fmla="*/ 46 w 77"/>
                <a:gd name="T75" fmla="*/ 181 h 66"/>
                <a:gd name="T76" fmla="*/ 36 w 77"/>
                <a:gd name="T77" fmla="*/ 146 h 66"/>
                <a:gd name="T78" fmla="*/ 31 w 77"/>
                <a:gd name="T79" fmla="*/ 137 h 66"/>
                <a:gd name="T80" fmla="*/ 20 w 77"/>
                <a:gd name="T81" fmla="*/ 122 h 66"/>
                <a:gd name="T82" fmla="*/ 5 w 77"/>
                <a:gd name="T83" fmla="*/ 93 h 66"/>
                <a:gd name="T84" fmla="*/ 0 w 77"/>
                <a:gd name="T85" fmla="*/ 5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0240" name="Freeform 51"/>
            <p:cNvSpPr>
              <a:spLocks/>
            </p:cNvSpPr>
            <p:nvPr/>
          </p:nvSpPr>
          <p:spPr bwMode="auto">
            <a:xfrm>
              <a:off x="3626" y="1799"/>
              <a:ext cx="277" cy="463"/>
            </a:xfrm>
            <a:custGeom>
              <a:avLst/>
              <a:gdLst>
                <a:gd name="T0" fmla="*/ 46 w 54"/>
                <a:gd name="T1" fmla="*/ 10 h 95"/>
                <a:gd name="T2" fmla="*/ 62 w 54"/>
                <a:gd name="T3" fmla="*/ 24 h 95"/>
                <a:gd name="T4" fmla="*/ 77 w 54"/>
                <a:gd name="T5" fmla="*/ 39 h 95"/>
                <a:gd name="T6" fmla="*/ 77 w 54"/>
                <a:gd name="T7" fmla="*/ 58 h 95"/>
                <a:gd name="T8" fmla="*/ 72 w 54"/>
                <a:gd name="T9" fmla="*/ 73 h 95"/>
                <a:gd name="T10" fmla="*/ 56 w 54"/>
                <a:gd name="T11" fmla="*/ 93 h 95"/>
                <a:gd name="T12" fmla="*/ 46 w 54"/>
                <a:gd name="T13" fmla="*/ 97 h 95"/>
                <a:gd name="T14" fmla="*/ 26 w 54"/>
                <a:gd name="T15" fmla="*/ 102 h 95"/>
                <a:gd name="T16" fmla="*/ 21 w 54"/>
                <a:gd name="T17" fmla="*/ 117 h 95"/>
                <a:gd name="T18" fmla="*/ 31 w 54"/>
                <a:gd name="T19" fmla="*/ 132 h 95"/>
                <a:gd name="T20" fmla="*/ 21 w 54"/>
                <a:gd name="T21" fmla="*/ 166 h 95"/>
                <a:gd name="T22" fmla="*/ 5 w 54"/>
                <a:gd name="T23" fmla="*/ 175 h 95"/>
                <a:gd name="T24" fmla="*/ 0 w 54"/>
                <a:gd name="T25" fmla="*/ 190 h 95"/>
                <a:gd name="T26" fmla="*/ 0 w 54"/>
                <a:gd name="T27" fmla="*/ 200 h 95"/>
                <a:gd name="T28" fmla="*/ 5 w 54"/>
                <a:gd name="T29" fmla="*/ 234 h 95"/>
                <a:gd name="T30" fmla="*/ 26 w 54"/>
                <a:gd name="T31" fmla="*/ 258 h 95"/>
                <a:gd name="T32" fmla="*/ 51 w 54"/>
                <a:gd name="T33" fmla="*/ 278 h 95"/>
                <a:gd name="T34" fmla="*/ 67 w 54"/>
                <a:gd name="T35" fmla="*/ 312 h 95"/>
                <a:gd name="T36" fmla="*/ 77 w 54"/>
                <a:gd name="T37" fmla="*/ 302 h 95"/>
                <a:gd name="T38" fmla="*/ 97 w 54"/>
                <a:gd name="T39" fmla="*/ 317 h 95"/>
                <a:gd name="T40" fmla="*/ 97 w 54"/>
                <a:gd name="T41" fmla="*/ 336 h 95"/>
                <a:gd name="T42" fmla="*/ 82 w 54"/>
                <a:gd name="T43" fmla="*/ 356 h 95"/>
                <a:gd name="T44" fmla="*/ 97 w 54"/>
                <a:gd name="T45" fmla="*/ 380 h 95"/>
                <a:gd name="T46" fmla="*/ 123 w 54"/>
                <a:gd name="T47" fmla="*/ 395 h 95"/>
                <a:gd name="T48" fmla="*/ 149 w 54"/>
                <a:gd name="T49" fmla="*/ 424 h 95"/>
                <a:gd name="T50" fmla="*/ 154 w 54"/>
                <a:gd name="T51" fmla="*/ 434 h 95"/>
                <a:gd name="T52" fmla="*/ 149 w 54"/>
                <a:gd name="T53" fmla="*/ 444 h 95"/>
                <a:gd name="T54" fmla="*/ 164 w 54"/>
                <a:gd name="T55" fmla="*/ 463 h 95"/>
                <a:gd name="T56" fmla="*/ 169 w 54"/>
                <a:gd name="T57" fmla="*/ 458 h 95"/>
                <a:gd name="T58" fmla="*/ 174 w 54"/>
                <a:gd name="T59" fmla="*/ 448 h 95"/>
                <a:gd name="T60" fmla="*/ 195 w 54"/>
                <a:gd name="T61" fmla="*/ 444 h 95"/>
                <a:gd name="T62" fmla="*/ 215 w 54"/>
                <a:gd name="T63" fmla="*/ 453 h 95"/>
                <a:gd name="T64" fmla="*/ 221 w 54"/>
                <a:gd name="T65" fmla="*/ 434 h 95"/>
                <a:gd name="T66" fmla="*/ 226 w 54"/>
                <a:gd name="T67" fmla="*/ 424 h 95"/>
                <a:gd name="T68" fmla="*/ 246 w 54"/>
                <a:gd name="T69" fmla="*/ 414 h 95"/>
                <a:gd name="T70" fmla="*/ 241 w 54"/>
                <a:gd name="T71" fmla="*/ 405 h 95"/>
                <a:gd name="T72" fmla="*/ 241 w 54"/>
                <a:gd name="T73" fmla="*/ 395 h 95"/>
                <a:gd name="T74" fmla="*/ 246 w 54"/>
                <a:gd name="T75" fmla="*/ 390 h 95"/>
                <a:gd name="T76" fmla="*/ 246 w 54"/>
                <a:gd name="T77" fmla="*/ 385 h 95"/>
                <a:gd name="T78" fmla="*/ 246 w 54"/>
                <a:gd name="T79" fmla="*/ 356 h 95"/>
                <a:gd name="T80" fmla="*/ 267 w 54"/>
                <a:gd name="T81" fmla="*/ 331 h 95"/>
                <a:gd name="T82" fmla="*/ 277 w 54"/>
                <a:gd name="T83" fmla="*/ 312 h 95"/>
                <a:gd name="T84" fmla="*/ 267 w 54"/>
                <a:gd name="T85" fmla="*/ 278 h 95"/>
                <a:gd name="T86" fmla="*/ 267 w 54"/>
                <a:gd name="T87" fmla="*/ 263 h 95"/>
                <a:gd name="T88" fmla="*/ 251 w 54"/>
                <a:gd name="T89" fmla="*/ 63 h 95"/>
                <a:gd name="T90" fmla="*/ 246 w 54"/>
                <a:gd name="T91" fmla="*/ 54 h 95"/>
                <a:gd name="T92" fmla="*/ 236 w 54"/>
                <a:gd name="T93" fmla="*/ 29 h 95"/>
                <a:gd name="T94" fmla="*/ 226 w 54"/>
                <a:gd name="T95" fmla="*/ 15 h 95"/>
                <a:gd name="T96" fmla="*/ 226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50241" name="Group 52"/>
            <p:cNvGrpSpPr>
              <a:grpSpLocks/>
            </p:cNvGrpSpPr>
            <p:nvPr/>
          </p:nvGrpSpPr>
          <p:grpSpPr bwMode="auto">
            <a:xfrm>
              <a:off x="3661" y="1384"/>
              <a:ext cx="523" cy="468"/>
              <a:chOff x="3562" y="1636"/>
              <a:chExt cx="497" cy="468"/>
            </a:xfrm>
          </p:grpSpPr>
          <p:sp>
            <p:nvSpPr>
              <p:cNvPr id="50247" name="Freeform 53"/>
              <p:cNvSpPr>
                <a:spLocks/>
              </p:cNvSpPr>
              <p:nvPr/>
            </p:nvSpPr>
            <p:spPr bwMode="auto">
              <a:xfrm>
                <a:off x="3806" y="1758"/>
                <a:ext cx="253" cy="346"/>
              </a:xfrm>
              <a:custGeom>
                <a:avLst/>
                <a:gdLst>
                  <a:gd name="T0" fmla="*/ 127 w 52"/>
                  <a:gd name="T1" fmla="*/ 331 h 71"/>
                  <a:gd name="T2" fmla="*/ 209 w 52"/>
                  <a:gd name="T3" fmla="*/ 327 h 71"/>
                  <a:gd name="T4" fmla="*/ 219 w 52"/>
                  <a:gd name="T5" fmla="*/ 302 h 71"/>
                  <a:gd name="T6" fmla="*/ 219 w 52"/>
                  <a:gd name="T7" fmla="*/ 283 h 71"/>
                  <a:gd name="T8" fmla="*/ 234 w 52"/>
                  <a:gd name="T9" fmla="*/ 268 h 71"/>
                  <a:gd name="T10" fmla="*/ 238 w 52"/>
                  <a:gd name="T11" fmla="*/ 253 h 71"/>
                  <a:gd name="T12" fmla="*/ 243 w 52"/>
                  <a:gd name="T13" fmla="*/ 244 h 71"/>
                  <a:gd name="T14" fmla="*/ 248 w 52"/>
                  <a:gd name="T15" fmla="*/ 249 h 71"/>
                  <a:gd name="T16" fmla="*/ 253 w 52"/>
                  <a:gd name="T17" fmla="*/ 244 h 71"/>
                  <a:gd name="T18" fmla="*/ 253 w 52"/>
                  <a:gd name="T19" fmla="*/ 224 h 71"/>
                  <a:gd name="T20" fmla="*/ 248 w 52"/>
                  <a:gd name="T21" fmla="*/ 205 h 71"/>
                  <a:gd name="T22" fmla="*/ 229 w 52"/>
                  <a:gd name="T23" fmla="*/ 136 h 71"/>
                  <a:gd name="T24" fmla="*/ 204 w 52"/>
                  <a:gd name="T25" fmla="*/ 136 h 71"/>
                  <a:gd name="T26" fmla="*/ 175 w 52"/>
                  <a:gd name="T27" fmla="*/ 175 h 71"/>
                  <a:gd name="T28" fmla="*/ 170 w 52"/>
                  <a:gd name="T29" fmla="*/ 171 h 71"/>
                  <a:gd name="T30" fmla="*/ 161 w 52"/>
                  <a:gd name="T31" fmla="*/ 166 h 71"/>
                  <a:gd name="T32" fmla="*/ 161 w 52"/>
                  <a:gd name="T33" fmla="*/ 146 h 71"/>
                  <a:gd name="T34" fmla="*/ 175 w 52"/>
                  <a:gd name="T35" fmla="*/ 136 h 71"/>
                  <a:gd name="T36" fmla="*/ 175 w 52"/>
                  <a:gd name="T37" fmla="*/ 127 h 71"/>
                  <a:gd name="T38" fmla="*/ 185 w 52"/>
                  <a:gd name="T39" fmla="*/ 117 h 71"/>
                  <a:gd name="T40" fmla="*/ 185 w 52"/>
                  <a:gd name="T41" fmla="*/ 83 h 71"/>
                  <a:gd name="T42" fmla="*/ 180 w 52"/>
                  <a:gd name="T43" fmla="*/ 68 h 71"/>
                  <a:gd name="T44" fmla="*/ 170 w 52"/>
                  <a:gd name="T45" fmla="*/ 58 h 71"/>
                  <a:gd name="T46" fmla="*/ 180 w 52"/>
                  <a:gd name="T47" fmla="*/ 49 h 71"/>
                  <a:gd name="T48" fmla="*/ 175 w 52"/>
                  <a:gd name="T49" fmla="*/ 34 h 71"/>
                  <a:gd name="T50" fmla="*/ 146 w 52"/>
                  <a:gd name="T51" fmla="*/ 19 h 71"/>
                  <a:gd name="T52" fmla="*/ 127 w 52"/>
                  <a:gd name="T53" fmla="*/ 10 h 71"/>
                  <a:gd name="T54" fmla="*/ 102 w 52"/>
                  <a:gd name="T55" fmla="*/ 5 h 71"/>
                  <a:gd name="T56" fmla="*/ 88 w 52"/>
                  <a:gd name="T57" fmla="*/ 5 h 71"/>
                  <a:gd name="T58" fmla="*/ 73 w 52"/>
                  <a:gd name="T59" fmla="*/ 15 h 71"/>
                  <a:gd name="T60" fmla="*/ 73 w 52"/>
                  <a:gd name="T61" fmla="*/ 29 h 71"/>
                  <a:gd name="T62" fmla="*/ 78 w 52"/>
                  <a:gd name="T63" fmla="*/ 34 h 71"/>
                  <a:gd name="T64" fmla="*/ 73 w 52"/>
                  <a:gd name="T65" fmla="*/ 39 h 71"/>
                  <a:gd name="T66" fmla="*/ 63 w 52"/>
                  <a:gd name="T67" fmla="*/ 49 h 71"/>
                  <a:gd name="T68" fmla="*/ 58 w 52"/>
                  <a:gd name="T69" fmla="*/ 63 h 71"/>
                  <a:gd name="T70" fmla="*/ 58 w 52"/>
                  <a:gd name="T71" fmla="*/ 83 h 71"/>
                  <a:gd name="T72" fmla="*/ 49 w 52"/>
                  <a:gd name="T73" fmla="*/ 78 h 71"/>
                  <a:gd name="T74" fmla="*/ 49 w 52"/>
                  <a:gd name="T75" fmla="*/ 63 h 71"/>
                  <a:gd name="T76" fmla="*/ 49 w 52"/>
                  <a:gd name="T77" fmla="*/ 54 h 71"/>
                  <a:gd name="T78" fmla="*/ 39 w 52"/>
                  <a:gd name="T79" fmla="*/ 63 h 71"/>
                  <a:gd name="T80" fmla="*/ 39 w 52"/>
                  <a:gd name="T81" fmla="*/ 78 h 71"/>
                  <a:gd name="T82" fmla="*/ 24 w 52"/>
                  <a:gd name="T83" fmla="*/ 83 h 71"/>
                  <a:gd name="T84" fmla="*/ 19 w 52"/>
                  <a:gd name="T85" fmla="*/ 93 h 71"/>
                  <a:gd name="T86" fmla="*/ 15 w 52"/>
                  <a:gd name="T87" fmla="*/ 112 h 71"/>
                  <a:gd name="T88" fmla="*/ 10 w 52"/>
                  <a:gd name="T89" fmla="*/ 136 h 71"/>
                  <a:gd name="T90" fmla="*/ 5 w 52"/>
                  <a:gd name="T91" fmla="*/ 156 h 71"/>
                  <a:gd name="T92" fmla="*/ 10 w 52"/>
                  <a:gd name="T93" fmla="*/ 180 h 71"/>
                  <a:gd name="T94" fmla="*/ 10 w 52"/>
                  <a:gd name="T95" fmla="*/ 200 h 71"/>
                  <a:gd name="T96" fmla="*/ 29 w 52"/>
                  <a:gd name="T97" fmla="*/ 244 h 71"/>
                  <a:gd name="T98" fmla="*/ 34 w 52"/>
                  <a:gd name="T99" fmla="*/ 268 h 71"/>
                  <a:gd name="T100" fmla="*/ 34 w 52"/>
                  <a:gd name="T101" fmla="*/ 273 h 71"/>
                  <a:gd name="T102" fmla="*/ 29 w 52"/>
                  <a:gd name="T103" fmla="*/ 302 h 71"/>
                  <a:gd name="T104" fmla="*/ 10 w 52"/>
                  <a:gd name="T105" fmla="*/ 336 h 71"/>
                  <a:gd name="T106" fmla="*/ 0 w 52"/>
                  <a:gd name="T107" fmla="*/ 34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0248" name="Freeform 54"/>
              <p:cNvSpPr>
                <a:spLocks/>
              </p:cNvSpPr>
              <p:nvPr/>
            </p:nvSpPr>
            <p:spPr bwMode="auto">
              <a:xfrm>
                <a:off x="3562" y="1636"/>
                <a:ext cx="405" cy="200"/>
              </a:xfrm>
              <a:custGeom>
                <a:avLst/>
                <a:gdLst>
                  <a:gd name="T0" fmla="*/ 20 w 83"/>
                  <a:gd name="T1" fmla="*/ 78 h 41"/>
                  <a:gd name="T2" fmla="*/ 39 w 83"/>
                  <a:gd name="T3" fmla="*/ 63 h 41"/>
                  <a:gd name="T4" fmla="*/ 98 w 83"/>
                  <a:gd name="T5" fmla="*/ 29 h 41"/>
                  <a:gd name="T6" fmla="*/ 127 w 83"/>
                  <a:gd name="T7" fmla="*/ 5 h 41"/>
                  <a:gd name="T8" fmla="*/ 151 w 83"/>
                  <a:gd name="T9" fmla="*/ 5 h 41"/>
                  <a:gd name="T10" fmla="*/ 137 w 83"/>
                  <a:gd name="T11" fmla="*/ 20 h 41"/>
                  <a:gd name="T12" fmla="*/ 112 w 83"/>
                  <a:gd name="T13" fmla="*/ 44 h 41"/>
                  <a:gd name="T14" fmla="*/ 112 w 83"/>
                  <a:gd name="T15" fmla="*/ 59 h 41"/>
                  <a:gd name="T16" fmla="*/ 137 w 83"/>
                  <a:gd name="T17" fmla="*/ 49 h 41"/>
                  <a:gd name="T18" fmla="*/ 190 w 83"/>
                  <a:gd name="T19" fmla="*/ 73 h 41"/>
                  <a:gd name="T20" fmla="*/ 210 w 83"/>
                  <a:gd name="T21" fmla="*/ 78 h 41"/>
                  <a:gd name="T22" fmla="*/ 215 w 83"/>
                  <a:gd name="T23" fmla="*/ 83 h 41"/>
                  <a:gd name="T24" fmla="*/ 239 w 83"/>
                  <a:gd name="T25" fmla="*/ 63 h 41"/>
                  <a:gd name="T26" fmla="*/ 312 w 83"/>
                  <a:gd name="T27" fmla="*/ 39 h 41"/>
                  <a:gd name="T28" fmla="*/ 307 w 83"/>
                  <a:gd name="T29" fmla="*/ 54 h 41"/>
                  <a:gd name="T30" fmla="*/ 322 w 83"/>
                  <a:gd name="T31" fmla="*/ 68 h 41"/>
                  <a:gd name="T32" fmla="*/ 351 w 83"/>
                  <a:gd name="T33" fmla="*/ 63 h 41"/>
                  <a:gd name="T34" fmla="*/ 371 w 83"/>
                  <a:gd name="T35" fmla="*/ 88 h 41"/>
                  <a:gd name="T36" fmla="*/ 400 w 83"/>
                  <a:gd name="T37" fmla="*/ 93 h 41"/>
                  <a:gd name="T38" fmla="*/ 400 w 83"/>
                  <a:gd name="T39" fmla="*/ 102 h 41"/>
                  <a:gd name="T40" fmla="*/ 385 w 83"/>
                  <a:gd name="T41" fmla="*/ 102 h 41"/>
                  <a:gd name="T42" fmla="*/ 366 w 83"/>
                  <a:gd name="T43" fmla="*/ 102 h 41"/>
                  <a:gd name="T44" fmla="*/ 337 w 83"/>
                  <a:gd name="T45" fmla="*/ 102 h 41"/>
                  <a:gd name="T46" fmla="*/ 337 w 83"/>
                  <a:gd name="T47" fmla="*/ 117 h 41"/>
                  <a:gd name="T48" fmla="*/ 303 w 83"/>
                  <a:gd name="T49" fmla="*/ 102 h 41"/>
                  <a:gd name="T50" fmla="*/ 278 w 83"/>
                  <a:gd name="T51" fmla="*/ 112 h 41"/>
                  <a:gd name="T52" fmla="*/ 268 w 83"/>
                  <a:gd name="T53" fmla="*/ 122 h 41"/>
                  <a:gd name="T54" fmla="*/ 244 w 83"/>
                  <a:gd name="T55" fmla="*/ 122 h 41"/>
                  <a:gd name="T56" fmla="*/ 224 w 83"/>
                  <a:gd name="T57" fmla="*/ 146 h 41"/>
                  <a:gd name="T58" fmla="*/ 229 w 83"/>
                  <a:gd name="T59" fmla="*/ 137 h 41"/>
                  <a:gd name="T60" fmla="*/ 215 w 83"/>
                  <a:gd name="T61" fmla="*/ 137 h 41"/>
                  <a:gd name="T62" fmla="*/ 205 w 83"/>
                  <a:gd name="T63" fmla="*/ 132 h 41"/>
                  <a:gd name="T64" fmla="*/ 195 w 83"/>
                  <a:gd name="T65" fmla="*/ 156 h 41"/>
                  <a:gd name="T66" fmla="*/ 176 w 83"/>
                  <a:gd name="T67" fmla="*/ 185 h 41"/>
                  <a:gd name="T68" fmla="*/ 166 w 83"/>
                  <a:gd name="T69" fmla="*/ 190 h 41"/>
                  <a:gd name="T70" fmla="*/ 171 w 83"/>
                  <a:gd name="T71" fmla="*/ 176 h 41"/>
                  <a:gd name="T72" fmla="*/ 156 w 83"/>
                  <a:gd name="T73" fmla="*/ 176 h 41"/>
                  <a:gd name="T74" fmla="*/ 146 w 83"/>
                  <a:gd name="T75" fmla="*/ 141 h 41"/>
                  <a:gd name="T76" fmla="*/ 142 w 83"/>
                  <a:gd name="T77" fmla="*/ 137 h 41"/>
                  <a:gd name="T78" fmla="*/ 112 w 83"/>
                  <a:gd name="T79" fmla="*/ 127 h 41"/>
                  <a:gd name="T80" fmla="*/ 107 w 83"/>
                  <a:gd name="T81" fmla="*/ 127 h 41"/>
                  <a:gd name="T82" fmla="*/ 78 w 83"/>
                  <a:gd name="T83" fmla="*/ 117 h 41"/>
                  <a:gd name="T84" fmla="*/ 20 w 83"/>
                  <a:gd name="T85" fmla="*/ 93 h 41"/>
                  <a:gd name="T86" fmla="*/ 0 w 83"/>
                  <a:gd name="T87" fmla="*/ 83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FFC66D"/>
              </a:solidFill>
              <a:ln w="12700" cmpd="sng">
                <a:solidFill>
                  <a:schemeClr val="tx1"/>
                </a:solidFill>
                <a:prstDash val="solid"/>
                <a:round/>
                <a:headEnd/>
                <a:tailEnd/>
              </a:ln>
            </p:spPr>
            <p:txBody>
              <a:bodyPr/>
              <a:lstStyle/>
              <a:p>
                <a:endParaRPr lang="en-US"/>
              </a:p>
            </p:txBody>
          </p:sp>
        </p:grpSp>
        <p:sp>
          <p:nvSpPr>
            <p:cNvPr id="50242" name="Freeform 55"/>
            <p:cNvSpPr>
              <a:spLocks/>
            </p:cNvSpPr>
            <p:nvPr/>
          </p:nvSpPr>
          <p:spPr bwMode="auto">
            <a:xfrm>
              <a:off x="3872" y="1838"/>
              <a:ext cx="206" cy="351"/>
            </a:xfrm>
            <a:custGeom>
              <a:avLst/>
              <a:gdLst>
                <a:gd name="T0" fmla="*/ 5 w 40"/>
                <a:gd name="T1" fmla="*/ 24 h 72"/>
                <a:gd name="T2" fmla="*/ 21 w 40"/>
                <a:gd name="T3" fmla="*/ 219 h 72"/>
                <a:gd name="T4" fmla="*/ 21 w 40"/>
                <a:gd name="T5" fmla="*/ 224 h 72"/>
                <a:gd name="T6" fmla="*/ 21 w 40"/>
                <a:gd name="T7" fmla="*/ 229 h 72"/>
                <a:gd name="T8" fmla="*/ 21 w 40"/>
                <a:gd name="T9" fmla="*/ 239 h 72"/>
                <a:gd name="T10" fmla="*/ 26 w 40"/>
                <a:gd name="T11" fmla="*/ 253 h 72"/>
                <a:gd name="T12" fmla="*/ 31 w 40"/>
                <a:gd name="T13" fmla="*/ 273 h 72"/>
                <a:gd name="T14" fmla="*/ 21 w 40"/>
                <a:gd name="T15" fmla="*/ 288 h 72"/>
                <a:gd name="T16" fmla="*/ 21 w 40"/>
                <a:gd name="T17" fmla="*/ 292 h 72"/>
                <a:gd name="T18" fmla="*/ 10 w 40"/>
                <a:gd name="T19" fmla="*/ 307 h 72"/>
                <a:gd name="T20" fmla="*/ 0 w 40"/>
                <a:gd name="T21" fmla="*/ 317 h 72"/>
                <a:gd name="T22" fmla="*/ 0 w 40"/>
                <a:gd name="T23" fmla="*/ 332 h 72"/>
                <a:gd name="T24" fmla="*/ 0 w 40"/>
                <a:gd name="T25" fmla="*/ 346 h 72"/>
                <a:gd name="T26" fmla="*/ 0 w 40"/>
                <a:gd name="T27" fmla="*/ 346 h 72"/>
                <a:gd name="T28" fmla="*/ 0 w 40"/>
                <a:gd name="T29" fmla="*/ 351 h 72"/>
                <a:gd name="T30" fmla="*/ 0 w 40"/>
                <a:gd name="T31" fmla="*/ 351 h 72"/>
                <a:gd name="T32" fmla="*/ 5 w 40"/>
                <a:gd name="T33" fmla="*/ 351 h 72"/>
                <a:gd name="T34" fmla="*/ 10 w 40"/>
                <a:gd name="T35" fmla="*/ 351 h 72"/>
                <a:gd name="T36" fmla="*/ 10 w 40"/>
                <a:gd name="T37" fmla="*/ 346 h 72"/>
                <a:gd name="T38" fmla="*/ 10 w 40"/>
                <a:gd name="T39" fmla="*/ 341 h 72"/>
                <a:gd name="T40" fmla="*/ 26 w 40"/>
                <a:gd name="T41" fmla="*/ 341 h 72"/>
                <a:gd name="T42" fmla="*/ 41 w 40"/>
                <a:gd name="T43" fmla="*/ 336 h 72"/>
                <a:gd name="T44" fmla="*/ 62 w 40"/>
                <a:gd name="T45" fmla="*/ 346 h 72"/>
                <a:gd name="T46" fmla="*/ 62 w 40"/>
                <a:gd name="T47" fmla="*/ 346 h 72"/>
                <a:gd name="T48" fmla="*/ 67 w 40"/>
                <a:gd name="T49" fmla="*/ 346 h 72"/>
                <a:gd name="T50" fmla="*/ 72 w 40"/>
                <a:gd name="T51" fmla="*/ 332 h 72"/>
                <a:gd name="T52" fmla="*/ 82 w 40"/>
                <a:gd name="T53" fmla="*/ 332 h 72"/>
                <a:gd name="T54" fmla="*/ 88 w 40"/>
                <a:gd name="T55" fmla="*/ 336 h 72"/>
                <a:gd name="T56" fmla="*/ 93 w 40"/>
                <a:gd name="T57" fmla="*/ 341 h 72"/>
                <a:gd name="T58" fmla="*/ 98 w 40"/>
                <a:gd name="T59" fmla="*/ 336 h 72"/>
                <a:gd name="T60" fmla="*/ 103 w 40"/>
                <a:gd name="T61" fmla="*/ 317 h 72"/>
                <a:gd name="T62" fmla="*/ 108 w 40"/>
                <a:gd name="T63" fmla="*/ 312 h 72"/>
                <a:gd name="T64" fmla="*/ 113 w 40"/>
                <a:gd name="T65" fmla="*/ 312 h 72"/>
                <a:gd name="T66" fmla="*/ 124 w 40"/>
                <a:gd name="T67" fmla="*/ 322 h 72"/>
                <a:gd name="T68" fmla="*/ 139 w 40"/>
                <a:gd name="T69" fmla="*/ 322 h 72"/>
                <a:gd name="T70" fmla="*/ 144 w 40"/>
                <a:gd name="T71" fmla="*/ 307 h 72"/>
                <a:gd name="T72" fmla="*/ 170 w 40"/>
                <a:gd name="T73" fmla="*/ 273 h 72"/>
                <a:gd name="T74" fmla="*/ 170 w 40"/>
                <a:gd name="T75" fmla="*/ 258 h 72"/>
                <a:gd name="T76" fmla="*/ 175 w 40"/>
                <a:gd name="T77" fmla="*/ 258 h 72"/>
                <a:gd name="T78" fmla="*/ 191 w 40"/>
                <a:gd name="T79" fmla="*/ 258 h 72"/>
                <a:gd name="T80" fmla="*/ 196 w 40"/>
                <a:gd name="T81" fmla="*/ 253 h 72"/>
                <a:gd name="T82" fmla="*/ 206 w 40"/>
                <a:gd name="T83" fmla="*/ 249 h 72"/>
                <a:gd name="T84" fmla="*/ 206 w 40"/>
                <a:gd name="T85" fmla="*/ 244 h 72"/>
                <a:gd name="T86" fmla="*/ 206 w 40"/>
                <a:gd name="T87" fmla="*/ 229 h 72"/>
                <a:gd name="T88" fmla="*/ 206 w 40"/>
                <a:gd name="T89" fmla="*/ 229 h 72"/>
                <a:gd name="T90" fmla="*/ 206 w 40"/>
                <a:gd name="T91" fmla="*/ 219 h 72"/>
                <a:gd name="T92" fmla="*/ 180 w 40"/>
                <a:gd name="T93" fmla="*/ 5 h 72"/>
                <a:gd name="T94" fmla="*/ 180 w 40"/>
                <a:gd name="T95" fmla="*/ 0 h 72"/>
                <a:gd name="T96" fmla="*/ 46 w 40"/>
                <a:gd name="T97" fmla="*/ 15 h 72"/>
                <a:gd name="T98" fmla="*/ 41 w 40"/>
                <a:gd name="T99" fmla="*/ 20 h 72"/>
                <a:gd name="T100" fmla="*/ 31 w 40"/>
                <a:gd name="T101" fmla="*/ 24 h 72"/>
                <a:gd name="T102" fmla="*/ 26 w 40"/>
                <a:gd name="T103" fmla="*/ 29 h 72"/>
                <a:gd name="T104" fmla="*/ 15 w 40"/>
                <a:gd name="T105" fmla="*/ 29 h 72"/>
                <a:gd name="T106" fmla="*/ 5 w 40"/>
                <a:gd name="T107" fmla="*/ 24 h 72"/>
                <a:gd name="T108" fmla="*/ 5 w 40"/>
                <a:gd name="T109" fmla="*/ 24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0243" name="Freeform 57"/>
            <p:cNvSpPr>
              <a:spLocks/>
            </p:cNvSpPr>
            <p:nvPr/>
          </p:nvSpPr>
          <p:spPr bwMode="auto">
            <a:xfrm>
              <a:off x="4324" y="1721"/>
              <a:ext cx="404" cy="249"/>
            </a:xfrm>
            <a:custGeom>
              <a:avLst/>
              <a:gdLst>
                <a:gd name="T0" fmla="*/ 97 w 79"/>
                <a:gd name="T1" fmla="*/ 239 h 51"/>
                <a:gd name="T2" fmla="*/ 281 w 79"/>
                <a:gd name="T3" fmla="*/ 205 h 51"/>
                <a:gd name="T4" fmla="*/ 338 w 79"/>
                <a:gd name="T5" fmla="*/ 195 h 51"/>
                <a:gd name="T6" fmla="*/ 343 w 79"/>
                <a:gd name="T7" fmla="*/ 195 h 51"/>
                <a:gd name="T8" fmla="*/ 343 w 79"/>
                <a:gd name="T9" fmla="*/ 190 h 51"/>
                <a:gd name="T10" fmla="*/ 343 w 79"/>
                <a:gd name="T11" fmla="*/ 186 h 51"/>
                <a:gd name="T12" fmla="*/ 348 w 79"/>
                <a:gd name="T13" fmla="*/ 181 h 51"/>
                <a:gd name="T14" fmla="*/ 358 w 79"/>
                <a:gd name="T15" fmla="*/ 181 h 51"/>
                <a:gd name="T16" fmla="*/ 363 w 79"/>
                <a:gd name="T17" fmla="*/ 181 h 51"/>
                <a:gd name="T18" fmla="*/ 378 w 79"/>
                <a:gd name="T19" fmla="*/ 171 h 51"/>
                <a:gd name="T20" fmla="*/ 378 w 79"/>
                <a:gd name="T21" fmla="*/ 161 h 51"/>
                <a:gd name="T22" fmla="*/ 394 w 79"/>
                <a:gd name="T23" fmla="*/ 151 h 51"/>
                <a:gd name="T24" fmla="*/ 404 w 79"/>
                <a:gd name="T25" fmla="*/ 146 h 51"/>
                <a:gd name="T26" fmla="*/ 404 w 79"/>
                <a:gd name="T27" fmla="*/ 142 h 51"/>
                <a:gd name="T28" fmla="*/ 394 w 79"/>
                <a:gd name="T29" fmla="*/ 137 h 51"/>
                <a:gd name="T30" fmla="*/ 389 w 79"/>
                <a:gd name="T31" fmla="*/ 132 h 51"/>
                <a:gd name="T32" fmla="*/ 384 w 79"/>
                <a:gd name="T33" fmla="*/ 132 h 51"/>
                <a:gd name="T34" fmla="*/ 384 w 79"/>
                <a:gd name="T35" fmla="*/ 127 h 51"/>
                <a:gd name="T36" fmla="*/ 373 w 79"/>
                <a:gd name="T37" fmla="*/ 127 h 51"/>
                <a:gd name="T38" fmla="*/ 373 w 79"/>
                <a:gd name="T39" fmla="*/ 117 h 51"/>
                <a:gd name="T40" fmla="*/ 363 w 79"/>
                <a:gd name="T41" fmla="*/ 117 h 51"/>
                <a:gd name="T42" fmla="*/ 363 w 79"/>
                <a:gd name="T43" fmla="*/ 112 h 51"/>
                <a:gd name="T44" fmla="*/ 363 w 79"/>
                <a:gd name="T45" fmla="*/ 98 h 51"/>
                <a:gd name="T46" fmla="*/ 368 w 79"/>
                <a:gd name="T47" fmla="*/ 98 h 51"/>
                <a:gd name="T48" fmla="*/ 363 w 79"/>
                <a:gd name="T49" fmla="*/ 88 h 51"/>
                <a:gd name="T50" fmla="*/ 358 w 79"/>
                <a:gd name="T51" fmla="*/ 83 h 51"/>
                <a:gd name="T52" fmla="*/ 358 w 79"/>
                <a:gd name="T53" fmla="*/ 83 h 51"/>
                <a:gd name="T54" fmla="*/ 363 w 79"/>
                <a:gd name="T55" fmla="*/ 78 h 51"/>
                <a:gd name="T56" fmla="*/ 368 w 79"/>
                <a:gd name="T57" fmla="*/ 73 h 51"/>
                <a:gd name="T58" fmla="*/ 373 w 79"/>
                <a:gd name="T59" fmla="*/ 59 h 51"/>
                <a:gd name="T60" fmla="*/ 373 w 79"/>
                <a:gd name="T61" fmla="*/ 54 h 51"/>
                <a:gd name="T62" fmla="*/ 378 w 79"/>
                <a:gd name="T63" fmla="*/ 49 h 51"/>
                <a:gd name="T64" fmla="*/ 378 w 79"/>
                <a:gd name="T65" fmla="*/ 44 h 51"/>
                <a:gd name="T66" fmla="*/ 373 w 79"/>
                <a:gd name="T67" fmla="*/ 44 h 51"/>
                <a:gd name="T68" fmla="*/ 358 w 79"/>
                <a:gd name="T69" fmla="*/ 39 h 51"/>
                <a:gd name="T70" fmla="*/ 358 w 79"/>
                <a:gd name="T71" fmla="*/ 39 h 51"/>
                <a:gd name="T72" fmla="*/ 353 w 79"/>
                <a:gd name="T73" fmla="*/ 34 h 51"/>
                <a:gd name="T74" fmla="*/ 353 w 79"/>
                <a:gd name="T75" fmla="*/ 29 h 51"/>
                <a:gd name="T76" fmla="*/ 343 w 79"/>
                <a:gd name="T77" fmla="*/ 15 h 51"/>
                <a:gd name="T78" fmla="*/ 338 w 79"/>
                <a:gd name="T79" fmla="*/ 15 h 51"/>
                <a:gd name="T80" fmla="*/ 338 w 79"/>
                <a:gd name="T81" fmla="*/ 10 h 51"/>
                <a:gd name="T82" fmla="*/ 332 w 79"/>
                <a:gd name="T83" fmla="*/ 10 h 51"/>
                <a:gd name="T84" fmla="*/ 332 w 79"/>
                <a:gd name="T85" fmla="*/ 10 h 51"/>
                <a:gd name="T86" fmla="*/ 332 w 79"/>
                <a:gd name="T87" fmla="*/ 5 h 51"/>
                <a:gd name="T88" fmla="*/ 327 w 79"/>
                <a:gd name="T89" fmla="*/ 0 h 51"/>
                <a:gd name="T90" fmla="*/ 46 w 79"/>
                <a:gd name="T91" fmla="*/ 54 h 51"/>
                <a:gd name="T92" fmla="*/ 41 w 79"/>
                <a:gd name="T93" fmla="*/ 34 h 51"/>
                <a:gd name="T94" fmla="*/ 26 w 79"/>
                <a:gd name="T95" fmla="*/ 49 h 51"/>
                <a:gd name="T96" fmla="*/ 26 w 79"/>
                <a:gd name="T97" fmla="*/ 49 h 51"/>
                <a:gd name="T98" fmla="*/ 20 w 79"/>
                <a:gd name="T99" fmla="*/ 44 h 51"/>
                <a:gd name="T100" fmla="*/ 20 w 79"/>
                <a:gd name="T101" fmla="*/ 44 h 51"/>
                <a:gd name="T102" fmla="*/ 15 w 79"/>
                <a:gd name="T103" fmla="*/ 54 h 51"/>
                <a:gd name="T104" fmla="*/ 5 w 79"/>
                <a:gd name="T105" fmla="*/ 63 h 51"/>
                <a:gd name="T106" fmla="*/ 0 w 79"/>
                <a:gd name="T107" fmla="*/ 68 h 51"/>
                <a:gd name="T108" fmla="*/ 20 w 79"/>
                <a:gd name="T109" fmla="*/ 176 h 51"/>
                <a:gd name="T110" fmla="*/ 31 w 79"/>
                <a:gd name="T111" fmla="*/ 249 h 51"/>
                <a:gd name="T112" fmla="*/ 97 w 79"/>
                <a:gd name="T113" fmla="*/ 239 h 51"/>
                <a:gd name="T114" fmla="*/ 97 w 79"/>
                <a:gd name="T115" fmla="*/ 239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0244" name="Freeform 59"/>
            <p:cNvSpPr>
              <a:spLocks/>
            </p:cNvSpPr>
            <p:nvPr/>
          </p:nvSpPr>
          <p:spPr bwMode="auto">
            <a:xfrm>
              <a:off x="4225" y="2350"/>
              <a:ext cx="354" cy="258"/>
            </a:xfrm>
            <a:custGeom>
              <a:avLst/>
              <a:gdLst>
                <a:gd name="T0" fmla="*/ 210 w 69"/>
                <a:gd name="T1" fmla="*/ 258 h 53"/>
                <a:gd name="T2" fmla="*/ 195 w 69"/>
                <a:gd name="T3" fmla="*/ 253 h 53"/>
                <a:gd name="T4" fmla="*/ 190 w 69"/>
                <a:gd name="T5" fmla="*/ 234 h 53"/>
                <a:gd name="T6" fmla="*/ 169 w 69"/>
                <a:gd name="T7" fmla="*/ 214 h 53"/>
                <a:gd name="T8" fmla="*/ 159 w 69"/>
                <a:gd name="T9" fmla="*/ 190 h 53"/>
                <a:gd name="T10" fmla="*/ 149 w 69"/>
                <a:gd name="T11" fmla="*/ 180 h 53"/>
                <a:gd name="T12" fmla="*/ 128 w 69"/>
                <a:gd name="T13" fmla="*/ 166 h 53"/>
                <a:gd name="T14" fmla="*/ 118 w 69"/>
                <a:gd name="T15" fmla="*/ 156 h 53"/>
                <a:gd name="T16" fmla="*/ 113 w 69"/>
                <a:gd name="T17" fmla="*/ 146 h 53"/>
                <a:gd name="T18" fmla="*/ 77 w 69"/>
                <a:gd name="T19" fmla="*/ 122 h 53"/>
                <a:gd name="T20" fmla="*/ 67 w 69"/>
                <a:gd name="T21" fmla="*/ 112 h 53"/>
                <a:gd name="T22" fmla="*/ 51 w 69"/>
                <a:gd name="T23" fmla="*/ 92 h 53"/>
                <a:gd name="T24" fmla="*/ 41 w 69"/>
                <a:gd name="T25" fmla="*/ 78 h 53"/>
                <a:gd name="T26" fmla="*/ 5 w 69"/>
                <a:gd name="T27" fmla="*/ 68 h 53"/>
                <a:gd name="T28" fmla="*/ 5 w 69"/>
                <a:gd name="T29" fmla="*/ 49 h 53"/>
                <a:gd name="T30" fmla="*/ 15 w 69"/>
                <a:gd name="T31" fmla="*/ 39 h 53"/>
                <a:gd name="T32" fmla="*/ 15 w 69"/>
                <a:gd name="T33" fmla="*/ 34 h 53"/>
                <a:gd name="T34" fmla="*/ 41 w 69"/>
                <a:gd name="T35" fmla="*/ 24 h 53"/>
                <a:gd name="T36" fmla="*/ 62 w 69"/>
                <a:gd name="T37" fmla="*/ 15 h 53"/>
                <a:gd name="T38" fmla="*/ 67 w 69"/>
                <a:gd name="T39" fmla="*/ 10 h 53"/>
                <a:gd name="T40" fmla="*/ 159 w 69"/>
                <a:gd name="T41" fmla="*/ 5 h 53"/>
                <a:gd name="T42" fmla="*/ 159 w 69"/>
                <a:gd name="T43" fmla="*/ 10 h 53"/>
                <a:gd name="T44" fmla="*/ 180 w 69"/>
                <a:gd name="T45" fmla="*/ 19 h 53"/>
                <a:gd name="T46" fmla="*/ 262 w 69"/>
                <a:gd name="T47" fmla="*/ 19 h 53"/>
                <a:gd name="T48" fmla="*/ 349 w 69"/>
                <a:gd name="T49" fmla="*/ 83 h 53"/>
                <a:gd name="T50" fmla="*/ 339 w 69"/>
                <a:gd name="T51" fmla="*/ 92 h 53"/>
                <a:gd name="T52" fmla="*/ 323 w 69"/>
                <a:gd name="T53" fmla="*/ 117 h 53"/>
                <a:gd name="T54" fmla="*/ 318 w 69"/>
                <a:gd name="T55" fmla="*/ 136 h 53"/>
                <a:gd name="T56" fmla="*/ 318 w 69"/>
                <a:gd name="T57" fmla="*/ 146 h 53"/>
                <a:gd name="T58" fmla="*/ 308 w 69"/>
                <a:gd name="T59" fmla="*/ 151 h 53"/>
                <a:gd name="T60" fmla="*/ 303 w 69"/>
                <a:gd name="T61" fmla="*/ 161 h 53"/>
                <a:gd name="T62" fmla="*/ 292 w 69"/>
                <a:gd name="T63" fmla="*/ 170 h 53"/>
                <a:gd name="T64" fmla="*/ 272 w 69"/>
                <a:gd name="T65" fmla="*/ 190 h 53"/>
                <a:gd name="T66" fmla="*/ 257 w 69"/>
                <a:gd name="T67" fmla="*/ 200 h 53"/>
                <a:gd name="T68" fmla="*/ 251 w 69"/>
                <a:gd name="T69" fmla="*/ 209 h 53"/>
                <a:gd name="T70" fmla="*/ 236 w 69"/>
                <a:gd name="T71" fmla="*/ 214 h 53"/>
                <a:gd name="T72" fmla="*/ 236 w 69"/>
                <a:gd name="T73" fmla="*/ 219 h 53"/>
                <a:gd name="T74" fmla="*/ 231 w 69"/>
                <a:gd name="T75" fmla="*/ 229 h 53"/>
                <a:gd name="T76" fmla="*/ 221 w 69"/>
                <a:gd name="T77" fmla="*/ 234 h 53"/>
                <a:gd name="T78" fmla="*/ 221 w 69"/>
                <a:gd name="T79" fmla="*/ 234 h 53"/>
                <a:gd name="T80" fmla="*/ 221 w 69"/>
                <a:gd name="T81" fmla="*/ 239 h 53"/>
                <a:gd name="T82" fmla="*/ 226 w 69"/>
                <a:gd name="T83" fmla="*/ 243 h 53"/>
                <a:gd name="T84" fmla="*/ 215 w 69"/>
                <a:gd name="T85" fmla="*/ 248 h 53"/>
                <a:gd name="T86" fmla="*/ 210 w 69"/>
                <a:gd name="T87" fmla="*/ 253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0245" name="Freeform 60"/>
            <p:cNvSpPr>
              <a:spLocks/>
            </p:cNvSpPr>
            <p:nvPr/>
          </p:nvSpPr>
          <p:spPr bwMode="auto">
            <a:xfrm>
              <a:off x="4066" y="2384"/>
              <a:ext cx="376" cy="376"/>
            </a:xfrm>
            <a:custGeom>
              <a:avLst/>
              <a:gdLst>
                <a:gd name="T0" fmla="*/ 46 w 73"/>
                <a:gd name="T1" fmla="*/ 200 h 77"/>
                <a:gd name="T2" fmla="*/ 57 w 73"/>
                <a:gd name="T3" fmla="*/ 215 h 77"/>
                <a:gd name="T4" fmla="*/ 67 w 73"/>
                <a:gd name="T5" fmla="*/ 225 h 77"/>
                <a:gd name="T6" fmla="*/ 67 w 73"/>
                <a:gd name="T7" fmla="*/ 239 h 77"/>
                <a:gd name="T8" fmla="*/ 72 w 73"/>
                <a:gd name="T9" fmla="*/ 244 h 77"/>
                <a:gd name="T10" fmla="*/ 67 w 73"/>
                <a:gd name="T11" fmla="*/ 269 h 77"/>
                <a:gd name="T12" fmla="*/ 62 w 73"/>
                <a:gd name="T13" fmla="*/ 293 h 77"/>
                <a:gd name="T14" fmla="*/ 72 w 73"/>
                <a:gd name="T15" fmla="*/ 332 h 77"/>
                <a:gd name="T16" fmla="*/ 82 w 73"/>
                <a:gd name="T17" fmla="*/ 347 h 77"/>
                <a:gd name="T18" fmla="*/ 88 w 73"/>
                <a:gd name="T19" fmla="*/ 361 h 77"/>
                <a:gd name="T20" fmla="*/ 93 w 73"/>
                <a:gd name="T21" fmla="*/ 371 h 77"/>
                <a:gd name="T22" fmla="*/ 299 w 73"/>
                <a:gd name="T23" fmla="*/ 371 h 77"/>
                <a:gd name="T24" fmla="*/ 309 w 73"/>
                <a:gd name="T25" fmla="*/ 376 h 77"/>
                <a:gd name="T26" fmla="*/ 304 w 73"/>
                <a:gd name="T27" fmla="*/ 347 h 77"/>
                <a:gd name="T28" fmla="*/ 309 w 73"/>
                <a:gd name="T29" fmla="*/ 337 h 77"/>
                <a:gd name="T30" fmla="*/ 330 w 73"/>
                <a:gd name="T31" fmla="*/ 337 h 77"/>
                <a:gd name="T32" fmla="*/ 345 w 73"/>
                <a:gd name="T33" fmla="*/ 337 h 77"/>
                <a:gd name="T34" fmla="*/ 345 w 73"/>
                <a:gd name="T35" fmla="*/ 317 h 77"/>
                <a:gd name="T36" fmla="*/ 345 w 73"/>
                <a:gd name="T37" fmla="*/ 303 h 77"/>
                <a:gd name="T38" fmla="*/ 355 w 73"/>
                <a:gd name="T39" fmla="*/ 259 h 77"/>
                <a:gd name="T40" fmla="*/ 366 w 73"/>
                <a:gd name="T41" fmla="*/ 234 h 77"/>
                <a:gd name="T42" fmla="*/ 376 w 73"/>
                <a:gd name="T43" fmla="*/ 230 h 77"/>
                <a:gd name="T44" fmla="*/ 376 w 73"/>
                <a:gd name="T45" fmla="*/ 225 h 77"/>
                <a:gd name="T46" fmla="*/ 371 w 73"/>
                <a:gd name="T47" fmla="*/ 225 h 77"/>
                <a:gd name="T48" fmla="*/ 355 w 73"/>
                <a:gd name="T49" fmla="*/ 220 h 77"/>
                <a:gd name="T50" fmla="*/ 350 w 73"/>
                <a:gd name="T51" fmla="*/ 200 h 77"/>
                <a:gd name="T52" fmla="*/ 330 w 73"/>
                <a:gd name="T53" fmla="*/ 181 h 77"/>
                <a:gd name="T54" fmla="*/ 319 w 73"/>
                <a:gd name="T55" fmla="*/ 156 h 77"/>
                <a:gd name="T56" fmla="*/ 309 w 73"/>
                <a:gd name="T57" fmla="*/ 146 h 77"/>
                <a:gd name="T58" fmla="*/ 288 w 73"/>
                <a:gd name="T59" fmla="*/ 132 h 77"/>
                <a:gd name="T60" fmla="*/ 278 w 73"/>
                <a:gd name="T61" fmla="*/ 122 h 77"/>
                <a:gd name="T62" fmla="*/ 273 w 73"/>
                <a:gd name="T63" fmla="*/ 112 h 77"/>
                <a:gd name="T64" fmla="*/ 237 w 73"/>
                <a:gd name="T65" fmla="*/ 88 h 77"/>
                <a:gd name="T66" fmla="*/ 227 w 73"/>
                <a:gd name="T67" fmla="*/ 78 h 77"/>
                <a:gd name="T68" fmla="*/ 211 w 73"/>
                <a:gd name="T69" fmla="*/ 59 h 77"/>
                <a:gd name="T70" fmla="*/ 201 w 73"/>
                <a:gd name="T71" fmla="*/ 44 h 77"/>
                <a:gd name="T72" fmla="*/ 165 w 73"/>
                <a:gd name="T73" fmla="*/ 34 h 77"/>
                <a:gd name="T74" fmla="*/ 165 w 73"/>
                <a:gd name="T75" fmla="*/ 15 h 77"/>
                <a:gd name="T76" fmla="*/ 175 w 73"/>
                <a:gd name="T77" fmla="*/ 5 h 77"/>
                <a:gd name="T78" fmla="*/ 175 w 73"/>
                <a:gd name="T79" fmla="*/ 0 h 77"/>
                <a:gd name="T80" fmla="*/ 0 w 73"/>
                <a:gd name="T81" fmla="*/ 24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0246" name="Freeform 62"/>
            <p:cNvSpPr>
              <a:spLocks/>
            </p:cNvSpPr>
            <p:nvPr/>
          </p:nvSpPr>
          <p:spPr bwMode="auto">
            <a:xfrm>
              <a:off x="4662" y="1901"/>
              <a:ext cx="76" cy="117"/>
            </a:xfrm>
            <a:custGeom>
              <a:avLst/>
              <a:gdLst>
                <a:gd name="T0" fmla="*/ 76 w 15"/>
                <a:gd name="T1" fmla="*/ 107 h 24"/>
                <a:gd name="T2" fmla="*/ 76 w 15"/>
                <a:gd name="T3" fmla="*/ 98 h 24"/>
                <a:gd name="T4" fmla="*/ 71 w 15"/>
                <a:gd name="T5" fmla="*/ 88 h 24"/>
                <a:gd name="T6" fmla="*/ 61 w 15"/>
                <a:gd name="T7" fmla="*/ 78 h 24"/>
                <a:gd name="T8" fmla="*/ 51 w 15"/>
                <a:gd name="T9" fmla="*/ 73 h 24"/>
                <a:gd name="T10" fmla="*/ 46 w 15"/>
                <a:gd name="T11" fmla="*/ 68 h 24"/>
                <a:gd name="T12" fmla="*/ 46 w 15"/>
                <a:gd name="T13" fmla="*/ 58 h 24"/>
                <a:gd name="T14" fmla="*/ 35 w 15"/>
                <a:gd name="T15" fmla="*/ 44 h 24"/>
                <a:gd name="T16" fmla="*/ 30 w 15"/>
                <a:gd name="T17" fmla="*/ 39 h 24"/>
                <a:gd name="T18" fmla="*/ 25 w 15"/>
                <a:gd name="T19" fmla="*/ 29 h 24"/>
                <a:gd name="T20" fmla="*/ 20 w 15"/>
                <a:gd name="T21" fmla="*/ 24 h 24"/>
                <a:gd name="T22" fmla="*/ 20 w 15"/>
                <a:gd name="T23" fmla="*/ 20 h 24"/>
                <a:gd name="T24" fmla="*/ 20 w 15"/>
                <a:gd name="T25" fmla="*/ 20 h 24"/>
                <a:gd name="T26" fmla="*/ 20 w 15"/>
                <a:gd name="T27" fmla="*/ 15 h 24"/>
                <a:gd name="T28" fmla="*/ 25 w 15"/>
                <a:gd name="T29" fmla="*/ 0 h 24"/>
                <a:gd name="T30" fmla="*/ 20 w 15"/>
                <a:gd name="T31" fmla="*/ 0 h 24"/>
                <a:gd name="T32" fmla="*/ 10 w 15"/>
                <a:gd name="T33" fmla="*/ 0 h 24"/>
                <a:gd name="T34" fmla="*/ 5 w 15"/>
                <a:gd name="T35" fmla="*/ 5 h 24"/>
                <a:gd name="T36" fmla="*/ 5 w 15"/>
                <a:gd name="T37" fmla="*/ 10 h 24"/>
                <a:gd name="T38" fmla="*/ 5 w 15"/>
                <a:gd name="T39" fmla="*/ 15 h 24"/>
                <a:gd name="T40" fmla="*/ 0 w 15"/>
                <a:gd name="T41" fmla="*/ 15 h 24"/>
                <a:gd name="T42" fmla="*/ 35 w 15"/>
                <a:gd name="T43" fmla="*/ 117 h 24"/>
                <a:gd name="T44" fmla="*/ 76 w 15"/>
                <a:gd name="T45" fmla="*/ 107 h 24"/>
                <a:gd name="T46" fmla="*/ 76 w 15"/>
                <a:gd name="T47" fmla="*/ 10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FFC66D"/>
            </a:solidFill>
            <a:ln w="12700" cmpd="sng">
              <a:solidFill>
                <a:schemeClr val="tx1"/>
              </a:solidFill>
              <a:prstDash val="solid"/>
              <a:round/>
              <a:headEnd/>
              <a:tailEnd/>
            </a:ln>
          </p:spPr>
          <p:txBody>
            <a:bodyPr/>
            <a:lstStyle/>
            <a:p>
              <a:endParaRPr lang="en-US"/>
            </a:p>
          </p:txBody>
        </p:sp>
      </p:grpSp>
      <p:sp>
        <p:nvSpPr>
          <p:cNvPr id="50195" name="Freeform 63"/>
          <p:cNvSpPr>
            <a:spLocks/>
          </p:cNvSpPr>
          <p:nvPr/>
        </p:nvSpPr>
        <p:spPr bwMode="auto">
          <a:xfrm>
            <a:off x="7445375" y="2801938"/>
            <a:ext cx="153988" cy="325437"/>
          </a:xfrm>
          <a:custGeom>
            <a:avLst/>
            <a:gdLst>
              <a:gd name="T0" fmla="*/ 0 w 19"/>
              <a:gd name="T1" fmla="*/ 240203 h 42"/>
              <a:gd name="T2" fmla="*/ 0 w 19"/>
              <a:gd name="T3" fmla="*/ 247952 h 42"/>
              <a:gd name="T4" fmla="*/ 16209 w 19"/>
              <a:gd name="T5" fmla="*/ 263449 h 42"/>
              <a:gd name="T6" fmla="*/ 48628 w 19"/>
              <a:gd name="T7" fmla="*/ 286695 h 42"/>
              <a:gd name="T8" fmla="*/ 72942 w 19"/>
              <a:gd name="T9" fmla="*/ 294443 h 42"/>
              <a:gd name="T10" fmla="*/ 81046 w 19"/>
              <a:gd name="T11" fmla="*/ 309940 h 42"/>
              <a:gd name="T12" fmla="*/ 89151 w 19"/>
              <a:gd name="T13" fmla="*/ 325437 h 42"/>
              <a:gd name="T14" fmla="*/ 105360 w 19"/>
              <a:gd name="T15" fmla="*/ 302192 h 42"/>
              <a:gd name="T16" fmla="*/ 113465 w 19"/>
              <a:gd name="T17" fmla="*/ 271198 h 42"/>
              <a:gd name="T18" fmla="*/ 137779 w 19"/>
              <a:gd name="T19" fmla="*/ 232455 h 42"/>
              <a:gd name="T20" fmla="*/ 153988 w 19"/>
              <a:gd name="T21" fmla="*/ 201461 h 42"/>
              <a:gd name="T22" fmla="*/ 145883 w 19"/>
              <a:gd name="T23" fmla="*/ 147222 h 42"/>
              <a:gd name="T24" fmla="*/ 137779 w 19"/>
              <a:gd name="T25" fmla="*/ 100730 h 42"/>
              <a:gd name="T26" fmla="*/ 113465 w 19"/>
              <a:gd name="T27" fmla="*/ 108479 h 42"/>
              <a:gd name="T28" fmla="*/ 105360 w 19"/>
              <a:gd name="T29" fmla="*/ 108479 h 42"/>
              <a:gd name="T30" fmla="*/ 97256 w 19"/>
              <a:gd name="T31" fmla="*/ 108479 h 42"/>
              <a:gd name="T32" fmla="*/ 105360 w 19"/>
              <a:gd name="T33" fmla="*/ 85233 h 42"/>
              <a:gd name="T34" fmla="*/ 113465 w 19"/>
              <a:gd name="T35" fmla="*/ 85233 h 42"/>
              <a:gd name="T36" fmla="*/ 121569 w 19"/>
              <a:gd name="T37" fmla="*/ 61988 h 42"/>
              <a:gd name="T38" fmla="*/ 129674 w 19"/>
              <a:gd name="T39" fmla="*/ 46491 h 42"/>
              <a:gd name="T40" fmla="*/ 32419 w 19"/>
              <a:gd name="T41" fmla="*/ 0 h 42"/>
              <a:gd name="T42" fmla="*/ 24314 w 19"/>
              <a:gd name="T43" fmla="*/ 15497 h 42"/>
              <a:gd name="T44" fmla="*/ 16209 w 19"/>
              <a:gd name="T45" fmla="*/ 46491 h 42"/>
              <a:gd name="T46" fmla="*/ 0 w 19"/>
              <a:gd name="T47" fmla="*/ 61988 h 42"/>
              <a:gd name="T48" fmla="*/ 8105 w 19"/>
              <a:gd name="T49" fmla="*/ 69737 h 42"/>
              <a:gd name="T50" fmla="*/ 8105 w 19"/>
              <a:gd name="T51" fmla="*/ 85233 h 42"/>
              <a:gd name="T52" fmla="*/ 8105 w 19"/>
              <a:gd name="T53" fmla="*/ 116227 h 42"/>
              <a:gd name="T54" fmla="*/ 24314 w 19"/>
              <a:gd name="T55" fmla="*/ 131725 h 42"/>
              <a:gd name="T56" fmla="*/ 40523 w 19"/>
              <a:gd name="T57" fmla="*/ 139473 h 42"/>
              <a:gd name="T58" fmla="*/ 56732 w 19"/>
              <a:gd name="T59" fmla="*/ 147222 h 42"/>
              <a:gd name="T60" fmla="*/ 72942 w 19"/>
              <a:gd name="T61" fmla="*/ 162719 h 42"/>
              <a:gd name="T62" fmla="*/ 32419 w 19"/>
              <a:gd name="T63" fmla="*/ 185964 h 42"/>
              <a:gd name="T64" fmla="*/ 8105 w 19"/>
              <a:gd name="T65" fmla="*/ 216958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0196" name="Freeform 64"/>
          <p:cNvSpPr>
            <a:spLocks/>
          </p:cNvSpPr>
          <p:nvPr/>
        </p:nvSpPr>
        <p:spPr bwMode="auto">
          <a:xfrm>
            <a:off x="7583488" y="2654300"/>
            <a:ext cx="187325" cy="169863"/>
          </a:xfrm>
          <a:custGeom>
            <a:avLst/>
            <a:gdLst>
              <a:gd name="T0" fmla="*/ 0 w 23"/>
              <a:gd name="T1" fmla="*/ 30884 h 22"/>
              <a:gd name="T2" fmla="*/ 65157 w 23"/>
              <a:gd name="T3" fmla="*/ 15442 h 22"/>
              <a:gd name="T4" fmla="*/ 65157 w 23"/>
              <a:gd name="T5" fmla="*/ 23163 h 22"/>
              <a:gd name="T6" fmla="*/ 73301 w 23"/>
              <a:gd name="T7" fmla="*/ 23163 h 22"/>
              <a:gd name="T8" fmla="*/ 73301 w 23"/>
              <a:gd name="T9" fmla="*/ 23163 h 22"/>
              <a:gd name="T10" fmla="*/ 162891 w 23"/>
              <a:gd name="T11" fmla="*/ 0 h 22"/>
              <a:gd name="T12" fmla="*/ 187325 w 23"/>
              <a:gd name="T13" fmla="*/ 69489 h 22"/>
              <a:gd name="T14" fmla="*/ 187325 w 23"/>
              <a:gd name="T15" fmla="*/ 77210 h 22"/>
              <a:gd name="T16" fmla="*/ 179180 w 23"/>
              <a:gd name="T17" fmla="*/ 77210 h 22"/>
              <a:gd name="T18" fmla="*/ 187325 w 23"/>
              <a:gd name="T19" fmla="*/ 84932 h 22"/>
              <a:gd name="T20" fmla="*/ 187325 w 23"/>
              <a:gd name="T21" fmla="*/ 84932 h 22"/>
              <a:gd name="T22" fmla="*/ 171036 w 23"/>
              <a:gd name="T23" fmla="*/ 92653 h 22"/>
              <a:gd name="T24" fmla="*/ 138458 w 23"/>
              <a:gd name="T25" fmla="*/ 100374 h 22"/>
              <a:gd name="T26" fmla="*/ 130313 w 23"/>
              <a:gd name="T27" fmla="*/ 100374 h 22"/>
              <a:gd name="T28" fmla="*/ 130313 w 23"/>
              <a:gd name="T29" fmla="*/ 100374 h 22"/>
              <a:gd name="T30" fmla="*/ 130313 w 23"/>
              <a:gd name="T31" fmla="*/ 108095 h 22"/>
              <a:gd name="T32" fmla="*/ 130313 w 23"/>
              <a:gd name="T33" fmla="*/ 108095 h 22"/>
              <a:gd name="T34" fmla="*/ 105879 w 23"/>
              <a:gd name="T35" fmla="*/ 115816 h 22"/>
              <a:gd name="T36" fmla="*/ 81446 w 23"/>
              <a:gd name="T37" fmla="*/ 123537 h 22"/>
              <a:gd name="T38" fmla="*/ 81446 w 23"/>
              <a:gd name="T39" fmla="*/ 123537 h 22"/>
              <a:gd name="T40" fmla="*/ 65157 w 23"/>
              <a:gd name="T41" fmla="*/ 138979 h 22"/>
              <a:gd name="T42" fmla="*/ 24434 w 23"/>
              <a:gd name="T43" fmla="*/ 162142 h 22"/>
              <a:gd name="T44" fmla="*/ 16289 w 23"/>
              <a:gd name="T45" fmla="*/ 169863 h 22"/>
              <a:gd name="T46" fmla="*/ 0 w 23"/>
              <a:gd name="T47" fmla="*/ 162142 h 22"/>
              <a:gd name="T48" fmla="*/ 16289 w 23"/>
              <a:gd name="T49" fmla="*/ 146700 h 22"/>
              <a:gd name="T50" fmla="*/ 16289 w 23"/>
              <a:gd name="T51" fmla="*/ 138979 h 22"/>
              <a:gd name="T52" fmla="*/ 16289 w 23"/>
              <a:gd name="T53" fmla="*/ 131258 h 22"/>
              <a:gd name="T54" fmla="*/ 0 w 23"/>
              <a:gd name="T55" fmla="*/ 30884 h 22"/>
              <a:gd name="T56" fmla="*/ 0 w 23"/>
              <a:gd name="T57" fmla="*/ 30884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0197" name="Freeform 65"/>
          <p:cNvSpPr>
            <a:spLocks/>
          </p:cNvSpPr>
          <p:nvPr/>
        </p:nvSpPr>
        <p:spPr bwMode="auto">
          <a:xfrm>
            <a:off x="7575550" y="2522538"/>
            <a:ext cx="368300" cy="177800"/>
          </a:xfrm>
          <a:custGeom>
            <a:avLst/>
            <a:gdLst>
              <a:gd name="T0" fmla="*/ 81844 w 45"/>
              <a:gd name="T1" fmla="*/ 54113 h 23"/>
              <a:gd name="T2" fmla="*/ 196427 w 45"/>
              <a:gd name="T3" fmla="*/ 23191 h 23"/>
              <a:gd name="T4" fmla="*/ 204611 w 45"/>
              <a:gd name="T5" fmla="*/ 23191 h 23"/>
              <a:gd name="T6" fmla="*/ 204611 w 45"/>
              <a:gd name="T7" fmla="*/ 15461 h 23"/>
              <a:gd name="T8" fmla="*/ 220980 w 45"/>
              <a:gd name="T9" fmla="*/ 0 h 23"/>
              <a:gd name="T10" fmla="*/ 237349 w 45"/>
              <a:gd name="T11" fmla="*/ 0 h 23"/>
              <a:gd name="T12" fmla="*/ 253718 w 45"/>
              <a:gd name="T13" fmla="*/ 23191 h 23"/>
              <a:gd name="T14" fmla="*/ 261902 w 45"/>
              <a:gd name="T15" fmla="*/ 38652 h 23"/>
              <a:gd name="T16" fmla="*/ 245533 w 45"/>
              <a:gd name="T17" fmla="*/ 54113 h 23"/>
              <a:gd name="T18" fmla="*/ 237349 w 45"/>
              <a:gd name="T19" fmla="*/ 77304 h 23"/>
              <a:gd name="T20" fmla="*/ 270087 w 45"/>
              <a:gd name="T21" fmla="*/ 77304 h 23"/>
              <a:gd name="T22" fmla="*/ 294640 w 45"/>
              <a:gd name="T23" fmla="*/ 115957 h 23"/>
              <a:gd name="T24" fmla="*/ 335562 w 45"/>
              <a:gd name="T25" fmla="*/ 123687 h 23"/>
              <a:gd name="T26" fmla="*/ 351931 w 45"/>
              <a:gd name="T27" fmla="*/ 108226 h 23"/>
              <a:gd name="T28" fmla="*/ 343747 w 45"/>
              <a:gd name="T29" fmla="*/ 92765 h 23"/>
              <a:gd name="T30" fmla="*/ 327378 w 45"/>
              <a:gd name="T31" fmla="*/ 77304 h 23"/>
              <a:gd name="T32" fmla="*/ 343747 w 45"/>
              <a:gd name="T33" fmla="*/ 85035 h 23"/>
              <a:gd name="T34" fmla="*/ 368300 w 45"/>
              <a:gd name="T35" fmla="*/ 123687 h 23"/>
              <a:gd name="T36" fmla="*/ 360116 w 45"/>
              <a:gd name="T37" fmla="*/ 131417 h 23"/>
              <a:gd name="T38" fmla="*/ 327378 w 45"/>
              <a:gd name="T39" fmla="*/ 146878 h 23"/>
              <a:gd name="T40" fmla="*/ 302824 w 45"/>
              <a:gd name="T41" fmla="*/ 162339 h 23"/>
              <a:gd name="T42" fmla="*/ 302824 w 45"/>
              <a:gd name="T43" fmla="*/ 154609 h 23"/>
              <a:gd name="T44" fmla="*/ 294640 w 45"/>
              <a:gd name="T45" fmla="*/ 139148 h 23"/>
              <a:gd name="T46" fmla="*/ 278271 w 45"/>
              <a:gd name="T47" fmla="*/ 170070 h 23"/>
              <a:gd name="T48" fmla="*/ 261902 w 45"/>
              <a:gd name="T49" fmla="*/ 170070 h 23"/>
              <a:gd name="T50" fmla="*/ 261902 w 45"/>
              <a:gd name="T51" fmla="*/ 162339 h 23"/>
              <a:gd name="T52" fmla="*/ 245533 w 45"/>
              <a:gd name="T53" fmla="*/ 154609 h 23"/>
              <a:gd name="T54" fmla="*/ 229164 w 45"/>
              <a:gd name="T55" fmla="*/ 146878 h 23"/>
              <a:gd name="T56" fmla="*/ 220980 w 45"/>
              <a:gd name="T57" fmla="*/ 131417 h 23"/>
              <a:gd name="T58" fmla="*/ 171873 w 45"/>
              <a:gd name="T59" fmla="*/ 131417 h 23"/>
              <a:gd name="T60" fmla="*/ 81844 w 45"/>
              <a:gd name="T61" fmla="*/ 154609 h 23"/>
              <a:gd name="T62" fmla="*/ 73660 w 45"/>
              <a:gd name="T63" fmla="*/ 146878 h 23"/>
              <a:gd name="T64" fmla="*/ 0 w 45"/>
              <a:gd name="T65" fmla="*/ 162339 h 23"/>
              <a:gd name="T66" fmla="*/ 0 w 45"/>
              <a:gd name="T67" fmla="*/ 69574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0198" name="Freeform 66"/>
          <p:cNvSpPr>
            <a:spLocks/>
          </p:cNvSpPr>
          <p:nvPr/>
        </p:nvSpPr>
        <p:spPr bwMode="auto">
          <a:xfrm>
            <a:off x="7747000" y="2638425"/>
            <a:ext cx="96838" cy="101600"/>
          </a:xfrm>
          <a:custGeom>
            <a:avLst/>
            <a:gdLst>
              <a:gd name="T0" fmla="*/ 0 w 12"/>
              <a:gd name="T1" fmla="*/ 15631 h 13"/>
              <a:gd name="T2" fmla="*/ 24210 w 12"/>
              <a:gd name="T3" fmla="*/ 85969 h 13"/>
              <a:gd name="T4" fmla="*/ 24210 w 12"/>
              <a:gd name="T5" fmla="*/ 93785 h 13"/>
              <a:gd name="T6" fmla="*/ 16140 w 12"/>
              <a:gd name="T7" fmla="*/ 93785 h 13"/>
              <a:gd name="T8" fmla="*/ 24210 w 12"/>
              <a:gd name="T9" fmla="*/ 101600 h 13"/>
              <a:gd name="T10" fmla="*/ 24210 w 12"/>
              <a:gd name="T11" fmla="*/ 101600 h 13"/>
              <a:gd name="T12" fmla="*/ 24210 w 12"/>
              <a:gd name="T13" fmla="*/ 101600 h 13"/>
              <a:gd name="T14" fmla="*/ 48419 w 12"/>
              <a:gd name="T15" fmla="*/ 93785 h 13"/>
              <a:gd name="T16" fmla="*/ 56489 w 12"/>
              <a:gd name="T17" fmla="*/ 85969 h 13"/>
              <a:gd name="T18" fmla="*/ 56489 w 12"/>
              <a:gd name="T19" fmla="*/ 78154 h 13"/>
              <a:gd name="T20" fmla="*/ 56489 w 12"/>
              <a:gd name="T21" fmla="*/ 70338 h 13"/>
              <a:gd name="T22" fmla="*/ 56489 w 12"/>
              <a:gd name="T23" fmla="*/ 54708 h 13"/>
              <a:gd name="T24" fmla="*/ 64559 w 12"/>
              <a:gd name="T25" fmla="*/ 46892 h 13"/>
              <a:gd name="T26" fmla="*/ 64559 w 12"/>
              <a:gd name="T27" fmla="*/ 54708 h 13"/>
              <a:gd name="T28" fmla="*/ 64559 w 12"/>
              <a:gd name="T29" fmla="*/ 62523 h 13"/>
              <a:gd name="T30" fmla="*/ 64559 w 12"/>
              <a:gd name="T31" fmla="*/ 78154 h 13"/>
              <a:gd name="T32" fmla="*/ 72629 w 12"/>
              <a:gd name="T33" fmla="*/ 78154 h 13"/>
              <a:gd name="T34" fmla="*/ 72629 w 12"/>
              <a:gd name="T35" fmla="*/ 78154 h 13"/>
              <a:gd name="T36" fmla="*/ 72629 w 12"/>
              <a:gd name="T37" fmla="*/ 70338 h 13"/>
              <a:gd name="T38" fmla="*/ 80698 w 12"/>
              <a:gd name="T39" fmla="*/ 70338 h 13"/>
              <a:gd name="T40" fmla="*/ 88768 w 12"/>
              <a:gd name="T41" fmla="*/ 62523 h 13"/>
              <a:gd name="T42" fmla="*/ 96838 w 12"/>
              <a:gd name="T43" fmla="*/ 62523 h 13"/>
              <a:gd name="T44" fmla="*/ 96838 w 12"/>
              <a:gd name="T45" fmla="*/ 62523 h 13"/>
              <a:gd name="T46" fmla="*/ 88768 w 12"/>
              <a:gd name="T47" fmla="*/ 54708 h 13"/>
              <a:gd name="T48" fmla="*/ 88768 w 12"/>
              <a:gd name="T49" fmla="*/ 46892 h 13"/>
              <a:gd name="T50" fmla="*/ 88768 w 12"/>
              <a:gd name="T51" fmla="*/ 46892 h 13"/>
              <a:gd name="T52" fmla="*/ 80698 w 12"/>
              <a:gd name="T53" fmla="*/ 46892 h 13"/>
              <a:gd name="T54" fmla="*/ 72629 w 12"/>
              <a:gd name="T55" fmla="*/ 39077 h 13"/>
              <a:gd name="T56" fmla="*/ 72629 w 12"/>
              <a:gd name="T57" fmla="*/ 39077 h 13"/>
              <a:gd name="T58" fmla="*/ 56489 w 12"/>
              <a:gd name="T59" fmla="*/ 31262 h 13"/>
              <a:gd name="T60" fmla="*/ 48419 w 12"/>
              <a:gd name="T61" fmla="*/ 15631 h 13"/>
              <a:gd name="T62" fmla="*/ 48419 w 12"/>
              <a:gd name="T63" fmla="*/ 15631 h 13"/>
              <a:gd name="T64" fmla="*/ 40349 w 12"/>
              <a:gd name="T65" fmla="*/ 0 h 13"/>
              <a:gd name="T66" fmla="*/ 0 w 12"/>
              <a:gd name="T67" fmla="*/ 15631 h 13"/>
              <a:gd name="T68" fmla="*/ 0 w 12"/>
              <a:gd name="T69" fmla="*/ 15631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0199" name="Freeform 67"/>
          <p:cNvSpPr>
            <a:spLocks/>
          </p:cNvSpPr>
          <p:nvPr/>
        </p:nvSpPr>
        <p:spPr bwMode="auto">
          <a:xfrm>
            <a:off x="7640638" y="2212975"/>
            <a:ext cx="171450" cy="363538"/>
          </a:xfrm>
          <a:custGeom>
            <a:avLst/>
            <a:gdLst>
              <a:gd name="T0" fmla="*/ 171450 w 21"/>
              <a:gd name="T1" fmla="*/ 309394 h 47"/>
              <a:gd name="T2" fmla="*/ 163286 w 21"/>
              <a:gd name="T3" fmla="*/ 309394 h 47"/>
              <a:gd name="T4" fmla="*/ 155121 w 21"/>
              <a:gd name="T5" fmla="*/ 309394 h 47"/>
              <a:gd name="T6" fmla="*/ 146957 w 21"/>
              <a:gd name="T7" fmla="*/ 324864 h 47"/>
              <a:gd name="T8" fmla="*/ 138793 w 21"/>
              <a:gd name="T9" fmla="*/ 324864 h 47"/>
              <a:gd name="T10" fmla="*/ 138793 w 21"/>
              <a:gd name="T11" fmla="*/ 332599 h 47"/>
              <a:gd name="T12" fmla="*/ 138793 w 21"/>
              <a:gd name="T13" fmla="*/ 332599 h 47"/>
              <a:gd name="T14" fmla="*/ 138793 w 21"/>
              <a:gd name="T15" fmla="*/ 332599 h 47"/>
              <a:gd name="T16" fmla="*/ 130629 w 21"/>
              <a:gd name="T17" fmla="*/ 332599 h 47"/>
              <a:gd name="T18" fmla="*/ 130629 w 21"/>
              <a:gd name="T19" fmla="*/ 340333 h 47"/>
              <a:gd name="T20" fmla="*/ 16329 w 21"/>
              <a:gd name="T21" fmla="*/ 363538 h 47"/>
              <a:gd name="T22" fmla="*/ 8164 w 21"/>
              <a:gd name="T23" fmla="*/ 355803 h 47"/>
              <a:gd name="T24" fmla="*/ 0 w 21"/>
              <a:gd name="T25" fmla="*/ 348068 h 47"/>
              <a:gd name="T26" fmla="*/ 0 w 21"/>
              <a:gd name="T27" fmla="*/ 340333 h 47"/>
              <a:gd name="T28" fmla="*/ 8164 w 21"/>
              <a:gd name="T29" fmla="*/ 332599 h 47"/>
              <a:gd name="T30" fmla="*/ 0 w 21"/>
              <a:gd name="T31" fmla="*/ 317129 h 47"/>
              <a:gd name="T32" fmla="*/ 0 w 21"/>
              <a:gd name="T33" fmla="*/ 262985 h 47"/>
              <a:gd name="T34" fmla="*/ 0 w 21"/>
              <a:gd name="T35" fmla="*/ 247515 h 47"/>
              <a:gd name="T36" fmla="*/ 8164 w 21"/>
              <a:gd name="T37" fmla="*/ 216576 h 47"/>
              <a:gd name="T38" fmla="*/ 8164 w 21"/>
              <a:gd name="T39" fmla="*/ 201106 h 47"/>
              <a:gd name="T40" fmla="*/ 8164 w 21"/>
              <a:gd name="T41" fmla="*/ 185636 h 47"/>
              <a:gd name="T42" fmla="*/ 8164 w 21"/>
              <a:gd name="T43" fmla="*/ 170167 h 47"/>
              <a:gd name="T44" fmla="*/ 8164 w 21"/>
              <a:gd name="T45" fmla="*/ 162432 h 47"/>
              <a:gd name="T46" fmla="*/ 8164 w 21"/>
              <a:gd name="T47" fmla="*/ 154697 h 47"/>
              <a:gd name="T48" fmla="*/ 32657 w 21"/>
              <a:gd name="T49" fmla="*/ 139227 h 47"/>
              <a:gd name="T50" fmla="*/ 40821 w 21"/>
              <a:gd name="T51" fmla="*/ 108288 h 47"/>
              <a:gd name="T52" fmla="*/ 32657 w 21"/>
              <a:gd name="T53" fmla="*/ 92818 h 47"/>
              <a:gd name="T54" fmla="*/ 32657 w 21"/>
              <a:gd name="T55" fmla="*/ 77349 h 47"/>
              <a:gd name="T56" fmla="*/ 32657 w 21"/>
              <a:gd name="T57" fmla="*/ 77349 h 47"/>
              <a:gd name="T58" fmla="*/ 32657 w 21"/>
              <a:gd name="T59" fmla="*/ 69614 h 47"/>
              <a:gd name="T60" fmla="*/ 24493 w 21"/>
              <a:gd name="T61" fmla="*/ 54144 h 47"/>
              <a:gd name="T62" fmla="*/ 32657 w 21"/>
              <a:gd name="T63" fmla="*/ 30939 h 47"/>
              <a:gd name="T64" fmla="*/ 24493 w 21"/>
              <a:gd name="T65" fmla="*/ 23205 h 47"/>
              <a:gd name="T66" fmla="*/ 24493 w 21"/>
              <a:gd name="T67" fmla="*/ 15470 h 47"/>
              <a:gd name="T68" fmla="*/ 32657 w 21"/>
              <a:gd name="T69" fmla="*/ 15470 h 47"/>
              <a:gd name="T70" fmla="*/ 40821 w 21"/>
              <a:gd name="T71" fmla="*/ 7735 h 47"/>
              <a:gd name="T72" fmla="*/ 48986 w 21"/>
              <a:gd name="T73" fmla="*/ 7735 h 47"/>
              <a:gd name="T74" fmla="*/ 48986 w 21"/>
              <a:gd name="T75" fmla="*/ 7735 h 47"/>
              <a:gd name="T76" fmla="*/ 57150 w 21"/>
              <a:gd name="T77" fmla="*/ 0 h 47"/>
              <a:gd name="T78" fmla="*/ 138793 w 21"/>
              <a:gd name="T79" fmla="*/ 224311 h 47"/>
              <a:gd name="T80" fmla="*/ 138793 w 21"/>
              <a:gd name="T81" fmla="*/ 232046 h 47"/>
              <a:gd name="T82" fmla="*/ 138793 w 21"/>
              <a:gd name="T83" fmla="*/ 239780 h 47"/>
              <a:gd name="T84" fmla="*/ 138793 w 21"/>
              <a:gd name="T85" fmla="*/ 239780 h 47"/>
              <a:gd name="T86" fmla="*/ 155121 w 21"/>
              <a:gd name="T87" fmla="*/ 255250 h 47"/>
              <a:gd name="T88" fmla="*/ 163286 w 21"/>
              <a:gd name="T89" fmla="*/ 255250 h 47"/>
              <a:gd name="T90" fmla="*/ 163286 w 21"/>
              <a:gd name="T91" fmla="*/ 262985 h 47"/>
              <a:gd name="T92" fmla="*/ 163286 w 21"/>
              <a:gd name="T93" fmla="*/ 270720 h 47"/>
              <a:gd name="T94" fmla="*/ 171450 w 21"/>
              <a:gd name="T95" fmla="*/ 286190 h 47"/>
              <a:gd name="T96" fmla="*/ 171450 w 21"/>
              <a:gd name="T97" fmla="*/ 293924 h 47"/>
              <a:gd name="T98" fmla="*/ 171450 w 21"/>
              <a:gd name="T99" fmla="*/ 301659 h 47"/>
              <a:gd name="T100" fmla="*/ 171450 w 21"/>
              <a:gd name="T101" fmla="*/ 309394 h 47"/>
              <a:gd name="T102" fmla="*/ 171450 w 21"/>
              <a:gd name="T103" fmla="*/ 309394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0200" name="Freeform 68"/>
          <p:cNvSpPr>
            <a:spLocks/>
          </p:cNvSpPr>
          <p:nvPr/>
        </p:nvSpPr>
        <p:spPr bwMode="auto">
          <a:xfrm>
            <a:off x="7697788" y="1887538"/>
            <a:ext cx="398462" cy="611187"/>
          </a:xfrm>
          <a:custGeom>
            <a:avLst/>
            <a:gdLst>
              <a:gd name="T0" fmla="*/ 81319 w 49"/>
              <a:gd name="T1" fmla="*/ 549295 h 79"/>
              <a:gd name="T2" fmla="*/ 81319 w 49"/>
              <a:gd name="T3" fmla="*/ 564768 h 79"/>
              <a:gd name="T4" fmla="*/ 97583 w 49"/>
              <a:gd name="T5" fmla="*/ 580241 h 79"/>
              <a:gd name="T6" fmla="*/ 105714 w 49"/>
              <a:gd name="T7" fmla="*/ 587977 h 79"/>
              <a:gd name="T8" fmla="*/ 113846 w 49"/>
              <a:gd name="T9" fmla="*/ 611187 h 79"/>
              <a:gd name="T10" fmla="*/ 121978 w 49"/>
              <a:gd name="T11" fmla="*/ 595714 h 79"/>
              <a:gd name="T12" fmla="*/ 130110 w 49"/>
              <a:gd name="T13" fmla="*/ 564768 h 79"/>
              <a:gd name="T14" fmla="*/ 146374 w 49"/>
              <a:gd name="T15" fmla="*/ 526085 h 79"/>
              <a:gd name="T16" fmla="*/ 146374 w 49"/>
              <a:gd name="T17" fmla="*/ 518349 h 79"/>
              <a:gd name="T18" fmla="*/ 162638 w 49"/>
              <a:gd name="T19" fmla="*/ 487402 h 79"/>
              <a:gd name="T20" fmla="*/ 170769 w 49"/>
              <a:gd name="T21" fmla="*/ 495139 h 79"/>
              <a:gd name="T22" fmla="*/ 178901 w 49"/>
              <a:gd name="T23" fmla="*/ 495139 h 79"/>
              <a:gd name="T24" fmla="*/ 178901 w 49"/>
              <a:gd name="T25" fmla="*/ 479666 h 79"/>
              <a:gd name="T26" fmla="*/ 211429 w 49"/>
              <a:gd name="T27" fmla="*/ 471929 h 79"/>
              <a:gd name="T28" fmla="*/ 211429 w 49"/>
              <a:gd name="T29" fmla="*/ 456456 h 79"/>
              <a:gd name="T30" fmla="*/ 227693 w 49"/>
              <a:gd name="T31" fmla="*/ 448720 h 79"/>
              <a:gd name="T32" fmla="*/ 235824 w 49"/>
              <a:gd name="T33" fmla="*/ 433246 h 79"/>
              <a:gd name="T34" fmla="*/ 252088 w 49"/>
              <a:gd name="T35" fmla="*/ 402300 h 79"/>
              <a:gd name="T36" fmla="*/ 252088 w 49"/>
              <a:gd name="T37" fmla="*/ 394564 h 79"/>
              <a:gd name="T38" fmla="*/ 276484 w 49"/>
              <a:gd name="T39" fmla="*/ 394564 h 79"/>
              <a:gd name="T40" fmla="*/ 284616 w 49"/>
              <a:gd name="T41" fmla="*/ 379091 h 79"/>
              <a:gd name="T42" fmla="*/ 300879 w 49"/>
              <a:gd name="T43" fmla="*/ 363618 h 79"/>
              <a:gd name="T44" fmla="*/ 325275 w 49"/>
              <a:gd name="T45" fmla="*/ 371354 h 79"/>
              <a:gd name="T46" fmla="*/ 349671 w 49"/>
              <a:gd name="T47" fmla="*/ 340408 h 79"/>
              <a:gd name="T48" fmla="*/ 374066 w 49"/>
              <a:gd name="T49" fmla="*/ 317198 h 79"/>
              <a:gd name="T50" fmla="*/ 390330 w 49"/>
              <a:gd name="T51" fmla="*/ 309462 h 79"/>
              <a:gd name="T52" fmla="*/ 398462 w 49"/>
              <a:gd name="T53" fmla="*/ 293989 h 79"/>
              <a:gd name="T54" fmla="*/ 390330 w 49"/>
              <a:gd name="T55" fmla="*/ 286252 h 79"/>
              <a:gd name="T56" fmla="*/ 382198 w 49"/>
              <a:gd name="T57" fmla="*/ 278516 h 79"/>
              <a:gd name="T58" fmla="*/ 390330 w 49"/>
              <a:gd name="T59" fmla="*/ 270779 h 79"/>
              <a:gd name="T60" fmla="*/ 382198 w 49"/>
              <a:gd name="T61" fmla="*/ 247569 h 79"/>
              <a:gd name="T62" fmla="*/ 365934 w 49"/>
              <a:gd name="T63" fmla="*/ 239833 h 79"/>
              <a:gd name="T64" fmla="*/ 349671 w 49"/>
              <a:gd name="T65" fmla="*/ 247569 h 79"/>
              <a:gd name="T66" fmla="*/ 333407 w 49"/>
              <a:gd name="T67" fmla="*/ 216623 h 79"/>
              <a:gd name="T68" fmla="*/ 333407 w 49"/>
              <a:gd name="T69" fmla="*/ 201150 h 79"/>
              <a:gd name="T70" fmla="*/ 325275 w 49"/>
              <a:gd name="T71" fmla="*/ 201150 h 79"/>
              <a:gd name="T72" fmla="*/ 309011 w 49"/>
              <a:gd name="T73" fmla="*/ 201150 h 79"/>
              <a:gd name="T74" fmla="*/ 292748 w 49"/>
              <a:gd name="T75" fmla="*/ 193414 h 79"/>
              <a:gd name="T76" fmla="*/ 284616 w 49"/>
              <a:gd name="T77" fmla="*/ 170204 h 79"/>
              <a:gd name="T78" fmla="*/ 195165 w 49"/>
              <a:gd name="T79" fmla="*/ 0 h 79"/>
              <a:gd name="T80" fmla="*/ 178901 w 49"/>
              <a:gd name="T81" fmla="*/ 0 h 79"/>
              <a:gd name="T82" fmla="*/ 170769 w 49"/>
              <a:gd name="T83" fmla="*/ 15473 h 79"/>
              <a:gd name="T84" fmla="*/ 146374 w 49"/>
              <a:gd name="T85" fmla="*/ 15473 h 79"/>
              <a:gd name="T86" fmla="*/ 121978 w 49"/>
              <a:gd name="T87" fmla="*/ 38683 h 79"/>
              <a:gd name="T88" fmla="*/ 113846 w 49"/>
              <a:gd name="T89" fmla="*/ 15473 h 79"/>
              <a:gd name="T90" fmla="*/ 105714 w 49"/>
              <a:gd name="T91" fmla="*/ 7737 h 79"/>
              <a:gd name="T92" fmla="*/ 48791 w 49"/>
              <a:gd name="T93" fmla="*/ 123785 h 79"/>
              <a:gd name="T94" fmla="*/ 56923 w 49"/>
              <a:gd name="T95" fmla="*/ 146994 h 79"/>
              <a:gd name="T96" fmla="*/ 56923 w 49"/>
              <a:gd name="T97" fmla="*/ 170204 h 79"/>
              <a:gd name="T98" fmla="*/ 40659 w 49"/>
              <a:gd name="T99" fmla="*/ 185677 h 79"/>
              <a:gd name="T100" fmla="*/ 48791 w 49"/>
              <a:gd name="T101" fmla="*/ 247569 h 79"/>
              <a:gd name="T102" fmla="*/ 32528 w 49"/>
              <a:gd name="T103" fmla="*/ 278516 h 79"/>
              <a:gd name="T104" fmla="*/ 32528 w 49"/>
              <a:gd name="T105" fmla="*/ 301725 h 79"/>
              <a:gd name="T106" fmla="*/ 24396 w 49"/>
              <a:gd name="T107" fmla="*/ 309462 h 79"/>
              <a:gd name="T108" fmla="*/ 24396 w 49"/>
              <a:gd name="T109" fmla="*/ 324935 h 79"/>
              <a:gd name="T110" fmla="*/ 8132 w 49"/>
              <a:gd name="T111" fmla="*/ 317198 h 79"/>
              <a:gd name="T112" fmla="*/ 0 w 49"/>
              <a:gd name="T113" fmla="*/ 324935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50201" name="Group 69"/>
          <p:cNvGrpSpPr>
            <a:grpSpLocks/>
          </p:cNvGrpSpPr>
          <p:nvPr/>
        </p:nvGrpSpPr>
        <p:grpSpPr bwMode="auto">
          <a:xfrm>
            <a:off x="3159125" y="4589463"/>
            <a:ext cx="1044575" cy="635000"/>
            <a:chOff x="1991" y="3321"/>
            <a:chExt cx="361" cy="231"/>
          </a:xfrm>
        </p:grpSpPr>
        <p:sp>
          <p:nvSpPr>
            <p:cNvPr id="50211" name="Freeform 70"/>
            <p:cNvSpPr>
              <a:spLocks/>
            </p:cNvSpPr>
            <p:nvPr/>
          </p:nvSpPr>
          <p:spPr bwMode="auto">
            <a:xfrm>
              <a:off x="2274" y="3459"/>
              <a:ext cx="78" cy="93"/>
            </a:xfrm>
            <a:custGeom>
              <a:avLst/>
              <a:gdLst>
                <a:gd name="T0" fmla="*/ 0 w 16"/>
                <a:gd name="T1" fmla="*/ 34 h 19"/>
                <a:gd name="T2" fmla="*/ 5 w 16"/>
                <a:gd name="T3" fmla="*/ 64 h 19"/>
                <a:gd name="T4" fmla="*/ 5 w 16"/>
                <a:gd name="T5" fmla="*/ 78 h 19"/>
                <a:gd name="T6" fmla="*/ 29 w 16"/>
                <a:gd name="T7" fmla="*/ 93 h 19"/>
                <a:gd name="T8" fmla="*/ 39 w 16"/>
                <a:gd name="T9" fmla="*/ 78 h 19"/>
                <a:gd name="T10" fmla="*/ 78 w 16"/>
                <a:gd name="T11" fmla="*/ 54 h 19"/>
                <a:gd name="T12" fmla="*/ 63 w 16"/>
                <a:gd name="T13" fmla="*/ 24 h 19"/>
                <a:gd name="T14" fmla="*/ 15 w 16"/>
                <a:gd name="T15" fmla="*/ 0 h 19"/>
                <a:gd name="T16" fmla="*/ 15 w 16"/>
                <a:gd name="T17" fmla="*/ 24 h 19"/>
                <a:gd name="T18" fmla="*/ 0 w 16"/>
                <a:gd name="T19" fmla="*/ 34 h 19"/>
                <a:gd name="T20" fmla="*/ 0 w 16"/>
                <a:gd name="T21" fmla="*/ 34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0212" name="Freeform 71"/>
            <p:cNvSpPr>
              <a:spLocks/>
            </p:cNvSpPr>
            <p:nvPr/>
          </p:nvSpPr>
          <p:spPr bwMode="auto">
            <a:xfrm>
              <a:off x="2235" y="3409"/>
              <a:ext cx="44" cy="29"/>
            </a:xfrm>
            <a:custGeom>
              <a:avLst/>
              <a:gdLst>
                <a:gd name="T0" fmla="*/ 15 w 9"/>
                <a:gd name="T1" fmla="*/ 29 h 6"/>
                <a:gd name="T2" fmla="*/ 39 w 9"/>
                <a:gd name="T3" fmla="*/ 29 h 6"/>
                <a:gd name="T4" fmla="*/ 44 w 9"/>
                <a:gd name="T5" fmla="*/ 15 h 6"/>
                <a:gd name="T6" fmla="*/ 24 w 9"/>
                <a:gd name="T7" fmla="*/ 10 h 6"/>
                <a:gd name="T8" fmla="*/ 15 w 9"/>
                <a:gd name="T9" fmla="*/ 10 h 6"/>
                <a:gd name="T10" fmla="*/ 10 w 9"/>
                <a:gd name="T11" fmla="*/ 0 h 6"/>
                <a:gd name="T12" fmla="*/ 0 w 9"/>
                <a:gd name="T13" fmla="*/ 10 h 6"/>
                <a:gd name="T14" fmla="*/ 10 w 9"/>
                <a:gd name="T15" fmla="*/ 24 h 6"/>
                <a:gd name="T16" fmla="*/ 15 w 9"/>
                <a:gd name="T17" fmla="*/ 29 h 6"/>
                <a:gd name="T18" fmla="*/ 15 w 9"/>
                <a:gd name="T19" fmla="*/ 29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0213" name="Freeform 72"/>
            <p:cNvSpPr>
              <a:spLocks/>
            </p:cNvSpPr>
            <p:nvPr/>
          </p:nvSpPr>
          <p:spPr bwMode="auto">
            <a:xfrm>
              <a:off x="2225" y="3438"/>
              <a:ext cx="20" cy="10"/>
            </a:xfrm>
            <a:custGeom>
              <a:avLst/>
              <a:gdLst>
                <a:gd name="T0" fmla="*/ 0 w 4"/>
                <a:gd name="T1" fmla="*/ 10 h 2"/>
                <a:gd name="T2" fmla="*/ 20 w 4"/>
                <a:gd name="T3" fmla="*/ 0 h 2"/>
                <a:gd name="T4" fmla="*/ 20 w 4"/>
                <a:gd name="T5" fmla="*/ 10 h 2"/>
                <a:gd name="T6" fmla="*/ 0 w 4"/>
                <a:gd name="T7" fmla="*/ 10 h 2"/>
                <a:gd name="T8" fmla="*/ 0 w 4"/>
                <a:gd name="T9" fmla="*/ 1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0214" name="Freeform 73"/>
            <p:cNvSpPr>
              <a:spLocks/>
            </p:cNvSpPr>
            <p:nvPr/>
          </p:nvSpPr>
          <p:spPr bwMode="auto">
            <a:xfrm>
              <a:off x="2211" y="3419"/>
              <a:ext cx="19" cy="14"/>
            </a:xfrm>
            <a:custGeom>
              <a:avLst/>
              <a:gdLst>
                <a:gd name="T0" fmla="*/ 10 w 4"/>
                <a:gd name="T1" fmla="*/ 0 h 3"/>
                <a:gd name="T2" fmla="*/ 10 w 4"/>
                <a:gd name="T3" fmla="*/ 0 h 3"/>
                <a:gd name="T4" fmla="*/ 14 w 4"/>
                <a:gd name="T5" fmla="*/ 0 h 3"/>
                <a:gd name="T6" fmla="*/ 14 w 4"/>
                <a:gd name="T7" fmla="*/ 0 h 3"/>
                <a:gd name="T8" fmla="*/ 14 w 4"/>
                <a:gd name="T9" fmla="*/ 0 h 3"/>
                <a:gd name="T10" fmla="*/ 14 w 4"/>
                <a:gd name="T11" fmla="*/ 5 h 3"/>
                <a:gd name="T12" fmla="*/ 14 w 4"/>
                <a:gd name="T13" fmla="*/ 5 h 3"/>
                <a:gd name="T14" fmla="*/ 14 w 4"/>
                <a:gd name="T15" fmla="*/ 5 h 3"/>
                <a:gd name="T16" fmla="*/ 19 w 4"/>
                <a:gd name="T17" fmla="*/ 5 h 3"/>
                <a:gd name="T18" fmla="*/ 14 w 4"/>
                <a:gd name="T19" fmla="*/ 9 h 3"/>
                <a:gd name="T20" fmla="*/ 14 w 4"/>
                <a:gd name="T21" fmla="*/ 9 h 3"/>
                <a:gd name="T22" fmla="*/ 14 w 4"/>
                <a:gd name="T23" fmla="*/ 9 h 3"/>
                <a:gd name="T24" fmla="*/ 14 w 4"/>
                <a:gd name="T25" fmla="*/ 14 h 3"/>
                <a:gd name="T26" fmla="*/ 14 w 4"/>
                <a:gd name="T27" fmla="*/ 14 h 3"/>
                <a:gd name="T28" fmla="*/ 14 w 4"/>
                <a:gd name="T29" fmla="*/ 14 h 3"/>
                <a:gd name="T30" fmla="*/ 10 w 4"/>
                <a:gd name="T31" fmla="*/ 14 h 3"/>
                <a:gd name="T32" fmla="*/ 10 w 4"/>
                <a:gd name="T33" fmla="*/ 14 h 3"/>
                <a:gd name="T34" fmla="*/ 10 w 4"/>
                <a:gd name="T35" fmla="*/ 14 h 3"/>
                <a:gd name="T36" fmla="*/ 5 w 4"/>
                <a:gd name="T37" fmla="*/ 14 h 3"/>
                <a:gd name="T38" fmla="*/ 5 w 4"/>
                <a:gd name="T39" fmla="*/ 14 h 3"/>
                <a:gd name="T40" fmla="*/ 5 w 4"/>
                <a:gd name="T41" fmla="*/ 14 h 3"/>
                <a:gd name="T42" fmla="*/ 5 w 4"/>
                <a:gd name="T43" fmla="*/ 9 h 3"/>
                <a:gd name="T44" fmla="*/ 0 w 4"/>
                <a:gd name="T45" fmla="*/ 9 h 3"/>
                <a:gd name="T46" fmla="*/ 0 w 4"/>
                <a:gd name="T47" fmla="*/ 9 h 3"/>
                <a:gd name="T48" fmla="*/ 0 w 4"/>
                <a:gd name="T49" fmla="*/ 5 h 3"/>
                <a:gd name="T50" fmla="*/ 0 w 4"/>
                <a:gd name="T51" fmla="*/ 5 h 3"/>
                <a:gd name="T52" fmla="*/ 0 w 4"/>
                <a:gd name="T53" fmla="*/ 5 h 3"/>
                <a:gd name="T54" fmla="*/ 5 w 4"/>
                <a:gd name="T55" fmla="*/ 5 h 3"/>
                <a:gd name="T56" fmla="*/ 5 w 4"/>
                <a:gd name="T57" fmla="*/ 0 h 3"/>
                <a:gd name="T58" fmla="*/ 5 w 4"/>
                <a:gd name="T59" fmla="*/ 0 h 3"/>
                <a:gd name="T60" fmla="*/ 5 w 4"/>
                <a:gd name="T61" fmla="*/ 0 h 3"/>
                <a:gd name="T62" fmla="*/ 10 w 4"/>
                <a:gd name="T63" fmla="*/ 0 h 3"/>
                <a:gd name="T64" fmla="*/ 10 w 4"/>
                <a:gd name="T65" fmla="*/ 0 h 3"/>
                <a:gd name="T66" fmla="*/ 10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0215" name="Freeform 74"/>
            <p:cNvSpPr>
              <a:spLocks/>
            </p:cNvSpPr>
            <p:nvPr/>
          </p:nvSpPr>
          <p:spPr bwMode="auto">
            <a:xfrm>
              <a:off x="2186" y="3394"/>
              <a:ext cx="39" cy="15"/>
            </a:xfrm>
            <a:custGeom>
              <a:avLst/>
              <a:gdLst>
                <a:gd name="T0" fmla="*/ 0 w 8"/>
                <a:gd name="T1" fmla="*/ 15 h 3"/>
                <a:gd name="T2" fmla="*/ 34 w 8"/>
                <a:gd name="T3" fmla="*/ 15 h 3"/>
                <a:gd name="T4" fmla="*/ 39 w 8"/>
                <a:gd name="T5" fmla="*/ 0 h 3"/>
                <a:gd name="T6" fmla="*/ 10 w 8"/>
                <a:gd name="T7" fmla="*/ 0 h 3"/>
                <a:gd name="T8" fmla="*/ 0 w 8"/>
                <a:gd name="T9" fmla="*/ 15 h 3"/>
                <a:gd name="T10" fmla="*/ 0 w 8"/>
                <a:gd name="T11" fmla="*/ 1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0216" name="Freeform 75"/>
            <p:cNvSpPr>
              <a:spLocks/>
            </p:cNvSpPr>
            <p:nvPr/>
          </p:nvSpPr>
          <p:spPr bwMode="auto">
            <a:xfrm>
              <a:off x="2026" y="3321"/>
              <a:ext cx="38" cy="24"/>
            </a:xfrm>
            <a:custGeom>
              <a:avLst/>
              <a:gdLst>
                <a:gd name="T0" fmla="*/ 0 w 8"/>
                <a:gd name="T1" fmla="*/ 19 h 5"/>
                <a:gd name="T2" fmla="*/ 14 w 8"/>
                <a:gd name="T3" fmla="*/ 24 h 5"/>
                <a:gd name="T4" fmla="*/ 28 w 8"/>
                <a:gd name="T5" fmla="*/ 24 h 5"/>
                <a:gd name="T6" fmla="*/ 38 w 8"/>
                <a:gd name="T7" fmla="*/ 10 h 5"/>
                <a:gd name="T8" fmla="*/ 24 w 8"/>
                <a:gd name="T9" fmla="*/ 0 h 5"/>
                <a:gd name="T10" fmla="*/ 5 w 8"/>
                <a:gd name="T11" fmla="*/ 10 h 5"/>
                <a:gd name="T12" fmla="*/ 0 w 8"/>
                <a:gd name="T13" fmla="*/ 19 h 5"/>
                <a:gd name="T14" fmla="*/ 0 w 8"/>
                <a:gd name="T15" fmla="*/ 19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0217" name="Freeform 76"/>
            <p:cNvSpPr>
              <a:spLocks/>
            </p:cNvSpPr>
            <p:nvPr/>
          </p:nvSpPr>
          <p:spPr bwMode="auto">
            <a:xfrm>
              <a:off x="1991" y="3321"/>
              <a:ext cx="20" cy="24"/>
            </a:xfrm>
            <a:custGeom>
              <a:avLst/>
              <a:gdLst>
                <a:gd name="T0" fmla="*/ 0 w 4"/>
                <a:gd name="T1" fmla="*/ 24 h 5"/>
                <a:gd name="T2" fmla="*/ 20 w 4"/>
                <a:gd name="T3" fmla="*/ 10 h 5"/>
                <a:gd name="T4" fmla="*/ 20 w 4"/>
                <a:gd name="T5" fmla="*/ 0 h 5"/>
                <a:gd name="T6" fmla="*/ 0 w 4"/>
                <a:gd name="T7" fmla="*/ 19 h 5"/>
                <a:gd name="T8" fmla="*/ 0 w 4"/>
                <a:gd name="T9" fmla="*/ 24 h 5"/>
                <a:gd name="T10" fmla="*/ 0 w 4"/>
                <a:gd name="T11" fmla="*/ 24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0218" name="Freeform 77"/>
            <p:cNvSpPr>
              <a:spLocks/>
            </p:cNvSpPr>
            <p:nvPr/>
          </p:nvSpPr>
          <p:spPr bwMode="auto">
            <a:xfrm>
              <a:off x="2128" y="3360"/>
              <a:ext cx="39" cy="34"/>
            </a:xfrm>
            <a:custGeom>
              <a:avLst/>
              <a:gdLst>
                <a:gd name="T0" fmla="*/ 15 w 8"/>
                <a:gd name="T1" fmla="*/ 34 h 7"/>
                <a:gd name="T2" fmla="*/ 39 w 8"/>
                <a:gd name="T3" fmla="*/ 34 h 7"/>
                <a:gd name="T4" fmla="*/ 39 w 8"/>
                <a:gd name="T5" fmla="*/ 19 h 7"/>
                <a:gd name="T6" fmla="*/ 20 w 8"/>
                <a:gd name="T7" fmla="*/ 0 h 7"/>
                <a:gd name="T8" fmla="*/ 0 w 8"/>
                <a:gd name="T9" fmla="*/ 10 h 7"/>
                <a:gd name="T10" fmla="*/ 15 w 8"/>
                <a:gd name="T11" fmla="*/ 34 h 7"/>
                <a:gd name="T12" fmla="*/ 15 w 8"/>
                <a:gd name="T13" fmla="*/ 3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50202" name="Text Box 117"/>
          <p:cNvSpPr txBox="1">
            <a:spLocks noChangeArrowheads="1"/>
          </p:cNvSpPr>
          <p:nvPr/>
        </p:nvSpPr>
        <p:spPr bwMode="auto">
          <a:xfrm>
            <a:off x="2384425" y="1200150"/>
            <a:ext cx="5519738" cy="307975"/>
          </a:xfrm>
          <a:prstGeom prst="rect">
            <a:avLst/>
          </a:prstGeom>
          <a:noFill/>
          <a:ln w="9525">
            <a:noFill/>
            <a:miter lim="800000"/>
            <a:headEnd/>
            <a:tailEnd/>
          </a:ln>
        </p:spPr>
        <p:txBody>
          <a:bodyPr wrap="none">
            <a:spAutoFit/>
          </a:bodyPr>
          <a:lstStyle/>
          <a:p>
            <a:pPr eaLnBrk="0" hangingPunct="0"/>
            <a:r>
              <a:rPr lang="en-US" sz="1400" b="1">
                <a:solidFill>
                  <a:srgbClr val="000000"/>
                </a:solidFill>
                <a:latin typeface="Verdana" pitchFamily="34" charset="0"/>
              </a:rPr>
              <a:t>(*BMI ≥30, or ~ 30 lbs. overweight for 5’ 4” person)</a:t>
            </a:r>
          </a:p>
        </p:txBody>
      </p:sp>
      <p:sp>
        <p:nvSpPr>
          <p:cNvPr id="50203" name="Text Box 149"/>
          <p:cNvSpPr txBox="1">
            <a:spLocks noChangeArrowheads="1"/>
          </p:cNvSpPr>
          <p:nvPr/>
        </p:nvSpPr>
        <p:spPr bwMode="auto">
          <a:xfrm>
            <a:off x="735013" y="5894388"/>
            <a:ext cx="8145462" cy="304800"/>
          </a:xfrm>
          <a:prstGeom prst="rect">
            <a:avLst/>
          </a:prstGeom>
          <a:noFill/>
          <a:ln w="9525">
            <a:noFill/>
            <a:miter lim="800000"/>
            <a:headEnd/>
            <a:tailEnd/>
          </a:ln>
        </p:spPr>
        <p:txBody>
          <a:bodyPr>
            <a:spAutoFit/>
          </a:bodyPr>
          <a:lstStyle/>
          <a:p>
            <a:pPr eaLnBrk="0" hangingPunct="0"/>
            <a:r>
              <a:rPr lang="en-US" sz="1400" b="1">
                <a:solidFill>
                  <a:srgbClr val="000000"/>
                </a:solidFill>
                <a:latin typeface="Arial Narrow" pitchFamily="34" charset="0"/>
              </a:rPr>
              <a:t>No Data          &lt;10%           10%–14%	    15%–19%           20%–24%        </a:t>
            </a:r>
            <a:r>
              <a:rPr lang="en-US" sz="1400">
                <a:solidFill>
                  <a:srgbClr val="000000"/>
                </a:solidFill>
                <a:latin typeface="Arial Narrow" pitchFamily="34" charset="0"/>
              </a:rPr>
              <a:t>  </a:t>
            </a:r>
            <a:r>
              <a:rPr lang="en-US" sz="1400" b="1">
                <a:solidFill>
                  <a:srgbClr val="000000"/>
                </a:solidFill>
                <a:latin typeface="Arial Narrow" pitchFamily="34" charset="0"/>
              </a:rPr>
              <a:t>≥25%</a:t>
            </a:r>
            <a:endParaRPr lang="en-US" sz="1400">
              <a:solidFill>
                <a:srgbClr val="000000"/>
              </a:solidFill>
              <a:latin typeface="Arial Narrow" pitchFamily="34" charset="0"/>
            </a:endParaRPr>
          </a:p>
        </p:txBody>
      </p:sp>
      <p:sp>
        <p:nvSpPr>
          <p:cNvPr id="50204" name="Rectangle 150"/>
          <p:cNvSpPr>
            <a:spLocks noChangeArrowheads="1"/>
          </p:cNvSpPr>
          <p:nvPr/>
        </p:nvSpPr>
        <p:spPr bwMode="auto">
          <a:xfrm>
            <a:off x="549275" y="5956300"/>
            <a:ext cx="234950" cy="234950"/>
          </a:xfrm>
          <a:prstGeom prst="rect">
            <a:avLst/>
          </a:prstGeom>
          <a:solidFill>
            <a:schemeClr val="bg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0205" name="Rectangle 151"/>
          <p:cNvSpPr>
            <a:spLocks noChangeArrowheads="1"/>
          </p:cNvSpPr>
          <p:nvPr/>
        </p:nvSpPr>
        <p:spPr bwMode="auto">
          <a:xfrm>
            <a:off x="1516063" y="5953125"/>
            <a:ext cx="234950" cy="234950"/>
          </a:xfrm>
          <a:prstGeom prst="rect">
            <a:avLst/>
          </a:prstGeom>
          <a:solidFill>
            <a:srgbClr val="99CCFF"/>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0206" name="Rectangle 152"/>
          <p:cNvSpPr>
            <a:spLocks noChangeArrowheads="1"/>
          </p:cNvSpPr>
          <p:nvPr/>
        </p:nvSpPr>
        <p:spPr bwMode="auto">
          <a:xfrm>
            <a:off x="2322513" y="5951538"/>
            <a:ext cx="234950"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50207" name="Rectangle 153"/>
          <p:cNvSpPr>
            <a:spLocks noChangeArrowheads="1"/>
          </p:cNvSpPr>
          <p:nvPr/>
        </p:nvSpPr>
        <p:spPr bwMode="auto">
          <a:xfrm>
            <a:off x="3443288" y="5961063"/>
            <a:ext cx="234950" cy="234950"/>
          </a:xfrm>
          <a:prstGeom prst="rect">
            <a:avLst/>
          </a:prstGeom>
          <a:solidFill>
            <a:srgbClr val="0000A0"/>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0208" name="Rectangle 154"/>
          <p:cNvSpPr>
            <a:spLocks noChangeArrowheads="1"/>
          </p:cNvSpPr>
          <p:nvPr/>
        </p:nvSpPr>
        <p:spPr bwMode="auto">
          <a:xfrm>
            <a:off x="5621338" y="5948363"/>
            <a:ext cx="234950" cy="234950"/>
          </a:xfrm>
          <a:prstGeom prst="rect">
            <a:avLst/>
          </a:prstGeom>
          <a:solidFill>
            <a:srgbClr val="ED4213"/>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0209" name="Rectangle 155"/>
          <p:cNvSpPr>
            <a:spLocks noChangeArrowheads="1"/>
          </p:cNvSpPr>
          <p:nvPr/>
        </p:nvSpPr>
        <p:spPr bwMode="auto">
          <a:xfrm>
            <a:off x="4541838" y="5945188"/>
            <a:ext cx="234950" cy="234950"/>
          </a:xfrm>
          <a:prstGeom prst="rect">
            <a:avLst/>
          </a:prstGeom>
          <a:solidFill>
            <a:srgbClr val="FFC66D"/>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0210" name="Rectangle 156"/>
          <p:cNvSpPr>
            <a:spLocks noChangeArrowheads="1"/>
          </p:cNvSpPr>
          <p:nvPr/>
        </p:nvSpPr>
        <p:spPr bwMode="auto">
          <a:xfrm>
            <a:off x="444500" y="5892800"/>
            <a:ext cx="6170613" cy="350838"/>
          </a:xfrm>
          <a:prstGeom prst="rect">
            <a:avLst/>
          </a:prstGeom>
          <a:noFill/>
          <a:ln w="9525">
            <a:solidFill>
              <a:schemeClr val="tx1"/>
            </a:solidFill>
            <a:miter lim="800000"/>
            <a:headEnd/>
            <a:tailEnd/>
          </a:ln>
        </p:spPr>
        <p:txBody>
          <a:bodyPr wrap="none" anchor="ctr"/>
          <a:lstStyle/>
          <a:p>
            <a:pPr eaLnBrk="0" hangingPunct="0"/>
            <a:endParaRPr lang="en-US">
              <a:solidFill>
                <a:srgbClr val="000000"/>
              </a:solidFill>
            </a:endParaRPr>
          </a:p>
        </p:txBody>
      </p:sp>
    </p:spTree>
  </p:cSld>
  <p:clrMapOvr>
    <a:masterClrMapping/>
  </p:clrMapOvr>
  <p:transition advClick="0">
    <p:randomBa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98"/>
          <p:cNvSpPr txBox="1">
            <a:spLocks noChangeArrowheads="1"/>
          </p:cNvSpPr>
          <p:nvPr/>
        </p:nvSpPr>
        <p:spPr bwMode="auto">
          <a:xfrm>
            <a:off x="2384425" y="1200150"/>
            <a:ext cx="5519738" cy="307975"/>
          </a:xfrm>
          <a:prstGeom prst="rect">
            <a:avLst/>
          </a:prstGeom>
          <a:noFill/>
          <a:ln w="9525">
            <a:noFill/>
            <a:miter lim="800000"/>
            <a:headEnd/>
            <a:tailEnd/>
          </a:ln>
        </p:spPr>
        <p:txBody>
          <a:bodyPr wrap="none">
            <a:spAutoFit/>
          </a:bodyPr>
          <a:lstStyle/>
          <a:p>
            <a:pPr eaLnBrk="0" hangingPunct="0"/>
            <a:r>
              <a:rPr lang="en-US" sz="1400" b="1">
                <a:solidFill>
                  <a:srgbClr val="000000"/>
                </a:solidFill>
                <a:latin typeface="Verdana" pitchFamily="34" charset="0"/>
              </a:rPr>
              <a:t>(*BMI ≥30, or ~ 30 lbs. overweight for 5’ 4” person)</a:t>
            </a:r>
          </a:p>
        </p:txBody>
      </p:sp>
      <p:sp>
        <p:nvSpPr>
          <p:cNvPr id="51203" name="Freeform 2"/>
          <p:cNvSpPr>
            <a:spLocks/>
          </p:cNvSpPr>
          <p:nvPr/>
        </p:nvSpPr>
        <p:spPr bwMode="auto">
          <a:xfrm>
            <a:off x="4514850" y="2003425"/>
            <a:ext cx="723900" cy="427038"/>
          </a:xfrm>
          <a:custGeom>
            <a:avLst/>
            <a:gdLst>
              <a:gd name="T0" fmla="*/ 0 w 89"/>
              <a:gd name="T1" fmla="*/ 395981 h 55"/>
              <a:gd name="T2" fmla="*/ 40669 w 89"/>
              <a:gd name="T3" fmla="*/ 0 h 55"/>
              <a:gd name="T4" fmla="*/ 357883 w 89"/>
              <a:gd name="T5" fmla="*/ 23293 h 55"/>
              <a:gd name="T6" fmla="*/ 666964 w 89"/>
              <a:gd name="T7" fmla="*/ 31057 h 55"/>
              <a:gd name="T8" fmla="*/ 666964 w 89"/>
              <a:gd name="T9" fmla="*/ 38822 h 55"/>
              <a:gd name="T10" fmla="*/ 675098 w 89"/>
              <a:gd name="T11" fmla="*/ 69879 h 55"/>
              <a:gd name="T12" fmla="*/ 675098 w 89"/>
              <a:gd name="T13" fmla="*/ 77643 h 55"/>
              <a:gd name="T14" fmla="*/ 666964 w 89"/>
              <a:gd name="T15" fmla="*/ 100936 h 55"/>
              <a:gd name="T16" fmla="*/ 666964 w 89"/>
              <a:gd name="T17" fmla="*/ 139758 h 55"/>
              <a:gd name="T18" fmla="*/ 683231 w 89"/>
              <a:gd name="T19" fmla="*/ 178580 h 55"/>
              <a:gd name="T20" fmla="*/ 691365 w 89"/>
              <a:gd name="T21" fmla="*/ 194108 h 55"/>
              <a:gd name="T22" fmla="*/ 699499 w 89"/>
              <a:gd name="T23" fmla="*/ 232930 h 55"/>
              <a:gd name="T24" fmla="*/ 699499 w 89"/>
              <a:gd name="T25" fmla="*/ 295044 h 55"/>
              <a:gd name="T26" fmla="*/ 707633 w 89"/>
              <a:gd name="T27" fmla="*/ 310573 h 55"/>
              <a:gd name="T28" fmla="*/ 707633 w 89"/>
              <a:gd name="T29" fmla="*/ 333866 h 55"/>
              <a:gd name="T30" fmla="*/ 707633 w 89"/>
              <a:gd name="T31" fmla="*/ 341630 h 55"/>
              <a:gd name="T32" fmla="*/ 723900 w 89"/>
              <a:gd name="T33" fmla="*/ 395981 h 55"/>
              <a:gd name="T34" fmla="*/ 723900 w 89"/>
              <a:gd name="T35" fmla="*/ 411509 h 55"/>
              <a:gd name="T36" fmla="*/ 723900 w 89"/>
              <a:gd name="T37" fmla="*/ 427038 h 55"/>
              <a:gd name="T38" fmla="*/ 0 w 89"/>
              <a:gd name="T39" fmla="*/ 395981 h 55"/>
              <a:gd name="T40" fmla="*/ 0 w 89"/>
              <a:gd name="T41" fmla="*/ 395981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1204" name="Freeform 3"/>
          <p:cNvSpPr>
            <a:spLocks/>
          </p:cNvSpPr>
          <p:nvPr/>
        </p:nvSpPr>
        <p:spPr bwMode="auto">
          <a:xfrm>
            <a:off x="4483100" y="2398713"/>
            <a:ext cx="765175" cy="495300"/>
          </a:xfrm>
          <a:custGeom>
            <a:avLst/>
            <a:gdLst>
              <a:gd name="T0" fmla="*/ 0 w 94"/>
              <a:gd name="T1" fmla="*/ 394692 h 64"/>
              <a:gd name="T2" fmla="*/ 24421 w 94"/>
              <a:gd name="T3" fmla="*/ 131564 h 64"/>
              <a:gd name="T4" fmla="*/ 32561 w 94"/>
              <a:gd name="T5" fmla="*/ 0 h 64"/>
              <a:gd name="T6" fmla="*/ 757036 w 94"/>
              <a:gd name="T7" fmla="*/ 30956 h 64"/>
              <a:gd name="T8" fmla="*/ 757036 w 94"/>
              <a:gd name="T9" fmla="*/ 46434 h 64"/>
              <a:gd name="T10" fmla="*/ 748896 w 94"/>
              <a:gd name="T11" fmla="*/ 54173 h 64"/>
              <a:gd name="T12" fmla="*/ 732615 w 94"/>
              <a:gd name="T13" fmla="*/ 77391 h 64"/>
              <a:gd name="T14" fmla="*/ 732615 w 94"/>
              <a:gd name="T15" fmla="*/ 85130 h 64"/>
              <a:gd name="T16" fmla="*/ 765176 w 94"/>
              <a:gd name="T17" fmla="*/ 116086 h 64"/>
              <a:gd name="T18" fmla="*/ 765176 w 94"/>
              <a:gd name="T19" fmla="*/ 355997 h 64"/>
              <a:gd name="T20" fmla="*/ 765176 w 94"/>
              <a:gd name="T21" fmla="*/ 355997 h 64"/>
              <a:gd name="T22" fmla="*/ 748896 w 94"/>
              <a:gd name="T23" fmla="*/ 355997 h 64"/>
              <a:gd name="T24" fmla="*/ 757036 w 94"/>
              <a:gd name="T25" fmla="*/ 363736 h 64"/>
              <a:gd name="T26" fmla="*/ 765176 w 94"/>
              <a:gd name="T27" fmla="*/ 371475 h 64"/>
              <a:gd name="T28" fmla="*/ 757036 w 94"/>
              <a:gd name="T29" fmla="*/ 386953 h 64"/>
              <a:gd name="T30" fmla="*/ 765176 w 94"/>
              <a:gd name="T31" fmla="*/ 394692 h 64"/>
              <a:gd name="T32" fmla="*/ 765176 w 94"/>
              <a:gd name="T33" fmla="*/ 417909 h 64"/>
              <a:gd name="T34" fmla="*/ 757036 w 94"/>
              <a:gd name="T35" fmla="*/ 417909 h 64"/>
              <a:gd name="T36" fmla="*/ 765176 w 94"/>
              <a:gd name="T37" fmla="*/ 433387 h 64"/>
              <a:gd name="T38" fmla="*/ 748896 w 94"/>
              <a:gd name="T39" fmla="*/ 456605 h 64"/>
              <a:gd name="T40" fmla="*/ 765176 w 94"/>
              <a:gd name="T41" fmla="*/ 479822 h 64"/>
              <a:gd name="T42" fmla="*/ 765176 w 94"/>
              <a:gd name="T43" fmla="*/ 495300 h 64"/>
              <a:gd name="T44" fmla="*/ 765176 w 94"/>
              <a:gd name="T45" fmla="*/ 495300 h 64"/>
              <a:gd name="T46" fmla="*/ 740755 w 94"/>
              <a:gd name="T47" fmla="*/ 479822 h 64"/>
              <a:gd name="T48" fmla="*/ 700055 w 94"/>
              <a:gd name="T49" fmla="*/ 456605 h 64"/>
              <a:gd name="T50" fmla="*/ 683774 w 94"/>
              <a:gd name="T51" fmla="*/ 448866 h 64"/>
              <a:gd name="T52" fmla="*/ 667494 w 94"/>
              <a:gd name="T53" fmla="*/ 448866 h 64"/>
              <a:gd name="T54" fmla="*/ 651214 w 94"/>
              <a:gd name="T55" fmla="*/ 464344 h 64"/>
              <a:gd name="T56" fmla="*/ 643073 w 94"/>
              <a:gd name="T57" fmla="*/ 464344 h 64"/>
              <a:gd name="T58" fmla="*/ 626793 w 94"/>
              <a:gd name="T59" fmla="*/ 464344 h 64"/>
              <a:gd name="T60" fmla="*/ 618653 w 94"/>
              <a:gd name="T61" fmla="*/ 441126 h 64"/>
              <a:gd name="T62" fmla="*/ 610513 w 94"/>
              <a:gd name="T63" fmla="*/ 433387 h 64"/>
              <a:gd name="T64" fmla="*/ 594232 w 94"/>
              <a:gd name="T65" fmla="*/ 441126 h 64"/>
              <a:gd name="T66" fmla="*/ 577952 w 94"/>
              <a:gd name="T67" fmla="*/ 441126 h 64"/>
              <a:gd name="T68" fmla="*/ 561672 w 94"/>
              <a:gd name="T69" fmla="*/ 417909 h 64"/>
              <a:gd name="T70" fmla="*/ 0 w 94"/>
              <a:gd name="T71" fmla="*/ 394692 h 64"/>
              <a:gd name="T72" fmla="*/ 0 w 94"/>
              <a:gd name="T73" fmla="*/ 394692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1205" name="Freeform 4"/>
          <p:cNvSpPr>
            <a:spLocks/>
          </p:cNvSpPr>
          <p:nvPr/>
        </p:nvSpPr>
        <p:spPr bwMode="auto">
          <a:xfrm>
            <a:off x="4457700" y="2794000"/>
            <a:ext cx="904875" cy="425450"/>
          </a:xfrm>
          <a:custGeom>
            <a:avLst/>
            <a:gdLst>
              <a:gd name="T0" fmla="*/ 0 w 111"/>
              <a:gd name="T1" fmla="*/ 263005 h 55"/>
              <a:gd name="T2" fmla="*/ 24456 w 111"/>
              <a:gd name="T3" fmla="*/ 0 h 55"/>
              <a:gd name="T4" fmla="*/ 586946 w 111"/>
              <a:gd name="T5" fmla="*/ 23206 h 55"/>
              <a:gd name="T6" fmla="*/ 603250 w 111"/>
              <a:gd name="T7" fmla="*/ 46413 h 55"/>
              <a:gd name="T8" fmla="*/ 619554 w 111"/>
              <a:gd name="T9" fmla="*/ 46413 h 55"/>
              <a:gd name="T10" fmla="*/ 635858 w 111"/>
              <a:gd name="T11" fmla="*/ 38677 h 55"/>
              <a:gd name="T12" fmla="*/ 644010 w 111"/>
              <a:gd name="T13" fmla="*/ 46413 h 55"/>
              <a:gd name="T14" fmla="*/ 652162 w 111"/>
              <a:gd name="T15" fmla="*/ 69619 h 55"/>
              <a:gd name="T16" fmla="*/ 668466 w 111"/>
              <a:gd name="T17" fmla="*/ 69619 h 55"/>
              <a:gd name="T18" fmla="*/ 676618 w 111"/>
              <a:gd name="T19" fmla="*/ 69619 h 55"/>
              <a:gd name="T20" fmla="*/ 692922 w 111"/>
              <a:gd name="T21" fmla="*/ 54148 h 55"/>
              <a:gd name="T22" fmla="*/ 709226 w 111"/>
              <a:gd name="T23" fmla="*/ 54148 h 55"/>
              <a:gd name="T24" fmla="*/ 725530 w 111"/>
              <a:gd name="T25" fmla="*/ 61884 h 55"/>
              <a:gd name="T26" fmla="*/ 766291 w 111"/>
              <a:gd name="T27" fmla="*/ 85090 h 55"/>
              <a:gd name="T28" fmla="*/ 790747 w 111"/>
              <a:gd name="T29" fmla="*/ 100561 h 55"/>
              <a:gd name="T30" fmla="*/ 790747 w 111"/>
              <a:gd name="T31" fmla="*/ 116032 h 55"/>
              <a:gd name="T32" fmla="*/ 807051 w 111"/>
              <a:gd name="T33" fmla="*/ 123767 h 55"/>
              <a:gd name="T34" fmla="*/ 807051 w 111"/>
              <a:gd name="T35" fmla="*/ 131503 h 55"/>
              <a:gd name="T36" fmla="*/ 798899 w 111"/>
              <a:gd name="T37" fmla="*/ 146974 h 55"/>
              <a:gd name="T38" fmla="*/ 807051 w 111"/>
              <a:gd name="T39" fmla="*/ 162445 h 55"/>
              <a:gd name="T40" fmla="*/ 815203 w 111"/>
              <a:gd name="T41" fmla="*/ 185651 h 55"/>
              <a:gd name="T42" fmla="*/ 823355 w 111"/>
              <a:gd name="T43" fmla="*/ 193386 h 55"/>
              <a:gd name="T44" fmla="*/ 823355 w 111"/>
              <a:gd name="T45" fmla="*/ 201122 h 55"/>
              <a:gd name="T46" fmla="*/ 823355 w 111"/>
              <a:gd name="T47" fmla="*/ 216593 h 55"/>
              <a:gd name="T48" fmla="*/ 839659 w 111"/>
              <a:gd name="T49" fmla="*/ 224328 h 55"/>
              <a:gd name="T50" fmla="*/ 847811 w 111"/>
              <a:gd name="T51" fmla="*/ 232064 h 55"/>
              <a:gd name="T52" fmla="*/ 839659 w 111"/>
              <a:gd name="T53" fmla="*/ 247535 h 55"/>
              <a:gd name="T54" fmla="*/ 839659 w 111"/>
              <a:gd name="T55" fmla="*/ 263005 h 55"/>
              <a:gd name="T56" fmla="*/ 855963 w 111"/>
              <a:gd name="T57" fmla="*/ 270741 h 55"/>
              <a:gd name="T58" fmla="*/ 855963 w 111"/>
              <a:gd name="T59" fmla="*/ 286212 h 55"/>
              <a:gd name="T60" fmla="*/ 847811 w 111"/>
              <a:gd name="T61" fmla="*/ 293947 h 55"/>
              <a:gd name="T62" fmla="*/ 855963 w 111"/>
              <a:gd name="T63" fmla="*/ 301683 h 55"/>
              <a:gd name="T64" fmla="*/ 864115 w 111"/>
              <a:gd name="T65" fmla="*/ 317154 h 55"/>
              <a:gd name="T66" fmla="*/ 855963 w 111"/>
              <a:gd name="T67" fmla="*/ 324889 h 55"/>
              <a:gd name="T68" fmla="*/ 864115 w 111"/>
              <a:gd name="T69" fmla="*/ 340360 h 55"/>
              <a:gd name="T70" fmla="*/ 864115 w 111"/>
              <a:gd name="T71" fmla="*/ 348095 h 55"/>
              <a:gd name="T72" fmla="*/ 872267 w 111"/>
              <a:gd name="T73" fmla="*/ 355831 h 55"/>
              <a:gd name="T74" fmla="*/ 880419 w 111"/>
              <a:gd name="T75" fmla="*/ 371302 h 55"/>
              <a:gd name="T76" fmla="*/ 888571 w 111"/>
              <a:gd name="T77" fmla="*/ 386773 h 55"/>
              <a:gd name="T78" fmla="*/ 904875 w 111"/>
              <a:gd name="T79" fmla="*/ 402244 h 55"/>
              <a:gd name="T80" fmla="*/ 904875 w 111"/>
              <a:gd name="T81" fmla="*/ 409979 h 55"/>
              <a:gd name="T82" fmla="*/ 904875 w 111"/>
              <a:gd name="T83" fmla="*/ 417715 h 55"/>
              <a:gd name="T84" fmla="*/ 904875 w 111"/>
              <a:gd name="T85" fmla="*/ 425450 h 55"/>
              <a:gd name="T86" fmla="*/ 203801 w 111"/>
              <a:gd name="T87" fmla="*/ 409979 h 55"/>
              <a:gd name="T88" fmla="*/ 211953 w 111"/>
              <a:gd name="T89" fmla="*/ 278476 h 55"/>
              <a:gd name="T90" fmla="*/ 0 w 111"/>
              <a:gd name="T91" fmla="*/ 263005 h 55"/>
              <a:gd name="T92" fmla="*/ 0 w 111"/>
              <a:gd name="T93" fmla="*/ 263005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1206" name="Freeform 5"/>
          <p:cNvSpPr>
            <a:spLocks/>
          </p:cNvSpPr>
          <p:nvPr/>
        </p:nvSpPr>
        <p:spPr bwMode="auto">
          <a:xfrm>
            <a:off x="4637088" y="3203575"/>
            <a:ext cx="812800" cy="411163"/>
          </a:xfrm>
          <a:custGeom>
            <a:avLst/>
            <a:gdLst>
              <a:gd name="T0" fmla="*/ 24384 w 100"/>
              <a:gd name="T1" fmla="*/ 0 h 53"/>
              <a:gd name="T2" fmla="*/ 723392 w 100"/>
              <a:gd name="T3" fmla="*/ 15516 h 53"/>
              <a:gd name="T4" fmla="*/ 772160 w 100"/>
              <a:gd name="T5" fmla="*/ 46547 h 53"/>
              <a:gd name="T6" fmla="*/ 755904 w 100"/>
              <a:gd name="T7" fmla="*/ 62062 h 53"/>
              <a:gd name="T8" fmla="*/ 755904 w 100"/>
              <a:gd name="T9" fmla="*/ 77578 h 53"/>
              <a:gd name="T10" fmla="*/ 764032 w 100"/>
              <a:gd name="T11" fmla="*/ 93094 h 53"/>
              <a:gd name="T12" fmla="*/ 772160 w 100"/>
              <a:gd name="T13" fmla="*/ 93094 h 53"/>
              <a:gd name="T14" fmla="*/ 780288 w 100"/>
              <a:gd name="T15" fmla="*/ 116367 h 53"/>
              <a:gd name="T16" fmla="*/ 788416 w 100"/>
              <a:gd name="T17" fmla="*/ 124125 h 53"/>
              <a:gd name="T18" fmla="*/ 804672 w 100"/>
              <a:gd name="T19" fmla="*/ 124125 h 53"/>
              <a:gd name="T20" fmla="*/ 804672 w 100"/>
              <a:gd name="T21" fmla="*/ 131882 h 53"/>
              <a:gd name="T22" fmla="*/ 812800 w 100"/>
              <a:gd name="T23" fmla="*/ 411163 h 53"/>
              <a:gd name="T24" fmla="*/ 0 w 100"/>
              <a:gd name="T25" fmla="*/ 395647 h 53"/>
              <a:gd name="T26" fmla="*/ 24384 w 100"/>
              <a:gd name="T27" fmla="*/ 0 h 53"/>
              <a:gd name="T28" fmla="*/ 24384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1207" name="Freeform 6"/>
          <p:cNvSpPr>
            <a:spLocks/>
          </p:cNvSpPr>
          <p:nvPr/>
        </p:nvSpPr>
        <p:spPr bwMode="auto">
          <a:xfrm>
            <a:off x="4522788" y="3590925"/>
            <a:ext cx="944562" cy="465138"/>
          </a:xfrm>
          <a:custGeom>
            <a:avLst/>
            <a:gdLst>
              <a:gd name="T0" fmla="*/ 113999 w 116"/>
              <a:gd name="T1" fmla="*/ 7752 h 60"/>
              <a:gd name="T2" fmla="*/ 0 w 116"/>
              <a:gd name="T3" fmla="*/ 69771 h 60"/>
              <a:gd name="T4" fmla="*/ 325711 w 116"/>
              <a:gd name="T5" fmla="*/ 341101 h 60"/>
              <a:gd name="T6" fmla="*/ 341997 w 116"/>
              <a:gd name="T7" fmla="*/ 348854 h 60"/>
              <a:gd name="T8" fmla="*/ 366425 w 116"/>
              <a:gd name="T9" fmla="*/ 372110 h 60"/>
              <a:gd name="T10" fmla="*/ 390853 w 116"/>
              <a:gd name="T11" fmla="*/ 364358 h 60"/>
              <a:gd name="T12" fmla="*/ 407139 w 116"/>
              <a:gd name="T13" fmla="*/ 372110 h 60"/>
              <a:gd name="T14" fmla="*/ 415282 w 116"/>
              <a:gd name="T15" fmla="*/ 387615 h 60"/>
              <a:gd name="T16" fmla="*/ 447853 w 116"/>
              <a:gd name="T17" fmla="*/ 395367 h 60"/>
              <a:gd name="T18" fmla="*/ 464138 w 116"/>
              <a:gd name="T19" fmla="*/ 403120 h 60"/>
              <a:gd name="T20" fmla="*/ 480424 w 116"/>
              <a:gd name="T21" fmla="*/ 395367 h 60"/>
              <a:gd name="T22" fmla="*/ 496709 w 116"/>
              <a:gd name="T23" fmla="*/ 410872 h 60"/>
              <a:gd name="T24" fmla="*/ 529281 w 116"/>
              <a:gd name="T25" fmla="*/ 410872 h 60"/>
              <a:gd name="T26" fmla="*/ 545566 w 116"/>
              <a:gd name="T27" fmla="*/ 426377 h 60"/>
              <a:gd name="T28" fmla="*/ 553709 w 116"/>
              <a:gd name="T29" fmla="*/ 441881 h 60"/>
              <a:gd name="T30" fmla="*/ 578137 w 116"/>
              <a:gd name="T31" fmla="*/ 434129 h 60"/>
              <a:gd name="T32" fmla="*/ 610708 w 116"/>
              <a:gd name="T33" fmla="*/ 449633 h 60"/>
              <a:gd name="T34" fmla="*/ 626994 w 116"/>
              <a:gd name="T35" fmla="*/ 441881 h 60"/>
              <a:gd name="T36" fmla="*/ 643279 w 116"/>
              <a:gd name="T37" fmla="*/ 441881 h 60"/>
              <a:gd name="T38" fmla="*/ 643279 w 116"/>
              <a:gd name="T39" fmla="*/ 465138 h 60"/>
              <a:gd name="T40" fmla="*/ 651422 w 116"/>
              <a:gd name="T41" fmla="*/ 449633 h 60"/>
              <a:gd name="T42" fmla="*/ 667708 w 116"/>
              <a:gd name="T43" fmla="*/ 434129 h 60"/>
              <a:gd name="T44" fmla="*/ 675850 w 116"/>
              <a:gd name="T45" fmla="*/ 441881 h 60"/>
              <a:gd name="T46" fmla="*/ 692136 w 116"/>
              <a:gd name="T47" fmla="*/ 449633 h 60"/>
              <a:gd name="T48" fmla="*/ 708422 w 116"/>
              <a:gd name="T49" fmla="*/ 441881 h 60"/>
              <a:gd name="T50" fmla="*/ 708422 w 116"/>
              <a:gd name="T51" fmla="*/ 449633 h 60"/>
              <a:gd name="T52" fmla="*/ 732850 w 116"/>
              <a:gd name="T53" fmla="*/ 465138 h 60"/>
              <a:gd name="T54" fmla="*/ 757278 w 116"/>
              <a:gd name="T55" fmla="*/ 449633 h 60"/>
              <a:gd name="T56" fmla="*/ 806135 w 116"/>
              <a:gd name="T57" fmla="*/ 434129 h 60"/>
              <a:gd name="T58" fmla="*/ 822420 w 116"/>
              <a:gd name="T59" fmla="*/ 434129 h 60"/>
              <a:gd name="T60" fmla="*/ 863134 w 116"/>
              <a:gd name="T61" fmla="*/ 434129 h 60"/>
              <a:gd name="T62" fmla="*/ 920134 w 116"/>
              <a:gd name="T63" fmla="*/ 457386 h 60"/>
              <a:gd name="T64" fmla="*/ 936419 w 116"/>
              <a:gd name="T65" fmla="*/ 465138 h 60"/>
              <a:gd name="T66" fmla="*/ 944562 w 116"/>
              <a:gd name="T67" fmla="*/ 240321 h 60"/>
              <a:gd name="T68" fmla="*/ 928276 w 116"/>
              <a:gd name="T69" fmla="*/ 2325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1208" name="Freeform 7"/>
          <p:cNvSpPr>
            <a:spLocks/>
          </p:cNvSpPr>
          <p:nvPr/>
        </p:nvSpPr>
        <p:spPr bwMode="auto">
          <a:xfrm>
            <a:off x="5232400" y="2740025"/>
            <a:ext cx="666750" cy="417513"/>
          </a:xfrm>
          <a:custGeom>
            <a:avLst/>
            <a:gdLst>
              <a:gd name="T0" fmla="*/ 536652 w 82"/>
              <a:gd name="T1" fmla="*/ 0 h 54"/>
              <a:gd name="T2" fmla="*/ 552915 w 82"/>
              <a:gd name="T3" fmla="*/ 30927 h 54"/>
              <a:gd name="T4" fmla="*/ 544784 w 82"/>
              <a:gd name="T5" fmla="*/ 46390 h 54"/>
              <a:gd name="T6" fmla="*/ 561046 w 82"/>
              <a:gd name="T7" fmla="*/ 100512 h 54"/>
              <a:gd name="T8" fmla="*/ 601701 w 82"/>
              <a:gd name="T9" fmla="*/ 123708 h 54"/>
              <a:gd name="T10" fmla="*/ 609832 w 82"/>
              <a:gd name="T11" fmla="*/ 139171 h 54"/>
              <a:gd name="T12" fmla="*/ 634226 w 82"/>
              <a:gd name="T13" fmla="*/ 162366 h 54"/>
              <a:gd name="T14" fmla="*/ 666750 w 82"/>
              <a:gd name="T15" fmla="*/ 201025 h 54"/>
              <a:gd name="T16" fmla="*/ 650488 w 82"/>
              <a:gd name="T17" fmla="*/ 224220 h 54"/>
              <a:gd name="T18" fmla="*/ 650488 w 82"/>
              <a:gd name="T19" fmla="*/ 239683 h 54"/>
              <a:gd name="T20" fmla="*/ 609832 w 82"/>
              <a:gd name="T21" fmla="*/ 262879 h 54"/>
              <a:gd name="T22" fmla="*/ 585439 w 82"/>
              <a:gd name="T23" fmla="*/ 270610 h 54"/>
              <a:gd name="T24" fmla="*/ 569177 w 82"/>
              <a:gd name="T25" fmla="*/ 293805 h 54"/>
              <a:gd name="T26" fmla="*/ 585439 w 82"/>
              <a:gd name="T27" fmla="*/ 317001 h 54"/>
              <a:gd name="T28" fmla="*/ 585439 w 82"/>
              <a:gd name="T29" fmla="*/ 340196 h 54"/>
              <a:gd name="T30" fmla="*/ 552915 w 82"/>
              <a:gd name="T31" fmla="*/ 386586 h 54"/>
              <a:gd name="T32" fmla="*/ 544784 w 82"/>
              <a:gd name="T33" fmla="*/ 409781 h 54"/>
              <a:gd name="T34" fmla="*/ 512259 w 82"/>
              <a:gd name="T35" fmla="*/ 386586 h 54"/>
              <a:gd name="T36" fmla="*/ 89442 w 82"/>
              <a:gd name="T37" fmla="*/ 394318 h 54"/>
              <a:gd name="T38" fmla="*/ 89442 w 82"/>
              <a:gd name="T39" fmla="*/ 371123 h 54"/>
              <a:gd name="T40" fmla="*/ 73180 w 82"/>
              <a:gd name="T41" fmla="*/ 347928 h 54"/>
              <a:gd name="T42" fmla="*/ 81311 w 82"/>
              <a:gd name="T43" fmla="*/ 324732 h 54"/>
              <a:gd name="T44" fmla="*/ 65049 w 82"/>
              <a:gd name="T45" fmla="*/ 301537 h 54"/>
              <a:gd name="T46" fmla="*/ 65049 w 82"/>
              <a:gd name="T47" fmla="*/ 278342 h 54"/>
              <a:gd name="T48" fmla="*/ 48787 w 82"/>
              <a:gd name="T49" fmla="*/ 255147 h 54"/>
              <a:gd name="T50" fmla="*/ 40655 w 82"/>
              <a:gd name="T51" fmla="*/ 239683 h 54"/>
              <a:gd name="T52" fmla="*/ 24393 w 82"/>
              <a:gd name="T53" fmla="*/ 201025 h 54"/>
              <a:gd name="T54" fmla="*/ 32524 w 82"/>
              <a:gd name="T55" fmla="*/ 177830 h 54"/>
              <a:gd name="T56" fmla="*/ 16262 w 82"/>
              <a:gd name="T57" fmla="*/ 154634 h 54"/>
              <a:gd name="T58" fmla="*/ 16262 w 82"/>
              <a:gd name="T59" fmla="*/ 139171 h 54"/>
              <a:gd name="T60" fmla="*/ 16262 w 82"/>
              <a:gd name="T61" fmla="*/ 92781 h 54"/>
              <a:gd name="T62" fmla="*/ 16262 w 82"/>
              <a:gd name="T63" fmla="*/ 77317 h 54"/>
              <a:gd name="T64" fmla="*/ 8131 w 82"/>
              <a:gd name="T65" fmla="*/ 46390 h 54"/>
              <a:gd name="T66" fmla="*/ 8131 w 82"/>
              <a:gd name="T67" fmla="*/ 23195 h 54"/>
              <a:gd name="T68" fmla="*/ 16262 w 82"/>
              <a:gd name="T69" fmla="*/ 15463 h 54"/>
              <a:gd name="T70" fmla="*/ 16262 w 82"/>
              <a:gd name="T71" fmla="*/ 15463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1209" name="Freeform 8"/>
          <p:cNvSpPr>
            <a:spLocks/>
          </p:cNvSpPr>
          <p:nvPr/>
        </p:nvSpPr>
        <p:spPr bwMode="auto">
          <a:xfrm>
            <a:off x="5322888" y="3127375"/>
            <a:ext cx="730250" cy="603250"/>
          </a:xfrm>
          <a:custGeom>
            <a:avLst/>
            <a:gdLst>
              <a:gd name="T0" fmla="*/ 616656 w 90"/>
              <a:gd name="T1" fmla="*/ 533644 h 78"/>
              <a:gd name="T2" fmla="*/ 624769 w 90"/>
              <a:gd name="T3" fmla="*/ 549112 h 78"/>
              <a:gd name="T4" fmla="*/ 624769 w 90"/>
              <a:gd name="T5" fmla="*/ 572314 h 78"/>
              <a:gd name="T6" fmla="*/ 600428 w 90"/>
              <a:gd name="T7" fmla="*/ 595516 h 78"/>
              <a:gd name="T8" fmla="*/ 673453 w 90"/>
              <a:gd name="T9" fmla="*/ 603250 h 78"/>
              <a:gd name="T10" fmla="*/ 673453 w 90"/>
              <a:gd name="T11" fmla="*/ 572314 h 78"/>
              <a:gd name="T12" fmla="*/ 689681 w 90"/>
              <a:gd name="T13" fmla="*/ 533644 h 78"/>
              <a:gd name="T14" fmla="*/ 714022 w 90"/>
              <a:gd name="T15" fmla="*/ 518176 h 78"/>
              <a:gd name="T16" fmla="*/ 722136 w 90"/>
              <a:gd name="T17" fmla="*/ 518176 h 78"/>
              <a:gd name="T18" fmla="*/ 730250 w 90"/>
              <a:gd name="T19" fmla="*/ 471772 h 78"/>
              <a:gd name="T20" fmla="*/ 722136 w 90"/>
              <a:gd name="T21" fmla="*/ 464038 h 78"/>
              <a:gd name="T22" fmla="*/ 714022 w 90"/>
              <a:gd name="T23" fmla="*/ 456304 h 78"/>
              <a:gd name="T24" fmla="*/ 705908 w 90"/>
              <a:gd name="T25" fmla="*/ 464038 h 78"/>
              <a:gd name="T26" fmla="*/ 681567 w 90"/>
              <a:gd name="T27" fmla="*/ 433103 h 78"/>
              <a:gd name="T28" fmla="*/ 689681 w 90"/>
              <a:gd name="T29" fmla="*/ 417635 h 78"/>
              <a:gd name="T30" fmla="*/ 681567 w 90"/>
              <a:gd name="T31" fmla="*/ 402167 h 78"/>
              <a:gd name="T32" fmla="*/ 640997 w 90"/>
              <a:gd name="T33" fmla="*/ 355763 h 78"/>
              <a:gd name="T34" fmla="*/ 600428 w 90"/>
              <a:gd name="T35" fmla="*/ 332561 h 78"/>
              <a:gd name="T36" fmla="*/ 576086 w 90"/>
              <a:gd name="T37" fmla="*/ 293891 h 78"/>
              <a:gd name="T38" fmla="*/ 600428 w 90"/>
              <a:gd name="T39" fmla="*/ 262955 h 78"/>
              <a:gd name="T40" fmla="*/ 600428 w 90"/>
              <a:gd name="T41" fmla="*/ 232019 h 78"/>
              <a:gd name="T42" fmla="*/ 567972 w 90"/>
              <a:gd name="T43" fmla="*/ 208817 h 78"/>
              <a:gd name="T44" fmla="*/ 551745 w 90"/>
              <a:gd name="T45" fmla="*/ 224285 h 78"/>
              <a:gd name="T46" fmla="*/ 527403 w 90"/>
              <a:gd name="T47" fmla="*/ 170147 h 78"/>
              <a:gd name="T48" fmla="*/ 486833 w 90"/>
              <a:gd name="T49" fmla="*/ 139212 h 78"/>
              <a:gd name="T50" fmla="*/ 454378 w 90"/>
              <a:gd name="T51" fmla="*/ 100542 h 78"/>
              <a:gd name="T52" fmla="*/ 446264 w 90"/>
              <a:gd name="T53" fmla="*/ 46404 h 78"/>
              <a:gd name="T54" fmla="*/ 446264 w 90"/>
              <a:gd name="T55" fmla="*/ 30936 h 78"/>
              <a:gd name="T56" fmla="*/ 0 w 90"/>
              <a:gd name="T57" fmla="*/ 15468 h 78"/>
              <a:gd name="T58" fmla="*/ 16228 w 90"/>
              <a:gd name="T59" fmla="*/ 38670 h 78"/>
              <a:gd name="T60" fmla="*/ 40569 w 90"/>
              <a:gd name="T61" fmla="*/ 69606 h 78"/>
              <a:gd name="T62" fmla="*/ 40569 w 90"/>
              <a:gd name="T63" fmla="*/ 85074 h 78"/>
              <a:gd name="T64" fmla="*/ 89253 w 90"/>
              <a:gd name="T65" fmla="*/ 123744 h 78"/>
              <a:gd name="T66" fmla="*/ 73025 w 90"/>
              <a:gd name="T67" fmla="*/ 154679 h 78"/>
              <a:gd name="T68" fmla="*/ 89253 w 90"/>
              <a:gd name="T69" fmla="*/ 170147 h 78"/>
              <a:gd name="T70" fmla="*/ 105481 w 90"/>
              <a:gd name="T71" fmla="*/ 201083 h 78"/>
              <a:gd name="T72" fmla="*/ 121708 w 90"/>
              <a:gd name="T73" fmla="*/ 208817 h 78"/>
              <a:gd name="T74" fmla="*/ 129822 w 90"/>
              <a:gd name="T75" fmla="*/ 556846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1210" name="Freeform 9"/>
          <p:cNvSpPr>
            <a:spLocks/>
          </p:cNvSpPr>
          <p:nvPr/>
        </p:nvSpPr>
        <p:spPr bwMode="auto">
          <a:xfrm>
            <a:off x="5597525" y="2282825"/>
            <a:ext cx="577850" cy="588963"/>
          </a:xfrm>
          <a:custGeom>
            <a:avLst/>
            <a:gdLst>
              <a:gd name="T0" fmla="*/ 236023 w 71"/>
              <a:gd name="T1" fmla="*/ 581213 h 76"/>
              <a:gd name="T2" fmla="*/ 195330 w 71"/>
              <a:gd name="T3" fmla="*/ 557965 h 76"/>
              <a:gd name="T4" fmla="*/ 179052 w 71"/>
              <a:gd name="T5" fmla="*/ 503718 h 76"/>
              <a:gd name="T6" fmla="*/ 187191 w 71"/>
              <a:gd name="T7" fmla="*/ 488219 h 76"/>
              <a:gd name="T8" fmla="*/ 170913 w 71"/>
              <a:gd name="T9" fmla="*/ 457221 h 76"/>
              <a:gd name="T10" fmla="*/ 170913 w 71"/>
              <a:gd name="T11" fmla="*/ 418474 h 76"/>
              <a:gd name="T12" fmla="*/ 138358 w 71"/>
              <a:gd name="T13" fmla="*/ 387476 h 76"/>
              <a:gd name="T14" fmla="*/ 97665 w 71"/>
              <a:gd name="T15" fmla="*/ 348728 h 76"/>
              <a:gd name="T16" fmla="*/ 65110 w 71"/>
              <a:gd name="T17" fmla="*/ 333229 h 76"/>
              <a:gd name="T18" fmla="*/ 56971 w 71"/>
              <a:gd name="T19" fmla="*/ 325480 h 76"/>
              <a:gd name="T20" fmla="*/ 24416 w 71"/>
              <a:gd name="T21" fmla="*/ 317730 h 76"/>
              <a:gd name="T22" fmla="*/ 8139 w 71"/>
              <a:gd name="T23" fmla="*/ 302231 h 76"/>
              <a:gd name="T24" fmla="*/ 16277 w 71"/>
              <a:gd name="T25" fmla="*/ 240235 h 76"/>
              <a:gd name="T26" fmla="*/ 24416 w 71"/>
              <a:gd name="T27" fmla="*/ 216986 h 76"/>
              <a:gd name="T28" fmla="*/ 0 w 71"/>
              <a:gd name="T29" fmla="*/ 193738 h 76"/>
              <a:gd name="T30" fmla="*/ 8139 w 71"/>
              <a:gd name="T31" fmla="*/ 170489 h 76"/>
              <a:gd name="T32" fmla="*/ 40694 w 71"/>
              <a:gd name="T33" fmla="*/ 131742 h 76"/>
              <a:gd name="T34" fmla="*/ 56971 w 71"/>
              <a:gd name="T35" fmla="*/ 123992 h 76"/>
              <a:gd name="T36" fmla="*/ 56971 w 71"/>
              <a:gd name="T37" fmla="*/ 46497 h 76"/>
              <a:gd name="T38" fmla="*/ 73249 w 71"/>
              <a:gd name="T39" fmla="*/ 38748 h 76"/>
              <a:gd name="T40" fmla="*/ 105804 w 71"/>
              <a:gd name="T41" fmla="*/ 38748 h 76"/>
              <a:gd name="T42" fmla="*/ 179052 w 71"/>
              <a:gd name="T43" fmla="*/ 7750 h 76"/>
              <a:gd name="T44" fmla="*/ 195330 w 71"/>
              <a:gd name="T45" fmla="*/ 7750 h 76"/>
              <a:gd name="T46" fmla="*/ 187191 w 71"/>
              <a:gd name="T47" fmla="*/ 23249 h 76"/>
              <a:gd name="T48" fmla="*/ 179052 w 71"/>
              <a:gd name="T49" fmla="*/ 46497 h 76"/>
              <a:gd name="T50" fmla="*/ 211607 w 71"/>
              <a:gd name="T51" fmla="*/ 38748 h 76"/>
              <a:gd name="T52" fmla="*/ 227884 w 71"/>
              <a:gd name="T53" fmla="*/ 46497 h 76"/>
              <a:gd name="T54" fmla="*/ 252301 w 71"/>
              <a:gd name="T55" fmla="*/ 61996 h 76"/>
              <a:gd name="T56" fmla="*/ 260439 w 71"/>
              <a:gd name="T57" fmla="*/ 77495 h 76"/>
              <a:gd name="T58" fmla="*/ 358104 w 71"/>
              <a:gd name="T59" fmla="*/ 100744 h 76"/>
              <a:gd name="T60" fmla="*/ 390659 w 71"/>
              <a:gd name="T61" fmla="*/ 116243 h 76"/>
              <a:gd name="T62" fmla="*/ 406937 w 71"/>
              <a:gd name="T63" fmla="*/ 116243 h 76"/>
              <a:gd name="T64" fmla="*/ 415075 w 71"/>
              <a:gd name="T65" fmla="*/ 116243 h 76"/>
              <a:gd name="T66" fmla="*/ 455769 w 71"/>
              <a:gd name="T67" fmla="*/ 123992 h 76"/>
              <a:gd name="T68" fmla="*/ 455769 w 71"/>
              <a:gd name="T69" fmla="*/ 131742 h 76"/>
              <a:gd name="T70" fmla="*/ 472046 w 71"/>
              <a:gd name="T71" fmla="*/ 139491 h 76"/>
              <a:gd name="T72" fmla="*/ 496463 w 71"/>
              <a:gd name="T73" fmla="*/ 162740 h 76"/>
              <a:gd name="T74" fmla="*/ 488324 w 71"/>
              <a:gd name="T75" fmla="*/ 193738 h 76"/>
              <a:gd name="T76" fmla="*/ 512740 w 71"/>
              <a:gd name="T77" fmla="*/ 193738 h 76"/>
              <a:gd name="T78" fmla="*/ 504601 w 71"/>
              <a:gd name="T79" fmla="*/ 209237 h 76"/>
              <a:gd name="T80" fmla="*/ 520879 w 71"/>
              <a:gd name="T81" fmla="*/ 232485 h 76"/>
              <a:gd name="T82" fmla="*/ 496463 w 71"/>
              <a:gd name="T83" fmla="*/ 255734 h 76"/>
              <a:gd name="T84" fmla="*/ 480185 w 71"/>
              <a:gd name="T85" fmla="*/ 294482 h 76"/>
              <a:gd name="T86" fmla="*/ 480185 w 71"/>
              <a:gd name="T87" fmla="*/ 302231 h 76"/>
              <a:gd name="T88" fmla="*/ 512740 w 71"/>
              <a:gd name="T89" fmla="*/ 271233 h 76"/>
              <a:gd name="T90" fmla="*/ 537156 w 71"/>
              <a:gd name="T91" fmla="*/ 255734 h 76"/>
              <a:gd name="T92" fmla="*/ 553434 w 71"/>
              <a:gd name="T93" fmla="*/ 240235 h 76"/>
              <a:gd name="T94" fmla="*/ 553434 w 71"/>
              <a:gd name="T95" fmla="*/ 216986 h 76"/>
              <a:gd name="T96" fmla="*/ 561573 w 71"/>
              <a:gd name="T97" fmla="*/ 209237 h 76"/>
              <a:gd name="T98" fmla="*/ 569711 w 71"/>
              <a:gd name="T99" fmla="*/ 193738 h 76"/>
              <a:gd name="T100" fmla="*/ 577850 w 71"/>
              <a:gd name="T101" fmla="*/ 201487 h 76"/>
              <a:gd name="T102" fmla="*/ 561573 w 71"/>
              <a:gd name="T103" fmla="*/ 255734 h 76"/>
              <a:gd name="T104" fmla="*/ 553434 w 71"/>
              <a:gd name="T105" fmla="*/ 271233 h 76"/>
              <a:gd name="T106" fmla="*/ 537156 w 71"/>
              <a:gd name="T107" fmla="*/ 309981 h 76"/>
              <a:gd name="T108" fmla="*/ 537156 w 71"/>
              <a:gd name="T109" fmla="*/ 348728 h 76"/>
              <a:gd name="T110" fmla="*/ 520879 w 71"/>
              <a:gd name="T111" fmla="*/ 364227 h 76"/>
              <a:gd name="T112" fmla="*/ 529018 w 71"/>
              <a:gd name="T113" fmla="*/ 418474 h 76"/>
              <a:gd name="T114" fmla="*/ 512740 w 71"/>
              <a:gd name="T115" fmla="*/ 457221 h 76"/>
              <a:gd name="T116" fmla="*/ 529018 w 71"/>
              <a:gd name="T117" fmla="*/ 542466 h 76"/>
              <a:gd name="T118" fmla="*/ 529018 w 71"/>
              <a:gd name="T119" fmla="*/ 550215 h 76"/>
              <a:gd name="T120" fmla="*/ 529018 w 71"/>
              <a:gd name="T121" fmla="*/ 573464 h 76"/>
              <a:gd name="T122" fmla="*/ 244162 w 71"/>
              <a:gd name="T123" fmla="*/ 588963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1211" name="Freeform 10"/>
          <p:cNvSpPr>
            <a:spLocks/>
          </p:cNvSpPr>
          <p:nvPr/>
        </p:nvSpPr>
        <p:spPr bwMode="auto">
          <a:xfrm>
            <a:off x="6011863" y="3265488"/>
            <a:ext cx="808037" cy="395287"/>
          </a:xfrm>
          <a:custGeom>
            <a:avLst/>
            <a:gdLst>
              <a:gd name="T0" fmla="*/ 163240 w 99"/>
              <a:gd name="T1" fmla="*/ 379786 h 51"/>
              <a:gd name="T2" fmla="*/ 155078 w 99"/>
              <a:gd name="T3" fmla="*/ 364284 h 51"/>
              <a:gd name="T4" fmla="*/ 179564 w 99"/>
              <a:gd name="T5" fmla="*/ 364284 h 51"/>
              <a:gd name="T6" fmla="*/ 652959 w 99"/>
              <a:gd name="T7" fmla="*/ 317780 h 51"/>
              <a:gd name="T8" fmla="*/ 693769 w 99"/>
              <a:gd name="T9" fmla="*/ 294528 h 51"/>
              <a:gd name="T10" fmla="*/ 726417 w 99"/>
              <a:gd name="T11" fmla="*/ 271275 h 51"/>
              <a:gd name="T12" fmla="*/ 726417 w 99"/>
              <a:gd name="T13" fmla="*/ 255774 h 51"/>
              <a:gd name="T14" fmla="*/ 734579 w 99"/>
              <a:gd name="T15" fmla="*/ 240272 h 51"/>
              <a:gd name="T16" fmla="*/ 808037 w 99"/>
              <a:gd name="T17" fmla="*/ 178267 h 51"/>
              <a:gd name="T18" fmla="*/ 799875 w 99"/>
              <a:gd name="T19" fmla="*/ 170516 h 51"/>
              <a:gd name="T20" fmla="*/ 791713 w 99"/>
              <a:gd name="T21" fmla="*/ 162765 h 51"/>
              <a:gd name="T22" fmla="*/ 775389 w 99"/>
              <a:gd name="T23" fmla="*/ 155015 h 51"/>
              <a:gd name="T24" fmla="*/ 767227 w 99"/>
              <a:gd name="T25" fmla="*/ 155015 h 51"/>
              <a:gd name="T26" fmla="*/ 734579 w 99"/>
              <a:gd name="T27" fmla="*/ 108510 h 51"/>
              <a:gd name="T28" fmla="*/ 726417 w 99"/>
              <a:gd name="T29" fmla="*/ 93009 h 51"/>
              <a:gd name="T30" fmla="*/ 726417 w 99"/>
              <a:gd name="T31" fmla="*/ 62006 h 51"/>
              <a:gd name="T32" fmla="*/ 710093 w 99"/>
              <a:gd name="T33" fmla="*/ 54255 h 51"/>
              <a:gd name="T34" fmla="*/ 685607 w 99"/>
              <a:gd name="T35" fmla="*/ 31003 h 51"/>
              <a:gd name="T36" fmla="*/ 669283 w 99"/>
              <a:gd name="T37" fmla="*/ 31003 h 51"/>
              <a:gd name="T38" fmla="*/ 661121 w 99"/>
              <a:gd name="T39" fmla="*/ 46504 h 51"/>
              <a:gd name="T40" fmla="*/ 636635 w 99"/>
              <a:gd name="T41" fmla="*/ 46504 h 51"/>
              <a:gd name="T42" fmla="*/ 612149 w 99"/>
              <a:gd name="T43" fmla="*/ 46504 h 51"/>
              <a:gd name="T44" fmla="*/ 579501 w 99"/>
              <a:gd name="T45" fmla="*/ 38754 h 51"/>
              <a:gd name="T46" fmla="*/ 538691 w 99"/>
              <a:gd name="T47" fmla="*/ 31003 h 51"/>
              <a:gd name="T48" fmla="*/ 514205 w 99"/>
              <a:gd name="T49" fmla="*/ 0 h 51"/>
              <a:gd name="T50" fmla="*/ 497881 w 99"/>
              <a:gd name="T51" fmla="*/ 7751 h 51"/>
              <a:gd name="T52" fmla="*/ 473395 w 99"/>
              <a:gd name="T53" fmla="*/ 0 h 51"/>
              <a:gd name="T54" fmla="*/ 473395 w 99"/>
              <a:gd name="T55" fmla="*/ 15501 h 51"/>
              <a:gd name="T56" fmla="*/ 473395 w 99"/>
              <a:gd name="T57" fmla="*/ 46504 h 51"/>
              <a:gd name="T58" fmla="*/ 448909 w 99"/>
              <a:gd name="T59" fmla="*/ 62006 h 51"/>
              <a:gd name="T60" fmla="*/ 416261 w 99"/>
              <a:gd name="T61" fmla="*/ 62006 h 51"/>
              <a:gd name="T62" fmla="*/ 375452 w 99"/>
              <a:gd name="T63" fmla="*/ 139513 h 51"/>
              <a:gd name="T64" fmla="*/ 342804 w 99"/>
              <a:gd name="T65" fmla="*/ 162765 h 51"/>
              <a:gd name="T66" fmla="*/ 318318 w 99"/>
              <a:gd name="T67" fmla="*/ 147264 h 51"/>
              <a:gd name="T68" fmla="*/ 301994 w 99"/>
              <a:gd name="T69" fmla="*/ 186017 h 51"/>
              <a:gd name="T70" fmla="*/ 285670 w 99"/>
              <a:gd name="T71" fmla="*/ 186017 h 51"/>
              <a:gd name="T72" fmla="*/ 261184 w 99"/>
              <a:gd name="T73" fmla="*/ 178267 h 51"/>
              <a:gd name="T74" fmla="*/ 244860 w 99"/>
              <a:gd name="T75" fmla="*/ 201519 h 51"/>
              <a:gd name="T76" fmla="*/ 212212 w 99"/>
              <a:gd name="T77" fmla="*/ 186017 h 51"/>
              <a:gd name="T78" fmla="*/ 163240 w 99"/>
              <a:gd name="T79" fmla="*/ 193768 h 51"/>
              <a:gd name="T80" fmla="*/ 163240 w 99"/>
              <a:gd name="T81" fmla="*/ 209270 h 51"/>
              <a:gd name="T82" fmla="*/ 146916 w 99"/>
              <a:gd name="T83" fmla="*/ 209270 h 51"/>
              <a:gd name="T84" fmla="*/ 146916 w 99"/>
              <a:gd name="T85" fmla="*/ 209270 h 51"/>
              <a:gd name="T86" fmla="*/ 138754 w 99"/>
              <a:gd name="T87" fmla="*/ 232522 h 51"/>
              <a:gd name="T88" fmla="*/ 138754 w 99"/>
              <a:gd name="T89" fmla="*/ 232522 h 51"/>
              <a:gd name="T90" fmla="*/ 146916 w 99"/>
              <a:gd name="T91" fmla="*/ 255774 h 51"/>
              <a:gd name="T92" fmla="*/ 97944 w 99"/>
              <a:gd name="T93" fmla="*/ 263525 h 51"/>
              <a:gd name="T94" fmla="*/ 106106 w 99"/>
              <a:gd name="T95" fmla="*/ 310029 h 51"/>
              <a:gd name="T96" fmla="*/ 81620 w 99"/>
              <a:gd name="T97" fmla="*/ 302278 h 51"/>
              <a:gd name="T98" fmla="*/ 48972 w 99"/>
              <a:gd name="T99" fmla="*/ 294528 h 51"/>
              <a:gd name="T100" fmla="*/ 32648 w 99"/>
              <a:gd name="T101" fmla="*/ 325530 h 51"/>
              <a:gd name="T102" fmla="*/ 32648 w 99"/>
              <a:gd name="T103" fmla="*/ 325530 h 51"/>
              <a:gd name="T104" fmla="*/ 40810 w 99"/>
              <a:gd name="T105" fmla="*/ 341032 h 51"/>
              <a:gd name="T106" fmla="*/ 24486 w 99"/>
              <a:gd name="T107" fmla="*/ 379786 h 51"/>
              <a:gd name="T108" fmla="*/ 8162 w 99"/>
              <a:gd name="T109" fmla="*/ 379786 h 51"/>
              <a:gd name="T110" fmla="*/ 0 w 99"/>
              <a:gd name="T111" fmla="*/ 39528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1212" name="Freeform 11"/>
          <p:cNvSpPr>
            <a:spLocks/>
          </p:cNvSpPr>
          <p:nvPr/>
        </p:nvSpPr>
        <p:spPr bwMode="auto">
          <a:xfrm>
            <a:off x="5940425" y="3560763"/>
            <a:ext cx="901700" cy="301625"/>
          </a:xfrm>
          <a:custGeom>
            <a:avLst/>
            <a:gdLst>
              <a:gd name="T0" fmla="*/ 901700 w 111"/>
              <a:gd name="T1" fmla="*/ 0 h 39"/>
              <a:gd name="T2" fmla="*/ 722985 w 111"/>
              <a:gd name="T3" fmla="*/ 23202 h 39"/>
              <a:gd name="T4" fmla="*/ 706738 w 111"/>
              <a:gd name="T5" fmla="*/ 30936 h 39"/>
              <a:gd name="T6" fmla="*/ 251826 w 111"/>
              <a:gd name="T7" fmla="*/ 69606 h 39"/>
              <a:gd name="T8" fmla="*/ 251826 w 111"/>
              <a:gd name="T9" fmla="*/ 61872 h 39"/>
              <a:gd name="T10" fmla="*/ 227456 w 111"/>
              <a:gd name="T11" fmla="*/ 69606 h 39"/>
              <a:gd name="T12" fmla="*/ 235579 w 111"/>
              <a:gd name="T13" fmla="*/ 77340 h 39"/>
              <a:gd name="T14" fmla="*/ 235579 w 111"/>
              <a:gd name="T15" fmla="*/ 85074 h 39"/>
              <a:gd name="T16" fmla="*/ 73111 w 111"/>
              <a:gd name="T17" fmla="*/ 100542 h 39"/>
              <a:gd name="T18" fmla="*/ 64987 w 111"/>
              <a:gd name="T19" fmla="*/ 116010 h 39"/>
              <a:gd name="T20" fmla="*/ 56864 w 111"/>
              <a:gd name="T21" fmla="*/ 139212 h 39"/>
              <a:gd name="T22" fmla="*/ 64987 w 111"/>
              <a:gd name="T23" fmla="*/ 146946 h 39"/>
              <a:gd name="T24" fmla="*/ 56864 w 111"/>
              <a:gd name="T25" fmla="*/ 170147 h 39"/>
              <a:gd name="T26" fmla="*/ 56864 w 111"/>
              <a:gd name="T27" fmla="*/ 170147 h 39"/>
              <a:gd name="T28" fmla="*/ 56864 w 111"/>
              <a:gd name="T29" fmla="*/ 177881 h 39"/>
              <a:gd name="T30" fmla="*/ 48741 w 111"/>
              <a:gd name="T31" fmla="*/ 193349 h 39"/>
              <a:gd name="T32" fmla="*/ 40617 w 111"/>
              <a:gd name="T33" fmla="*/ 201083 h 39"/>
              <a:gd name="T34" fmla="*/ 32494 w 111"/>
              <a:gd name="T35" fmla="*/ 232019 h 39"/>
              <a:gd name="T36" fmla="*/ 16247 w 111"/>
              <a:gd name="T37" fmla="*/ 247487 h 39"/>
              <a:gd name="T38" fmla="*/ 16247 w 111"/>
              <a:gd name="T39" fmla="*/ 270689 h 39"/>
              <a:gd name="T40" fmla="*/ 16247 w 111"/>
              <a:gd name="T41" fmla="*/ 293891 h 39"/>
              <a:gd name="T42" fmla="*/ 16247 w 111"/>
              <a:gd name="T43" fmla="*/ 293891 h 39"/>
              <a:gd name="T44" fmla="*/ 0 w 111"/>
              <a:gd name="T45" fmla="*/ 301625 h 39"/>
              <a:gd name="T46" fmla="*/ 235579 w 111"/>
              <a:gd name="T47" fmla="*/ 286157 h 39"/>
              <a:gd name="T48" fmla="*/ 528023 w 111"/>
              <a:gd name="T49" fmla="*/ 262955 h 39"/>
              <a:gd name="T50" fmla="*/ 633627 w 111"/>
              <a:gd name="T51" fmla="*/ 247487 h 39"/>
              <a:gd name="T52" fmla="*/ 641751 w 111"/>
              <a:gd name="T53" fmla="*/ 216551 h 39"/>
              <a:gd name="T54" fmla="*/ 649874 w 111"/>
              <a:gd name="T55" fmla="*/ 216551 h 39"/>
              <a:gd name="T56" fmla="*/ 649874 w 111"/>
              <a:gd name="T57" fmla="*/ 216551 h 39"/>
              <a:gd name="T58" fmla="*/ 657997 w 111"/>
              <a:gd name="T59" fmla="*/ 208817 h 39"/>
              <a:gd name="T60" fmla="*/ 666121 w 111"/>
              <a:gd name="T61" fmla="*/ 201083 h 39"/>
              <a:gd name="T62" fmla="*/ 657997 w 111"/>
              <a:gd name="T63" fmla="*/ 193349 h 39"/>
              <a:gd name="T64" fmla="*/ 666121 w 111"/>
              <a:gd name="T65" fmla="*/ 185615 h 39"/>
              <a:gd name="T66" fmla="*/ 674244 w 111"/>
              <a:gd name="T67" fmla="*/ 177881 h 39"/>
              <a:gd name="T68" fmla="*/ 698614 w 111"/>
              <a:gd name="T69" fmla="*/ 170147 h 39"/>
              <a:gd name="T70" fmla="*/ 722985 w 111"/>
              <a:gd name="T71" fmla="*/ 162413 h 39"/>
              <a:gd name="T72" fmla="*/ 747355 w 111"/>
              <a:gd name="T73" fmla="*/ 139212 h 39"/>
              <a:gd name="T74" fmla="*/ 755478 w 111"/>
              <a:gd name="T75" fmla="*/ 139212 h 39"/>
              <a:gd name="T76" fmla="*/ 771725 w 111"/>
              <a:gd name="T77" fmla="*/ 123744 h 39"/>
              <a:gd name="T78" fmla="*/ 779849 w 111"/>
              <a:gd name="T79" fmla="*/ 108276 h 39"/>
              <a:gd name="T80" fmla="*/ 779849 w 111"/>
              <a:gd name="T81" fmla="*/ 108276 h 39"/>
              <a:gd name="T82" fmla="*/ 787972 w 111"/>
              <a:gd name="T83" fmla="*/ 108276 h 39"/>
              <a:gd name="T84" fmla="*/ 796096 w 111"/>
              <a:gd name="T85" fmla="*/ 108276 h 39"/>
              <a:gd name="T86" fmla="*/ 796096 w 111"/>
              <a:gd name="T87" fmla="*/ 100542 h 39"/>
              <a:gd name="T88" fmla="*/ 804219 w 111"/>
              <a:gd name="T89" fmla="*/ 92808 h 39"/>
              <a:gd name="T90" fmla="*/ 804219 w 111"/>
              <a:gd name="T91" fmla="*/ 92808 h 39"/>
              <a:gd name="T92" fmla="*/ 812342 w 111"/>
              <a:gd name="T93" fmla="*/ 100542 h 39"/>
              <a:gd name="T94" fmla="*/ 820466 w 111"/>
              <a:gd name="T95" fmla="*/ 92808 h 39"/>
              <a:gd name="T96" fmla="*/ 820466 w 111"/>
              <a:gd name="T97" fmla="*/ 92808 h 39"/>
              <a:gd name="T98" fmla="*/ 836713 w 111"/>
              <a:gd name="T99" fmla="*/ 77340 h 39"/>
              <a:gd name="T100" fmla="*/ 844836 w 111"/>
              <a:gd name="T101" fmla="*/ 77340 h 39"/>
              <a:gd name="T102" fmla="*/ 861083 w 111"/>
              <a:gd name="T103" fmla="*/ 77340 h 39"/>
              <a:gd name="T104" fmla="*/ 885453 w 111"/>
              <a:gd name="T105" fmla="*/ 46404 h 39"/>
              <a:gd name="T106" fmla="*/ 893577 w 111"/>
              <a:gd name="T107" fmla="*/ 38670 h 39"/>
              <a:gd name="T108" fmla="*/ 901700 w 111"/>
              <a:gd name="T109" fmla="*/ 30936 h 39"/>
              <a:gd name="T110" fmla="*/ 901700 w 111"/>
              <a:gd name="T111" fmla="*/ 23202 h 39"/>
              <a:gd name="T112" fmla="*/ 901700 w 111"/>
              <a:gd name="T113" fmla="*/ 7734 h 39"/>
              <a:gd name="T114" fmla="*/ 901700 w 111"/>
              <a:gd name="T115" fmla="*/ 0 h 39"/>
              <a:gd name="T116" fmla="*/ 901700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1213" name="Freeform 12"/>
          <p:cNvSpPr>
            <a:spLocks/>
          </p:cNvSpPr>
          <p:nvPr/>
        </p:nvSpPr>
        <p:spPr bwMode="auto">
          <a:xfrm>
            <a:off x="6175375" y="3824288"/>
            <a:ext cx="423863" cy="641350"/>
          </a:xfrm>
          <a:custGeom>
            <a:avLst/>
            <a:gdLst>
              <a:gd name="T0" fmla="*/ 0 w 52"/>
              <a:gd name="T1" fmla="*/ 23181 h 83"/>
              <a:gd name="T2" fmla="*/ 8151 w 52"/>
              <a:gd name="T3" fmla="*/ 38636 h 83"/>
              <a:gd name="T4" fmla="*/ 0 w 52"/>
              <a:gd name="T5" fmla="*/ 424991 h 83"/>
              <a:gd name="T6" fmla="*/ 0 w 52"/>
              <a:gd name="T7" fmla="*/ 440445 h 83"/>
              <a:gd name="T8" fmla="*/ 24454 w 52"/>
              <a:gd name="T9" fmla="*/ 633623 h 83"/>
              <a:gd name="T10" fmla="*/ 32605 w 52"/>
              <a:gd name="T11" fmla="*/ 633623 h 83"/>
              <a:gd name="T12" fmla="*/ 40756 w 52"/>
              <a:gd name="T13" fmla="*/ 625896 h 83"/>
              <a:gd name="T14" fmla="*/ 57058 w 52"/>
              <a:gd name="T15" fmla="*/ 633623 h 83"/>
              <a:gd name="T16" fmla="*/ 65210 w 52"/>
              <a:gd name="T17" fmla="*/ 625896 h 83"/>
              <a:gd name="T18" fmla="*/ 65210 w 52"/>
              <a:gd name="T19" fmla="*/ 594987 h 83"/>
              <a:gd name="T20" fmla="*/ 73361 w 52"/>
              <a:gd name="T21" fmla="*/ 579533 h 83"/>
              <a:gd name="T22" fmla="*/ 81512 w 52"/>
              <a:gd name="T23" fmla="*/ 594987 h 83"/>
              <a:gd name="T24" fmla="*/ 81512 w 52"/>
              <a:gd name="T25" fmla="*/ 602714 h 83"/>
              <a:gd name="T26" fmla="*/ 89663 w 52"/>
              <a:gd name="T27" fmla="*/ 618169 h 83"/>
              <a:gd name="T28" fmla="*/ 105966 w 52"/>
              <a:gd name="T29" fmla="*/ 641350 h 83"/>
              <a:gd name="T30" fmla="*/ 114117 w 52"/>
              <a:gd name="T31" fmla="*/ 641350 h 83"/>
              <a:gd name="T32" fmla="*/ 122268 w 52"/>
              <a:gd name="T33" fmla="*/ 641350 h 83"/>
              <a:gd name="T34" fmla="*/ 138571 w 52"/>
              <a:gd name="T35" fmla="*/ 625896 h 83"/>
              <a:gd name="T36" fmla="*/ 138571 w 52"/>
              <a:gd name="T37" fmla="*/ 625896 h 83"/>
              <a:gd name="T38" fmla="*/ 146722 w 52"/>
              <a:gd name="T39" fmla="*/ 618169 h 83"/>
              <a:gd name="T40" fmla="*/ 146722 w 52"/>
              <a:gd name="T41" fmla="*/ 618169 h 83"/>
              <a:gd name="T42" fmla="*/ 146722 w 52"/>
              <a:gd name="T43" fmla="*/ 610442 h 83"/>
              <a:gd name="T44" fmla="*/ 138571 w 52"/>
              <a:gd name="T45" fmla="*/ 610442 h 83"/>
              <a:gd name="T46" fmla="*/ 138571 w 52"/>
              <a:gd name="T47" fmla="*/ 602714 h 83"/>
              <a:gd name="T48" fmla="*/ 146722 w 52"/>
              <a:gd name="T49" fmla="*/ 594987 h 83"/>
              <a:gd name="T50" fmla="*/ 146722 w 52"/>
              <a:gd name="T51" fmla="*/ 587260 h 83"/>
              <a:gd name="T52" fmla="*/ 130419 w 52"/>
              <a:gd name="T53" fmla="*/ 579533 h 83"/>
              <a:gd name="T54" fmla="*/ 130419 w 52"/>
              <a:gd name="T55" fmla="*/ 579533 h 83"/>
              <a:gd name="T56" fmla="*/ 122268 w 52"/>
              <a:gd name="T57" fmla="*/ 579533 h 83"/>
              <a:gd name="T58" fmla="*/ 114117 w 52"/>
              <a:gd name="T59" fmla="*/ 564079 h 83"/>
              <a:gd name="T60" fmla="*/ 114117 w 52"/>
              <a:gd name="T61" fmla="*/ 556352 h 83"/>
              <a:gd name="T62" fmla="*/ 114117 w 52"/>
              <a:gd name="T63" fmla="*/ 548625 h 83"/>
              <a:gd name="T64" fmla="*/ 114117 w 52"/>
              <a:gd name="T65" fmla="*/ 548625 h 83"/>
              <a:gd name="T66" fmla="*/ 114117 w 52"/>
              <a:gd name="T67" fmla="*/ 540898 h 83"/>
              <a:gd name="T68" fmla="*/ 423863 w 52"/>
              <a:gd name="T69" fmla="*/ 509989 h 83"/>
              <a:gd name="T70" fmla="*/ 423863 w 52"/>
              <a:gd name="T71" fmla="*/ 502262 h 83"/>
              <a:gd name="T72" fmla="*/ 407561 w 52"/>
              <a:gd name="T73" fmla="*/ 486808 h 83"/>
              <a:gd name="T74" fmla="*/ 407561 w 52"/>
              <a:gd name="T75" fmla="*/ 448172 h 83"/>
              <a:gd name="T76" fmla="*/ 391258 w 52"/>
              <a:gd name="T77" fmla="*/ 424991 h 83"/>
              <a:gd name="T78" fmla="*/ 391258 w 52"/>
              <a:gd name="T79" fmla="*/ 401810 h 83"/>
              <a:gd name="T80" fmla="*/ 399409 w 52"/>
              <a:gd name="T81" fmla="*/ 386355 h 83"/>
              <a:gd name="T82" fmla="*/ 399409 w 52"/>
              <a:gd name="T83" fmla="*/ 363174 h 83"/>
              <a:gd name="T84" fmla="*/ 407561 w 52"/>
              <a:gd name="T85" fmla="*/ 347720 h 83"/>
              <a:gd name="T86" fmla="*/ 415712 w 52"/>
              <a:gd name="T87" fmla="*/ 347720 h 83"/>
              <a:gd name="T88" fmla="*/ 399409 w 52"/>
              <a:gd name="T89" fmla="*/ 339993 h 83"/>
              <a:gd name="T90" fmla="*/ 407561 w 52"/>
              <a:gd name="T91" fmla="*/ 324539 h 83"/>
              <a:gd name="T92" fmla="*/ 399409 w 52"/>
              <a:gd name="T93" fmla="*/ 316811 h 83"/>
              <a:gd name="T94" fmla="*/ 391258 w 52"/>
              <a:gd name="T95" fmla="*/ 309084 h 83"/>
              <a:gd name="T96" fmla="*/ 383107 w 52"/>
              <a:gd name="T97" fmla="*/ 301357 h 83"/>
              <a:gd name="T98" fmla="*/ 374956 w 52"/>
              <a:gd name="T99" fmla="*/ 285903 h 83"/>
              <a:gd name="T100" fmla="*/ 366805 w 52"/>
              <a:gd name="T101" fmla="*/ 278176 h 83"/>
              <a:gd name="T102" fmla="*/ 293444 w 52"/>
              <a:gd name="T103" fmla="*/ 0 h 83"/>
              <a:gd name="T104" fmla="*/ 0 w 52"/>
              <a:gd name="T105" fmla="*/ 23181 h 83"/>
              <a:gd name="T106" fmla="*/ 0 w 52"/>
              <a:gd name="T107" fmla="*/ 23181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1214" name="Freeform 13"/>
          <p:cNvSpPr>
            <a:spLocks/>
          </p:cNvSpPr>
          <p:nvPr/>
        </p:nvSpPr>
        <p:spPr bwMode="auto">
          <a:xfrm>
            <a:off x="6445250" y="2840038"/>
            <a:ext cx="461963" cy="487362"/>
          </a:xfrm>
          <a:custGeom>
            <a:avLst/>
            <a:gdLst>
              <a:gd name="T0" fmla="*/ 40523 w 57"/>
              <a:gd name="T1" fmla="*/ 425475 h 63"/>
              <a:gd name="T2" fmla="*/ 64837 w 57"/>
              <a:gd name="T3" fmla="*/ 433211 h 63"/>
              <a:gd name="T4" fmla="*/ 81046 w 57"/>
              <a:gd name="T5" fmla="*/ 425475 h 63"/>
              <a:gd name="T6" fmla="*/ 105360 w 57"/>
              <a:gd name="T7" fmla="*/ 456418 h 63"/>
              <a:gd name="T8" fmla="*/ 145883 w 57"/>
              <a:gd name="T9" fmla="*/ 464154 h 63"/>
              <a:gd name="T10" fmla="*/ 178302 w 57"/>
              <a:gd name="T11" fmla="*/ 471890 h 63"/>
              <a:gd name="T12" fmla="*/ 202615 w 57"/>
              <a:gd name="T13" fmla="*/ 471890 h 63"/>
              <a:gd name="T14" fmla="*/ 226929 w 57"/>
              <a:gd name="T15" fmla="*/ 471890 h 63"/>
              <a:gd name="T16" fmla="*/ 235034 w 57"/>
              <a:gd name="T17" fmla="*/ 456418 h 63"/>
              <a:gd name="T18" fmla="*/ 251243 w 57"/>
              <a:gd name="T19" fmla="*/ 456418 h 63"/>
              <a:gd name="T20" fmla="*/ 275557 w 57"/>
              <a:gd name="T21" fmla="*/ 479626 h 63"/>
              <a:gd name="T22" fmla="*/ 291766 w 57"/>
              <a:gd name="T23" fmla="*/ 487362 h 63"/>
              <a:gd name="T24" fmla="*/ 316080 w 57"/>
              <a:gd name="T25" fmla="*/ 471890 h 63"/>
              <a:gd name="T26" fmla="*/ 324185 w 57"/>
              <a:gd name="T27" fmla="*/ 448682 h 63"/>
              <a:gd name="T28" fmla="*/ 332289 w 57"/>
              <a:gd name="T29" fmla="*/ 402267 h 63"/>
              <a:gd name="T30" fmla="*/ 356603 w 57"/>
              <a:gd name="T31" fmla="*/ 417739 h 63"/>
              <a:gd name="T32" fmla="*/ 364708 w 57"/>
              <a:gd name="T33" fmla="*/ 394531 h 63"/>
              <a:gd name="T34" fmla="*/ 380917 w 57"/>
              <a:gd name="T35" fmla="*/ 363588 h 63"/>
              <a:gd name="T36" fmla="*/ 389021 w 57"/>
              <a:gd name="T37" fmla="*/ 348116 h 63"/>
              <a:gd name="T38" fmla="*/ 413335 w 57"/>
              <a:gd name="T39" fmla="*/ 340380 h 63"/>
              <a:gd name="T40" fmla="*/ 429545 w 57"/>
              <a:gd name="T41" fmla="*/ 317172 h 63"/>
              <a:gd name="T42" fmla="*/ 445754 w 57"/>
              <a:gd name="T43" fmla="*/ 301700 h 63"/>
              <a:gd name="T44" fmla="*/ 445754 w 57"/>
              <a:gd name="T45" fmla="*/ 278493 h 63"/>
              <a:gd name="T46" fmla="*/ 453858 w 57"/>
              <a:gd name="T47" fmla="*/ 263021 h 63"/>
              <a:gd name="T48" fmla="*/ 437649 w 57"/>
              <a:gd name="T49" fmla="*/ 201134 h 63"/>
              <a:gd name="T50" fmla="*/ 445754 w 57"/>
              <a:gd name="T51" fmla="*/ 177926 h 63"/>
              <a:gd name="T52" fmla="*/ 461963 w 57"/>
              <a:gd name="T53" fmla="*/ 170190 h 63"/>
              <a:gd name="T54" fmla="*/ 372812 w 57"/>
              <a:gd name="T55" fmla="*/ 23208 h 63"/>
              <a:gd name="T56" fmla="*/ 340394 w 57"/>
              <a:gd name="T57" fmla="*/ 46415 h 63"/>
              <a:gd name="T58" fmla="*/ 299871 w 57"/>
              <a:gd name="T59" fmla="*/ 77359 h 63"/>
              <a:gd name="T60" fmla="*/ 275557 w 57"/>
              <a:gd name="T61" fmla="*/ 77359 h 63"/>
              <a:gd name="T62" fmla="*/ 243138 w 57"/>
              <a:gd name="T63" fmla="*/ 100567 h 63"/>
              <a:gd name="T64" fmla="*/ 218825 w 57"/>
              <a:gd name="T65" fmla="*/ 92831 h 63"/>
              <a:gd name="T66" fmla="*/ 202615 w 57"/>
              <a:gd name="T67" fmla="*/ 92831 h 63"/>
              <a:gd name="T68" fmla="*/ 202615 w 57"/>
              <a:gd name="T69" fmla="*/ 85095 h 63"/>
              <a:gd name="T70" fmla="*/ 153988 w 57"/>
              <a:gd name="T71" fmla="*/ 69623 h 63"/>
              <a:gd name="T72" fmla="*/ 137778 w 57"/>
              <a:gd name="T73" fmla="*/ 77359 h 63"/>
              <a:gd name="T74" fmla="*/ 0 w 57"/>
              <a:gd name="T75" fmla="*/ 85095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1215" name="Freeform 14"/>
          <p:cNvSpPr>
            <a:spLocks/>
          </p:cNvSpPr>
          <p:nvPr/>
        </p:nvSpPr>
        <p:spPr bwMode="auto">
          <a:xfrm>
            <a:off x="6575425" y="3459163"/>
            <a:ext cx="968375" cy="395287"/>
          </a:xfrm>
          <a:custGeom>
            <a:avLst/>
            <a:gdLst>
              <a:gd name="T0" fmla="*/ 16275 w 119"/>
              <a:gd name="T1" fmla="*/ 317780 h 51"/>
              <a:gd name="T2" fmla="*/ 32550 w 119"/>
              <a:gd name="T3" fmla="*/ 302278 h 51"/>
              <a:gd name="T4" fmla="*/ 40688 w 119"/>
              <a:gd name="T5" fmla="*/ 279026 h 51"/>
              <a:gd name="T6" fmla="*/ 113926 w 119"/>
              <a:gd name="T7" fmla="*/ 240272 h 51"/>
              <a:gd name="T8" fmla="*/ 146477 w 119"/>
              <a:gd name="T9" fmla="*/ 209270 h 51"/>
              <a:gd name="T10" fmla="*/ 162752 w 119"/>
              <a:gd name="T11" fmla="*/ 209270 h 51"/>
              <a:gd name="T12" fmla="*/ 170890 w 119"/>
              <a:gd name="T13" fmla="*/ 193768 h 51"/>
              <a:gd name="T14" fmla="*/ 187165 w 119"/>
              <a:gd name="T15" fmla="*/ 193768 h 51"/>
              <a:gd name="T16" fmla="*/ 227853 w 119"/>
              <a:gd name="T17" fmla="*/ 178267 h 51"/>
              <a:gd name="T18" fmla="*/ 268541 w 119"/>
              <a:gd name="T19" fmla="*/ 131762 h 51"/>
              <a:gd name="T20" fmla="*/ 268541 w 119"/>
              <a:gd name="T21" fmla="*/ 100759 h 51"/>
              <a:gd name="T22" fmla="*/ 301091 w 119"/>
              <a:gd name="T23" fmla="*/ 100759 h 51"/>
              <a:gd name="T24" fmla="*/ 341779 w 119"/>
              <a:gd name="T25" fmla="*/ 93009 h 51"/>
              <a:gd name="T26" fmla="*/ 919549 w 119"/>
              <a:gd name="T27" fmla="*/ 7751 h 51"/>
              <a:gd name="T28" fmla="*/ 927687 w 119"/>
              <a:gd name="T29" fmla="*/ 15501 h 51"/>
              <a:gd name="T30" fmla="*/ 943962 w 119"/>
              <a:gd name="T31" fmla="*/ 38754 h 51"/>
              <a:gd name="T32" fmla="*/ 943962 w 119"/>
              <a:gd name="T33" fmla="*/ 46504 h 51"/>
              <a:gd name="T34" fmla="*/ 927687 w 119"/>
              <a:gd name="T35" fmla="*/ 38754 h 51"/>
              <a:gd name="T36" fmla="*/ 919549 w 119"/>
              <a:gd name="T37" fmla="*/ 46504 h 51"/>
              <a:gd name="T38" fmla="*/ 886999 w 119"/>
              <a:gd name="T39" fmla="*/ 62006 h 51"/>
              <a:gd name="T40" fmla="*/ 854449 w 119"/>
              <a:gd name="T41" fmla="*/ 85258 h 51"/>
              <a:gd name="T42" fmla="*/ 862586 w 119"/>
              <a:gd name="T43" fmla="*/ 93009 h 51"/>
              <a:gd name="T44" fmla="*/ 911412 w 119"/>
              <a:gd name="T45" fmla="*/ 69757 h 51"/>
              <a:gd name="T46" fmla="*/ 927687 w 119"/>
              <a:gd name="T47" fmla="*/ 85258 h 51"/>
              <a:gd name="T48" fmla="*/ 935825 w 119"/>
              <a:gd name="T49" fmla="*/ 85258 h 51"/>
              <a:gd name="T50" fmla="*/ 960237 w 119"/>
              <a:gd name="T51" fmla="*/ 69757 h 51"/>
              <a:gd name="T52" fmla="*/ 968375 w 119"/>
              <a:gd name="T53" fmla="*/ 108510 h 51"/>
              <a:gd name="T54" fmla="*/ 952100 w 119"/>
              <a:gd name="T55" fmla="*/ 131762 h 51"/>
              <a:gd name="T56" fmla="*/ 927687 w 119"/>
              <a:gd name="T57" fmla="*/ 147264 h 51"/>
              <a:gd name="T58" fmla="*/ 895137 w 119"/>
              <a:gd name="T59" fmla="*/ 155015 h 51"/>
              <a:gd name="T60" fmla="*/ 886999 w 119"/>
              <a:gd name="T61" fmla="*/ 147264 h 51"/>
              <a:gd name="T62" fmla="*/ 878861 w 119"/>
              <a:gd name="T63" fmla="*/ 139513 h 51"/>
              <a:gd name="T64" fmla="*/ 878861 w 119"/>
              <a:gd name="T65" fmla="*/ 162765 h 51"/>
              <a:gd name="T66" fmla="*/ 886999 w 119"/>
              <a:gd name="T67" fmla="*/ 170516 h 51"/>
              <a:gd name="T68" fmla="*/ 895137 w 119"/>
              <a:gd name="T69" fmla="*/ 186017 h 51"/>
              <a:gd name="T70" fmla="*/ 854449 w 119"/>
              <a:gd name="T71" fmla="*/ 209270 h 51"/>
              <a:gd name="T72" fmla="*/ 854449 w 119"/>
              <a:gd name="T73" fmla="*/ 224771 h 51"/>
              <a:gd name="T74" fmla="*/ 911412 w 119"/>
              <a:gd name="T75" fmla="*/ 209270 h 51"/>
              <a:gd name="T76" fmla="*/ 927687 w 119"/>
              <a:gd name="T77" fmla="*/ 209270 h 51"/>
              <a:gd name="T78" fmla="*/ 886999 w 119"/>
              <a:gd name="T79" fmla="*/ 248023 h 51"/>
              <a:gd name="T80" fmla="*/ 838173 w 119"/>
              <a:gd name="T81" fmla="*/ 279026 h 51"/>
              <a:gd name="T82" fmla="*/ 830036 w 119"/>
              <a:gd name="T83" fmla="*/ 286777 h 51"/>
              <a:gd name="T84" fmla="*/ 781210 w 119"/>
              <a:gd name="T85" fmla="*/ 341032 h 51"/>
              <a:gd name="T86" fmla="*/ 756797 w 119"/>
              <a:gd name="T87" fmla="*/ 387536 h 51"/>
              <a:gd name="T88" fmla="*/ 561495 w 119"/>
              <a:gd name="T89" fmla="*/ 302278 h 51"/>
              <a:gd name="T90" fmla="*/ 406880 w 119"/>
              <a:gd name="T91" fmla="*/ 279026 h 51"/>
              <a:gd name="T92" fmla="*/ 398743 w 119"/>
              <a:gd name="T93" fmla="*/ 279026 h 51"/>
              <a:gd name="T94" fmla="*/ 244128 w 119"/>
              <a:gd name="T95" fmla="*/ 286777 h 51"/>
              <a:gd name="T96" fmla="*/ 211578 w 119"/>
              <a:gd name="T97" fmla="*/ 310029 h 51"/>
              <a:gd name="T98" fmla="*/ 0 w 119"/>
              <a:gd name="T99" fmla="*/ 348783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1216" name="Freeform 15"/>
          <p:cNvSpPr>
            <a:spLocks/>
          </p:cNvSpPr>
          <p:nvPr/>
        </p:nvSpPr>
        <p:spPr bwMode="auto">
          <a:xfrm>
            <a:off x="6289675" y="4311650"/>
            <a:ext cx="1001713" cy="719138"/>
          </a:xfrm>
          <a:custGeom>
            <a:avLst/>
            <a:gdLst>
              <a:gd name="T0" fmla="*/ 0 w 123"/>
              <a:gd name="T1" fmla="*/ 61861 h 93"/>
              <a:gd name="T2" fmla="*/ 0 w 123"/>
              <a:gd name="T3" fmla="*/ 77327 h 93"/>
              <a:gd name="T4" fmla="*/ 16288 w 123"/>
              <a:gd name="T5" fmla="*/ 92792 h 93"/>
              <a:gd name="T6" fmla="*/ 24432 w 123"/>
              <a:gd name="T7" fmla="*/ 115990 h 93"/>
              <a:gd name="T8" fmla="*/ 32576 w 123"/>
              <a:gd name="T9" fmla="*/ 131455 h 93"/>
              <a:gd name="T10" fmla="*/ 24432 w 123"/>
              <a:gd name="T11" fmla="*/ 146921 h 93"/>
              <a:gd name="T12" fmla="*/ 57008 w 123"/>
              <a:gd name="T13" fmla="*/ 139188 h 93"/>
              <a:gd name="T14" fmla="*/ 73296 w 123"/>
              <a:gd name="T15" fmla="*/ 115990 h 93"/>
              <a:gd name="T16" fmla="*/ 81440 w 123"/>
              <a:gd name="T17" fmla="*/ 115990 h 93"/>
              <a:gd name="T18" fmla="*/ 73296 w 123"/>
              <a:gd name="T19" fmla="*/ 131455 h 93"/>
              <a:gd name="T20" fmla="*/ 154736 w 123"/>
              <a:gd name="T21" fmla="*/ 108257 h 93"/>
              <a:gd name="T22" fmla="*/ 154736 w 123"/>
              <a:gd name="T23" fmla="*/ 123723 h 93"/>
              <a:gd name="T24" fmla="*/ 203600 w 123"/>
              <a:gd name="T25" fmla="*/ 131455 h 93"/>
              <a:gd name="T26" fmla="*/ 236176 w 123"/>
              <a:gd name="T27" fmla="*/ 139188 h 93"/>
              <a:gd name="T28" fmla="*/ 252465 w 123"/>
              <a:gd name="T29" fmla="*/ 146921 h 93"/>
              <a:gd name="T30" fmla="*/ 252465 w 123"/>
              <a:gd name="T31" fmla="*/ 154653 h 93"/>
              <a:gd name="T32" fmla="*/ 293185 w 123"/>
              <a:gd name="T33" fmla="*/ 185584 h 93"/>
              <a:gd name="T34" fmla="*/ 285041 w 123"/>
              <a:gd name="T35" fmla="*/ 193317 h 93"/>
              <a:gd name="T36" fmla="*/ 276897 w 123"/>
              <a:gd name="T37" fmla="*/ 201049 h 93"/>
              <a:gd name="T38" fmla="*/ 333905 w 123"/>
              <a:gd name="T39" fmla="*/ 185584 h 93"/>
              <a:gd name="T40" fmla="*/ 407201 w 123"/>
              <a:gd name="T41" fmla="*/ 162386 h 93"/>
              <a:gd name="T42" fmla="*/ 407201 w 123"/>
              <a:gd name="T43" fmla="*/ 139188 h 93"/>
              <a:gd name="T44" fmla="*/ 496785 w 123"/>
              <a:gd name="T45" fmla="*/ 162386 h 93"/>
              <a:gd name="T46" fmla="*/ 561937 w 123"/>
              <a:gd name="T47" fmla="*/ 216515 h 93"/>
              <a:gd name="T48" fmla="*/ 602657 w 123"/>
              <a:gd name="T49" fmla="*/ 231980 h 93"/>
              <a:gd name="T50" fmla="*/ 627089 w 123"/>
              <a:gd name="T51" fmla="*/ 278376 h 93"/>
              <a:gd name="T52" fmla="*/ 618945 w 123"/>
              <a:gd name="T53" fmla="*/ 371168 h 93"/>
              <a:gd name="T54" fmla="*/ 651521 w 123"/>
              <a:gd name="T55" fmla="*/ 417564 h 93"/>
              <a:gd name="T56" fmla="*/ 643377 w 123"/>
              <a:gd name="T57" fmla="*/ 386633 h 93"/>
              <a:gd name="T58" fmla="*/ 667809 w 123"/>
              <a:gd name="T59" fmla="*/ 394366 h 93"/>
              <a:gd name="T60" fmla="*/ 675953 w 123"/>
              <a:gd name="T61" fmla="*/ 386633 h 93"/>
              <a:gd name="T62" fmla="*/ 675953 w 123"/>
              <a:gd name="T63" fmla="*/ 409831 h 93"/>
              <a:gd name="T64" fmla="*/ 651521 w 123"/>
              <a:gd name="T65" fmla="*/ 440762 h 93"/>
              <a:gd name="T66" fmla="*/ 675953 w 123"/>
              <a:gd name="T67" fmla="*/ 471693 h 93"/>
              <a:gd name="T68" fmla="*/ 724818 w 123"/>
              <a:gd name="T69" fmla="*/ 525821 h 93"/>
              <a:gd name="T70" fmla="*/ 741106 w 123"/>
              <a:gd name="T71" fmla="*/ 533554 h 93"/>
              <a:gd name="T72" fmla="*/ 765538 w 123"/>
              <a:gd name="T73" fmla="*/ 572217 h 93"/>
              <a:gd name="T74" fmla="*/ 806258 w 123"/>
              <a:gd name="T75" fmla="*/ 634079 h 93"/>
              <a:gd name="T76" fmla="*/ 879554 w 123"/>
              <a:gd name="T77" fmla="*/ 680475 h 93"/>
              <a:gd name="T78" fmla="*/ 903986 w 123"/>
              <a:gd name="T79" fmla="*/ 695940 h 93"/>
              <a:gd name="T80" fmla="*/ 895842 w 123"/>
              <a:gd name="T81" fmla="*/ 703673 h 93"/>
              <a:gd name="T82" fmla="*/ 887698 w 123"/>
              <a:gd name="T83" fmla="*/ 711405 h 93"/>
              <a:gd name="T84" fmla="*/ 920274 w 123"/>
              <a:gd name="T85" fmla="*/ 711405 h 93"/>
              <a:gd name="T86" fmla="*/ 985426 w 123"/>
              <a:gd name="T87" fmla="*/ 680475 h 93"/>
              <a:gd name="T88" fmla="*/ 985426 w 123"/>
              <a:gd name="T89" fmla="*/ 634079 h 93"/>
              <a:gd name="T90" fmla="*/ 993570 w 123"/>
              <a:gd name="T91" fmla="*/ 572217 h 93"/>
              <a:gd name="T92" fmla="*/ 985426 w 123"/>
              <a:gd name="T93" fmla="*/ 471693 h 93"/>
              <a:gd name="T94" fmla="*/ 920274 w 123"/>
              <a:gd name="T95" fmla="*/ 371168 h 93"/>
              <a:gd name="T96" fmla="*/ 895842 w 123"/>
              <a:gd name="T97" fmla="*/ 332505 h 93"/>
              <a:gd name="T98" fmla="*/ 895842 w 123"/>
              <a:gd name="T99" fmla="*/ 293841 h 93"/>
              <a:gd name="T100" fmla="*/ 838834 w 123"/>
              <a:gd name="T101" fmla="*/ 224247 h 93"/>
              <a:gd name="T102" fmla="*/ 806258 w 123"/>
              <a:gd name="T103" fmla="*/ 185584 h 93"/>
              <a:gd name="T104" fmla="*/ 749250 w 123"/>
              <a:gd name="T105" fmla="*/ 61861 h 93"/>
              <a:gd name="T106" fmla="*/ 732962 w 123"/>
              <a:gd name="T107" fmla="*/ 46396 h 93"/>
              <a:gd name="T108" fmla="*/ 716674 w 123"/>
              <a:gd name="T109" fmla="*/ 7733 h 93"/>
              <a:gd name="T110" fmla="*/ 667809 w 123"/>
              <a:gd name="T111" fmla="*/ 7733 h 93"/>
              <a:gd name="T112" fmla="*/ 667809 w 123"/>
              <a:gd name="T113" fmla="*/ 54129 h 93"/>
              <a:gd name="T114" fmla="*/ 651521 w 123"/>
              <a:gd name="T115" fmla="*/ 61861 h 93"/>
              <a:gd name="T116" fmla="*/ 317617 w 123"/>
              <a:gd name="T117" fmla="*/ 54129 h 93"/>
              <a:gd name="T118" fmla="*/ 309473 w 123"/>
              <a:gd name="T119" fmla="*/ 23198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1217" name="Freeform 16"/>
          <p:cNvSpPr>
            <a:spLocks/>
          </p:cNvSpPr>
          <p:nvPr/>
        </p:nvSpPr>
        <p:spPr bwMode="auto">
          <a:xfrm>
            <a:off x="6737350" y="3009900"/>
            <a:ext cx="496888" cy="465138"/>
          </a:xfrm>
          <a:custGeom>
            <a:avLst/>
            <a:gdLst>
              <a:gd name="T0" fmla="*/ 162914 w 61"/>
              <a:gd name="T1" fmla="*/ 0 h 60"/>
              <a:gd name="T2" fmla="*/ 162914 w 61"/>
              <a:gd name="T3" fmla="*/ 23257 h 60"/>
              <a:gd name="T4" fmla="*/ 171060 w 61"/>
              <a:gd name="T5" fmla="*/ 38762 h 60"/>
              <a:gd name="T6" fmla="*/ 154768 w 61"/>
              <a:gd name="T7" fmla="*/ 100780 h 60"/>
              <a:gd name="T8" fmla="*/ 154768 w 61"/>
              <a:gd name="T9" fmla="*/ 116285 h 60"/>
              <a:gd name="T10" fmla="*/ 146623 w 61"/>
              <a:gd name="T11" fmla="*/ 147294 h 60"/>
              <a:gd name="T12" fmla="*/ 122186 w 61"/>
              <a:gd name="T13" fmla="*/ 170551 h 60"/>
              <a:gd name="T14" fmla="*/ 105894 w 61"/>
              <a:gd name="T15" fmla="*/ 178303 h 60"/>
              <a:gd name="T16" fmla="*/ 89603 w 61"/>
              <a:gd name="T17" fmla="*/ 186055 h 60"/>
              <a:gd name="T18" fmla="*/ 81457 w 61"/>
              <a:gd name="T19" fmla="*/ 201560 h 60"/>
              <a:gd name="T20" fmla="*/ 73311 w 61"/>
              <a:gd name="T21" fmla="*/ 232569 h 60"/>
              <a:gd name="T22" fmla="*/ 48874 w 61"/>
              <a:gd name="T23" fmla="*/ 232569 h 60"/>
              <a:gd name="T24" fmla="*/ 32583 w 61"/>
              <a:gd name="T25" fmla="*/ 263578 h 60"/>
              <a:gd name="T26" fmla="*/ 32583 w 61"/>
              <a:gd name="T27" fmla="*/ 294587 h 60"/>
              <a:gd name="T28" fmla="*/ 16291 w 61"/>
              <a:gd name="T29" fmla="*/ 317844 h 60"/>
              <a:gd name="T30" fmla="*/ 0 w 61"/>
              <a:gd name="T31" fmla="*/ 333349 h 60"/>
              <a:gd name="T32" fmla="*/ 0 w 61"/>
              <a:gd name="T33" fmla="*/ 356606 h 60"/>
              <a:gd name="T34" fmla="*/ 24437 w 61"/>
              <a:gd name="T35" fmla="*/ 395367 h 60"/>
              <a:gd name="T36" fmla="*/ 48874 w 61"/>
              <a:gd name="T37" fmla="*/ 418624 h 60"/>
              <a:gd name="T38" fmla="*/ 65166 w 61"/>
              <a:gd name="T39" fmla="*/ 418624 h 60"/>
              <a:gd name="T40" fmla="*/ 65166 w 61"/>
              <a:gd name="T41" fmla="*/ 426377 h 60"/>
              <a:gd name="T42" fmla="*/ 81457 w 61"/>
              <a:gd name="T43" fmla="*/ 426377 h 60"/>
              <a:gd name="T44" fmla="*/ 81457 w 61"/>
              <a:gd name="T45" fmla="*/ 441881 h 60"/>
              <a:gd name="T46" fmla="*/ 122186 w 61"/>
              <a:gd name="T47" fmla="*/ 465138 h 60"/>
              <a:gd name="T48" fmla="*/ 146623 w 61"/>
              <a:gd name="T49" fmla="*/ 457386 h 60"/>
              <a:gd name="T50" fmla="*/ 154768 w 61"/>
              <a:gd name="T51" fmla="*/ 441881 h 60"/>
              <a:gd name="T52" fmla="*/ 171060 w 61"/>
              <a:gd name="T53" fmla="*/ 457386 h 60"/>
              <a:gd name="T54" fmla="*/ 203643 w 61"/>
              <a:gd name="T55" fmla="*/ 441881 h 60"/>
              <a:gd name="T56" fmla="*/ 211788 w 61"/>
              <a:gd name="T57" fmla="*/ 426377 h 60"/>
              <a:gd name="T58" fmla="*/ 244371 w 61"/>
              <a:gd name="T59" fmla="*/ 410872 h 60"/>
              <a:gd name="T60" fmla="*/ 268808 w 61"/>
              <a:gd name="T61" fmla="*/ 395367 h 60"/>
              <a:gd name="T62" fmla="*/ 268808 w 61"/>
              <a:gd name="T63" fmla="*/ 372110 h 60"/>
              <a:gd name="T64" fmla="*/ 309537 w 61"/>
              <a:gd name="T65" fmla="*/ 248074 h 60"/>
              <a:gd name="T66" fmla="*/ 325828 w 61"/>
              <a:gd name="T67" fmla="*/ 255826 h 60"/>
              <a:gd name="T68" fmla="*/ 333974 w 61"/>
              <a:gd name="T69" fmla="*/ 271331 h 60"/>
              <a:gd name="T70" fmla="*/ 358411 w 61"/>
              <a:gd name="T71" fmla="*/ 248074 h 60"/>
              <a:gd name="T72" fmla="*/ 374702 w 61"/>
              <a:gd name="T73" fmla="*/ 209312 h 60"/>
              <a:gd name="T74" fmla="*/ 399140 w 61"/>
              <a:gd name="T75" fmla="*/ 193808 h 60"/>
              <a:gd name="T76" fmla="*/ 415431 w 61"/>
              <a:gd name="T77" fmla="*/ 178303 h 60"/>
              <a:gd name="T78" fmla="*/ 423577 w 61"/>
              <a:gd name="T79" fmla="*/ 155046 h 60"/>
              <a:gd name="T80" fmla="*/ 423577 w 61"/>
              <a:gd name="T81" fmla="*/ 147294 h 60"/>
              <a:gd name="T82" fmla="*/ 423577 w 61"/>
              <a:gd name="T83" fmla="*/ 116285 h 60"/>
              <a:gd name="T84" fmla="*/ 480597 w 61"/>
              <a:gd name="T85" fmla="*/ 147294 h 60"/>
              <a:gd name="T86" fmla="*/ 488742 w 61"/>
              <a:gd name="T87" fmla="*/ 147294 h 60"/>
              <a:gd name="T88" fmla="*/ 480597 w 61"/>
              <a:gd name="T89" fmla="*/ 100780 h 60"/>
              <a:gd name="T90" fmla="*/ 472451 w 61"/>
              <a:gd name="T91" fmla="*/ 85275 h 60"/>
              <a:gd name="T92" fmla="*/ 456159 w 61"/>
              <a:gd name="T93" fmla="*/ 85275 h 60"/>
              <a:gd name="T94" fmla="*/ 415431 w 61"/>
              <a:gd name="T95" fmla="*/ 93028 h 60"/>
              <a:gd name="T96" fmla="*/ 399140 w 61"/>
              <a:gd name="T97" fmla="*/ 108532 h 60"/>
              <a:gd name="T98" fmla="*/ 374702 w 61"/>
              <a:gd name="T99" fmla="*/ 100780 h 60"/>
              <a:gd name="T100" fmla="*/ 366557 w 61"/>
              <a:gd name="T101" fmla="*/ 116285 h 60"/>
              <a:gd name="T102" fmla="*/ 342120 w 61"/>
              <a:gd name="T103" fmla="*/ 131789 h 60"/>
              <a:gd name="T104" fmla="*/ 317683 w 61"/>
              <a:gd name="T105" fmla="*/ 155046 h 60"/>
              <a:gd name="T106" fmla="*/ 293245 w 61"/>
              <a:gd name="T107" fmla="*/ 100780 h 60"/>
              <a:gd name="T108" fmla="*/ 171060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1218" name="Freeform 17"/>
          <p:cNvSpPr>
            <a:spLocks/>
          </p:cNvSpPr>
          <p:nvPr/>
        </p:nvSpPr>
        <p:spPr bwMode="auto">
          <a:xfrm>
            <a:off x="5449888" y="3660775"/>
            <a:ext cx="547687" cy="479425"/>
          </a:xfrm>
          <a:custGeom>
            <a:avLst/>
            <a:gdLst>
              <a:gd name="T0" fmla="*/ 0 w 67"/>
              <a:gd name="T1" fmla="*/ 23198 h 62"/>
              <a:gd name="T2" fmla="*/ 490466 w 67"/>
              <a:gd name="T3" fmla="*/ 0 h 62"/>
              <a:gd name="T4" fmla="*/ 490466 w 67"/>
              <a:gd name="T5" fmla="*/ 7733 h 62"/>
              <a:gd name="T6" fmla="*/ 498640 w 67"/>
              <a:gd name="T7" fmla="*/ 15465 h 62"/>
              <a:gd name="T8" fmla="*/ 506815 w 67"/>
              <a:gd name="T9" fmla="*/ 23198 h 62"/>
              <a:gd name="T10" fmla="*/ 498640 w 67"/>
              <a:gd name="T11" fmla="*/ 38663 h 62"/>
              <a:gd name="T12" fmla="*/ 490466 w 67"/>
              <a:gd name="T13" fmla="*/ 46396 h 62"/>
              <a:gd name="T14" fmla="*/ 474117 w 67"/>
              <a:gd name="T15" fmla="*/ 61861 h 62"/>
              <a:gd name="T16" fmla="*/ 474117 w 67"/>
              <a:gd name="T17" fmla="*/ 69594 h 62"/>
              <a:gd name="T18" fmla="*/ 547687 w 67"/>
              <a:gd name="T19" fmla="*/ 69594 h 62"/>
              <a:gd name="T20" fmla="*/ 547687 w 67"/>
              <a:gd name="T21" fmla="*/ 69594 h 62"/>
              <a:gd name="T22" fmla="*/ 547687 w 67"/>
              <a:gd name="T23" fmla="*/ 77327 h 62"/>
              <a:gd name="T24" fmla="*/ 539513 w 67"/>
              <a:gd name="T25" fmla="*/ 92792 h 62"/>
              <a:gd name="T26" fmla="*/ 531338 w 67"/>
              <a:gd name="T27" fmla="*/ 100525 h 62"/>
              <a:gd name="T28" fmla="*/ 523164 w 67"/>
              <a:gd name="T29" fmla="*/ 131455 h 62"/>
              <a:gd name="T30" fmla="*/ 506815 w 67"/>
              <a:gd name="T31" fmla="*/ 146921 h 62"/>
              <a:gd name="T32" fmla="*/ 506815 w 67"/>
              <a:gd name="T33" fmla="*/ 170119 h 62"/>
              <a:gd name="T34" fmla="*/ 506815 w 67"/>
              <a:gd name="T35" fmla="*/ 193317 h 62"/>
              <a:gd name="T36" fmla="*/ 506815 w 67"/>
              <a:gd name="T37" fmla="*/ 193317 h 62"/>
              <a:gd name="T38" fmla="*/ 490466 w 67"/>
              <a:gd name="T39" fmla="*/ 201049 h 62"/>
              <a:gd name="T40" fmla="*/ 490466 w 67"/>
              <a:gd name="T41" fmla="*/ 208782 h 62"/>
              <a:gd name="T42" fmla="*/ 465943 w 67"/>
              <a:gd name="T43" fmla="*/ 224247 h 62"/>
              <a:gd name="T44" fmla="*/ 465943 w 67"/>
              <a:gd name="T45" fmla="*/ 247445 h 62"/>
              <a:gd name="T46" fmla="*/ 465943 w 67"/>
              <a:gd name="T47" fmla="*/ 270643 h 62"/>
              <a:gd name="T48" fmla="*/ 457768 w 67"/>
              <a:gd name="T49" fmla="*/ 278376 h 62"/>
              <a:gd name="T50" fmla="*/ 441419 w 67"/>
              <a:gd name="T51" fmla="*/ 293841 h 62"/>
              <a:gd name="T52" fmla="*/ 425070 w 67"/>
              <a:gd name="T53" fmla="*/ 309306 h 62"/>
              <a:gd name="T54" fmla="*/ 416896 w 67"/>
              <a:gd name="T55" fmla="*/ 317039 h 62"/>
              <a:gd name="T56" fmla="*/ 416896 w 67"/>
              <a:gd name="T57" fmla="*/ 332504 h 62"/>
              <a:gd name="T58" fmla="*/ 408722 w 67"/>
              <a:gd name="T59" fmla="*/ 347970 h 62"/>
              <a:gd name="T60" fmla="*/ 408722 w 67"/>
              <a:gd name="T61" fmla="*/ 355702 h 62"/>
              <a:gd name="T62" fmla="*/ 400547 w 67"/>
              <a:gd name="T63" fmla="*/ 378900 h 62"/>
              <a:gd name="T64" fmla="*/ 392373 w 67"/>
              <a:gd name="T65" fmla="*/ 394366 h 62"/>
              <a:gd name="T66" fmla="*/ 400547 w 67"/>
              <a:gd name="T67" fmla="*/ 417564 h 62"/>
              <a:gd name="T68" fmla="*/ 408722 w 67"/>
              <a:gd name="T69" fmla="*/ 425296 h 62"/>
              <a:gd name="T70" fmla="*/ 408722 w 67"/>
              <a:gd name="T71" fmla="*/ 440762 h 62"/>
              <a:gd name="T72" fmla="*/ 408722 w 67"/>
              <a:gd name="T73" fmla="*/ 440762 h 62"/>
              <a:gd name="T74" fmla="*/ 408722 w 67"/>
              <a:gd name="T75" fmla="*/ 448494 h 62"/>
              <a:gd name="T76" fmla="*/ 408722 w 67"/>
              <a:gd name="T77" fmla="*/ 448494 h 62"/>
              <a:gd name="T78" fmla="*/ 400547 w 67"/>
              <a:gd name="T79" fmla="*/ 463960 h 62"/>
              <a:gd name="T80" fmla="*/ 408722 w 67"/>
              <a:gd name="T81" fmla="*/ 471692 h 62"/>
              <a:gd name="T82" fmla="*/ 65395 w 67"/>
              <a:gd name="T83" fmla="*/ 479425 h 62"/>
              <a:gd name="T84" fmla="*/ 65395 w 67"/>
              <a:gd name="T85" fmla="*/ 409831 h 62"/>
              <a:gd name="T86" fmla="*/ 49047 w 67"/>
              <a:gd name="T87" fmla="*/ 402098 h 62"/>
              <a:gd name="T88" fmla="*/ 32698 w 67"/>
              <a:gd name="T89" fmla="*/ 409831 h 62"/>
              <a:gd name="T90" fmla="*/ 32698 w 67"/>
              <a:gd name="T91" fmla="*/ 409831 h 62"/>
              <a:gd name="T92" fmla="*/ 16349 w 67"/>
              <a:gd name="T93" fmla="*/ 394366 h 62"/>
              <a:gd name="T94" fmla="*/ 16349 w 67"/>
              <a:gd name="T95" fmla="*/ 170119 h 62"/>
              <a:gd name="T96" fmla="*/ 0 w 67"/>
              <a:gd name="T97" fmla="*/ 23198 h 62"/>
              <a:gd name="T98" fmla="*/ 0 w 67"/>
              <a:gd name="T99" fmla="*/ 23198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1219" name="Freeform 18"/>
          <p:cNvSpPr>
            <a:spLocks/>
          </p:cNvSpPr>
          <p:nvPr/>
        </p:nvSpPr>
        <p:spPr bwMode="auto">
          <a:xfrm>
            <a:off x="2368550" y="2562225"/>
            <a:ext cx="877888" cy="1423988"/>
          </a:xfrm>
          <a:custGeom>
            <a:avLst/>
            <a:gdLst>
              <a:gd name="T0" fmla="*/ 495844 w 108"/>
              <a:gd name="T1" fmla="*/ 1385293 h 184"/>
              <a:gd name="T2" fmla="*/ 495844 w 108"/>
              <a:gd name="T3" fmla="*/ 1369815 h 184"/>
              <a:gd name="T4" fmla="*/ 487716 w 108"/>
              <a:gd name="T5" fmla="*/ 1354336 h 184"/>
              <a:gd name="T6" fmla="*/ 463330 w 108"/>
              <a:gd name="T7" fmla="*/ 1261468 h 184"/>
              <a:gd name="T8" fmla="*/ 406430 w 108"/>
              <a:gd name="T9" fmla="*/ 1207294 h 184"/>
              <a:gd name="T10" fmla="*/ 390172 w 108"/>
              <a:gd name="T11" fmla="*/ 1184077 h 184"/>
              <a:gd name="T12" fmla="*/ 373915 w 108"/>
              <a:gd name="T13" fmla="*/ 1160860 h 184"/>
              <a:gd name="T14" fmla="*/ 317015 w 108"/>
              <a:gd name="T15" fmla="*/ 1137643 h 184"/>
              <a:gd name="T16" fmla="*/ 268244 w 108"/>
              <a:gd name="T17" fmla="*/ 1091208 h 184"/>
              <a:gd name="T18" fmla="*/ 178829 w 108"/>
              <a:gd name="T19" fmla="*/ 1052513 h 184"/>
              <a:gd name="T20" fmla="*/ 178829 w 108"/>
              <a:gd name="T21" fmla="*/ 1021557 h 184"/>
              <a:gd name="T22" fmla="*/ 186958 w 108"/>
              <a:gd name="T23" fmla="*/ 982861 h 184"/>
              <a:gd name="T24" fmla="*/ 170700 w 108"/>
              <a:gd name="T25" fmla="*/ 944166 h 184"/>
              <a:gd name="T26" fmla="*/ 178829 w 108"/>
              <a:gd name="T27" fmla="*/ 928688 h 184"/>
              <a:gd name="T28" fmla="*/ 130058 w 108"/>
              <a:gd name="T29" fmla="*/ 843558 h 184"/>
              <a:gd name="T30" fmla="*/ 97543 w 108"/>
              <a:gd name="T31" fmla="*/ 789385 h 184"/>
              <a:gd name="T32" fmla="*/ 113800 w 108"/>
              <a:gd name="T33" fmla="*/ 742950 h 184"/>
              <a:gd name="T34" fmla="*/ 113800 w 108"/>
              <a:gd name="T35" fmla="*/ 704255 h 184"/>
              <a:gd name="T36" fmla="*/ 73157 w 108"/>
              <a:gd name="T37" fmla="*/ 665560 h 184"/>
              <a:gd name="T38" fmla="*/ 73157 w 108"/>
              <a:gd name="T39" fmla="*/ 603647 h 184"/>
              <a:gd name="T40" fmla="*/ 89415 w 108"/>
              <a:gd name="T41" fmla="*/ 580430 h 184"/>
              <a:gd name="T42" fmla="*/ 97543 w 108"/>
              <a:gd name="T43" fmla="*/ 611386 h 184"/>
              <a:gd name="T44" fmla="*/ 121929 w 108"/>
              <a:gd name="T45" fmla="*/ 603647 h 184"/>
              <a:gd name="T46" fmla="*/ 113800 w 108"/>
              <a:gd name="T47" fmla="*/ 549474 h 184"/>
              <a:gd name="T48" fmla="*/ 97543 w 108"/>
              <a:gd name="T49" fmla="*/ 564952 h 184"/>
              <a:gd name="T50" fmla="*/ 56900 w 108"/>
              <a:gd name="T51" fmla="*/ 541735 h 184"/>
              <a:gd name="T52" fmla="*/ 48772 w 108"/>
              <a:gd name="T53" fmla="*/ 472083 h 184"/>
              <a:gd name="T54" fmla="*/ 8129 w 108"/>
              <a:gd name="T55" fmla="*/ 394692 h 184"/>
              <a:gd name="T56" fmla="*/ 8129 w 108"/>
              <a:gd name="T57" fmla="*/ 355997 h 184"/>
              <a:gd name="T58" fmla="*/ 32514 w 108"/>
              <a:gd name="T59" fmla="*/ 309563 h 184"/>
              <a:gd name="T60" fmla="*/ 16257 w 108"/>
              <a:gd name="T61" fmla="*/ 247650 h 184"/>
              <a:gd name="T62" fmla="*/ 0 w 108"/>
              <a:gd name="T63" fmla="*/ 216694 h 184"/>
              <a:gd name="T64" fmla="*/ 0 w 108"/>
              <a:gd name="T65" fmla="*/ 185738 h 184"/>
              <a:gd name="T66" fmla="*/ 48772 w 108"/>
              <a:gd name="T67" fmla="*/ 116086 h 184"/>
              <a:gd name="T68" fmla="*/ 73157 w 108"/>
              <a:gd name="T69" fmla="*/ 77391 h 184"/>
              <a:gd name="T70" fmla="*/ 73157 w 108"/>
              <a:gd name="T71" fmla="*/ 7739 h 184"/>
              <a:gd name="T72" fmla="*/ 390172 w 108"/>
              <a:gd name="T73" fmla="*/ 495300 h 184"/>
              <a:gd name="T74" fmla="*/ 845374 w 108"/>
              <a:gd name="T75" fmla="*/ 1153121 h 184"/>
              <a:gd name="T76" fmla="*/ 853502 w 108"/>
              <a:gd name="T77" fmla="*/ 1184077 h 184"/>
              <a:gd name="T78" fmla="*/ 861631 w 108"/>
              <a:gd name="T79" fmla="*/ 1215033 h 184"/>
              <a:gd name="T80" fmla="*/ 869759 w 108"/>
              <a:gd name="T81" fmla="*/ 1238250 h 184"/>
              <a:gd name="T82" fmla="*/ 837245 w 108"/>
              <a:gd name="T83" fmla="*/ 1253729 h 184"/>
              <a:gd name="T84" fmla="*/ 796602 w 108"/>
              <a:gd name="T85" fmla="*/ 1331119 h 184"/>
              <a:gd name="T86" fmla="*/ 788474 w 108"/>
              <a:gd name="T87" fmla="*/ 1346597 h 184"/>
              <a:gd name="T88" fmla="*/ 780345 w 108"/>
              <a:gd name="T89" fmla="*/ 1377554 h 184"/>
              <a:gd name="T90" fmla="*/ 796602 w 108"/>
              <a:gd name="T91" fmla="*/ 1400771 h 184"/>
              <a:gd name="T92" fmla="*/ 780345 w 108"/>
              <a:gd name="T93" fmla="*/ 1423988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1220" name="Freeform 19"/>
          <p:cNvSpPr>
            <a:spLocks/>
          </p:cNvSpPr>
          <p:nvPr/>
        </p:nvSpPr>
        <p:spPr bwMode="auto">
          <a:xfrm>
            <a:off x="3741738" y="2452688"/>
            <a:ext cx="766762" cy="604837"/>
          </a:xfrm>
          <a:custGeom>
            <a:avLst/>
            <a:gdLst>
              <a:gd name="T0" fmla="*/ 717820 w 94"/>
              <a:gd name="T1" fmla="*/ 604837 h 78"/>
              <a:gd name="T2" fmla="*/ 742291 w 94"/>
              <a:gd name="T3" fmla="*/ 341190 h 78"/>
              <a:gd name="T4" fmla="*/ 766762 w 94"/>
              <a:gd name="T5" fmla="*/ 77543 h 78"/>
              <a:gd name="T6" fmla="*/ 81570 w 94"/>
              <a:gd name="T7" fmla="*/ 0 h 78"/>
              <a:gd name="T8" fmla="*/ 73413 w 94"/>
              <a:gd name="T9" fmla="*/ 62035 h 78"/>
              <a:gd name="T10" fmla="*/ 24471 w 94"/>
              <a:gd name="T11" fmla="*/ 387716 h 78"/>
              <a:gd name="T12" fmla="*/ 16314 w 94"/>
              <a:gd name="T13" fmla="*/ 387716 h 78"/>
              <a:gd name="T14" fmla="*/ 0 w 94"/>
              <a:gd name="T15" fmla="*/ 519540 h 78"/>
              <a:gd name="T16" fmla="*/ 203926 w 94"/>
              <a:gd name="T17" fmla="*/ 550557 h 78"/>
              <a:gd name="T18" fmla="*/ 717820 w 94"/>
              <a:gd name="T19" fmla="*/ 604837 h 78"/>
              <a:gd name="T20" fmla="*/ 717820 w 94"/>
              <a:gd name="T21" fmla="*/ 60483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1221" name="Freeform 20"/>
          <p:cNvSpPr>
            <a:spLocks/>
          </p:cNvSpPr>
          <p:nvPr/>
        </p:nvSpPr>
        <p:spPr bwMode="auto">
          <a:xfrm>
            <a:off x="3865563" y="3003550"/>
            <a:ext cx="804862" cy="595313"/>
          </a:xfrm>
          <a:custGeom>
            <a:avLst/>
            <a:gdLst>
              <a:gd name="T0" fmla="*/ 0 w 99"/>
              <a:gd name="T1" fmla="*/ 518000 h 77"/>
              <a:gd name="T2" fmla="*/ 81299 w 99"/>
              <a:gd name="T3" fmla="*/ 0 h 77"/>
              <a:gd name="T4" fmla="*/ 593484 w 99"/>
              <a:gd name="T5" fmla="*/ 54119 h 77"/>
              <a:gd name="T6" fmla="*/ 804862 w 99"/>
              <a:gd name="T7" fmla="*/ 69582 h 77"/>
              <a:gd name="T8" fmla="*/ 796732 w 99"/>
              <a:gd name="T9" fmla="*/ 201015 h 77"/>
              <a:gd name="T10" fmla="*/ 772342 w 99"/>
              <a:gd name="T11" fmla="*/ 595313 h 77"/>
              <a:gd name="T12" fmla="*/ 666653 w 99"/>
              <a:gd name="T13" fmla="*/ 587582 h 77"/>
              <a:gd name="T14" fmla="*/ 0 w 99"/>
              <a:gd name="T15" fmla="*/ 518000 h 77"/>
              <a:gd name="T16" fmla="*/ 0 w 99"/>
              <a:gd name="T17" fmla="*/ 51800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1222" name="Freeform 21"/>
          <p:cNvSpPr>
            <a:spLocks/>
          </p:cNvSpPr>
          <p:nvPr/>
        </p:nvSpPr>
        <p:spPr bwMode="auto">
          <a:xfrm>
            <a:off x="3759200" y="3521075"/>
            <a:ext cx="771525" cy="758825"/>
          </a:xfrm>
          <a:custGeom>
            <a:avLst/>
            <a:gdLst>
              <a:gd name="T0" fmla="*/ 105577 w 95"/>
              <a:gd name="T1" fmla="*/ 0 h 98"/>
              <a:gd name="T2" fmla="*/ 0 w 95"/>
              <a:gd name="T3" fmla="*/ 743339 h 98"/>
              <a:gd name="T4" fmla="*/ 0 w 95"/>
              <a:gd name="T5" fmla="*/ 743339 h 98"/>
              <a:gd name="T6" fmla="*/ 97456 w 95"/>
              <a:gd name="T7" fmla="*/ 758825 h 98"/>
              <a:gd name="T8" fmla="*/ 105577 w 95"/>
              <a:gd name="T9" fmla="*/ 696880 h 98"/>
              <a:gd name="T10" fmla="*/ 300489 w 95"/>
              <a:gd name="T11" fmla="*/ 720109 h 98"/>
              <a:gd name="T12" fmla="*/ 300489 w 95"/>
              <a:gd name="T13" fmla="*/ 720109 h 98"/>
              <a:gd name="T14" fmla="*/ 292367 w 95"/>
              <a:gd name="T15" fmla="*/ 712366 h 98"/>
              <a:gd name="T16" fmla="*/ 300489 w 95"/>
              <a:gd name="T17" fmla="*/ 704623 h 98"/>
              <a:gd name="T18" fmla="*/ 292367 w 95"/>
              <a:gd name="T19" fmla="*/ 696880 h 98"/>
              <a:gd name="T20" fmla="*/ 292367 w 95"/>
              <a:gd name="T21" fmla="*/ 696880 h 98"/>
              <a:gd name="T22" fmla="*/ 292367 w 95"/>
              <a:gd name="T23" fmla="*/ 696880 h 98"/>
              <a:gd name="T24" fmla="*/ 706554 w 95"/>
              <a:gd name="T25" fmla="*/ 727853 h 98"/>
              <a:gd name="T26" fmla="*/ 755282 w 95"/>
              <a:gd name="T27" fmla="*/ 139376 h 98"/>
              <a:gd name="T28" fmla="*/ 763404 w 95"/>
              <a:gd name="T29" fmla="*/ 139376 h 98"/>
              <a:gd name="T30" fmla="*/ 771525 w 95"/>
              <a:gd name="T31" fmla="*/ 69688 h 98"/>
              <a:gd name="T32" fmla="*/ 105577 w 95"/>
              <a:gd name="T33" fmla="*/ 0 h 98"/>
              <a:gd name="T34" fmla="*/ 10557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1223" name="Freeform 22"/>
          <p:cNvSpPr>
            <a:spLocks/>
          </p:cNvSpPr>
          <p:nvPr/>
        </p:nvSpPr>
        <p:spPr bwMode="auto">
          <a:xfrm>
            <a:off x="4052888" y="3660775"/>
            <a:ext cx="1536700" cy="1425575"/>
          </a:xfrm>
          <a:custGeom>
            <a:avLst/>
            <a:gdLst>
              <a:gd name="T0" fmla="*/ 1390349 w 189"/>
              <a:gd name="T1" fmla="*/ 387385 h 184"/>
              <a:gd name="T2" fmla="*/ 1292780 w 189"/>
              <a:gd name="T3" fmla="*/ 364141 h 184"/>
              <a:gd name="T4" fmla="*/ 1227735 w 189"/>
              <a:gd name="T5" fmla="*/ 379637 h 184"/>
              <a:gd name="T6" fmla="*/ 1178951 w 189"/>
              <a:gd name="T7" fmla="*/ 379637 h 184"/>
              <a:gd name="T8" fmla="*/ 1162689 w 189"/>
              <a:gd name="T9" fmla="*/ 379637 h 184"/>
              <a:gd name="T10" fmla="*/ 1138297 w 189"/>
              <a:gd name="T11" fmla="*/ 364141 h 184"/>
              <a:gd name="T12" fmla="*/ 1113905 w 189"/>
              <a:gd name="T13" fmla="*/ 395132 h 184"/>
              <a:gd name="T14" fmla="*/ 1097644 w 189"/>
              <a:gd name="T15" fmla="*/ 371889 h 184"/>
              <a:gd name="T16" fmla="*/ 1048860 w 189"/>
              <a:gd name="T17" fmla="*/ 364141 h 184"/>
              <a:gd name="T18" fmla="*/ 1016337 w 189"/>
              <a:gd name="T19" fmla="*/ 356394 h 184"/>
              <a:gd name="T20" fmla="*/ 967552 w 189"/>
              <a:gd name="T21" fmla="*/ 340898 h 184"/>
              <a:gd name="T22" fmla="*/ 935030 w 189"/>
              <a:gd name="T23" fmla="*/ 333151 h 184"/>
              <a:gd name="T24" fmla="*/ 886246 w 189"/>
              <a:gd name="T25" fmla="*/ 317655 h 184"/>
              <a:gd name="T26" fmla="*/ 861853 w 189"/>
              <a:gd name="T27" fmla="*/ 294412 h 184"/>
              <a:gd name="T28" fmla="*/ 813069 w 189"/>
              <a:gd name="T29" fmla="*/ 278917 h 184"/>
              <a:gd name="T30" fmla="*/ 471580 w 189"/>
              <a:gd name="T31" fmla="*/ 0 h 184"/>
              <a:gd name="T32" fmla="*/ 0 w 189"/>
              <a:gd name="T33" fmla="*/ 557834 h 184"/>
              <a:gd name="T34" fmla="*/ 8131 w 189"/>
              <a:gd name="T35" fmla="*/ 581077 h 184"/>
              <a:gd name="T36" fmla="*/ 40653 w 189"/>
              <a:gd name="T37" fmla="*/ 627563 h 184"/>
              <a:gd name="T38" fmla="*/ 187006 w 189"/>
              <a:gd name="T39" fmla="*/ 767021 h 184"/>
              <a:gd name="T40" fmla="*/ 203267 w 189"/>
              <a:gd name="T41" fmla="*/ 805760 h 184"/>
              <a:gd name="T42" fmla="*/ 308966 w 189"/>
              <a:gd name="T43" fmla="*/ 952966 h 184"/>
              <a:gd name="T44" fmla="*/ 398404 w 189"/>
              <a:gd name="T45" fmla="*/ 968461 h 184"/>
              <a:gd name="T46" fmla="*/ 455319 w 189"/>
              <a:gd name="T47" fmla="*/ 883237 h 184"/>
              <a:gd name="T48" fmla="*/ 487842 w 189"/>
              <a:gd name="T49" fmla="*/ 875489 h 184"/>
              <a:gd name="T50" fmla="*/ 544757 w 189"/>
              <a:gd name="T51" fmla="*/ 890984 h 184"/>
              <a:gd name="T52" fmla="*/ 609802 w 189"/>
              <a:gd name="T53" fmla="*/ 921975 h 184"/>
              <a:gd name="T54" fmla="*/ 626063 w 189"/>
              <a:gd name="T55" fmla="*/ 937470 h 184"/>
              <a:gd name="T56" fmla="*/ 674848 w 189"/>
              <a:gd name="T57" fmla="*/ 999452 h 184"/>
              <a:gd name="T58" fmla="*/ 764285 w 189"/>
              <a:gd name="T59" fmla="*/ 1154406 h 184"/>
              <a:gd name="T60" fmla="*/ 813069 w 189"/>
              <a:gd name="T61" fmla="*/ 1200892 h 184"/>
              <a:gd name="T62" fmla="*/ 829331 w 189"/>
              <a:gd name="T63" fmla="*/ 1278369 h 184"/>
              <a:gd name="T64" fmla="*/ 902507 w 189"/>
              <a:gd name="T65" fmla="*/ 1363593 h 184"/>
              <a:gd name="T66" fmla="*/ 1024467 w 189"/>
              <a:gd name="T67" fmla="*/ 1402332 h 184"/>
              <a:gd name="T68" fmla="*/ 1097644 w 189"/>
              <a:gd name="T69" fmla="*/ 1410080 h 184"/>
              <a:gd name="T70" fmla="*/ 1089513 w 189"/>
              <a:gd name="T71" fmla="*/ 1394584 h 184"/>
              <a:gd name="T72" fmla="*/ 1065121 w 189"/>
              <a:gd name="T73" fmla="*/ 1255126 h 184"/>
              <a:gd name="T74" fmla="*/ 1056990 w 189"/>
              <a:gd name="T75" fmla="*/ 1239630 h 184"/>
              <a:gd name="T76" fmla="*/ 1081382 w 189"/>
              <a:gd name="T77" fmla="*/ 1185397 h 184"/>
              <a:gd name="T78" fmla="*/ 1089513 w 189"/>
              <a:gd name="T79" fmla="*/ 1169901 h 184"/>
              <a:gd name="T80" fmla="*/ 1113905 w 189"/>
              <a:gd name="T81" fmla="*/ 1123415 h 184"/>
              <a:gd name="T82" fmla="*/ 1130166 w 189"/>
              <a:gd name="T83" fmla="*/ 1123415 h 184"/>
              <a:gd name="T84" fmla="*/ 1146428 w 189"/>
              <a:gd name="T85" fmla="*/ 1100172 h 184"/>
              <a:gd name="T86" fmla="*/ 1162689 w 189"/>
              <a:gd name="T87" fmla="*/ 1100172 h 184"/>
              <a:gd name="T88" fmla="*/ 1195212 w 189"/>
              <a:gd name="T89" fmla="*/ 1084677 h 184"/>
              <a:gd name="T90" fmla="*/ 1211473 w 189"/>
              <a:gd name="T91" fmla="*/ 1053686 h 184"/>
              <a:gd name="T92" fmla="*/ 1219604 w 189"/>
              <a:gd name="T93" fmla="*/ 1069181 h 184"/>
              <a:gd name="T94" fmla="*/ 1341564 w 189"/>
              <a:gd name="T95" fmla="*/ 1007200 h 184"/>
              <a:gd name="T96" fmla="*/ 1365956 w 189"/>
              <a:gd name="T97" fmla="*/ 937470 h 184"/>
              <a:gd name="T98" fmla="*/ 1390349 w 189"/>
              <a:gd name="T99" fmla="*/ 929723 h 184"/>
              <a:gd name="T100" fmla="*/ 1471655 w 189"/>
              <a:gd name="T101" fmla="*/ 921975 h 184"/>
              <a:gd name="T102" fmla="*/ 1496048 w 189"/>
              <a:gd name="T103" fmla="*/ 906480 h 184"/>
              <a:gd name="T104" fmla="*/ 1504178 w 189"/>
              <a:gd name="T105" fmla="*/ 883237 h 184"/>
              <a:gd name="T106" fmla="*/ 1512309 w 189"/>
              <a:gd name="T107" fmla="*/ 821255 h 184"/>
              <a:gd name="T108" fmla="*/ 1528570 w 189"/>
              <a:gd name="T109" fmla="*/ 782517 h 184"/>
              <a:gd name="T110" fmla="*/ 1520440 w 189"/>
              <a:gd name="T111" fmla="*/ 705040 h 184"/>
              <a:gd name="T112" fmla="*/ 1504178 w 189"/>
              <a:gd name="T113" fmla="*/ 681797 h 184"/>
              <a:gd name="T114" fmla="*/ 1496048 w 189"/>
              <a:gd name="T115" fmla="*/ 635311 h 184"/>
              <a:gd name="T116" fmla="*/ 1463525 w 189"/>
              <a:gd name="T117" fmla="*/ 410628 h 184"/>
              <a:gd name="T118" fmla="*/ 1414741 w 189"/>
              <a:gd name="T119" fmla="*/ 395132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1224" name="Freeform 23"/>
          <p:cNvSpPr>
            <a:spLocks/>
          </p:cNvSpPr>
          <p:nvPr/>
        </p:nvSpPr>
        <p:spPr bwMode="auto">
          <a:xfrm>
            <a:off x="6942138" y="2306638"/>
            <a:ext cx="828675" cy="603250"/>
          </a:xfrm>
          <a:custGeom>
            <a:avLst/>
            <a:gdLst>
              <a:gd name="T0" fmla="*/ 633693 w 102"/>
              <a:gd name="T1" fmla="*/ 541378 h 78"/>
              <a:gd name="T2" fmla="*/ 617444 w 102"/>
              <a:gd name="T3" fmla="*/ 564580 h 78"/>
              <a:gd name="T4" fmla="*/ 609320 w 102"/>
              <a:gd name="T5" fmla="*/ 580048 h 78"/>
              <a:gd name="T6" fmla="*/ 609320 w 102"/>
              <a:gd name="T7" fmla="*/ 603250 h 78"/>
              <a:gd name="T8" fmla="*/ 625568 w 102"/>
              <a:gd name="T9" fmla="*/ 587782 h 78"/>
              <a:gd name="T10" fmla="*/ 658065 w 102"/>
              <a:gd name="T11" fmla="*/ 580048 h 78"/>
              <a:gd name="T12" fmla="*/ 706811 w 102"/>
              <a:gd name="T13" fmla="*/ 564580 h 78"/>
              <a:gd name="T14" fmla="*/ 779929 w 102"/>
              <a:gd name="T15" fmla="*/ 510442 h 78"/>
              <a:gd name="T16" fmla="*/ 804302 w 102"/>
              <a:gd name="T17" fmla="*/ 494974 h 78"/>
              <a:gd name="T18" fmla="*/ 828675 w 102"/>
              <a:gd name="T19" fmla="*/ 471772 h 78"/>
              <a:gd name="T20" fmla="*/ 812426 w 102"/>
              <a:gd name="T21" fmla="*/ 479506 h 78"/>
              <a:gd name="T22" fmla="*/ 788054 w 102"/>
              <a:gd name="T23" fmla="*/ 494974 h 78"/>
              <a:gd name="T24" fmla="*/ 763681 w 102"/>
              <a:gd name="T25" fmla="*/ 502708 h 78"/>
              <a:gd name="T26" fmla="*/ 788054 w 102"/>
              <a:gd name="T27" fmla="*/ 471772 h 78"/>
              <a:gd name="T28" fmla="*/ 771805 w 102"/>
              <a:gd name="T29" fmla="*/ 479506 h 78"/>
              <a:gd name="T30" fmla="*/ 698687 w 102"/>
              <a:gd name="T31" fmla="*/ 518176 h 78"/>
              <a:gd name="T32" fmla="*/ 649941 w 102"/>
              <a:gd name="T33" fmla="*/ 556846 h 78"/>
              <a:gd name="T34" fmla="*/ 641817 w 102"/>
              <a:gd name="T35" fmla="*/ 525910 h 78"/>
              <a:gd name="T36" fmla="*/ 658065 w 102"/>
              <a:gd name="T37" fmla="*/ 494974 h 78"/>
              <a:gd name="T38" fmla="*/ 641817 w 102"/>
              <a:gd name="T39" fmla="*/ 378965 h 78"/>
              <a:gd name="T40" fmla="*/ 625568 w 102"/>
              <a:gd name="T41" fmla="*/ 262955 h 78"/>
              <a:gd name="T42" fmla="*/ 609320 w 102"/>
              <a:gd name="T43" fmla="*/ 193349 h 78"/>
              <a:gd name="T44" fmla="*/ 601196 w 102"/>
              <a:gd name="T45" fmla="*/ 185615 h 78"/>
              <a:gd name="T46" fmla="*/ 593071 w 102"/>
              <a:gd name="T47" fmla="*/ 162413 h 78"/>
              <a:gd name="T48" fmla="*/ 584947 w 102"/>
              <a:gd name="T49" fmla="*/ 92808 h 78"/>
              <a:gd name="T50" fmla="*/ 560574 w 102"/>
              <a:gd name="T51" fmla="*/ 23202 h 78"/>
              <a:gd name="T52" fmla="*/ 552450 w 102"/>
              <a:gd name="T53" fmla="*/ 0 h 78"/>
              <a:gd name="T54" fmla="*/ 414338 w 102"/>
              <a:gd name="T55" fmla="*/ 30936 h 78"/>
              <a:gd name="T56" fmla="*/ 341219 w 102"/>
              <a:gd name="T57" fmla="*/ 108276 h 78"/>
              <a:gd name="T58" fmla="*/ 333095 w 102"/>
              <a:gd name="T59" fmla="*/ 139212 h 78"/>
              <a:gd name="T60" fmla="*/ 292474 w 102"/>
              <a:gd name="T61" fmla="*/ 177881 h 78"/>
              <a:gd name="T62" fmla="*/ 308722 w 102"/>
              <a:gd name="T63" fmla="*/ 193349 h 78"/>
              <a:gd name="T64" fmla="*/ 308722 w 102"/>
              <a:gd name="T65" fmla="*/ 208817 h 78"/>
              <a:gd name="T66" fmla="*/ 316846 w 102"/>
              <a:gd name="T67" fmla="*/ 247487 h 78"/>
              <a:gd name="T68" fmla="*/ 243728 w 102"/>
              <a:gd name="T69" fmla="*/ 301625 h 78"/>
              <a:gd name="T70" fmla="*/ 154361 w 102"/>
              <a:gd name="T71" fmla="*/ 301625 h 78"/>
              <a:gd name="T72" fmla="*/ 73118 w 102"/>
              <a:gd name="T73" fmla="*/ 324827 h 78"/>
              <a:gd name="T74" fmla="*/ 48746 w 102"/>
              <a:gd name="T75" fmla="*/ 355763 h 78"/>
              <a:gd name="T76" fmla="*/ 73118 w 102"/>
              <a:gd name="T77" fmla="*/ 402167 h 78"/>
              <a:gd name="T78" fmla="*/ 16249 w 102"/>
              <a:gd name="T79" fmla="*/ 464038 h 78"/>
              <a:gd name="T80" fmla="*/ 454959 w 102"/>
              <a:gd name="T81" fmla="*/ 425369 h 78"/>
              <a:gd name="T82" fmla="*/ 463083 w 102"/>
              <a:gd name="T83" fmla="*/ 440836 h 78"/>
              <a:gd name="T84" fmla="*/ 479332 w 102"/>
              <a:gd name="T85" fmla="*/ 448570 h 78"/>
              <a:gd name="T86" fmla="*/ 503704 w 102"/>
              <a:gd name="T87" fmla="*/ 487240 h 78"/>
              <a:gd name="T88" fmla="*/ 536202 w 102"/>
              <a:gd name="T89" fmla="*/ 494974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1225" name="Freeform 24"/>
          <p:cNvSpPr>
            <a:spLocks/>
          </p:cNvSpPr>
          <p:nvPr/>
        </p:nvSpPr>
        <p:spPr bwMode="auto">
          <a:xfrm>
            <a:off x="7494588" y="2266950"/>
            <a:ext cx="187325" cy="325438"/>
          </a:xfrm>
          <a:custGeom>
            <a:avLst/>
            <a:gdLst>
              <a:gd name="T0" fmla="*/ 0 w 23"/>
              <a:gd name="T1" fmla="*/ 38743 h 42"/>
              <a:gd name="T2" fmla="*/ 8145 w 23"/>
              <a:gd name="T3" fmla="*/ 54240 h 42"/>
              <a:gd name="T4" fmla="*/ 0 w 23"/>
              <a:gd name="T5" fmla="*/ 61988 h 42"/>
              <a:gd name="T6" fmla="*/ 8145 w 23"/>
              <a:gd name="T7" fmla="*/ 61988 h 42"/>
              <a:gd name="T8" fmla="*/ 8145 w 23"/>
              <a:gd name="T9" fmla="*/ 69737 h 42"/>
              <a:gd name="T10" fmla="*/ 24434 w 23"/>
              <a:gd name="T11" fmla="*/ 108479 h 42"/>
              <a:gd name="T12" fmla="*/ 32578 w 23"/>
              <a:gd name="T13" fmla="*/ 131725 h 42"/>
              <a:gd name="T14" fmla="*/ 24434 w 23"/>
              <a:gd name="T15" fmla="*/ 147222 h 42"/>
              <a:gd name="T16" fmla="*/ 24434 w 23"/>
              <a:gd name="T17" fmla="*/ 162719 h 42"/>
              <a:gd name="T18" fmla="*/ 40723 w 23"/>
              <a:gd name="T19" fmla="*/ 201462 h 42"/>
              <a:gd name="T20" fmla="*/ 40723 w 23"/>
              <a:gd name="T21" fmla="*/ 216959 h 42"/>
              <a:gd name="T22" fmla="*/ 40723 w 23"/>
              <a:gd name="T23" fmla="*/ 224707 h 42"/>
              <a:gd name="T24" fmla="*/ 48867 w 23"/>
              <a:gd name="T25" fmla="*/ 224707 h 42"/>
              <a:gd name="T26" fmla="*/ 40723 w 23"/>
              <a:gd name="T27" fmla="*/ 216959 h 42"/>
              <a:gd name="T28" fmla="*/ 48867 w 23"/>
              <a:gd name="T29" fmla="*/ 216959 h 42"/>
              <a:gd name="T30" fmla="*/ 57012 w 23"/>
              <a:gd name="T31" fmla="*/ 232456 h 42"/>
              <a:gd name="T32" fmla="*/ 65157 w 23"/>
              <a:gd name="T33" fmla="*/ 263450 h 42"/>
              <a:gd name="T34" fmla="*/ 65157 w 23"/>
              <a:gd name="T35" fmla="*/ 286695 h 42"/>
              <a:gd name="T36" fmla="*/ 73301 w 23"/>
              <a:gd name="T37" fmla="*/ 302192 h 42"/>
              <a:gd name="T38" fmla="*/ 81446 w 23"/>
              <a:gd name="T39" fmla="*/ 325438 h 42"/>
              <a:gd name="T40" fmla="*/ 162891 w 23"/>
              <a:gd name="T41" fmla="*/ 309941 h 42"/>
              <a:gd name="T42" fmla="*/ 154747 w 23"/>
              <a:gd name="T43" fmla="*/ 302192 h 42"/>
              <a:gd name="T44" fmla="*/ 146602 w 23"/>
              <a:gd name="T45" fmla="*/ 294444 h 42"/>
              <a:gd name="T46" fmla="*/ 146602 w 23"/>
              <a:gd name="T47" fmla="*/ 286695 h 42"/>
              <a:gd name="T48" fmla="*/ 154747 w 23"/>
              <a:gd name="T49" fmla="*/ 278947 h 42"/>
              <a:gd name="T50" fmla="*/ 146602 w 23"/>
              <a:gd name="T51" fmla="*/ 263450 h 42"/>
              <a:gd name="T52" fmla="*/ 146602 w 23"/>
              <a:gd name="T53" fmla="*/ 209210 h 42"/>
              <a:gd name="T54" fmla="*/ 146602 w 23"/>
              <a:gd name="T55" fmla="*/ 193713 h 42"/>
              <a:gd name="T56" fmla="*/ 154747 w 23"/>
              <a:gd name="T57" fmla="*/ 162719 h 42"/>
              <a:gd name="T58" fmla="*/ 154747 w 23"/>
              <a:gd name="T59" fmla="*/ 147222 h 42"/>
              <a:gd name="T60" fmla="*/ 154747 w 23"/>
              <a:gd name="T61" fmla="*/ 131725 h 42"/>
              <a:gd name="T62" fmla="*/ 154747 w 23"/>
              <a:gd name="T63" fmla="*/ 116228 h 42"/>
              <a:gd name="T64" fmla="*/ 154747 w 23"/>
              <a:gd name="T65" fmla="*/ 108479 h 42"/>
              <a:gd name="T66" fmla="*/ 154747 w 23"/>
              <a:gd name="T67" fmla="*/ 100731 h 42"/>
              <a:gd name="T68" fmla="*/ 179180 w 23"/>
              <a:gd name="T69" fmla="*/ 85234 h 42"/>
              <a:gd name="T70" fmla="*/ 187325 w 23"/>
              <a:gd name="T71" fmla="*/ 54240 h 42"/>
              <a:gd name="T72" fmla="*/ 179180 w 23"/>
              <a:gd name="T73" fmla="*/ 38743 h 42"/>
              <a:gd name="T74" fmla="*/ 179180 w 23"/>
              <a:gd name="T75" fmla="*/ 23246 h 42"/>
              <a:gd name="T76" fmla="*/ 179180 w 23"/>
              <a:gd name="T77" fmla="*/ 23246 h 42"/>
              <a:gd name="T78" fmla="*/ 179180 w 23"/>
              <a:gd name="T79" fmla="*/ 15497 h 42"/>
              <a:gd name="T80" fmla="*/ 171036 w 23"/>
              <a:gd name="T81" fmla="*/ 0 h 42"/>
              <a:gd name="T82" fmla="*/ 0 w 23"/>
              <a:gd name="T83" fmla="*/ 38743 h 42"/>
              <a:gd name="T84" fmla="*/ 0 w 23"/>
              <a:gd name="T85" fmla="*/ 38743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51226" name="Group 25"/>
          <p:cNvGrpSpPr>
            <a:grpSpLocks/>
          </p:cNvGrpSpPr>
          <p:nvPr/>
        </p:nvGrpSpPr>
        <p:grpSpPr bwMode="auto">
          <a:xfrm>
            <a:off x="1155700" y="3886200"/>
            <a:ext cx="2009775" cy="1390650"/>
            <a:chOff x="768" y="2832"/>
            <a:chExt cx="1203" cy="876"/>
          </a:xfrm>
        </p:grpSpPr>
        <p:sp>
          <p:nvSpPr>
            <p:cNvPr id="51272" name="Freeform 26"/>
            <p:cNvSpPr>
              <a:spLocks/>
            </p:cNvSpPr>
            <p:nvPr/>
          </p:nvSpPr>
          <p:spPr bwMode="auto">
            <a:xfrm>
              <a:off x="1056" y="2832"/>
              <a:ext cx="915" cy="780"/>
            </a:xfrm>
            <a:custGeom>
              <a:avLst/>
              <a:gdLst>
                <a:gd name="T0" fmla="*/ 68 w 188"/>
                <a:gd name="T1" fmla="*/ 151 h 160"/>
                <a:gd name="T2" fmla="*/ 127 w 188"/>
                <a:gd name="T3" fmla="*/ 195 h 160"/>
                <a:gd name="T4" fmla="*/ 88 w 188"/>
                <a:gd name="T5" fmla="*/ 244 h 160"/>
                <a:gd name="T6" fmla="*/ 78 w 188"/>
                <a:gd name="T7" fmla="*/ 210 h 160"/>
                <a:gd name="T8" fmla="*/ 24 w 188"/>
                <a:gd name="T9" fmla="*/ 268 h 160"/>
                <a:gd name="T10" fmla="*/ 54 w 188"/>
                <a:gd name="T11" fmla="*/ 312 h 160"/>
                <a:gd name="T12" fmla="*/ 131 w 188"/>
                <a:gd name="T13" fmla="*/ 297 h 160"/>
                <a:gd name="T14" fmla="*/ 107 w 188"/>
                <a:gd name="T15" fmla="*/ 361 h 160"/>
                <a:gd name="T16" fmla="*/ 88 w 188"/>
                <a:gd name="T17" fmla="*/ 385 h 160"/>
                <a:gd name="T18" fmla="*/ 49 w 188"/>
                <a:gd name="T19" fmla="*/ 400 h 160"/>
                <a:gd name="T20" fmla="*/ 29 w 188"/>
                <a:gd name="T21" fmla="*/ 478 h 160"/>
                <a:gd name="T22" fmla="*/ 54 w 188"/>
                <a:gd name="T23" fmla="*/ 522 h 160"/>
                <a:gd name="T24" fmla="*/ 107 w 188"/>
                <a:gd name="T25" fmla="*/ 546 h 160"/>
                <a:gd name="T26" fmla="*/ 107 w 188"/>
                <a:gd name="T27" fmla="*/ 585 h 160"/>
                <a:gd name="T28" fmla="*/ 170 w 188"/>
                <a:gd name="T29" fmla="*/ 600 h 160"/>
                <a:gd name="T30" fmla="*/ 204 w 188"/>
                <a:gd name="T31" fmla="*/ 609 h 160"/>
                <a:gd name="T32" fmla="*/ 141 w 188"/>
                <a:gd name="T33" fmla="*/ 687 h 160"/>
                <a:gd name="T34" fmla="*/ 92 w 188"/>
                <a:gd name="T35" fmla="*/ 717 h 160"/>
                <a:gd name="T36" fmla="*/ 15 w 188"/>
                <a:gd name="T37" fmla="*/ 756 h 160"/>
                <a:gd name="T38" fmla="*/ 15 w 188"/>
                <a:gd name="T39" fmla="*/ 780 h 160"/>
                <a:gd name="T40" fmla="*/ 141 w 188"/>
                <a:gd name="T41" fmla="*/ 726 h 160"/>
                <a:gd name="T42" fmla="*/ 302 w 188"/>
                <a:gd name="T43" fmla="*/ 585 h 160"/>
                <a:gd name="T44" fmla="*/ 287 w 188"/>
                <a:gd name="T45" fmla="*/ 570 h 160"/>
                <a:gd name="T46" fmla="*/ 375 w 188"/>
                <a:gd name="T47" fmla="*/ 463 h 160"/>
                <a:gd name="T48" fmla="*/ 350 w 188"/>
                <a:gd name="T49" fmla="*/ 492 h 160"/>
                <a:gd name="T50" fmla="*/ 355 w 188"/>
                <a:gd name="T51" fmla="*/ 531 h 160"/>
                <a:gd name="T52" fmla="*/ 350 w 188"/>
                <a:gd name="T53" fmla="*/ 556 h 160"/>
                <a:gd name="T54" fmla="*/ 419 w 188"/>
                <a:gd name="T55" fmla="*/ 517 h 160"/>
                <a:gd name="T56" fmla="*/ 419 w 188"/>
                <a:gd name="T57" fmla="*/ 478 h 160"/>
                <a:gd name="T58" fmla="*/ 521 w 188"/>
                <a:gd name="T59" fmla="*/ 502 h 160"/>
                <a:gd name="T60" fmla="*/ 589 w 188"/>
                <a:gd name="T61" fmla="*/ 492 h 160"/>
                <a:gd name="T62" fmla="*/ 706 w 188"/>
                <a:gd name="T63" fmla="*/ 531 h 160"/>
                <a:gd name="T64" fmla="*/ 745 w 188"/>
                <a:gd name="T65" fmla="*/ 580 h 160"/>
                <a:gd name="T66" fmla="*/ 808 w 188"/>
                <a:gd name="T67" fmla="*/ 624 h 160"/>
                <a:gd name="T68" fmla="*/ 915 w 188"/>
                <a:gd name="T69" fmla="*/ 634 h 160"/>
                <a:gd name="T70" fmla="*/ 900 w 188"/>
                <a:gd name="T71" fmla="*/ 570 h 160"/>
                <a:gd name="T72" fmla="*/ 857 w 188"/>
                <a:gd name="T73" fmla="*/ 561 h 160"/>
                <a:gd name="T74" fmla="*/ 793 w 188"/>
                <a:gd name="T75" fmla="*/ 517 h 160"/>
                <a:gd name="T76" fmla="*/ 715 w 188"/>
                <a:gd name="T77" fmla="*/ 463 h 160"/>
                <a:gd name="T78" fmla="*/ 686 w 188"/>
                <a:gd name="T79" fmla="*/ 502 h 160"/>
                <a:gd name="T80" fmla="*/ 628 w 188"/>
                <a:gd name="T81" fmla="*/ 453 h 160"/>
                <a:gd name="T82" fmla="*/ 569 w 188"/>
                <a:gd name="T83" fmla="*/ 390 h 160"/>
                <a:gd name="T84" fmla="*/ 496 w 188"/>
                <a:gd name="T85" fmla="*/ 102 h 160"/>
                <a:gd name="T86" fmla="*/ 438 w 188"/>
                <a:gd name="T87" fmla="*/ 24 h 160"/>
                <a:gd name="T88" fmla="*/ 336 w 188"/>
                <a:gd name="T89" fmla="*/ 24 h 160"/>
                <a:gd name="T90" fmla="*/ 287 w 188"/>
                <a:gd name="T91" fmla="*/ 24 h 160"/>
                <a:gd name="T92" fmla="*/ 219 w 188"/>
                <a:gd name="T93" fmla="*/ 0 h 160"/>
                <a:gd name="T94" fmla="*/ 170 w 188"/>
                <a:gd name="T95" fmla="*/ 20 h 160"/>
                <a:gd name="T96" fmla="*/ 117 w 188"/>
                <a:gd name="T97" fmla="*/ 63 h 160"/>
                <a:gd name="T98" fmla="*/ 92 w 188"/>
                <a:gd name="T99" fmla="*/ 102 h 160"/>
                <a:gd name="T100" fmla="*/ 49 w 188"/>
                <a:gd name="T101" fmla="*/ 127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1273" name="Freeform 27"/>
            <p:cNvSpPr>
              <a:spLocks/>
            </p:cNvSpPr>
            <p:nvPr/>
          </p:nvSpPr>
          <p:spPr bwMode="auto">
            <a:xfrm>
              <a:off x="1021" y="3608"/>
              <a:ext cx="20" cy="14"/>
            </a:xfrm>
            <a:custGeom>
              <a:avLst/>
              <a:gdLst>
                <a:gd name="T0" fmla="*/ 10 w 4"/>
                <a:gd name="T1" fmla="*/ 9 h 3"/>
                <a:gd name="T2" fmla="*/ 10 w 4"/>
                <a:gd name="T3" fmla="*/ 5 h 3"/>
                <a:gd name="T4" fmla="*/ 10 w 4"/>
                <a:gd name="T5" fmla="*/ 5 h 3"/>
                <a:gd name="T6" fmla="*/ 10 w 4"/>
                <a:gd name="T7" fmla="*/ 5 h 3"/>
                <a:gd name="T8" fmla="*/ 10 w 4"/>
                <a:gd name="T9" fmla="*/ 5 h 3"/>
                <a:gd name="T10" fmla="*/ 10 w 4"/>
                <a:gd name="T11" fmla="*/ 5 h 3"/>
                <a:gd name="T12" fmla="*/ 10 w 4"/>
                <a:gd name="T13" fmla="*/ 5 h 3"/>
                <a:gd name="T14" fmla="*/ 5 w 4"/>
                <a:gd name="T15" fmla="*/ 0 h 3"/>
                <a:gd name="T16" fmla="*/ 5 w 4"/>
                <a:gd name="T17" fmla="*/ 0 h 3"/>
                <a:gd name="T18" fmla="*/ 0 w 4"/>
                <a:gd name="T19" fmla="*/ 5 h 3"/>
                <a:gd name="T20" fmla="*/ 0 w 4"/>
                <a:gd name="T21" fmla="*/ 5 h 3"/>
                <a:gd name="T22" fmla="*/ 0 w 4"/>
                <a:gd name="T23" fmla="*/ 5 h 3"/>
                <a:gd name="T24" fmla="*/ 0 w 4"/>
                <a:gd name="T25" fmla="*/ 5 h 3"/>
                <a:gd name="T26" fmla="*/ 0 w 4"/>
                <a:gd name="T27" fmla="*/ 5 h 3"/>
                <a:gd name="T28" fmla="*/ 0 w 4"/>
                <a:gd name="T29" fmla="*/ 5 h 3"/>
                <a:gd name="T30" fmla="*/ 0 w 4"/>
                <a:gd name="T31" fmla="*/ 9 h 3"/>
                <a:gd name="T32" fmla="*/ 0 w 4"/>
                <a:gd name="T33" fmla="*/ 9 h 3"/>
                <a:gd name="T34" fmla="*/ 5 w 4"/>
                <a:gd name="T35" fmla="*/ 9 h 3"/>
                <a:gd name="T36" fmla="*/ 5 w 4"/>
                <a:gd name="T37" fmla="*/ 9 h 3"/>
                <a:gd name="T38" fmla="*/ 5 w 4"/>
                <a:gd name="T39" fmla="*/ 14 h 3"/>
                <a:gd name="T40" fmla="*/ 10 w 4"/>
                <a:gd name="T41" fmla="*/ 14 h 3"/>
                <a:gd name="T42" fmla="*/ 10 w 4"/>
                <a:gd name="T43" fmla="*/ 14 h 3"/>
                <a:gd name="T44" fmla="*/ 15 w 4"/>
                <a:gd name="T45" fmla="*/ 14 h 3"/>
                <a:gd name="T46" fmla="*/ 15 w 4"/>
                <a:gd name="T47" fmla="*/ 14 h 3"/>
                <a:gd name="T48" fmla="*/ 20 w 4"/>
                <a:gd name="T49" fmla="*/ 9 h 3"/>
                <a:gd name="T50" fmla="*/ 20 w 4"/>
                <a:gd name="T51" fmla="*/ 9 h 3"/>
                <a:gd name="T52" fmla="*/ 20 w 4"/>
                <a:gd name="T53" fmla="*/ 9 h 3"/>
                <a:gd name="T54" fmla="*/ 20 w 4"/>
                <a:gd name="T55" fmla="*/ 5 h 3"/>
                <a:gd name="T56" fmla="*/ 20 w 4"/>
                <a:gd name="T57" fmla="*/ 5 h 3"/>
                <a:gd name="T58" fmla="*/ 20 w 4"/>
                <a:gd name="T59" fmla="*/ 5 h 3"/>
                <a:gd name="T60" fmla="*/ 20 w 4"/>
                <a:gd name="T61" fmla="*/ 5 h 3"/>
                <a:gd name="T62" fmla="*/ 20 w 4"/>
                <a:gd name="T63" fmla="*/ 5 h 3"/>
                <a:gd name="T64" fmla="*/ 20 w 4"/>
                <a:gd name="T65" fmla="*/ 0 h 3"/>
                <a:gd name="T66" fmla="*/ 20 w 4"/>
                <a:gd name="T67" fmla="*/ 0 h 3"/>
                <a:gd name="T68" fmla="*/ 20 w 4"/>
                <a:gd name="T69" fmla="*/ 0 h 3"/>
                <a:gd name="T70" fmla="*/ 20 w 4"/>
                <a:gd name="T71" fmla="*/ 0 h 3"/>
                <a:gd name="T72" fmla="*/ 20 w 4"/>
                <a:gd name="T73" fmla="*/ 5 h 3"/>
                <a:gd name="T74" fmla="*/ 15 w 4"/>
                <a:gd name="T75" fmla="*/ 5 h 3"/>
                <a:gd name="T76" fmla="*/ 15 w 4"/>
                <a:gd name="T77" fmla="*/ 5 h 3"/>
                <a:gd name="T78" fmla="*/ 10 w 4"/>
                <a:gd name="T79" fmla="*/ 9 h 3"/>
                <a:gd name="T80" fmla="*/ 10 w 4"/>
                <a:gd name="T81" fmla="*/ 9 h 3"/>
                <a:gd name="T82" fmla="*/ 10 w 4"/>
                <a:gd name="T83" fmla="*/ 9 h 3"/>
                <a:gd name="T84" fmla="*/ 10 w 4"/>
                <a:gd name="T85" fmla="*/ 9 h 3"/>
                <a:gd name="T86" fmla="*/ 10 w 4"/>
                <a:gd name="T87" fmla="*/ 14 h 3"/>
                <a:gd name="T88" fmla="*/ 15 w 4"/>
                <a:gd name="T89" fmla="*/ 14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66D"/>
            </a:solidFill>
            <a:ln w="12700" cmpd="sng">
              <a:solidFill>
                <a:schemeClr val="tx1"/>
              </a:solidFill>
              <a:prstDash val="solid"/>
              <a:round/>
              <a:headEnd/>
              <a:tailEnd/>
            </a:ln>
          </p:spPr>
          <p:txBody>
            <a:bodyPr/>
            <a:lstStyle/>
            <a:p>
              <a:endParaRPr lang="en-US"/>
            </a:p>
          </p:txBody>
        </p:sp>
        <p:sp>
          <p:nvSpPr>
            <p:cNvPr id="51274" name="Freeform 28"/>
            <p:cNvSpPr>
              <a:spLocks/>
            </p:cNvSpPr>
            <p:nvPr/>
          </p:nvSpPr>
          <p:spPr bwMode="auto">
            <a:xfrm>
              <a:off x="978" y="3610"/>
              <a:ext cx="43" cy="30"/>
            </a:xfrm>
            <a:custGeom>
              <a:avLst/>
              <a:gdLst>
                <a:gd name="T0" fmla="*/ 33 w 9"/>
                <a:gd name="T1" fmla="*/ 0 h 6"/>
                <a:gd name="T2" fmla="*/ 19 w 9"/>
                <a:gd name="T3" fmla="*/ 0 h 6"/>
                <a:gd name="T4" fmla="*/ 14 w 9"/>
                <a:gd name="T5" fmla="*/ 5 h 6"/>
                <a:gd name="T6" fmla="*/ 14 w 9"/>
                <a:gd name="T7" fmla="*/ 5 h 6"/>
                <a:gd name="T8" fmla="*/ 14 w 9"/>
                <a:gd name="T9" fmla="*/ 10 h 6"/>
                <a:gd name="T10" fmla="*/ 14 w 9"/>
                <a:gd name="T11" fmla="*/ 15 h 6"/>
                <a:gd name="T12" fmla="*/ 10 w 9"/>
                <a:gd name="T13" fmla="*/ 15 h 6"/>
                <a:gd name="T14" fmla="*/ 10 w 9"/>
                <a:gd name="T15" fmla="*/ 15 h 6"/>
                <a:gd name="T16" fmla="*/ 5 w 9"/>
                <a:gd name="T17" fmla="*/ 15 h 6"/>
                <a:gd name="T18" fmla="*/ 5 w 9"/>
                <a:gd name="T19" fmla="*/ 20 h 6"/>
                <a:gd name="T20" fmla="*/ 5 w 9"/>
                <a:gd name="T21" fmla="*/ 25 h 6"/>
                <a:gd name="T22" fmla="*/ 0 w 9"/>
                <a:gd name="T23" fmla="*/ 25 h 6"/>
                <a:gd name="T24" fmla="*/ 0 w 9"/>
                <a:gd name="T25" fmla="*/ 30 h 6"/>
                <a:gd name="T26" fmla="*/ 0 w 9"/>
                <a:gd name="T27" fmla="*/ 30 h 6"/>
                <a:gd name="T28" fmla="*/ 0 w 9"/>
                <a:gd name="T29" fmla="*/ 30 h 6"/>
                <a:gd name="T30" fmla="*/ 0 w 9"/>
                <a:gd name="T31" fmla="*/ 30 h 6"/>
                <a:gd name="T32" fmla="*/ 0 w 9"/>
                <a:gd name="T33" fmla="*/ 30 h 6"/>
                <a:gd name="T34" fmla="*/ 0 w 9"/>
                <a:gd name="T35" fmla="*/ 30 h 6"/>
                <a:gd name="T36" fmla="*/ 0 w 9"/>
                <a:gd name="T37" fmla="*/ 30 h 6"/>
                <a:gd name="T38" fmla="*/ 5 w 9"/>
                <a:gd name="T39" fmla="*/ 30 h 6"/>
                <a:gd name="T40" fmla="*/ 10 w 9"/>
                <a:gd name="T41" fmla="*/ 30 h 6"/>
                <a:gd name="T42" fmla="*/ 14 w 9"/>
                <a:gd name="T43" fmla="*/ 25 h 6"/>
                <a:gd name="T44" fmla="*/ 29 w 9"/>
                <a:gd name="T45" fmla="*/ 15 h 6"/>
                <a:gd name="T46" fmla="*/ 33 w 9"/>
                <a:gd name="T47" fmla="*/ 10 h 6"/>
                <a:gd name="T48" fmla="*/ 38 w 9"/>
                <a:gd name="T49" fmla="*/ 10 h 6"/>
                <a:gd name="T50" fmla="*/ 43 w 9"/>
                <a:gd name="T51" fmla="*/ 5 h 6"/>
                <a:gd name="T52" fmla="*/ 43 w 9"/>
                <a:gd name="T53" fmla="*/ 5 h 6"/>
                <a:gd name="T54" fmla="*/ 43 w 9"/>
                <a:gd name="T55" fmla="*/ 5 h 6"/>
                <a:gd name="T56" fmla="*/ 38 w 9"/>
                <a:gd name="T57" fmla="*/ 0 h 6"/>
                <a:gd name="T58" fmla="*/ 38 w 9"/>
                <a:gd name="T59" fmla="*/ 0 h 6"/>
                <a:gd name="T60" fmla="*/ 38 w 9"/>
                <a:gd name="T61" fmla="*/ 0 h 6"/>
                <a:gd name="T62" fmla="*/ 38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1275" name="Freeform 29"/>
            <p:cNvSpPr>
              <a:spLocks/>
            </p:cNvSpPr>
            <p:nvPr/>
          </p:nvSpPr>
          <p:spPr bwMode="auto">
            <a:xfrm>
              <a:off x="934" y="3632"/>
              <a:ext cx="44" cy="34"/>
            </a:xfrm>
            <a:custGeom>
              <a:avLst/>
              <a:gdLst>
                <a:gd name="T0" fmla="*/ 39 w 9"/>
                <a:gd name="T1" fmla="*/ 15 h 7"/>
                <a:gd name="T2" fmla="*/ 39 w 9"/>
                <a:gd name="T3" fmla="*/ 5 h 7"/>
                <a:gd name="T4" fmla="*/ 24 w 9"/>
                <a:gd name="T5" fmla="*/ 15 h 7"/>
                <a:gd name="T6" fmla="*/ 20 w 9"/>
                <a:gd name="T7" fmla="*/ 19 h 7"/>
                <a:gd name="T8" fmla="*/ 20 w 9"/>
                <a:gd name="T9" fmla="*/ 19 h 7"/>
                <a:gd name="T10" fmla="*/ 10 w 9"/>
                <a:gd name="T11" fmla="*/ 24 h 7"/>
                <a:gd name="T12" fmla="*/ 5 w 9"/>
                <a:gd name="T13" fmla="*/ 29 h 7"/>
                <a:gd name="T14" fmla="*/ 0 w 9"/>
                <a:gd name="T15" fmla="*/ 29 h 7"/>
                <a:gd name="T16" fmla="*/ 10 w 9"/>
                <a:gd name="T17" fmla="*/ 29 h 7"/>
                <a:gd name="T18" fmla="*/ 15 w 9"/>
                <a:gd name="T19" fmla="*/ 24 h 7"/>
                <a:gd name="T20" fmla="*/ 29 w 9"/>
                <a:gd name="T21" fmla="*/ 19 h 7"/>
                <a:gd name="T22" fmla="*/ 39 w 9"/>
                <a:gd name="T23" fmla="*/ 15 h 7"/>
                <a:gd name="T24" fmla="*/ 39 w 9"/>
                <a:gd name="T25" fmla="*/ 15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1276" name="Freeform 30"/>
            <p:cNvSpPr>
              <a:spLocks/>
            </p:cNvSpPr>
            <p:nvPr/>
          </p:nvSpPr>
          <p:spPr bwMode="auto">
            <a:xfrm>
              <a:off x="934" y="3637"/>
              <a:ext cx="39" cy="29"/>
            </a:xfrm>
            <a:custGeom>
              <a:avLst/>
              <a:gdLst>
                <a:gd name="T0" fmla="*/ 39 w 8"/>
                <a:gd name="T1" fmla="*/ 10 h 6"/>
                <a:gd name="T2" fmla="*/ 39 w 8"/>
                <a:gd name="T3" fmla="*/ 5 h 6"/>
                <a:gd name="T4" fmla="*/ 39 w 8"/>
                <a:gd name="T5" fmla="*/ 5 h 6"/>
                <a:gd name="T6" fmla="*/ 39 w 8"/>
                <a:gd name="T7" fmla="*/ 0 h 6"/>
                <a:gd name="T8" fmla="*/ 39 w 8"/>
                <a:gd name="T9" fmla="*/ 0 h 6"/>
                <a:gd name="T10" fmla="*/ 39 w 8"/>
                <a:gd name="T11" fmla="*/ 0 h 6"/>
                <a:gd name="T12" fmla="*/ 39 w 8"/>
                <a:gd name="T13" fmla="*/ 0 h 6"/>
                <a:gd name="T14" fmla="*/ 39 w 8"/>
                <a:gd name="T15" fmla="*/ 0 h 6"/>
                <a:gd name="T16" fmla="*/ 39 w 8"/>
                <a:gd name="T17" fmla="*/ 0 h 6"/>
                <a:gd name="T18" fmla="*/ 39 w 8"/>
                <a:gd name="T19" fmla="*/ 0 h 6"/>
                <a:gd name="T20" fmla="*/ 34 w 8"/>
                <a:gd name="T21" fmla="*/ 0 h 6"/>
                <a:gd name="T22" fmla="*/ 34 w 8"/>
                <a:gd name="T23" fmla="*/ 0 h 6"/>
                <a:gd name="T24" fmla="*/ 29 w 8"/>
                <a:gd name="T25" fmla="*/ 0 h 6"/>
                <a:gd name="T26" fmla="*/ 24 w 8"/>
                <a:gd name="T27" fmla="*/ 5 h 6"/>
                <a:gd name="T28" fmla="*/ 24 w 8"/>
                <a:gd name="T29" fmla="*/ 10 h 6"/>
                <a:gd name="T30" fmla="*/ 24 w 8"/>
                <a:gd name="T31" fmla="*/ 10 h 6"/>
                <a:gd name="T32" fmla="*/ 20 w 8"/>
                <a:gd name="T33" fmla="*/ 10 h 6"/>
                <a:gd name="T34" fmla="*/ 20 w 8"/>
                <a:gd name="T35" fmla="*/ 10 h 6"/>
                <a:gd name="T36" fmla="*/ 20 w 8"/>
                <a:gd name="T37" fmla="*/ 10 h 6"/>
                <a:gd name="T38" fmla="*/ 20 w 8"/>
                <a:gd name="T39" fmla="*/ 15 h 6"/>
                <a:gd name="T40" fmla="*/ 20 w 8"/>
                <a:gd name="T41" fmla="*/ 15 h 6"/>
                <a:gd name="T42" fmla="*/ 20 w 8"/>
                <a:gd name="T43" fmla="*/ 15 h 6"/>
                <a:gd name="T44" fmla="*/ 20 w 8"/>
                <a:gd name="T45" fmla="*/ 15 h 6"/>
                <a:gd name="T46" fmla="*/ 10 w 8"/>
                <a:gd name="T47" fmla="*/ 19 h 6"/>
                <a:gd name="T48" fmla="*/ 10 w 8"/>
                <a:gd name="T49" fmla="*/ 19 h 6"/>
                <a:gd name="T50" fmla="*/ 10 w 8"/>
                <a:gd name="T51" fmla="*/ 19 h 6"/>
                <a:gd name="T52" fmla="*/ 10 w 8"/>
                <a:gd name="T53" fmla="*/ 19 h 6"/>
                <a:gd name="T54" fmla="*/ 5 w 8"/>
                <a:gd name="T55" fmla="*/ 19 h 6"/>
                <a:gd name="T56" fmla="*/ 5 w 8"/>
                <a:gd name="T57" fmla="*/ 24 h 6"/>
                <a:gd name="T58" fmla="*/ 5 w 8"/>
                <a:gd name="T59" fmla="*/ 24 h 6"/>
                <a:gd name="T60" fmla="*/ 0 w 8"/>
                <a:gd name="T61" fmla="*/ 24 h 6"/>
                <a:gd name="T62" fmla="*/ 0 w 8"/>
                <a:gd name="T63" fmla="*/ 24 h 6"/>
                <a:gd name="T64" fmla="*/ 0 w 8"/>
                <a:gd name="T65" fmla="*/ 24 h 6"/>
                <a:gd name="T66" fmla="*/ 5 w 8"/>
                <a:gd name="T67" fmla="*/ 29 h 6"/>
                <a:gd name="T68" fmla="*/ 5 w 8"/>
                <a:gd name="T69" fmla="*/ 29 h 6"/>
                <a:gd name="T70" fmla="*/ 5 w 8"/>
                <a:gd name="T71" fmla="*/ 29 h 6"/>
                <a:gd name="T72" fmla="*/ 5 w 8"/>
                <a:gd name="T73" fmla="*/ 29 h 6"/>
                <a:gd name="T74" fmla="*/ 10 w 8"/>
                <a:gd name="T75" fmla="*/ 24 h 6"/>
                <a:gd name="T76" fmla="*/ 10 w 8"/>
                <a:gd name="T77" fmla="*/ 24 h 6"/>
                <a:gd name="T78" fmla="*/ 15 w 8"/>
                <a:gd name="T79" fmla="*/ 24 h 6"/>
                <a:gd name="T80" fmla="*/ 15 w 8"/>
                <a:gd name="T81" fmla="*/ 19 h 6"/>
                <a:gd name="T82" fmla="*/ 15 w 8"/>
                <a:gd name="T83" fmla="*/ 19 h 6"/>
                <a:gd name="T84" fmla="*/ 24 w 8"/>
                <a:gd name="T85" fmla="*/ 19 h 6"/>
                <a:gd name="T86" fmla="*/ 24 w 8"/>
                <a:gd name="T87" fmla="*/ 15 h 6"/>
                <a:gd name="T88" fmla="*/ 29 w 8"/>
                <a:gd name="T89" fmla="*/ 15 h 6"/>
                <a:gd name="T90" fmla="*/ 34 w 8"/>
                <a:gd name="T91" fmla="*/ 15 h 6"/>
                <a:gd name="T92" fmla="*/ 34 w 8"/>
                <a:gd name="T93" fmla="*/ 10 h 6"/>
                <a:gd name="T94" fmla="*/ 34 w 8"/>
                <a:gd name="T95" fmla="*/ 10 h 6"/>
                <a:gd name="T96" fmla="*/ 39 w 8"/>
                <a:gd name="T97" fmla="*/ 10 h 6"/>
                <a:gd name="T98" fmla="*/ 39 w 8"/>
                <a:gd name="T99" fmla="*/ 10 h 6"/>
                <a:gd name="T100" fmla="*/ 39 w 8"/>
                <a:gd name="T101" fmla="*/ 10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1277" name="Freeform 31"/>
            <p:cNvSpPr>
              <a:spLocks/>
            </p:cNvSpPr>
            <p:nvPr/>
          </p:nvSpPr>
          <p:spPr bwMode="auto">
            <a:xfrm>
              <a:off x="909" y="3676"/>
              <a:ext cx="5" cy="5"/>
            </a:xfrm>
            <a:custGeom>
              <a:avLst/>
              <a:gdLst>
                <a:gd name="T0" fmla="*/ 5 w 1"/>
                <a:gd name="T1" fmla="*/ 0 h 1"/>
                <a:gd name="T2" fmla="*/ 0 w 1"/>
                <a:gd name="T3" fmla="*/ 0 h 1"/>
                <a:gd name="T4" fmla="*/ 0 w 1"/>
                <a:gd name="T5" fmla="*/ 5 h 1"/>
                <a:gd name="T6" fmla="*/ 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1278" name="Freeform 32"/>
            <p:cNvSpPr>
              <a:spLocks/>
            </p:cNvSpPr>
            <p:nvPr/>
          </p:nvSpPr>
          <p:spPr bwMode="auto">
            <a:xfrm>
              <a:off x="909" y="3676"/>
              <a:ext cx="5" cy="5"/>
            </a:xfrm>
            <a:custGeom>
              <a:avLst/>
              <a:gdLst>
                <a:gd name="T0" fmla="*/ 5 w 1"/>
                <a:gd name="T1" fmla="*/ 0 h 1"/>
                <a:gd name="T2" fmla="*/ 5 w 1"/>
                <a:gd name="T3" fmla="*/ 0 h 1"/>
                <a:gd name="T4" fmla="*/ 5 w 1"/>
                <a:gd name="T5" fmla="*/ 0 h 1"/>
                <a:gd name="T6" fmla="*/ 5 w 1"/>
                <a:gd name="T7" fmla="*/ 0 h 1"/>
                <a:gd name="T8" fmla="*/ 0 w 1"/>
                <a:gd name="T9" fmla="*/ 0 h 1"/>
                <a:gd name="T10" fmla="*/ 0 w 1"/>
                <a:gd name="T11" fmla="*/ 0 h 1"/>
                <a:gd name="T12" fmla="*/ 0 w 1"/>
                <a:gd name="T13" fmla="*/ 0 h 1"/>
                <a:gd name="T14" fmla="*/ 0 w 1"/>
                <a:gd name="T15" fmla="*/ 0 h 1"/>
                <a:gd name="T16" fmla="*/ 0 w 1"/>
                <a:gd name="T17" fmla="*/ 5 h 1"/>
                <a:gd name="T18" fmla="*/ 0 w 1"/>
                <a:gd name="T19" fmla="*/ 5 h 1"/>
                <a:gd name="T20" fmla="*/ 0 w 1"/>
                <a:gd name="T21" fmla="*/ 5 h 1"/>
                <a:gd name="T22" fmla="*/ 0 w 1"/>
                <a:gd name="T23" fmla="*/ 5 h 1"/>
                <a:gd name="T24" fmla="*/ 0 w 1"/>
                <a:gd name="T25" fmla="*/ 5 h 1"/>
                <a:gd name="T26" fmla="*/ 5 w 1"/>
                <a:gd name="T27" fmla="*/ 5 h 1"/>
                <a:gd name="T28" fmla="*/ 5 w 1"/>
                <a:gd name="T29" fmla="*/ 0 h 1"/>
                <a:gd name="T30" fmla="*/ 5 w 1"/>
                <a:gd name="T31" fmla="*/ 0 h 1"/>
                <a:gd name="T32" fmla="*/ 5 w 1"/>
                <a:gd name="T33" fmla="*/ 0 h 1"/>
                <a:gd name="T34" fmla="*/ 5 w 1"/>
                <a:gd name="T35" fmla="*/ 0 h 1"/>
                <a:gd name="T36" fmla="*/ 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1279" name="Freeform 33"/>
            <p:cNvSpPr>
              <a:spLocks/>
            </p:cNvSpPr>
            <p:nvPr/>
          </p:nvSpPr>
          <p:spPr bwMode="auto">
            <a:xfrm>
              <a:off x="870" y="3682"/>
              <a:ext cx="14" cy="14"/>
            </a:xfrm>
            <a:custGeom>
              <a:avLst/>
              <a:gdLst>
                <a:gd name="T0" fmla="*/ 9 w 3"/>
                <a:gd name="T1" fmla="*/ 5 h 3"/>
                <a:gd name="T2" fmla="*/ 14 w 3"/>
                <a:gd name="T3" fmla="*/ 5 h 3"/>
                <a:gd name="T4" fmla="*/ 9 w 3"/>
                <a:gd name="T5" fmla="*/ 5 h 3"/>
                <a:gd name="T6" fmla="*/ 14 w 3"/>
                <a:gd name="T7" fmla="*/ 9 h 3"/>
                <a:gd name="T8" fmla="*/ 9 w 3"/>
                <a:gd name="T9" fmla="*/ 9 h 3"/>
                <a:gd name="T10" fmla="*/ 5 w 3"/>
                <a:gd name="T11" fmla="*/ 14 h 3"/>
                <a:gd name="T12" fmla="*/ 0 w 3"/>
                <a:gd name="T13" fmla="*/ 14 h 3"/>
                <a:gd name="T14" fmla="*/ 5 w 3"/>
                <a:gd name="T15" fmla="*/ 5 h 3"/>
                <a:gd name="T16" fmla="*/ 9 w 3"/>
                <a:gd name="T17" fmla="*/ 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1280" name="Freeform 34"/>
            <p:cNvSpPr>
              <a:spLocks/>
            </p:cNvSpPr>
            <p:nvPr/>
          </p:nvSpPr>
          <p:spPr bwMode="auto">
            <a:xfrm>
              <a:off x="875" y="3684"/>
              <a:ext cx="14" cy="9"/>
            </a:xfrm>
            <a:custGeom>
              <a:avLst/>
              <a:gdLst>
                <a:gd name="T0" fmla="*/ 9 w 3"/>
                <a:gd name="T1" fmla="*/ 0 h 2"/>
                <a:gd name="T2" fmla="*/ 9 w 3"/>
                <a:gd name="T3" fmla="*/ 0 h 2"/>
                <a:gd name="T4" fmla="*/ 9 w 3"/>
                <a:gd name="T5" fmla="*/ 0 h 2"/>
                <a:gd name="T6" fmla="*/ 9 w 3"/>
                <a:gd name="T7" fmla="*/ 0 h 2"/>
                <a:gd name="T8" fmla="*/ 14 w 3"/>
                <a:gd name="T9" fmla="*/ 0 h 2"/>
                <a:gd name="T10" fmla="*/ 14 w 3"/>
                <a:gd name="T11" fmla="*/ 0 h 2"/>
                <a:gd name="T12" fmla="*/ 14 w 3"/>
                <a:gd name="T13" fmla="*/ 0 h 2"/>
                <a:gd name="T14" fmla="*/ 14 w 3"/>
                <a:gd name="T15" fmla="*/ 0 h 2"/>
                <a:gd name="T16" fmla="*/ 14 w 3"/>
                <a:gd name="T17" fmla="*/ 0 h 2"/>
                <a:gd name="T18" fmla="*/ 14 w 3"/>
                <a:gd name="T19" fmla="*/ 0 h 2"/>
                <a:gd name="T20" fmla="*/ 14 w 3"/>
                <a:gd name="T21" fmla="*/ 0 h 2"/>
                <a:gd name="T22" fmla="*/ 9 w 3"/>
                <a:gd name="T23" fmla="*/ 0 h 2"/>
                <a:gd name="T24" fmla="*/ 9 w 3"/>
                <a:gd name="T25" fmla="*/ 5 h 2"/>
                <a:gd name="T26" fmla="*/ 14 w 3"/>
                <a:gd name="T27" fmla="*/ 5 h 2"/>
                <a:gd name="T28" fmla="*/ 14 w 3"/>
                <a:gd name="T29" fmla="*/ 5 h 2"/>
                <a:gd name="T30" fmla="*/ 14 w 3"/>
                <a:gd name="T31" fmla="*/ 5 h 2"/>
                <a:gd name="T32" fmla="*/ 9 w 3"/>
                <a:gd name="T33" fmla="*/ 5 h 2"/>
                <a:gd name="T34" fmla="*/ 9 w 3"/>
                <a:gd name="T35" fmla="*/ 5 h 2"/>
                <a:gd name="T36" fmla="*/ 9 w 3"/>
                <a:gd name="T37" fmla="*/ 5 h 2"/>
                <a:gd name="T38" fmla="*/ 9 w 3"/>
                <a:gd name="T39" fmla="*/ 5 h 2"/>
                <a:gd name="T40" fmla="*/ 9 w 3"/>
                <a:gd name="T41" fmla="*/ 5 h 2"/>
                <a:gd name="T42" fmla="*/ 5 w 3"/>
                <a:gd name="T43" fmla="*/ 9 h 2"/>
                <a:gd name="T44" fmla="*/ 5 w 3"/>
                <a:gd name="T45" fmla="*/ 9 h 2"/>
                <a:gd name="T46" fmla="*/ 5 w 3"/>
                <a:gd name="T47" fmla="*/ 9 h 2"/>
                <a:gd name="T48" fmla="*/ 0 w 3"/>
                <a:gd name="T49" fmla="*/ 9 h 2"/>
                <a:gd name="T50" fmla="*/ 0 w 3"/>
                <a:gd name="T51" fmla="*/ 9 h 2"/>
                <a:gd name="T52" fmla="*/ 0 w 3"/>
                <a:gd name="T53" fmla="*/ 5 h 2"/>
                <a:gd name="T54" fmla="*/ 5 w 3"/>
                <a:gd name="T55" fmla="*/ 5 h 2"/>
                <a:gd name="T56" fmla="*/ 5 w 3"/>
                <a:gd name="T57" fmla="*/ 5 h 2"/>
                <a:gd name="T58" fmla="*/ 5 w 3"/>
                <a:gd name="T59" fmla="*/ 5 h 2"/>
                <a:gd name="T60" fmla="*/ 5 w 3"/>
                <a:gd name="T61" fmla="*/ 0 h 2"/>
                <a:gd name="T62" fmla="*/ 9 w 3"/>
                <a:gd name="T63" fmla="*/ 0 h 2"/>
                <a:gd name="T64" fmla="*/ 9 w 3"/>
                <a:gd name="T65" fmla="*/ 0 h 2"/>
                <a:gd name="T66" fmla="*/ 9 w 3"/>
                <a:gd name="T67" fmla="*/ 0 h 2"/>
                <a:gd name="T68" fmla="*/ 9 w 3"/>
                <a:gd name="T69" fmla="*/ 0 h 2"/>
                <a:gd name="T70" fmla="*/ 9 w 3"/>
                <a:gd name="T71" fmla="*/ 0 h 2"/>
                <a:gd name="T72" fmla="*/ 9 w 3"/>
                <a:gd name="T73" fmla="*/ 0 h 2"/>
                <a:gd name="T74" fmla="*/ 9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1281" name="Freeform 35"/>
            <p:cNvSpPr>
              <a:spLocks/>
            </p:cNvSpPr>
            <p:nvPr/>
          </p:nvSpPr>
          <p:spPr bwMode="auto">
            <a:xfrm>
              <a:off x="833" y="3690"/>
              <a:ext cx="19" cy="10"/>
            </a:xfrm>
            <a:custGeom>
              <a:avLst/>
              <a:gdLst>
                <a:gd name="T0" fmla="*/ 14 w 4"/>
                <a:gd name="T1" fmla="*/ 5 h 2"/>
                <a:gd name="T2" fmla="*/ 14 w 4"/>
                <a:gd name="T3" fmla="*/ 0 h 2"/>
                <a:gd name="T4" fmla="*/ 19 w 4"/>
                <a:gd name="T5" fmla="*/ 0 h 2"/>
                <a:gd name="T6" fmla="*/ 19 w 4"/>
                <a:gd name="T7" fmla="*/ 5 h 2"/>
                <a:gd name="T8" fmla="*/ 5 w 4"/>
                <a:gd name="T9" fmla="*/ 10 h 2"/>
                <a:gd name="T10" fmla="*/ 14 w 4"/>
                <a:gd name="T11" fmla="*/ 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1282" name="Freeform 36"/>
            <p:cNvSpPr>
              <a:spLocks/>
            </p:cNvSpPr>
            <p:nvPr/>
          </p:nvSpPr>
          <p:spPr bwMode="auto">
            <a:xfrm>
              <a:off x="838" y="3690"/>
              <a:ext cx="14" cy="10"/>
            </a:xfrm>
            <a:custGeom>
              <a:avLst/>
              <a:gdLst>
                <a:gd name="T0" fmla="*/ 9 w 3"/>
                <a:gd name="T1" fmla="*/ 5 h 2"/>
                <a:gd name="T2" fmla="*/ 9 w 3"/>
                <a:gd name="T3" fmla="*/ 5 h 2"/>
                <a:gd name="T4" fmla="*/ 9 w 3"/>
                <a:gd name="T5" fmla="*/ 0 h 2"/>
                <a:gd name="T6" fmla="*/ 9 w 3"/>
                <a:gd name="T7" fmla="*/ 0 h 2"/>
                <a:gd name="T8" fmla="*/ 9 w 3"/>
                <a:gd name="T9" fmla="*/ 0 h 2"/>
                <a:gd name="T10" fmla="*/ 9 w 3"/>
                <a:gd name="T11" fmla="*/ 0 h 2"/>
                <a:gd name="T12" fmla="*/ 9 w 3"/>
                <a:gd name="T13" fmla="*/ 0 h 2"/>
                <a:gd name="T14" fmla="*/ 14 w 3"/>
                <a:gd name="T15" fmla="*/ 0 h 2"/>
                <a:gd name="T16" fmla="*/ 14 w 3"/>
                <a:gd name="T17" fmla="*/ 0 h 2"/>
                <a:gd name="T18" fmla="*/ 14 w 3"/>
                <a:gd name="T19" fmla="*/ 0 h 2"/>
                <a:gd name="T20" fmla="*/ 14 w 3"/>
                <a:gd name="T21" fmla="*/ 5 h 2"/>
                <a:gd name="T22" fmla="*/ 14 w 3"/>
                <a:gd name="T23" fmla="*/ 5 h 2"/>
                <a:gd name="T24" fmla="*/ 14 w 3"/>
                <a:gd name="T25" fmla="*/ 5 h 2"/>
                <a:gd name="T26" fmla="*/ 14 w 3"/>
                <a:gd name="T27" fmla="*/ 5 h 2"/>
                <a:gd name="T28" fmla="*/ 9 w 3"/>
                <a:gd name="T29" fmla="*/ 10 h 2"/>
                <a:gd name="T30" fmla="*/ 5 w 3"/>
                <a:gd name="T31" fmla="*/ 10 h 2"/>
                <a:gd name="T32" fmla="*/ 0 w 3"/>
                <a:gd name="T33" fmla="*/ 10 h 2"/>
                <a:gd name="T34" fmla="*/ 0 w 3"/>
                <a:gd name="T35" fmla="*/ 10 h 2"/>
                <a:gd name="T36" fmla="*/ 0 w 3"/>
                <a:gd name="T37" fmla="*/ 10 h 2"/>
                <a:gd name="T38" fmla="*/ 0 w 3"/>
                <a:gd name="T39" fmla="*/ 10 h 2"/>
                <a:gd name="T40" fmla="*/ 0 w 3"/>
                <a:gd name="T41" fmla="*/ 10 h 2"/>
                <a:gd name="T42" fmla="*/ 0 w 3"/>
                <a:gd name="T43" fmla="*/ 10 h 2"/>
                <a:gd name="T44" fmla="*/ 5 w 3"/>
                <a:gd name="T45" fmla="*/ 10 h 2"/>
                <a:gd name="T46" fmla="*/ 9 w 3"/>
                <a:gd name="T47" fmla="*/ 5 h 2"/>
                <a:gd name="T48" fmla="*/ 9 w 3"/>
                <a:gd name="T49" fmla="*/ 5 h 2"/>
                <a:gd name="T50" fmla="*/ 9 w 3"/>
                <a:gd name="T51" fmla="*/ 5 h 2"/>
                <a:gd name="T52" fmla="*/ 9 w 3"/>
                <a:gd name="T53" fmla="*/ 5 h 2"/>
                <a:gd name="T54" fmla="*/ 9 w 3"/>
                <a:gd name="T55" fmla="*/ 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1283" name="Freeform 37"/>
            <p:cNvSpPr>
              <a:spLocks/>
            </p:cNvSpPr>
            <p:nvPr/>
          </p:nvSpPr>
          <p:spPr bwMode="auto">
            <a:xfrm>
              <a:off x="814" y="3691"/>
              <a:ext cx="10" cy="15"/>
            </a:xfrm>
            <a:custGeom>
              <a:avLst/>
              <a:gdLst>
                <a:gd name="T0" fmla="*/ 5 w 2"/>
                <a:gd name="T1" fmla="*/ 5 h 3"/>
                <a:gd name="T2" fmla="*/ 0 w 2"/>
                <a:gd name="T3" fmla="*/ 0 h 3"/>
                <a:gd name="T4" fmla="*/ 0 w 2"/>
                <a:gd name="T5" fmla="*/ 0 h 3"/>
                <a:gd name="T6" fmla="*/ 5 w 2"/>
                <a:gd name="T7" fmla="*/ 10 h 3"/>
                <a:gd name="T8" fmla="*/ 0 w 2"/>
                <a:gd name="T9" fmla="*/ 10 h 3"/>
                <a:gd name="T10" fmla="*/ 0 w 2"/>
                <a:gd name="T11" fmla="*/ 10 h 3"/>
                <a:gd name="T12" fmla="*/ 0 w 2"/>
                <a:gd name="T13" fmla="*/ 15 h 3"/>
                <a:gd name="T14" fmla="*/ 5 w 2"/>
                <a:gd name="T15" fmla="*/ 15 h 3"/>
                <a:gd name="T16" fmla="*/ 5 w 2"/>
                <a:gd name="T17" fmla="*/ 15 h 3"/>
                <a:gd name="T18" fmla="*/ 10 w 2"/>
                <a:gd name="T19" fmla="*/ 15 h 3"/>
                <a:gd name="T20" fmla="*/ 10 w 2"/>
                <a:gd name="T21" fmla="*/ 5 h 3"/>
                <a:gd name="T22" fmla="*/ 10 w 2"/>
                <a:gd name="T23" fmla="*/ 0 h 3"/>
                <a:gd name="T24" fmla="*/ 5 w 2"/>
                <a:gd name="T25" fmla="*/ 0 h 3"/>
                <a:gd name="T26" fmla="*/ 5 w 2"/>
                <a:gd name="T27" fmla="*/ 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1284" name="Freeform 38"/>
            <p:cNvSpPr>
              <a:spLocks/>
            </p:cNvSpPr>
            <p:nvPr/>
          </p:nvSpPr>
          <p:spPr bwMode="auto">
            <a:xfrm>
              <a:off x="814" y="3691"/>
              <a:ext cx="10" cy="15"/>
            </a:xfrm>
            <a:custGeom>
              <a:avLst/>
              <a:gdLst>
                <a:gd name="T0" fmla="*/ 5 w 2"/>
                <a:gd name="T1" fmla="*/ 5 h 3"/>
                <a:gd name="T2" fmla="*/ 5 w 2"/>
                <a:gd name="T3" fmla="*/ 0 h 3"/>
                <a:gd name="T4" fmla="*/ 5 w 2"/>
                <a:gd name="T5" fmla="*/ 0 h 3"/>
                <a:gd name="T6" fmla="*/ 5 w 2"/>
                <a:gd name="T7" fmla="*/ 0 h 3"/>
                <a:gd name="T8" fmla="*/ 0 w 2"/>
                <a:gd name="T9" fmla="*/ 0 h 3"/>
                <a:gd name="T10" fmla="*/ 0 w 2"/>
                <a:gd name="T11" fmla="*/ 0 h 3"/>
                <a:gd name="T12" fmla="*/ 0 w 2"/>
                <a:gd name="T13" fmla="*/ 5 h 3"/>
                <a:gd name="T14" fmla="*/ 5 w 2"/>
                <a:gd name="T15" fmla="*/ 5 h 3"/>
                <a:gd name="T16" fmla="*/ 5 w 2"/>
                <a:gd name="T17" fmla="*/ 5 h 3"/>
                <a:gd name="T18" fmla="*/ 5 w 2"/>
                <a:gd name="T19" fmla="*/ 10 h 3"/>
                <a:gd name="T20" fmla="*/ 0 w 2"/>
                <a:gd name="T21" fmla="*/ 10 h 3"/>
                <a:gd name="T22" fmla="*/ 0 w 2"/>
                <a:gd name="T23" fmla="*/ 10 h 3"/>
                <a:gd name="T24" fmla="*/ 0 w 2"/>
                <a:gd name="T25" fmla="*/ 10 h 3"/>
                <a:gd name="T26" fmla="*/ 0 w 2"/>
                <a:gd name="T27" fmla="*/ 10 h 3"/>
                <a:gd name="T28" fmla="*/ 0 w 2"/>
                <a:gd name="T29" fmla="*/ 10 h 3"/>
                <a:gd name="T30" fmla="*/ 0 w 2"/>
                <a:gd name="T31" fmla="*/ 10 h 3"/>
                <a:gd name="T32" fmla="*/ 0 w 2"/>
                <a:gd name="T33" fmla="*/ 15 h 3"/>
                <a:gd name="T34" fmla="*/ 5 w 2"/>
                <a:gd name="T35" fmla="*/ 15 h 3"/>
                <a:gd name="T36" fmla="*/ 5 w 2"/>
                <a:gd name="T37" fmla="*/ 15 h 3"/>
                <a:gd name="T38" fmla="*/ 5 w 2"/>
                <a:gd name="T39" fmla="*/ 15 h 3"/>
                <a:gd name="T40" fmla="*/ 5 w 2"/>
                <a:gd name="T41" fmla="*/ 15 h 3"/>
                <a:gd name="T42" fmla="*/ 5 w 2"/>
                <a:gd name="T43" fmla="*/ 15 h 3"/>
                <a:gd name="T44" fmla="*/ 10 w 2"/>
                <a:gd name="T45" fmla="*/ 15 h 3"/>
                <a:gd name="T46" fmla="*/ 10 w 2"/>
                <a:gd name="T47" fmla="*/ 10 h 3"/>
                <a:gd name="T48" fmla="*/ 10 w 2"/>
                <a:gd name="T49" fmla="*/ 5 h 3"/>
                <a:gd name="T50" fmla="*/ 10 w 2"/>
                <a:gd name="T51" fmla="*/ 5 h 3"/>
                <a:gd name="T52" fmla="*/ 10 w 2"/>
                <a:gd name="T53" fmla="*/ 5 h 3"/>
                <a:gd name="T54" fmla="*/ 10 w 2"/>
                <a:gd name="T55" fmla="*/ 0 h 3"/>
                <a:gd name="T56" fmla="*/ 10 w 2"/>
                <a:gd name="T57" fmla="*/ 0 h 3"/>
                <a:gd name="T58" fmla="*/ 10 w 2"/>
                <a:gd name="T59" fmla="*/ 0 h 3"/>
                <a:gd name="T60" fmla="*/ 5 w 2"/>
                <a:gd name="T61" fmla="*/ 0 h 3"/>
                <a:gd name="T62" fmla="*/ 5 w 2"/>
                <a:gd name="T63" fmla="*/ 0 h 3"/>
                <a:gd name="T64" fmla="*/ 5 w 2"/>
                <a:gd name="T65" fmla="*/ 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1285" name="Freeform 39"/>
            <p:cNvSpPr>
              <a:spLocks/>
            </p:cNvSpPr>
            <p:nvPr/>
          </p:nvSpPr>
          <p:spPr bwMode="auto">
            <a:xfrm>
              <a:off x="795" y="3693"/>
              <a:ext cx="15" cy="15"/>
            </a:xfrm>
            <a:custGeom>
              <a:avLst/>
              <a:gdLst>
                <a:gd name="T0" fmla="*/ 15 w 3"/>
                <a:gd name="T1" fmla="*/ 15 h 3"/>
                <a:gd name="T2" fmla="*/ 15 w 3"/>
                <a:gd name="T3" fmla="*/ 15 h 3"/>
                <a:gd name="T4" fmla="*/ 15 w 3"/>
                <a:gd name="T5" fmla="*/ 15 h 3"/>
                <a:gd name="T6" fmla="*/ 15 w 3"/>
                <a:gd name="T7" fmla="*/ 15 h 3"/>
                <a:gd name="T8" fmla="*/ 15 w 3"/>
                <a:gd name="T9" fmla="*/ 15 h 3"/>
                <a:gd name="T10" fmla="*/ 15 w 3"/>
                <a:gd name="T11" fmla="*/ 15 h 3"/>
                <a:gd name="T12" fmla="*/ 10 w 3"/>
                <a:gd name="T13" fmla="*/ 10 h 3"/>
                <a:gd name="T14" fmla="*/ 5 w 3"/>
                <a:gd name="T15" fmla="*/ 5 h 3"/>
                <a:gd name="T16" fmla="*/ 5 w 3"/>
                <a:gd name="T17" fmla="*/ 5 h 3"/>
                <a:gd name="T18" fmla="*/ 5 w 3"/>
                <a:gd name="T19" fmla="*/ 5 h 3"/>
                <a:gd name="T20" fmla="*/ 5 w 3"/>
                <a:gd name="T21" fmla="*/ 5 h 3"/>
                <a:gd name="T22" fmla="*/ 5 w 3"/>
                <a:gd name="T23" fmla="*/ 5 h 3"/>
                <a:gd name="T24" fmla="*/ 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5 h 3"/>
                <a:gd name="T42" fmla="*/ 0 w 3"/>
                <a:gd name="T43" fmla="*/ 5 h 3"/>
                <a:gd name="T44" fmla="*/ 0 w 3"/>
                <a:gd name="T45" fmla="*/ 5 h 3"/>
                <a:gd name="T46" fmla="*/ 0 w 3"/>
                <a:gd name="T47" fmla="*/ 5 h 3"/>
                <a:gd name="T48" fmla="*/ 5 w 3"/>
                <a:gd name="T49" fmla="*/ 5 h 3"/>
                <a:gd name="T50" fmla="*/ 5 w 3"/>
                <a:gd name="T51" fmla="*/ 10 h 3"/>
                <a:gd name="T52" fmla="*/ 5 w 3"/>
                <a:gd name="T53" fmla="*/ 10 h 3"/>
                <a:gd name="T54" fmla="*/ 10 w 3"/>
                <a:gd name="T55" fmla="*/ 15 h 3"/>
                <a:gd name="T56" fmla="*/ 10 w 3"/>
                <a:gd name="T57" fmla="*/ 15 h 3"/>
                <a:gd name="T58" fmla="*/ 15 w 3"/>
                <a:gd name="T59" fmla="*/ 15 h 3"/>
                <a:gd name="T60" fmla="*/ 15 w 3"/>
                <a:gd name="T61" fmla="*/ 15 h 3"/>
                <a:gd name="T62" fmla="*/ 15 w 3"/>
                <a:gd name="T63" fmla="*/ 15 h 3"/>
                <a:gd name="T64" fmla="*/ 15 w 3"/>
                <a:gd name="T65" fmla="*/ 15 h 3"/>
                <a:gd name="T66" fmla="*/ 15 w 3"/>
                <a:gd name="T67" fmla="*/ 1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1286" name="Freeform 40"/>
            <p:cNvSpPr>
              <a:spLocks/>
            </p:cNvSpPr>
            <p:nvPr/>
          </p:nvSpPr>
          <p:spPr bwMode="auto">
            <a:xfrm>
              <a:off x="768" y="3683"/>
              <a:ext cx="19" cy="10"/>
            </a:xfrm>
            <a:custGeom>
              <a:avLst/>
              <a:gdLst>
                <a:gd name="T0" fmla="*/ 0 w 4"/>
                <a:gd name="T1" fmla="*/ 5 h 2"/>
                <a:gd name="T2" fmla="*/ 0 w 4"/>
                <a:gd name="T3" fmla="*/ 5 h 2"/>
                <a:gd name="T4" fmla="*/ 5 w 4"/>
                <a:gd name="T5" fmla="*/ 0 h 2"/>
                <a:gd name="T6" fmla="*/ 5 w 4"/>
                <a:gd name="T7" fmla="*/ 0 h 2"/>
                <a:gd name="T8" fmla="*/ 10 w 4"/>
                <a:gd name="T9" fmla="*/ 0 h 2"/>
                <a:gd name="T10" fmla="*/ 14 w 4"/>
                <a:gd name="T11" fmla="*/ 0 h 2"/>
                <a:gd name="T12" fmla="*/ 14 w 4"/>
                <a:gd name="T13" fmla="*/ 0 h 2"/>
                <a:gd name="T14" fmla="*/ 14 w 4"/>
                <a:gd name="T15" fmla="*/ 0 h 2"/>
                <a:gd name="T16" fmla="*/ 14 w 4"/>
                <a:gd name="T17" fmla="*/ 5 h 2"/>
                <a:gd name="T18" fmla="*/ 19 w 4"/>
                <a:gd name="T19" fmla="*/ 5 h 2"/>
                <a:gd name="T20" fmla="*/ 19 w 4"/>
                <a:gd name="T21" fmla="*/ 5 h 2"/>
                <a:gd name="T22" fmla="*/ 19 w 4"/>
                <a:gd name="T23" fmla="*/ 5 h 2"/>
                <a:gd name="T24" fmla="*/ 19 w 4"/>
                <a:gd name="T25" fmla="*/ 5 h 2"/>
                <a:gd name="T26" fmla="*/ 19 w 4"/>
                <a:gd name="T27" fmla="*/ 5 h 2"/>
                <a:gd name="T28" fmla="*/ 19 w 4"/>
                <a:gd name="T29" fmla="*/ 5 h 2"/>
                <a:gd name="T30" fmla="*/ 19 w 4"/>
                <a:gd name="T31" fmla="*/ 5 h 2"/>
                <a:gd name="T32" fmla="*/ 19 w 4"/>
                <a:gd name="T33" fmla="*/ 10 h 2"/>
                <a:gd name="T34" fmla="*/ 19 w 4"/>
                <a:gd name="T35" fmla="*/ 10 h 2"/>
                <a:gd name="T36" fmla="*/ 19 w 4"/>
                <a:gd name="T37" fmla="*/ 10 h 2"/>
                <a:gd name="T38" fmla="*/ 19 w 4"/>
                <a:gd name="T39" fmla="*/ 10 h 2"/>
                <a:gd name="T40" fmla="*/ 14 w 4"/>
                <a:gd name="T41" fmla="*/ 5 h 2"/>
                <a:gd name="T42" fmla="*/ 14 w 4"/>
                <a:gd name="T43" fmla="*/ 5 h 2"/>
                <a:gd name="T44" fmla="*/ 14 w 4"/>
                <a:gd name="T45" fmla="*/ 10 h 2"/>
                <a:gd name="T46" fmla="*/ 14 w 4"/>
                <a:gd name="T47" fmla="*/ 10 h 2"/>
                <a:gd name="T48" fmla="*/ 14 w 4"/>
                <a:gd name="T49" fmla="*/ 10 h 2"/>
                <a:gd name="T50" fmla="*/ 10 w 4"/>
                <a:gd name="T51" fmla="*/ 10 h 2"/>
                <a:gd name="T52" fmla="*/ 10 w 4"/>
                <a:gd name="T53" fmla="*/ 10 h 2"/>
                <a:gd name="T54" fmla="*/ 10 w 4"/>
                <a:gd name="T55" fmla="*/ 10 h 2"/>
                <a:gd name="T56" fmla="*/ 10 w 4"/>
                <a:gd name="T57" fmla="*/ 10 h 2"/>
                <a:gd name="T58" fmla="*/ 10 w 4"/>
                <a:gd name="T59" fmla="*/ 10 h 2"/>
                <a:gd name="T60" fmla="*/ 10 w 4"/>
                <a:gd name="T61" fmla="*/ 10 h 2"/>
                <a:gd name="T62" fmla="*/ 10 w 4"/>
                <a:gd name="T63" fmla="*/ 10 h 2"/>
                <a:gd name="T64" fmla="*/ 5 w 4"/>
                <a:gd name="T65" fmla="*/ 10 h 2"/>
                <a:gd name="T66" fmla="*/ 5 w 4"/>
                <a:gd name="T67" fmla="*/ 10 h 2"/>
                <a:gd name="T68" fmla="*/ 5 w 4"/>
                <a:gd name="T69" fmla="*/ 5 h 2"/>
                <a:gd name="T70" fmla="*/ 5 w 4"/>
                <a:gd name="T71" fmla="*/ 5 h 2"/>
                <a:gd name="T72" fmla="*/ 5 w 4"/>
                <a:gd name="T73" fmla="*/ 5 h 2"/>
                <a:gd name="T74" fmla="*/ 5 w 4"/>
                <a:gd name="T75" fmla="*/ 5 h 2"/>
                <a:gd name="T76" fmla="*/ 5 w 4"/>
                <a:gd name="T77" fmla="*/ 5 h 2"/>
                <a:gd name="T78" fmla="*/ 5 w 4"/>
                <a:gd name="T79" fmla="*/ 5 h 2"/>
                <a:gd name="T80" fmla="*/ 5 w 4"/>
                <a:gd name="T81" fmla="*/ 5 h 2"/>
                <a:gd name="T82" fmla="*/ 5 w 4"/>
                <a:gd name="T83" fmla="*/ 5 h 2"/>
                <a:gd name="T84" fmla="*/ 5 w 4"/>
                <a:gd name="T85" fmla="*/ 5 h 2"/>
                <a:gd name="T86" fmla="*/ 5 w 4"/>
                <a:gd name="T87" fmla="*/ 5 h 2"/>
                <a:gd name="T88" fmla="*/ 5 w 4"/>
                <a:gd name="T89" fmla="*/ 5 h 2"/>
                <a:gd name="T90" fmla="*/ 5 w 4"/>
                <a:gd name="T91" fmla="*/ 5 h 2"/>
                <a:gd name="T92" fmla="*/ 5 w 4"/>
                <a:gd name="T93" fmla="*/ 5 h 2"/>
                <a:gd name="T94" fmla="*/ 0 w 4"/>
                <a:gd name="T95" fmla="*/ 5 h 2"/>
                <a:gd name="T96" fmla="*/ 0 w 4"/>
                <a:gd name="T97" fmla="*/ 5 h 2"/>
                <a:gd name="T98" fmla="*/ 0 w 4"/>
                <a:gd name="T99" fmla="*/ 5 h 2"/>
                <a:gd name="T100" fmla="*/ 0 w 4"/>
                <a:gd name="T101" fmla="*/ 5 h 2"/>
                <a:gd name="T102" fmla="*/ 0 w 4"/>
                <a:gd name="T103" fmla="*/ 5 h 2"/>
                <a:gd name="T104" fmla="*/ 0 w 4"/>
                <a:gd name="T105" fmla="*/ 5 h 2"/>
                <a:gd name="T106" fmla="*/ 0 w 4"/>
                <a:gd name="T107" fmla="*/ 5 h 2"/>
                <a:gd name="T108" fmla="*/ 0 w 4"/>
                <a:gd name="T109" fmla="*/ 5 h 2"/>
                <a:gd name="T110" fmla="*/ 0 w 4"/>
                <a:gd name="T111" fmla="*/ 5 h 2"/>
                <a:gd name="T112" fmla="*/ 0 w 4"/>
                <a:gd name="T113" fmla="*/ 5 h 2"/>
                <a:gd name="T114" fmla="*/ 0 w 4"/>
                <a:gd name="T115" fmla="*/ 5 h 2"/>
                <a:gd name="T116" fmla="*/ 0 w 4"/>
                <a:gd name="T117" fmla="*/ 5 h 2"/>
                <a:gd name="T118" fmla="*/ 0 w 4"/>
                <a:gd name="T119" fmla="*/ 5 h 2"/>
                <a:gd name="T120" fmla="*/ 0 w 4"/>
                <a:gd name="T121" fmla="*/ 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grpSp>
      <p:sp>
        <p:nvSpPr>
          <p:cNvPr id="51227" name="Freeform 41"/>
          <p:cNvSpPr>
            <a:spLocks/>
          </p:cNvSpPr>
          <p:nvPr/>
        </p:nvSpPr>
        <p:spPr bwMode="auto">
          <a:xfrm>
            <a:off x="3327400" y="2794000"/>
            <a:ext cx="619125" cy="727075"/>
          </a:xfrm>
          <a:custGeom>
            <a:avLst/>
            <a:gdLst>
              <a:gd name="T0" fmla="*/ 537661 w 76"/>
              <a:gd name="T1" fmla="*/ 727075 h 94"/>
              <a:gd name="T2" fmla="*/ 619125 w 76"/>
              <a:gd name="T3" fmla="*/ 208841 h 94"/>
              <a:gd name="T4" fmla="*/ 415465 w 76"/>
              <a:gd name="T5" fmla="*/ 177901 h 94"/>
              <a:gd name="T6" fmla="*/ 431758 w 76"/>
              <a:gd name="T7" fmla="*/ 46409 h 94"/>
              <a:gd name="T8" fmla="*/ 130342 w 76"/>
              <a:gd name="T9" fmla="*/ 0 h 94"/>
              <a:gd name="T10" fmla="*/ 0 w 76"/>
              <a:gd name="T11" fmla="*/ 649727 h 94"/>
              <a:gd name="T12" fmla="*/ 0 w 76"/>
              <a:gd name="T13" fmla="*/ 649727 h 94"/>
              <a:gd name="T14" fmla="*/ 537661 w 76"/>
              <a:gd name="T15" fmla="*/ 727075 h 94"/>
              <a:gd name="T16" fmla="*/ 537661 w 76"/>
              <a:gd name="T17" fmla="*/ 727075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1228" name="Freeform 42"/>
          <p:cNvSpPr>
            <a:spLocks/>
          </p:cNvSpPr>
          <p:nvPr/>
        </p:nvSpPr>
        <p:spPr bwMode="auto">
          <a:xfrm>
            <a:off x="2636838" y="1709738"/>
            <a:ext cx="730250" cy="511175"/>
          </a:xfrm>
          <a:custGeom>
            <a:avLst/>
            <a:gdLst>
              <a:gd name="T0" fmla="*/ 8114 w 90"/>
              <a:gd name="T1" fmla="*/ 309803 h 66"/>
              <a:gd name="T2" fmla="*/ 0 w 90"/>
              <a:gd name="T3" fmla="*/ 309803 h 66"/>
              <a:gd name="T4" fmla="*/ 8114 w 90"/>
              <a:gd name="T5" fmla="*/ 286568 h 66"/>
              <a:gd name="T6" fmla="*/ 8114 w 90"/>
              <a:gd name="T7" fmla="*/ 271078 h 66"/>
              <a:gd name="T8" fmla="*/ 8114 w 90"/>
              <a:gd name="T9" fmla="*/ 271078 h 66"/>
              <a:gd name="T10" fmla="*/ 16228 w 90"/>
              <a:gd name="T11" fmla="*/ 278823 h 66"/>
              <a:gd name="T12" fmla="*/ 8114 w 90"/>
              <a:gd name="T13" fmla="*/ 286568 h 66"/>
              <a:gd name="T14" fmla="*/ 24342 w 90"/>
              <a:gd name="T15" fmla="*/ 278823 h 66"/>
              <a:gd name="T16" fmla="*/ 24342 w 90"/>
              <a:gd name="T17" fmla="*/ 271078 h 66"/>
              <a:gd name="T18" fmla="*/ 24342 w 90"/>
              <a:gd name="T19" fmla="*/ 255588 h 66"/>
              <a:gd name="T20" fmla="*/ 16228 w 90"/>
              <a:gd name="T21" fmla="*/ 232352 h 66"/>
              <a:gd name="T22" fmla="*/ 24342 w 90"/>
              <a:gd name="T23" fmla="*/ 232352 h 66"/>
              <a:gd name="T24" fmla="*/ 40569 w 90"/>
              <a:gd name="T25" fmla="*/ 224607 h 66"/>
              <a:gd name="T26" fmla="*/ 32456 w 90"/>
              <a:gd name="T27" fmla="*/ 216862 h 66"/>
              <a:gd name="T28" fmla="*/ 24342 w 90"/>
              <a:gd name="T29" fmla="*/ 224607 h 66"/>
              <a:gd name="T30" fmla="*/ 24342 w 90"/>
              <a:gd name="T31" fmla="*/ 193627 h 66"/>
              <a:gd name="T32" fmla="*/ 24342 w 90"/>
              <a:gd name="T33" fmla="*/ 170392 h 66"/>
              <a:gd name="T34" fmla="*/ 24342 w 90"/>
              <a:gd name="T35" fmla="*/ 131666 h 66"/>
              <a:gd name="T36" fmla="*/ 16228 w 90"/>
              <a:gd name="T37" fmla="*/ 85196 h 66"/>
              <a:gd name="T38" fmla="*/ 16228 w 90"/>
              <a:gd name="T39" fmla="*/ 46470 h 66"/>
              <a:gd name="T40" fmla="*/ 89253 w 90"/>
              <a:gd name="T41" fmla="*/ 69706 h 66"/>
              <a:gd name="T42" fmla="*/ 154164 w 90"/>
              <a:gd name="T43" fmla="*/ 100686 h 66"/>
              <a:gd name="T44" fmla="*/ 186619 w 90"/>
              <a:gd name="T45" fmla="*/ 108431 h 66"/>
              <a:gd name="T46" fmla="*/ 194733 w 90"/>
              <a:gd name="T47" fmla="*/ 116176 h 66"/>
              <a:gd name="T48" fmla="*/ 194733 w 90"/>
              <a:gd name="T49" fmla="*/ 154902 h 66"/>
              <a:gd name="T50" fmla="*/ 178506 w 90"/>
              <a:gd name="T51" fmla="*/ 178137 h 66"/>
              <a:gd name="T52" fmla="*/ 178506 w 90"/>
              <a:gd name="T53" fmla="*/ 193627 h 66"/>
              <a:gd name="T54" fmla="*/ 178506 w 90"/>
              <a:gd name="T55" fmla="*/ 209117 h 66"/>
              <a:gd name="T56" fmla="*/ 186619 w 90"/>
              <a:gd name="T57" fmla="*/ 216862 h 66"/>
              <a:gd name="T58" fmla="*/ 202847 w 90"/>
              <a:gd name="T59" fmla="*/ 185882 h 66"/>
              <a:gd name="T60" fmla="*/ 219075 w 90"/>
              <a:gd name="T61" fmla="*/ 162647 h 66"/>
              <a:gd name="T62" fmla="*/ 235303 w 90"/>
              <a:gd name="T63" fmla="*/ 139411 h 66"/>
              <a:gd name="T64" fmla="*/ 210961 w 90"/>
              <a:gd name="T65" fmla="*/ 77451 h 66"/>
              <a:gd name="T66" fmla="*/ 219075 w 90"/>
              <a:gd name="T67" fmla="*/ 69706 h 66"/>
              <a:gd name="T68" fmla="*/ 235303 w 90"/>
              <a:gd name="T69" fmla="*/ 54216 h 66"/>
              <a:gd name="T70" fmla="*/ 219075 w 90"/>
              <a:gd name="T71" fmla="*/ 38725 h 66"/>
              <a:gd name="T72" fmla="*/ 219075 w 90"/>
              <a:gd name="T73" fmla="*/ 0 h 66"/>
              <a:gd name="T74" fmla="*/ 503061 w 90"/>
              <a:gd name="T75" fmla="*/ 69706 h 66"/>
              <a:gd name="T76" fmla="*/ 730250 w 90"/>
              <a:gd name="T77" fmla="*/ 123921 h 66"/>
              <a:gd name="T78" fmla="*/ 649111 w 90"/>
              <a:gd name="T79" fmla="*/ 456959 h 66"/>
              <a:gd name="T80" fmla="*/ 649111 w 90"/>
              <a:gd name="T81" fmla="*/ 464704 h 66"/>
              <a:gd name="T82" fmla="*/ 649111 w 90"/>
              <a:gd name="T83" fmla="*/ 472450 h 66"/>
              <a:gd name="T84" fmla="*/ 657225 w 90"/>
              <a:gd name="T85" fmla="*/ 487940 h 66"/>
              <a:gd name="T86" fmla="*/ 649111 w 90"/>
              <a:gd name="T87" fmla="*/ 495685 h 66"/>
              <a:gd name="T88" fmla="*/ 649111 w 90"/>
              <a:gd name="T89" fmla="*/ 511175 h 66"/>
              <a:gd name="T90" fmla="*/ 446264 w 90"/>
              <a:gd name="T91" fmla="*/ 472450 h 66"/>
              <a:gd name="T92" fmla="*/ 421922 w 90"/>
              <a:gd name="T93" fmla="*/ 472450 h 66"/>
              <a:gd name="T94" fmla="*/ 405694 w 90"/>
              <a:gd name="T95" fmla="*/ 464704 h 66"/>
              <a:gd name="T96" fmla="*/ 381353 w 90"/>
              <a:gd name="T97" fmla="*/ 472450 h 66"/>
              <a:gd name="T98" fmla="*/ 357011 w 90"/>
              <a:gd name="T99" fmla="*/ 464704 h 66"/>
              <a:gd name="T100" fmla="*/ 332669 w 90"/>
              <a:gd name="T101" fmla="*/ 472450 h 66"/>
              <a:gd name="T102" fmla="*/ 300214 w 90"/>
              <a:gd name="T103" fmla="*/ 464704 h 66"/>
              <a:gd name="T104" fmla="*/ 243417 w 90"/>
              <a:gd name="T105" fmla="*/ 464704 h 66"/>
              <a:gd name="T106" fmla="*/ 194733 w 90"/>
              <a:gd name="T107" fmla="*/ 449214 h 66"/>
              <a:gd name="T108" fmla="*/ 154164 w 90"/>
              <a:gd name="T109" fmla="*/ 449214 h 66"/>
              <a:gd name="T110" fmla="*/ 97367 w 90"/>
              <a:gd name="T111" fmla="*/ 433724 h 66"/>
              <a:gd name="T112" fmla="*/ 89253 w 90"/>
              <a:gd name="T113" fmla="*/ 387254 h 66"/>
              <a:gd name="T114" fmla="*/ 89253 w 90"/>
              <a:gd name="T115" fmla="*/ 364019 h 66"/>
              <a:gd name="T116" fmla="*/ 56797 w 90"/>
              <a:gd name="T117" fmla="*/ 340783 h 66"/>
              <a:gd name="T118" fmla="*/ 48683 w 90"/>
              <a:gd name="T119" fmla="*/ 333038 h 66"/>
              <a:gd name="T120" fmla="*/ 24342 w 90"/>
              <a:gd name="T121" fmla="*/ 325293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1229" name="Freeform 43"/>
          <p:cNvSpPr>
            <a:spLocks/>
          </p:cNvSpPr>
          <p:nvPr/>
        </p:nvSpPr>
        <p:spPr bwMode="auto">
          <a:xfrm>
            <a:off x="2439988" y="2035175"/>
            <a:ext cx="879475" cy="696913"/>
          </a:xfrm>
          <a:custGeom>
            <a:avLst/>
            <a:gdLst>
              <a:gd name="T0" fmla="*/ 0 w 108"/>
              <a:gd name="T1" fmla="*/ 518813 h 90"/>
              <a:gd name="T2" fmla="*/ 0 w 108"/>
              <a:gd name="T3" fmla="*/ 480096 h 90"/>
              <a:gd name="T4" fmla="*/ 8143 w 108"/>
              <a:gd name="T5" fmla="*/ 441378 h 90"/>
              <a:gd name="T6" fmla="*/ 16287 w 108"/>
              <a:gd name="T7" fmla="*/ 394917 h 90"/>
              <a:gd name="T8" fmla="*/ 24430 w 108"/>
              <a:gd name="T9" fmla="*/ 379430 h 90"/>
              <a:gd name="T10" fmla="*/ 40716 w 108"/>
              <a:gd name="T11" fmla="*/ 363943 h 90"/>
              <a:gd name="T12" fmla="*/ 40716 w 108"/>
              <a:gd name="T13" fmla="*/ 348457 h 90"/>
              <a:gd name="T14" fmla="*/ 81433 w 108"/>
              <a:gd name="T15" fmla="*/ 286509 h 90"/>
              <a:gd name="T16" fmla="*/ 130293 w 108"/>
              <a:gd name="T17" fmla="*/ 178100 h 90"/>
              <a:gd name="T18" fmla="*/ 162866 w 108"/>
              <a:gd name="T19" fmla="*/ 100665 h 90"/>
              <a:gd name="T20" fmla="*/ 195439 w 108"/>
              <a:gd name="T21" fmla="*/ 23230 h 90"/>
              <a:gd name="T22" fmla="*/ 195439 w 108"/>
              <a:gd name="T23" fmla="*/ 0 h 90"/>
              <a:gd name="T24" fmla="*/ 219869 w 108"/>
              <a:gd name="T25" fmla="*/ 0 h 90"/>
              <a:gd name="T26" fmla="*/ 244299 w 108"/>
              <a:gd name="T27" fmla="*/ 7743 h 90"/>
              <a:gd name="T28" fmla="*/ 252442 w 108"/>
              <a:gd name="T29" fmla="*/ 15487 h 90"/>
              <a:gd name="T30" fmla="*/ 285015 w 108"/>
              <a:gd name="T31" fmla="*/ 38717 h 90"/>
              <a:gd name="T32" fmla="*/ 285015 w 108"/>
              <a:gd name="T33" fmla="*/ 61948 h 90"/>
              <a:gd name="T34" fmla="*/ 293159 w 108"/>
              <a:gd name="T35" fmla="*/ 108409 h 90"/>
              <a:gd name="T36" fmla="*/ 350162 w 108"/>
              <a:gd name="T37" fmla="*/ 123896 h 90"/>
              <a:gd name="T38" fmla="*/ 390878 w 108"/>
              <a:gd name="T39" fmla="*/ 123896 h 90"/>
              <a:gd name="T40" fmla="*/ 439738 w 108"/>
              <a:gd name="T41" fmla="*/ 139383 h 90"/>
              <a:gd name="T42" fmla="*/ 496741 w 108"/>
              <a:gd name="T43" fmla="*/ 139383 h 90"/>
              <a:gd name="T44" fmla="*/ 529314 w 108"/>
              <a:gd name="T45" fmla="*/ 147126 h 90"/>
              <a:gd name="T46" fmla="*/ 553744 w 108"/>
              <a:gd name="T47" fmla="*/ 139383 h 90"/>
              <a:gd name="T48" fmla="*/ 578174 w 108"/>
              <a:gd name="T49" fmla="*/ 147126 h 90"/>
              <a:gd name="T50" fmla="*/ 602604 w 108"/>
              <a:gd name="T51" fmla="*/ 139383 h 90"/>
              <a:gd name="T52" fmla="*/ 618891 w 108"/>
              <a:gd name="T53" fmla="*/ 147126 h 90"/>
              <a:gd name="T54" fmla="*/ 643320 w 108"/>
              <a:gd name="T55" fmla="*/ 147126 h 90"/>
              <a:gd name="T56" fmla="*/ 846903 w 108"/>
              <a:gd name="T57" fmla="*/ 185843 h 90"/>
              <a:gd name="T58" fmla="*/ 855046 w 108"/>
              <a:gd name="T59" fmla="*/ 209074 h 90"/>
              <a:gd name="T60" fmla="*/ 879476 w 108"/>
              <a:gd name="T61" fmla="*/ 216817 h 90"/>
              <a:gd name="T62" fmla="*/ 830616 w 108"/>
              <a:gd name="T63" fmla="*/ 309739 h 90"/>
              <a:gd name="T64" fmla="*/ 822473 w 108"/>
              <a:gd name="T65" fmla="*/ 325226 h 90"/>
              <a:gd name="T66" fmla="*/ 798043 w 108"/>
              <a:gd name="T67" fmla="*/ 340713 h 90"/>
              <a:gd name="T68" fmla="*/ 765470 w 108"/>
              <a:gd name="T69" fmla="*/ 394917 h 90"/>
              <a:gd name="T70" fmla="*/ 789900 w 108"/>
              <a:gd name="T71" fmla="*/ 410404 h 90"/>
              <a:gd name="T72" fmla="*/ 789900 w 108"/>
              <a:gd name="T73" fmla="*/ 425891 h 90"/>
              <a:gd name="T74" fmla="*/ 781756 w 108"/>
              <a:gd name="T75" fmla="*/ 433635 h 90"/>
              <a:gd name="T76" fmla="*/ 773613 w 108"/>
              <a:gd name="T77" fmla="*/ 464609 h 90"/>
              <a:gd name="T78" fmla="*/ 423451 w 108"/>
              <a:gd name="T79" fmla="*/ 627222 h 90"/>
              <a:gd name="T80" fmla="*/ 8143 w 108"/>
              <a:gd name="T81" fmla="*/ 52655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000099"/>
          </a:solidFill>
          <a:ln w="12700" cmpd="sng">
            <a:solidFill>
              <a:schemeClr val="tx1"/>
            </a:solidFill>
            <a:prstDash val="solid"/>
            <a:round/>
            <a:headEnd/>
            <a:tailEnd/>
          </a:ln>
        </p:spPr>
        <p:txBody>
          <a:bodyPr/>
          <a:lstStyle/>
          <a:p>
            <a:endParaRPr lang="en-US"/>
          </a:p>
        </p:txBody>
      </p:sp>
      <p:sp>
        <p:nvSpPr>
          <p:cNvPr id="51230" name="Freeform 44"/>
          <p:cNvSpPr>
            <a:spLocks/>
          </p:cNvSpPr>
          <p:nvPr/>
        </p:nvSpPr>
        <p:spPr bwMode="auto">
          <a:xfrm>
            <a:off x="3157538" y="1833563"/>
            <a:ext cx="658812" cy="1006475"/>
          </a:xfrm>
          <a:custGeom>
            <a:avLst/>
            <a:gdLst>
              <a:gd name="T0" fmla="*/ 56934 w 81"/>
              <a:gd name="T1" fmla="*/ 665822 h 130"/>
              <a:gd name="T2" fmla="*/ 65068 w 81"/>
              <a:gd name="T3" fmla="*/ 634853 h 130"/>
              <a:gd name="T4" fmla="*/ 73201 w 81"/>
              <a:gd name="T5" fmla="*/ 627111 h 130"/>
              <a:gd name="T6" fmla="*/ 73201 w 81"/>
              <a:gd name="T7" fmla="*/ 611627 h 130"/>
              <a:gd name="T8" fmla="*/ 48801 w 81"/>
              <a:gd name="T9" fmla="*/ 596143 h 130"/>
              <a:gd name="T10" fmla="*/ 81335 w 81"/>
              <a:gd name="T11" fmla="*/ 541948 h 130"/>
              <a:gd name="T12" fmla="*/ 105735 w 81"/>
              <a:gd name="T13" fmla="*/ 526464 h 130"/>
              <a:gd name="T14" fmla="*/ 113869 w 81"/>
              <a:gd name="T15" fmla="*/ 510980 h 130"/>
              <a:gd name="T16" fmla="*/ 162670 w 81"/>
              <a:gd name="T17" fmla="*/ 418074 h 130"/>
              <a:gd name="T18" fmla="*/ 138269 w 81"/>
              <a:gd name="T19" fmla="*/ 410332 h 130"/>
              <a:gd name="T20" fmla="*/ 130136 w 81"/>
              <a:gd name="T21" fmla="*/ 387106 h 130"/>
              <a:gd name="T22" fmla="*/ 130136 w 81"/>
              <a:gd name="T23" fmla="*/ 363879 h 130"/>
              <a:gd name="T24" fmla="*/ 130136 w 81"/>
              <a:gd name="T25" fmla="*/ 348395 h 130"/>
              <a:gd name="T26" fmla="*/ 130136 w 81"/>
              <a:gd name="T27" fmla="*/ 332911 h 130"/>
              <a:gd name="T28" fmla="*/ 211471 w 81"/>
              <a:gd name="T29" fmla="*/ 0 h 130"/>
              <a:gd name="T30" fmla="*/ 276538 w 81"/>
              <a:gd name="T31" fmla="*/ 147100 h 130"/>
              <a:gd name="T32" fmla="*/ 292805 w 81"/>
              <a:gd name="T33" fmla="*/ 201295 h 130"/>
              <a:gd name="T34" fmla="*/ 284672 w 81"/>
              <a:gd name="T35" fmla="*/ 224521 h 130"/>
              <a:gd name="T36" fmla="*/ 300939 w 81"/>
              <a:gd name="T37" fmla="*/ 240006 h 130"/>
              <a:gd name="T38" fmla="*/ 341606 w 81"/>
              <a:gd name="T39" fmla="*/ 301942 h 130"/>
              <a:gd name="T40" fmla="*/ 349740 w 81"/>
              <a:gd name="T41" fmla="*/ 332911 h 130"/>
              <a:gd name="T42" fmla="*/ 366007 w 81"/>
              <a:gd name="T43" fmla="*/ 348395 h 130"/>
              <a:gd name="T44" fmla="*/ 398541 w 81"/>
              <a:gd name="T45" fmla="*/ 356137 h 130"/>
              <a:gd name="T46" fmla="*/ 374140 w 81"/>
              <a:gd name="T47" fmla="*/ 402590 h 130"/>
              <a:gd name="T48" fmla="*/ 366007 w 81"/>
              <a:gd name="T49" fmla="*/ 433558 h 130"/>
              <a:gd name="T50" fmla="*/ 366007 w 81"/>
              <a:gd name="T51" fmla="*/ 441300 h 130"/>
              <a:gd name="T52" fmla="*/ 349740 w 81"/>
              <a:gd name="T53" fmla="*/ 464527 h 130"/>
              <a:gd name="T54" fmla="*/ 349740 w 81"/>
              <a:gd name="T55" fmla="*/ 480011 h 130"/>
              <a:gd name="T56" fmla="*/ 374140 w 81"/>
              <a:gd name="T57" fmla="*/ 503238 h 130"/>
              <a:gd name="T58" fmla="*/ 406674 w 81"/>
              <a:gd name="T59" fmla="*/ 472269 h 130"/>
              <a:gd name="T60" fmla="*/ 414808 w 81"/>
              <a:gd name="T61" fmla="*/ 487753 h 130"/>
              <a:gd name="T62" fmla="*/ 422941 w 81"/>
              <a:gd name="T63" fmla="*/ 495495 h 130"/>
              <a:gd name="T64" fmla="*/ 422941 w 81"/>
              <a:gd name="T65" fmla="*/ 534206 h 130"/>
              <a:gd name="T66" fmla="*/ 439208 w 81"/>
              <a:gd name="T67" fmla="*/ 572917 h 130"/>
              <a:gd name="T68" fmla="*/ 431074 w 81"/>
              <a:gd name="T69" fmla="*/ 588401 h 130"/>
              <a:gd name="T70" fmla="*/ 455475 w 81"/>
              <a:gd name="T71" fmla="*/ 603885 h 130"/>
              <a:gd name="T72" fmla="*/ 463608 w 81"/>
              <a:gd name="T73" fmla="*/ 627111 h 130"/>
              <a:gd name="T74" fmla="*/ 463608 w 81"/>
              <a:gd name="T75" fmla="*/ 650338 h 130"/>
              <a:gd name="T76" fmla="*/ 479875 w 81"/>
              <a:gd name="T77" fmla="*/ 673564 h 130"/>
              <a:gd name="T78" fmla="*/ 496142 w 81"/>
              <a:gd name="T79" fmla="*/ 650338 h 130"/>
              <a:gd name="T80" fmla="*/ 528676 w 81"/>
              <a:gd name="T81" fmla="*/ 665822 h 130"/>
              <a:gd name="T82" fmla="*/ 544943 w 81"/>
              <a:gd name="T83" fmla="*/ 650338 h 130"/>
              <a:gd name="T84" fmla="*/ 577477 w 81"/>
              <a:gd name="T85" fmla="*/ 658080 h 130"/>
              <a:gd name="T86" fmla="*/ 593744 w 81"/>
              <a:gd name="T87" fmla="*/ 665822 h 130"/>
              <a:gd name="T88" fmla="*/ 618145 w 81"/>
              <a:gd name="T89" fmla="*/ 650338 h 130"/>
              <a:gd name="T90" fmla="*/ 642545 w 81"/>
              <a:gd name="T91" fmla="*/ 658080 h 130"/>
              <a:gd name="T92" fmla="*/ 658812 w 81"/>
              <a:gd name="T93" fmla="*/ 681306 h 130"/>
              <a:gd name="T94" fmla="*/ 601878 w 81"/>
              <a:gd name="T95" fmla="*/ 1006475 h 130"/>
              <a:gd name="T96" fmla="*/ 0 w 81"/>
              <a:gd name="T97" fmla="*/ 898085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000099"/>
          </a:solidFill>
          <a:ln w="12700" cmpd="sng">
            <a:solidFill>
              <a:schemeClr val="tx1"/>
            </a:solidFill>
            <a:prstDash val="solid"/>
            <a:round/>
            <a:headEnd/>
            <a:tailEnd/>
          </a:ln>
        </p:spPr>
        <p:txBody>
          <a:bodyPr/>
          <a:lstStyle/>
          <a:p>
            <a:endParaRPr lang="en-US"/>
          </a:p>
        </p:txBody>
      </p:sp>
      <p:sp>
        <p:nvSpPr>
          <p:cNvPr id="51231" name="Freeform 45"/>
          <p:cNvSpPr>
            <a:spLocks/>
          </p:cNvSpPr>
          <p:nvPr/>
        </p:nvSpPr>
        <p:spPr bwMode="auto">
          <a:xfrm>
            <a:off x="3433763" y="1857375"/>
            <a:ext cx="1122362" cy="673100"/>
          </a:xfrm>
          <a:custGeom>
            <a:avLst/>
            <a:gdLst>
              <a:gd name="T0" fmla="*/ 390387 w 138"/>
              <a:gd name="T1" fmla="*/ 595732 h 87"/>
              <a:gd name="T2" fmla="*/ 365988 w 138"/>
              <a:gd name="T3" fmla="*/ 649890 h 87"/>
              <a:gd name="T4" fmla="*/ 349721 w 138"/>
              <a:gd name="T5" fmla="*/ 618943 h 87"/>
              <a:gd name="T6" fmla="*/ 341588 w 138"/>
              <a:gd name="T7" fmla="*/ 642153 h 87"/>
              <a:gd name="T8" fmla="*/ 309056 w 138"/>
              <a:gd name="T9" fmla="*/ 642153 h 87"/>
              <a:gd name="T10" fmla="*/ 268391 w 138"/>
              <a:gd name="T11" fmla="*/ 634416 h 87"/>
              <a:gd name="T12" fmla="*/ 260258 w 138"/>
              <a:gd name="T13" fmla="*/ 634416 h 87"/>
              <a:gd name="T14" fmla="*/ 235859 w 138"/>
              <a:gd name="T15" fmla="*/ 634416 h 87"/>
              <a:gd name="T16" fmla="*/ 211459 w 138"/>
              <a:gd name="T17" fmla="*/ 634416 h 87"/>
              <a:gd name="T18" fmla="*/ 195193 w 138"/>
              <a:gd name="T19" fmla="*/ 642153 h 87"/>
              <a:gd name="T20" fmla="*/ 187060 w 138"/>
              <a:gd name="T21" fmla="*/ 618943 h 87"/>
              <a:gd name="T22" fmla="*/ 187060 w 138"/>
              <a:gd name="T23" fmla="*/ 595732 h 87"/>
              <a:gd name="T24" fmla="*/ 162661 w 138"/>
              <a:gd name="T25" fmla="*/ 580259 h 87"/>
              <a:gd name="T26" fmla="*/ 162661 w 138"/>
              <a:gd name="T27" fmla="*/ 557048 h 87"/>
              <a:gd name="T28" fmla="*/ 146395 w 138"/>
              <a:gd name="T29" fmla="*/ 533838 h 87"/>
              <a:gd name="T30" fmla="*/ 146395 w 138"/>
              <a:gd name="T31" fmla="*/ 487417 h 87"/>
              <a:gd name="T32" fmla="*/ 138262 w 138"/>
              <a:gd name="T33" fmla="*/ 464207 h 87"/>
              <a:gd name="T34" fmla="*/ 130129 w 138"/>
              <a:gd name="T35" fmla="*/ 456470 h 87"/>
              <a:gd name="T36" fmla="*/ 121996 w 138"/>
              <a:gd name="T37" fmla="*/ 456470 h 87"/>
              <a:gd name="T38" fmla="*/ 89464 w 138"/>
              <a:gd name="T39" fmla="*/ 479680 h 87"/>
              <a:gd name="T40" fmla="*/ 73198 w 138"/>
              <a:gd name="T41" fmla="*/ 448733 h 87"/>
              <a:gd name="T42" fmla="*/ 73198 w 138"/>
              <a:gd name="T43" fmla="*/ 433260 h 87"/>
              <a:gd name="T44" fmla="*/ 89464 w 138"/>
              <a:gd name="T45" fmla="*/ 410049 h 87"/>
              <a:gd name="T46" fmla="*/ 89464 w 138"/>
              <a:gd name="T47" fmla="*/ 386839 h 87"/>
              <a:gd name="T48" fmla="*/ 97597 w 138"/>
              <a:gd name="T49" fmla="*/ 371366 h 87"/>
              <a:gd name="T50" fmla="*/ 113863 w 138"/>
              <a:gd name="T51" fmla="*/ 324945 h 87"/>
              <a:gd name="T52" fmla="*/ 89464 w 138"/>
              <a:gd name="T53" fmla="*/ 309471 h 87"/>
              <a:gd name="T54" fmla="*/ 65064 w 138"/>
              <a:gd name="T55" fmla="*/ 293998 h 87"/>
              <a:gd name="T56" fmla="*/ 48798 w 138"/>
              <a:gd name="T57" fmla="*/ 239840 h 87"/>
              <a:gd name="T58" fmla="*/ 16266 w 138"/>
              <a:gd name="T59" fmla="*/ 208893 h 87"/>
              <a:gd name="T60" fmla="*/ 16266 w 138"/>
              <a:gd name="T61" fmla="*/ 193420 h 87"/>
              <a:gd name="T62" fmla="*/ 16266 w 138"/>
              <a:gd name="T63" fmla="*/ 154736 h 87"/>
              <a:gd name="T64" fmla="*/ 24399 w 138"/>
              <a:gd name="T65" fmla="*/ 0 h 87"/>
              <a:gd name="T66" fmla="*/ 398520 w 138"/>
              <a:gd name="T67" fmla="*/ 61894 h 87"/>
              <a:gd name="T68" fmla="*/ 1122362 w 138"/>
              <a:gd name="T69" fmla="*/ 146999 h 87"/>
              <a:gd name="T70" fmla="*/ 1073564 w 138"/>
              <a:gd name="T71" fmla="*/ 673100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1232" name="Freeform 46"/>
          <p:cNvSpPr>
            <a:spLocks/>
          </p:cNvSpPr>
          <p:nvPr/>
        </p:nvSpPr>
        <p:spPr bwMode="auto">
          <a:xfrm>
            <a:off x="2759075" y="2662238"/>
            <a:ext cx="698500" cy="1030287"/>
          </a:xfrm>
          <a:custGeom>
            <a:avLst/>
            <a:gdLst>
              <a:gd name="T0" fmla="*/ 105587 w 86"/>
              <a:gd name="T1" fmla="*/ 0 h 133"/>
              <a:gd name="T2" fmla="*/ 0 w 86"/>
              <a:gd name="T3" fmla="*/ 395072 h 133"/>
              <a:gd name="T4" fmla="*/ 454837 w 86"/>
              <a:gd name="T5" fmla="*/ 1030287 h 133"/>
              <a:gd name="T6" fmla="*/ 454837 w 86"/>
              <a:gd name="T7" fmla="*/ 1022540 h 133"/>
              <a:gd name="T8" fmla="*/ 454837 w 86"/>
              <a:gd name="T9" fmla="*/ 1014794 h 133"/>
              <a:gd name="T10" fmla="*/ 462959 w 86"/>
              <a:gd name="T11" fmla="*/ 983808 h 133"/>
              <a:gd name="T12" fmla="*/ 462959 w 86"/>
              <a:gd name="T13" fmla="*/ 976061 h 133"/>
              <a:gd name="T14" fmla="*/ 462959 w 86"/>
              <a:gd name="T15" fmla="*/ 914089 h 133"/>
              <a:gd name="T16" fmla="*/ 462959 w 86"/>
              <a:gd name="T17" fmla="*/ 890849 h 133"/>
              <a:gd name="T18" fmla="*/ 462959 w 86"/>
              <a:gd name="T19" fmla="*/ 883103 h 133"/>
              <a:gd name="T20" fmla="*/ 487326 w 86"/>
              <a:gd name="T21" fmla="*/ 883103 h 133"/>
              <a:gd name="T22" fmla="*/ 503570 w 86"/>
              <a:gd name="T23" fmla="*/ 883103 h 133"/>
              <a:gd name="T24" fmla="*/ 511692 w 86"/>
              <a:gd name="T25" fmla="*/ 890849 h 133"/>
              <a:gd name="T26" fmla="*/ 511692 w 86"/>
              <a:gd name="T27" fmla="*/ 898596 h 133"/>
              <a:gd name="T28" fmla="*/ 519814 w 86"/>
              <a:gd name="T29" fmla="*/ 906343 h 133"/>
              <a:gd name="T30" fmla="*/ 536058 w 86"/>
              <a:gd name="T31" fmla="*/ 906343 h 133"/>
              <a:gd name="T32" fmla="*/ 552302 w 86"/>
              <a:gd name="T33" fmla="*/ 852117 h 133"/>
              <a:gd name="T34" fmla="*/ 568547 w 86"/>
              <a:gd name="T35" fmla="*/ 782398 h 133"/>
              <a:gd name="T36" fmla="*/ 698500 w 86"/>
              <a:gd name="T37" fmla="*/ 131691 h 133"/>
              <a:gd name="T38" fmla="*/ 397983 w 86"/>
              <a:gd name="T39" fmla="*/ 69719 h 133"/>
              <a:gd name="T40" fmla="*/ 105587 w 86"/>
              <a:gd name="T41" fmla="*/ 0 h 133"/>
              <a:gd name="T42" fmla="*/ 10558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1233" name="Freeform 47"/>
          <p:cNvSpPr>
            <a:spLocks/>
          </p:cNvSpPr>
          <p:nvPr/>
        </p:nvSpPr>
        <p:spPr bwMode="auto">
          <a:xfrm>
            <a:off x="3124200" y="3444875"/>
            <a:ext cx="741363" cy="820738"/>
          </a:xfrm>
          <a:custGeom>
            <a:avLst/>
            <a:gdLst>
              <a:gd name="T0" fmla="*/ 635454 w 91"/>
              <a:gd name="T1" fmla="*/ 820738 h 106"/>
              <a:gd name="T2" fmla="*/ 741363 w 91"/>
              <a:gd name="T3" fmla="*/ 77428 h 106"/>
              <a:gd name="T4" fmla="*/ 203671 w 91"/>
              <a:gd name="T5" fmla="*/ 0 h 106"/>
              <a:gd name="T6" fmla="*/ 203671 w 91"/>
              <a:gd name="T7" fmla="*/ 0 h 106"/>
              <a:gd name="T8" fmla="*/ 187377 w 91"/>
              <a:gd name="T9" fmla="*/ 69685 h 106"/>
              <a:gd name="T10" fmla="*/ 171084 w 91"/>
              <a:gd name="T11" fmla="*/ 123885 h 106"/>
              <a:gd name="T12" fmla="*/ 154790 w 91"/>
              <a:gd name="T13" fmla="*/ 123885 h 106"/>
              <a:gd name="T14" fmla="*/ 146643 w 91"/>
              <a:gd name="T15" fmla="*/ 116142 h 106"/>
              <a:gd name="T16" fmla="*/ 146643 w 91"/>
              <a:gd name="T17" fmla="*/ 108399 h 106"/>
              <a:gd name="T18" fmla="*/ 138496 w 91"/>
              <a:gd name="T19" fmla="*/ 100657 h 106"/>
              <a:gd name="T20" fmla="*/ 122203 w 91"/>
              <a:gd name="T21" fmla="*/ 100657 h 106"/>
              <a:gd name="T22" fmla="*/ 97762 w 91"/>
              <a:gd name="T23" fmla="*/ 100657 h 106"/>
              <a:gd name="T24" fmla="*/ 97762 w 91"/>
              <a:gd name="T25" fmla="*/ 108399 h 106"/>
              <a:gd name="T26" fmla="*/ 97762 w 91"/>
              <a:gd name="T27" fmla="*/ 131628 h 106"/>
              <a:gd name="T28" fmla="*/ 97762 w 91"/>
              <a:gd name="T29" fmla="*/ 193570 h 106"/>
              <a:gd name="T30" fmla="*/ 97762 w 91"/>
              <a:gd name="T31" fmla="*/ 201313 h 106"/>
              <a:gd name="T32" fmla="*/ 89615 w 91"/>
              <a:gd name="T33" fmla="*/ 232284 h 106"/>
              <a:gd name="T34" fmla="*/ 89615 w 91"/>
              <a:gd name="T35" fmla="*/ 240027 h 106"/>
              <a:gd name="T36" fmla="*/ 89615 w 91"/>
              <a:gd name="T37" fmla="*/ 247770 h 106"/>
              <a:gd name="T38" fmla="*/ 89615 w 91"/>
              <a:gd name="T39" fmla="*/ 263256 h 106"/>
              <a:gd name="T40" fmla="*/ 89615 w 91"/>
              <a:gd name="T41" fmla="*/ 270998 h 106"/>
              <a:gd name="T42" fmla="*/ 89615 w 91"/>
              <a:gd name="T43" fmla="*/ 278741 h 106"/>
              <a:gd name="T44" fmla="*/ 97762 w 91"/>
              <a:gd name="T45" fmla="*/ 294227 h 106"/>
              <a:gd name="T46" fmla="*/ 97762 w 91"/>
              <a:gd name="T47" fmla="*/ 301970 h 106"/>
              <a:gd name="T48" fmla="*/ 97762 w 91"/>
              <a:gd name="T49" fmla="*/ 317455 h 106"/>
              <a:gd name="T50" fmla="*/ 105909 w 91"/>
              <a:gd name="T51" fmla="*/ 332941 h 106"/>
              <a:gd name="T52" fmla="*/ 105909 w 91"/>
              <a:gd name="T53" fmla="*/ 332941 h 106"/>
              <a:gd name="T54" fmla="*/ 114056 w 91"/>
              <a:gd name="T55" fmla="*/ 340684 h 106"/>
              <a:gd name="T56" fmla="*/ 122203 w 91"/>
              <a:gd name="T57" fmla="*/ 356169 h 106"/>
              <a:gd name="T58" fmla="*/ 114056 w 91"/>
              <a:gd name="T59" fmla="*/ 356169 h 106"/>
              <a:gd name="T60" fmla="*/ 114056 w 91"/>
              <a:gd name="T61" fmla="*/ 356169 h 106"/>
              <a:gd name="T62" fmla="*/ 97762 w 91"/>
              <a:gd name="T63" fmla="*/ 363912 h 106"/>
              <a:gd name="T64" fmla="*/ 81468 w 91"/>
              <a:gd name="T65" fmla="*/ 371655 h 106"/>
              <a:gd name="T66" fmla="*/ 73322 w 91"/>
              <a:gd name="T67" fmla="*/ 387141 h 106"/>
              <a:gd name="T68" fmla="*/ 57028 w 91"/>
              <a:gd name="T69" fmla="*/ 425855 h 106"/>
              <a:gd name="T70" fmla="*/ 40734 w 91"/>
              <a:gd name="T71" fmla="*/ 449083 h 106"/>
              <a:gd name="T72" fmla="*/ 24441 w 91"/>
              <a:gd name="T73" fmla="*/ 449083 h 106"/>
              <a:gd name="T74" fmla="*/ 24441 w 91"/>
              <a:gd name="T75" fmla="*/ 456826 h 106"/>
              <a:gd name="T76" fmla="*/ 32587 w 91"/>
              <a:gd name="T77" fmla="*/ 464569 h 106"/>
              <a:gd name="T78" fmla="*/ 24441 w 91"/>
              <a:gd name="T79" fmla="*/ 472311 h 106"/>
              <a:gd name="T80" fmla="*/ 24441 w 91"/>
              <a:gd name="T81" fmla="*/ 487797 h 106"/>
              <a:gd name="T82" fmla="*/ 24441 w 91"/>
              <a:gd name="T83" fmla="*/ 495540 h 106"/>
              <a:gd name="T84" fmla="*/ 40734 w 91"/>
              <a:gd name="T85" fmla="*/ 511026 h 106"/>
              <a:gd name="T86" fmla="*/ 48881 w 91"/>
              <a:gd name="T87" fmla="*/ 518768 h 106"/>
              <a:gd name="T88" fmla="*/ 40734 w 91"/>
              <a:gd name="T89" fmla="*/ 518768 h 106"/>
              <a:gd name="T90" fmla="*/ 40734 w 91"/>
              <a:gd name="T91" fmla="*/ 534254 h 106"/>
              <a:gd name="T92" fmla="*/ 32587 w 91"/>
              <a:gd name="T93" fmla="*/ 541997 h 106"/>
              <a:gd name="T94" fmla="*/ 24441 w 91"/>
              <a:gd name="T95" fmla="*/ 541997 h 106"/>
              <a:gd name="T96" fmla="*/ 8147 w 91"/>
              <a:gd name="T97" fmla="*/ 534254 h 106"/>
              <a:gd name="T98" fmla="*/ 0 w 91"/>
              <a:gd name="T99" fmla="*/ 565225 h 106"/>
              <a:gd name="T100" fmla="*/ 399195 w 91"/>
              <a:gd name="T101" fmla="*/ 789767 h 106"/>
              <a:gd name="T102" fmla="*/ 635454 w 91"/>
              <a:gd name="T103" fmla="*/ 820738 h 106"/>
              <a:gd name="T104" fmla="*/ 635454 w 91"/>
              <a:gd name="T105" fmla="*/ 820738 h 106"/>
              <a:gd name="T106" fmla="*/ 635454 w 91"/>
              <a:gd name="T107" fmla="*/ 820738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1234" name="Freeform 48"/>
          <p:cNvSpPr>
            <a:spLocks/>
          </p:cNvSpPr>
          <p:nvPr/>
        </p:nvSpPr>
        <p:spPr bwMode="auto">
          <a:xfrm>
            <a:off x="5183188" y="1981200"/>
            <a:ext cx="723900" cy="773113"/>
          </a:xfrm>
          <a:custGeom>
            <a:avLst/>
            <a:gdLst>
              <a:gd name="T0" fmla="*/ 65070 w 89"/>
              <a:gd name="T1" fmla="*/ 533448 h 100"/>
              <a:gd name="T2" fmla="*/ 32535 w 89"/>
              <a:gd name="T3" fmla="*/ 494792 h 100"/>
              <a:gd name="T4" fmla="*/ 56936 w 89"/>
              <a:gd name="T5" fmla="*/ 463868 h 100"/>
              <a:gd name="T6" fmla="*/ 56936 w 89"/>
              <a:gd name="T7" fmla="*/ 432943 h 100"/>
              <a:gd name="T8" fmla="*/ 40669 w 89"/>
              <a:gd name="T9" fmla="*/ 363363 h 100"/>
              <a:gd name="T10" fmla="*/ 40669 w 89"/>
              <a:gd name="T11" fmla="*/ 332439 h 100"/>
              <a:gd name="T12" fmla="*/ 32535 w 89"/>
              <a:gd name="T13" fmla="*/ 255127 h 100"/>
              <a:gd name="T14" fmla="*/ 16267 w 89"/>
              <a:gd name="T15" fmla="*/ 201009 h 100"/>
              <a:gd name="T16" fmla="*/ 0 w 89"/>
              <a:gd name="T17" fmla="*/ 123698 h 100"/>
              <a:gd name="T18" fmla="*/ 8134 w 89"/>
              <a:gd name="T19" fmla="*/ 92774 h 100"/>
              <a:gd name="T20" fmla="*/ 0 w 89"/>
              <a:gd name="T21" fmla="*/ 54118 h 100"/>
              <a:gd name="T22" fmla="*/ 187075 w 89"/>
              <a:gd name="T23" fmla="*/ 23193 h 100"/>
              <a:gd name="T24" fmla="*/ 203343 w 89"/>
              <a:gd name="T25" fmla="*/ 7731 h 100"/>
              <a:gd name="T26" fmla="*/ 227744 w 89"/>
              <a:gd name="T27" fmla="*/ 38656 h 100"/>
              <a:gd name="T28" fmla="*/ 227744 w 89"/>
              <a:gd name="T29" fmla="*/ 77311 h 100"/>
              <a:gd name="T30" fmla="*/ 260279 w 89"/>
              <a:gd name="T31" fmla="*/ 92774 h 100"/>
              <a:gd name="T32" fmla="*/ 276546 w 89"/>
              <a:gd name="T33" fmla="*/ 100505 h 100"/>
              <a:gd name="T34" fmla="*/ 309081 w 89"/>
              <a:gd name="T35" fmla="*/ 100505 h 100"/>
              <a:gd name="T36" fmla="*/ 317215 w 89"/>
              <a:gd name="T37" fmla="*/ 108236 h 100"/>
              <a:gd name="T38" fmla="*/ 349749 w 89"/>
              <a:gd name="T39" fmla="*/ 100505 h 100"/>
              <a:gd name="T40" fmla="*/ 414819 w 89"/>
              <a:gd name="T41" fmla="*/ 108236 h 100"/>
              <a:gd name="T42" fmla="*/ 422953 w 89"/>
              <a:gd name="T43" fmla="*/ 115967 h 100"/>
              <a:gd name="T44" fmla="*/ 431086 w 89"/>
              <a:gd name="T45" fmla="*/ 115967 h 100"/>
              <a:gd name="T46" fmla="*/ 439220 w 89"/>
              <a:gd name="T47" fmla="*/ 139160 h 100"/>
              <a:gd name="T48" fmla="*/ 463621 w 89"/>
              <a:gd name="T49" fmla="*/ 131429 h 100"/>
              <a:gd name="T50" fmla="*/ 479889 w 89"/>
              <a:gd name="T51" fmla="*/ 131429 h 100"/>
              <a:gd name="T52" fmla="*/ 504290 w 89"/>
              <a:gd name="T53" fmla="*/ 146891 h 100"/>
              <a:gd name="T54" fmla="*/ 520557 w 89"/>
              <a:gd name="T55" fmla="*/ 162354 h 100"/>
              <a:gd name="T56" fmla="*/ 553092 w 89"/>
              <a:gd name="T57" fmla="*/ 162354 h 100"/>
              <a:gd name="T58" fmla="*/ 593761 w 89"/>
              <a:gd name="T59" fmla="*/ 139160 h 100"/>
              <a:gd name="T60" fmla="*/ 658830 w 89"/>
              <a:gd name="T61" fmla="*/ 154623 h 100"/>
              <a:gd name="T62" fmla="*/ 675098 w 89"/>
              <a:gd name="T63" fmla="*/ 154623 h 100"/>
              <a:gd name="T64" fmla="*/ 699499 w 89"/>
              <a:gd name="T65" fmla="*/ 162354 h 100"/>
              <a:gd name="T66" fmla="*/ 707633 w 89"/>
              <a:gd name="T67" fmla="*/ 170085 h 100"/>
              <a:gd name="T68" fmla="*/ 658830 w 89"/>
              <a:gd name="T69" fmla="*/ 193278 h 100"/>
              <a:gd name="T70" fmla="*/ 634429 w 89"/>
              <a:gd name="T71" fmla="*/ 216472 h 100"/>
              <a:gd name="T72" fmla="*/ 593761 w 89"/>
              <a:gd name="T73" fmla="*/ 231934 h 100"/>
              <a:gd name="T74" fmla="*/ 479889 w 89"/>
              <a:gd name="T75" fmla="*/ 340170 h 100"/>
              <a:gd name="T76" fmla="*/ 463621 w 89"/>
              <a:gd name="T77" fmla="*/ 355632 h 100"/>
              <a:gd name="T78" fmla="*/ 463621 w 89"/>
              <a:gd name="T79" fmla="*/ 432943 h 100"/>
              <a:gd name="T80" fmla="*/ 422953 w 89"/>
              <a:gd name="T81" fmla="*/ 456137 h 100"/>
              <a:gd name="T82" fmla="*/ 422953 w 89"/>
              <a:gd name="T83" fmla="*/ 471599 h 100"/>
              <a:gd name="T84" fmla="*/ 422953 w 89"/>
              <a:gd name="T85" fmla="*/ 502524 h 100"/>
              <a:gd name="T86" fmla="*/ 431086 w 89"/>
              <a:gd name="T87" fmla="*/ 533448 h 100"/>
              <a:gd name="T88" fmla="*/ 422953 w 89"/>
              <a:gd name="T89" fmla="*/ 564373 h 100"/>
              <a:gd name="T90" fmla="*/ 431086 w 89"/>
              <a:gd name="T91" fmla="*/ 610759 h 100"/>
              <a:gd name="T92" fmla="*/ 447354 w 89"/>
              <a:gd name="T93" fmla="*/ 618490 h 100"/>
              <a:gd name="T94" fmla="*/ 471755 w 89"/>
              <a:gd name="T95" fmla="*/ 626222 h 100"/>
              <a:gd name="T96" fmla="*/ 479889 w 89"/>
              <a:gd name="T97" fmla="*/ 641684 h 100"/>
              <a:gd name="T98" fmla="*/ 520557 w 89"/>
              <a:gd name="T99" fmla="*/ 672608 h 100"/>
              <a:gd name="T100" fmla="*/ 585627 w 89"/>
              <a:gd name="T101" fmla="*/ 711264 h 100"/>
              <a:gd name="T102" fmla="*/ 585627 w 89"/>
              <a:gd name="T103" fmla="*/ 734457 h 100"/>
              <a:gd name="T104" fmla="*/ 65070 w 89"/>
              <a:gd name="T105" fmla="*/ 773113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1235" name="Freeform 49"/>
          <p:cNvSpPr>
            <a:spLocks/>
          </p:cNvSpPr>
          <p:nvPr/>
        </p:nvSpPr>
        <p:spPr bwMode="auto">
          <a:xfrm>
            <a:off x="5516563" y="4133850"/>
            <a:ext cx="625475" cy="511175"/>
          </a:xfrm>
          <a:custGeom>
            <a:avLst/>
            <a:gdLst>
              <a:gd name="T0" fmla="*/ 333045 w 77"/>
              <a:gd name="T1" fmla="*/ 7745 h 66"/>
              <a:gd name="T2" fmla="*/ 357414 w 77"/>
              <a:gd name="T3" fmla="*/ 77451 h 66"/>
              <a:gd name="T4" fmla="*/ 349291 w 77"/>
              <a:gd name="T5" fmla="*/ 100686 h 66"/>
              <a:gd name="T6" fmla="*/ 324922 w 77"/>
              <a:gd name="T7" fmla="*/ 170392 h 66"/>
              <a:gd name="T8" fmla="*/ 519875 w 77"/>
              <a:gd name="T9" fmla="*/ 255588 h 66"/>
              <a:gd name="T10" fmla="*/ 519875 w 77"/>
              <a:gd name="T11" fmla="*/ 309803 h 66"/>
              <a:gd name="T12" fmla="*/ 511752 w 77"/>
              <a:gd name="T13" fmla="*/ 348528 h 66"/>
              <a:gd name="T14" fmla="*/ 471137 w 77"/>
              <a:gd name="T15" fmla="*/ 340783 h 66"/>
              <a:gd name="T16" fmla="*/ 454891 w 77"/>
              <a:gd name="T17" fmla="*/ 379509 h 66"/>
              <a:gd name="T18" fmla="*/ 503629 w 77"/>
              <a:gd name="T19" fmla="*/ 371764 h 66"/>
              <a:gd name="T20" fmla="*/ 536121 w 77"/>
              <a:gd name="T21" fmla="*/ 364019 h 66"/>
              <a:gd name="T22" fmla="*/ 519875 w 77"/>
              <a:gd name="T23" fmla="*/ 379509 h 66"/>
              <a:gd name="T24" fmla="*/ 536121 w 77"/>
              <a:gd name="T25" fmla="*/ 394999 h 66"/>
              <a:gd name="T26" fmla="*/ 576737 w 77"/>
              <a:gd name="T27" fmla="*/ 364019 h 66"/>
              <a:gd name="T28" fmla="*/ 601106 w 77"/>
              <a:gd name="T29" fmla="*/ 371764 h 66"/>
              <a:gd name="T30" fmla="*/ 592983 w 77"/>
              <a:gd name="T31" fmla="*/ 394999 h 66"/>
              <a:gd name="T32" fmla="*/ 552368 w 77"/>
              <a:gd name="T33" fmla="*/ 433724 h 66"/>
              <a:gd name="T34" fmla="*/ 576737 w 77"/>
              <a:gd name="T35" fmla="*/ 464704 h 66"/>
              <a:gd name="T36" fmla="*/ 625475 w 77"/>
              <a:gd name="T37" fmla="*/ 503430 h 66"/>
              <a:gd name="T38" fmla="*/ 576737 w 77"/>
              <a:gd name="T39" fmla="*/ 487940 h 66"/>
              <a:gd name="T40" fmla="*/ 519875 w 77"/>
              <a:gd name="T41" fmla="*/ 456959 h 66"/>
              <a:gd name="T42" fmla="*/ 495506 w 77"/>
              <a:gd name="T43" fmla="*/ 480195 h 66"/>
              <a:gd name="T44" fmla="*/ 487383 w 77"/>
              <a:gd name="T45" fmla="*/ 503430 h 66"/>
              <a:gd name="T46" fmla="*/ 463014 w 77"/>
              <a:gd name="T47" fmla="*/ 487940 h 66"/>
              <a:gd name="T48" fmla="*/ 438645 w 77"/>
              <a:gd name="T49" fmla="*/ 487940 h 66"/>
              <a:gd name="T50" fmla="*/ 398030 w 77"/>
              <a:gd name="T51" fmla="*/ 495685 h 66"/>
              <a:gd name="T52" fmla="*/ 333045 w 77"/>
              <a:gd name="T53" fmla="*/ 456959 h 66"/>
              <a:gd name="T54" fmla="*/ 308676 w 77"/>
              <a:gd name="T55" fmla="*/ 441469 h 66"/>
              <a:gd name="T56" fmla="*/ 300553 w 77"/>
              <a:gd name="T57" fmla="*/ 433724 h 66"/>
              <a:gd name="T58" fmla="*/ 276184 w 77"/>
              <a:gd name="T59" fmla="*/ 425979 h 66"/>
              <a:gd name="T60" fmla="*/ 268061 w 77"/>
              <a:gd name="T61" fmla="*/ 418234 h 66"/>
              <a:gd name="T62" fmla="*/ 251815 w 77"/>
              <a:gd name="T63" fmla="*/ 449214 h 66"/>
              <a:gd name="T64" fmla="*/ 121846 w 77"/>
              <a:gd name="T65" fmla="*/ 433724 h 66"/>
              <a:gd name="T66" fmla="*/ 32492 w 77"/>
              <a:gd name="T67" fmla="*/ 425979 h 66"/>
              <a:gd name="T68" fmla="*/ 40615 w 77"/>
              <a:gd name="T69" fmla="*/ 410489 h 66"/>
              <a:gd name="T70" fmla="*/ 48738 w 77"/>
              <a:gd name="T71" fmla="*/ 356273 h 66"/>
              <a:gd name="T72" fmla="*/ 48738 w 77"/>
              <a:gd name="T73" fmla="*/ 325293 h 66"/>
              <a:gd name="T74" fmla="*/ 73107 w 77"/>
              <a:gd name="T75" fmla="*/ 286568 h 66"/>
              <a:gd name="T76" fmla="*/ 56861 w 77"/>
              <a:gd name="T77" fmla="*/ 232352 h 66"/>
              <a:gd name="T78" fmla="*/ 48738 w 77"/>
              <a:gd name="T79" fmla="*/ 216862 h 66"/>
              <a:gd name="T80" fmla="*/ 32492 w 77"/>
              <a:gd name="T81" fmla="*/ 193627 h 66"/>
              <a:gd name="T82" fmla="*/ 8123 w 77"/>
              <a:gd name="T83" fmla="*/ 147156 h 66"/>
              <a:gd name="T84" fmla="*/ 0 w 77"/>
              <a:gd name="T85" fmla="*/ 7745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1236" name="Freeform 50"/>
          <p:cNvSpPr>
            <a:spLocks/>
          </p:cNvSpPr>
          <p:nvPr/>
        </p:nvSpPr>
        <p:spPr bwMode="auto">
          <a:xfrm>
            <a:off x="5768975" y="2855913"/>
            <a:ext cx="439738" cy="735012"/>
          </a:xfrm>
          <a:custGeom>
            <a:avLst/>
            <a:gdLst>
              <a:gd name="T0" fmla="*/ 73290 w 54"/>
              <a:gd name="T1" fmla="*/ 15474 h 95"/>
              <a:gd name="T2" fmla="*/ 97720 w 54"/>
              <a:gd name="T3" fmla="*/ 38685 h 95"/>
              <a:gd name="T4" fmla="*/ 122149 w 54"/>
              <a:gd name="T5" fmla="*/ 61896 h 95"/>
              <a:gd name="T6" fmla="*/ 122149 w 54"/>
              <a:gd name="T7" fmla="*/ 92844 h 95"/>
              <a:gd name="T8" fmla="*/ 114006 w 54"/>
              <a:gd name="T9" fmla="*/ 116055 h 95"/>
              <a:gd name="T10" fmla="*/ 89576 w 54"/>
              <a:gd name="T11" fmla="*/ 147002 h 95"/>
              <a:gd name="T12" fmla="*/ 73290 w 54"/>
              <a:gd name="T13" fmla="*/ 154739 h 95"/>
              <a:gd name="T14" fmla="*/ 40716 w 54"/>
              <a:gd name="T15" fmla="*/ 162476 h 95"/>
              <a:gd name="T16" fmla="*/ 32573 w 54"/>
              <a:gd name="T17" fmla="*/ 185687 h 95"/>
              <a:gd name="T18" fmla="*/ 48860 w 54"/>
              <a:gd name="T19" fmla="*/ 208898 h 95"/>
              <a:gd name="T20" fmla="*/ 32573 w 54"/>
              <a:gd name="T21" fmla="*/ 263057 h 95"/>
              <a:gd name="T22" fmla="*/ 8143 w 54"/>
              <a:gd name="T23" fmla="*/ 278531 h 95"/>
              <a:gd name="T24" fmla="*/ 0 w 54"/>
              <a:gd name="T25" fmla="*/ 301742 h 95"/>
              <a:gd name="T26" fmla="*/ 0 w 54"/>
              <a:gd name="T27" fmla="*/ 317216 h 95"/>
              <a:gd name="T28" fmla="*/ 8143 w 54"/>
              <a:gd name="T29" fmla="*/ 371374 h 95"/>
              <a:gd name="T30" fmla="*/ 40716 w 54"/>
              <a:gd name="T31" fmla="*/ 410059 h 95"/>
              <a:gd name="T32" fmla="*/ 81433 w 54"/>
              <a:gd name="T33" fmla="*/ 441007 h 95"/>
              <a:gd name="T34" fmla="*/ 105863 w 54"/>
              <a:gd name="T35" fmla="*/ 495166 h 95"/>
              <a:gd name="T36" fmla="*/ 122149 w 54"/>
              <a:gd name="T37" fmla="*/ 479692 h 95"/>
              <a:gd name="T38" fmla="*/ 154723 w 54"/>
              <a:gd name="T39" fmla="*/ 502903 h 95"/>
              <a:gd name="T40" fmla="*/ 154723 w 54"/>
              <a:gd name="T41" fmla="*/ 533851 h 95"/>
              <a:gd name="T42" fmla="*/ 130293 w 54"/>
              <a:gd name="T43" fmla="*/ 564799 h 95"/>
              <a:gd name="T44" fmla="*/ 154723 w 54"/>
              <a:gd name="T45" fmla="*/ 603484 h 95"/>
              <a:gd name="T46" fmla="*/ 195439 w 54"/>
              <a:gd name="T47" fmla="*/ 626694 h 95"/>
              <a:gd name="T48" fmla="*/ 236156 w 54"/>
              <a:gd name="T49" fmla="*/ 673116 h 95"/>
              <a:gd name="T50" fmla="*/ 244299 w 54"/>
              <a:gd name="T51" fmla="*/ 688590 h 95"/>
              <a:gd name="T52" fmla="*/ 236156 w 54"/>
              <a:gd name="T53" fmla="*/ 704064 h 95"/>
              <a:gd name="T54" fmla="*/ 260586 w 54"/>
              <a:gd name="T55" fmla="*/ 735012 h 95"/>
              <a:gd name="T56" fmla="*/ 268729 w 54"/>
              <a:gd name="T57" fmla="*/ 727275 h 95"/>
              <a:gd name="T58" fmla="*/ 276872 w 54"/>
              <a:gd name="T59" fmla="*/ 711801 h 95"/>
              <a:gd name="T60" fmla="*/ 309445 w 54"/>
              <a:gd name="T61" fmla="*/ 704064 h 95"/>
              <a:gd name="T62" fmla="*/ 342018 w 54"/>
              <a:gd name="T63" fmla="*/ 719538 h 95"/>
              <a:gd name="T64" fmla="*/ 350162 w 54"/>
              <a:gd name="T65" fmla="*/ 688590 h 95"/>
              <a:gd name="T66" fmla="*/ 358305 w 54"/>
              <a:gd name="T67" fmla="*/ 673116 h 95"/>
              <a:gd name="T68" fmla="*/ 390878 w 54"/>
              <a:gd name="T69" fmla="*/ 657642 h 95"/>
              <a:gd name="T70" fmla="*/ 382735 w 54"/>
              <a:gd name="T71" fmla="*/ 642168 h 95"/>
              <a:gd name="T72" fmla="*/ 382735 w 54"/>
              <a:gd name="T73" fmla="*/ 626694 h 95"/>
              <a:gd name="T74" fmla="*/ 390878 w 54"/>
              <a:gd name="T75" fmla="*/ 618958 h 95"/>
              <a:gd name="T76" fmla="*/ 390878 w 54"/>
              <a:gd name="T77" fmla="*/ 611221 h 95"/>
              <a:gd name="T78" fmla="*/ 390878 w 54"/>
              <a:gd name="T79" fmla="*/ 564799 h 95"/>
              <a:gd name="T80" fmla="*/ 423451 w 54"/>
              <a:gd name="T81" fmla="*/ 526114 h 95"/>
              <a:gd name="T82" fmla="*/ 439738 w 54"/>
              <a:gd name="T83" fmla="*/ 495166 h 95"/>
              <a:gd name="T84" fmla="*/ 423451 w 54"/>
              <a:gd name="T85" fmla="*/ 441007 h 95"/>
              <a:gd name="T86" fmla="*/ 423451 w 54"/>
              <a:gd name="T87" fmla="*/ 417796 h 95"/>
              <a:gd name="T88" fmla="*/ 399022 w 54"/>
              <a:gd name="T89" fmla="*/ 100581 h 95"/>
              <a:gd name="T90" fmla="*/ 390878 w 54"/>
              <a:gd name="T91" fmla="*/ 85107 h 95"/>
              <a:gd name="T92" fmla="*/ 374592 w 54"/>
              <a:gd name="T93" fmla="*/ 46422 h 95"/>
              <a:gd name="T94" fmla="*/ 358305 w 54"/>
              <a:gd name="T95" fmla="*/ 23211 h 95"/>
              <a:gd name="T96" fmla="*/ 358305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51237" name="Group 51"/>
          <p:cNvGrpSpPr>
            <a:grpSpLocks/>
          </p:cNvGrpSpPr>
          <p:nvPr/>
        </p:nvGrpSpPr>
        <p:grpSpPr bwMode="auto">
          <a:xfrm>
            <a:off x="5824538" y="2197100"/>
            <a:ext cx="830262" cy="742950"/>
            <a:chOff x="3562" y="1636"/>
            <a:chExt cx="497" cy="468"/>
          </a:xfrm>
        </p:grpSpPr>
        <p:sp>
          <p:nvSpPr>
            <p:cNvPr id="51270" name="Freeform 52"/>
            <p:cNvSpPr>
              <a:spLocks/>
            </p:cNvSpPr>
            <p:nvPr/>
          </p:nvSpPr>
          <p:spPr bwMode="auto">
            <a:xfrm>
              <a:off x="3806" y="1758"/>
              <a:ext cx="253" cy="346"/>
            </a:xfrm>
            <a:custGeom>
              <a:avLst/>
              <a:gdLst>
                <a:gd name="T0" fmla="*/ 127 w 52"/>
                <a:gd name="T1" fmla="*/ 331 h 71"/>
                <a:gd name="T2" fmla="*/ 209 w 52"/>
                <a:gd name="T3" fmla="*/ 327 h 71"/>
                <a:gd name="T4" fmla="*/ 219 w 52"/>
                <a:gd name="T5" fmla="*/ 302 h 71"/>
                <a:gd name="T6" fmla="*/ 219 w 52"/>
                <a:gd name="T7" fmla="*/ 283 h 71"/>
                <a:gd name="T8" fmla="*/ 234 w 52"/>
                <a:gd name="T9" fmla="*/ 268 h 71"/>
                <a:gd name="T10" fmla="*/ 238 w 52"/>
                <a:gd name="T11" fmla="*/ 253 h 71"/>
                <a:gd name="T12" fmla="*/ 243 w 52"/>
                <a:gd name="T13" fmla="*/ 244 h 71"/>
                <a:gd name="T14" fmla="*/ 248 w 52"/>
                <a:gd name="T15" fmla="*/ 249 h 71"/>
                <a:gd name="T16" fmla="*/ 253 w 52"/>
                <a:gd name="T17" fmla="*/ 244 h 71"/>
                <a:gd name="T18" fmla="*/ 253 w 52"/>
                <a:gd name="T19" fmla="*/ 224 h 71"/>
                <a:gd name="T20" fmla="*/ 248 w 52"/>
                <a:gd name="T21" fmla="*/ 205 h 71"/>
                <a:gd name="T22" fmla="*/ 229 w 52"/>
                <a:gd name="T23" fmla="*/ 136 h 71"/>
                <a:gd name="T24" fmla="*/ 204 w 52"/>
                <a:gd name="T25" fmla="*/ 136 h 71"/>
                <a:gd name="T26" fmla="*/ 175 w 52"/>
                <a:gd name="T27" fmla="*/ 175 h 71"/>
                <a:gd name="T28" fmla="*/ 170 w 52"/>
                <a:gd name="T29" fmla="*/ 171 h 71"/>
                <a:gd name="T30" fmla="*/ 161 w 52"/>
                <a:gd name="T31" fmla="*/ 166 h 71"/>
                <a:gd name="T32" fmla="*/ 161 w 52"/>
                <a:gd name="T33" fmla="*/ 146 h 71"/>
                <a:gd name="T34" fmla="*/ 175 w 52"/>
                <a:gd name="T35" fmla="*/ 136 h 71"/>
                <a:gd name="T36" fmla="*/ 175 w 52"/>
                <a:gd name="T37" fmla="*/ 127 h 71"/>
                <a:gd name="T38" fmla="*/ 185 w 52"/>
                <a:gd name="T39" fmla="*/ 117 h 71"/>
                <a:gd name="T40" fmla="*/ 185 w 52"/>
                <a:gd name="T41" fmla="*/ 83 h 71"/>
                <a:gd name="T42" fmla="*/ 180 w 52"/>
                <a:gd name="T43" fmla="*/ 68 h 71"/>
                <a:gd name="T44" fmla="*/ 170 w 52"/>
                <a:gd name="T45" fmla="*/ 58 h 71"/>
                <a:gd name="T46" fmla="*/ 180 w 52"/>
                <a:gd name="T47" fmla="*/ 49 h 71"/>
                <a:gd name="T48" fmla="*/ 175 w 52"/>
                <a:gd name="T49" fmla="*/ 34 h 71"/>
                <a:gd name="T50" fmla="*/ 146 w 52"/>
                <a:gd name="T51" fmla="*/ 19 h 71"/>
                <a:gd name="T52" fmla="*/ 127 w 52"/>
                <a:gd name="T53" fmla="*/ 10 h 71"/>
                <a:gd name="T54" fmla="*/ 102 w 52"/>
                <a:gd name="T55" fmla="*/ 5 h 71"/>
                <a:gd name="T56" fmla="*/ 88 w 52"/>
                <a:gd name="T57" fmla="*/ 5 h 71"/>
                <a:gd name="T58" fmla="*/ 73 w 52"/>
                <a:gd name="T59" fmla="*/ 15 h 71"/>
                <a:gd name="T60" fmla="*/ 73 w 52"/>
                <a:gd name="T61" fmla="*/ 29 h 71"/>
                <a:gd name="T62" fmla="*/ 78 w 52"/>
                <a:gd name="T63" fmla="*/ 34 h 71"/>
                <a:gd name="T64" fmla="*/ 73 w 52"/>
                <a:gd name="T65" fmla="*/ 39 h 71"/>
                <a:gd name="T66" fmla="*/ 63 w 52"/>
                <a:gd name="T67" fmla="*/ 49 h 71"/>
                <a:gd name="T68" fmla="*/ 58 w 52"/>
                <a:gd name="T69" fmla="*/ 63 h 71"/>
                <a:gd name="T70" fmla="*/ 58 w 52"/>
                <a:gd name="T71" fmla="*/ 83 h 71"/>
                <a:gd name="T72" fmla="*/ 49 w 52"/>
                <a:gd name="T73" fmla="*/ 78 h 71"/>
                <a:gd name="T74" fmla="*/ 49 w 52"/>
                <a:gd name="T75" fmla="*/ 63 h 71"/>
                <a:gd name="T76" fmla="*/ 49 w 52"/>
                <a:gd name="T77" fmla="*/ 54 h 71"/>
                <a:gd name="T78" fmla="*/ 39 w 52"/>
                <a:gd name="T79" fmla="*/ 63 h 71"/>
                <a:gd name="T80" fmla="*/ 39 w 52"/>
                <a:gd name="T81" fmla="*/ 78 h 71"/>
                <a:gd name="T82" fmla="*/ 24 w 52"/>
                <a:gd name="T83" fmla="*/ 83 h 71"/>
                <a:gd name="T84" fmla="*/ 19 w 52"/>
                <a:gd name="T85" fmla="*/ 93 h 71"/>
                <a:gd name="T86" fmla="*/ 15 w 52"/>
                <a:gd name="T87" fmla="*/ 112 h 71"/>
                <a:gd name="T88" fmla="*/ 10 w 52"/>
                <a:gd name="T89" fmla="*/ 136 h 71"/>
                <a:gd name="T90" fmla="*/ 5 w 52"/>
                <a:gd name="T91" fmla="*/ 156 h 71"/>
                <a:gd name="T92" fmla="*/ 10 w 52"/>
                <a:gd name="T93" fmla="*/ 180 h 71"/>
                <a:gd name="T94" fmla="*/ 10 w 52"/>
                <a:gd name="T95" fmla="*/ 200 h 71"/>
                <a:gd name="T96" fmla="*/ 29 w 52"/>
                <a:gd name="T97" fmla="*/ 244 h 71"/>
                <a:gd name="T98" fmla="*/ 34 w 52"/>
                <a:gd name="T99" fmla="*/ 268 h 71"/>
                <a:gd name="T100" fmla="*/ 34 w 52"/>
                <a:gd name="T101" fmla="*/ 273 h 71"/>
                <a:gd name="T102" fmla="*/ 29 w 52"/>
                <a:gd name="T103" fmla="*/ 302 h 71"/>
                <a:gd name="T104" fmla="*/ 10 w 52"/>
                <a:gd name="T105" fmla="*/ 336 h 71"/>
                <a:gd name="T106" fmla="*/ 0 w 52"/>
                <a:gd name="T107" fmla="*/ 34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1271" name="Freeform 53"/>
            <p:cNvSpPr>
              <a:spLocks/>
            </p:cNvSpPr>
            <p:nvPr/>
          </p:nvSpPr>
          <p:spPr bwMode="auto">
            <a:xfrm>
              <a:off x="3562" y="1636"/>
              <a:ext cx="405" cy="200"/>
            </a:xfrm>
            <a:custGeom>
              <a:avLst/>
              <a:gdLst>
                <a:gd name="T0" fmla="*/ 20 w 83"/>
                <a:gd name="T1" fmla="*/ 78 h 41"/>
                <a:gd name="T2" fmla="*/ 39 w 83"/>
                <a:gd name="T3" fmla="*/ 63 h 41"/>
                <a:gd name="T4" fmla="*/ 98 w 83"/>
                <a:gd name="T5" fmla="*/ 29 h 41"/>
                <a:gd name="T6" fmla="*/ 127 w 83"/>
                <a:gd name="T7" fmla="*/ 5 h 41"/>
                <a:gd name="T8" fmla="*/ 151 w 83"/>
                <a:gd name="T9" fmla="*/ 5 h 41"/>
                <a:gd name="T10" fmla="*/ 137 w 83"/>
                <a:gd name="T11" fmla="*/ 20 h 41"/>
                <a:gd name="T12" fmla="*/ 112 w 83"/>
                <a:gd name="T13" fmla="*/ 44 h 41"/>
                <a:gd name="T14" fmla="*/ 112 w 83"/>
                <a:gd name="T15" fmla="*/ 59 h 41"/>
                <a:gd name="T16" fmla="*/ 137 w 83"/>
                <a:gd name="T17" fmla="*/ 49 h 41"/>
                <a:gd name="T18" fmla="*/ 190 w 83"/>
                <a:gd name="T19" fmla="*/ 73 h 41"/>
                <a:gd name="T20" fmla="*/ 210 w 83"/>
                <a:gd name="T21" fmla="*/ 78 h 41"/>
                <a:gd name="T22" fmla="*/ 215 w 83"/>
                <a:gd name="T23" fmla="*/ 83 h 41"/>
                <a:gd name="T24" fmla="*/ 239 w 83"/>
                <a:gd name="T25" fmla="*/ 63 h 41"/>
                <a:gd name="T26" fmla="*/ 312 w 83"/>
                <a:gd name="T27" fmla="*/ 39 h 41"/>
                <a:gd name="T28" fmla="*/ 307 w 83"/>
                <a:gd name="T29" fmla="*/ 54 h 41"/>
                <a:gd name="T30" fmla="*/ 322 w 83"/>
                <a:gd name="T31" fmla="*/ 68 h 41"/>
                <a:gd name="T32" fmla="*/ 351 w 83"/>
                <a:gd name="T33" fmla="*/ 63 h 41"/>
                <a:gd name="T34" fmla="*/ 371 w 83"/>
                <a:gd name="T35" fmla="*/ 88 h 41"/>
                <a:gd name="T36" fmla="*/ 400 w 83"/>
                <a:gd name="T37" fmla="*/ 93 h 41"/>
                <a:gd name="T38" fmla="*/ 400 w 83"/>
                <a:gd name="T39" fmla="*/ 102 h 41"/>
                <a:gd name="T40" fmla="*/ 385 w 83"/>
                <a:gd name="T41" fmla="*/ 102 h 41"/>
                <a:gd name="T42" fmla="*/ 366 w 83"/>
                <a:gd name="T43" fmla="*/ 102 h 41"/>
                <a:gd name="T44" fmla="*/ 337 w 83"/>
                <a:gd name="T45" fmla="*/ 102 h 41"/>
                <a:gd name="T46" fmla="*/ 337 w 83"/>
                <a:gd name="T47" fmla="*/ 117 h 41"/>
                <a:gd name="T48" fmla="*/ 303 w 83"/>
                <a:gd name="T49" fmla="*/ 102 h 41"/>
                <a:gd name="T50" fmla="*/ 278 w 83"/>
                <a:gd name="T51" fmla="*/ 112 h 41"/>
                <a:gd name="T52" fmla="*/ 268 w 83"/>
                <a:gd name="T53" fmla="*/ 122 h 41"/>
                <a:gd name="T54" fmla="*/ 244 w 83"/>
                <a:gd name="T55" fmla="*/ 122 h 41"/>
                <a:gd name="T56" fmla="*/ 224 w 83"/>
                <a:gd name="T57" fmla="*/ 146 h 41"/>
                <a:gd name="T58" fmla="*/ 229 w 83"/>
                <a:gd name="T59" fmla="*/ 137 h 41"/>
                <a:gd name="T60" fmla="*/ 215 w 83"/>
                <a:gd name="T61" fmla="*/ 137 h 41"/>
                <a:gd name="T62" fmla="*/ 205 w 83"/>
                <a:gd name="T63" fmla="*/ 132 h 41"/>
                <a:gd name="T64" fmla="*/ 195 w 83"/>
                <a:gd name="T65" fmla="*/ 156 h 41"/>
                <a:gd name="T66" fmla="*/ 176 w 83"/>
                <a:gd name="T67" fmla="*/ 185 h 41"/>
                <a:gd name="T68" fmla="*/ 166 w 83"/>
                <a:gd name="T69" fmla="*/ 190 h 41"/>
                <a:gd name="T70" fmla="*/ 171 w 83"/>
                <a:gd name="T71" fmla="*/ 176 h 41"/>
                <a:gd name="T72" fmla="*/ 156 w 83"/>
                <a:gd name="T73" fmla="*/ 176 h 41"/>
                <a:gd name="T74" fmla="*/ 146 w 83"/>
                <a:gd name="T75" fmla="*/ 141 h 41"/>
                <a:gd name="T76" fmla="*/ 142 w 83"/>
                <a:gd name="T77" fmla="*/ 137 h 41"/>
                <a:gd name="T78" fmla="*/ 112 w 83"/>
                <a:gd name="T79" fmla="*/ 127 h 41"/>
                <a:gd name="T80" fmla="*/ 107 w 83"/>
                <a:gd name="T81" fmla="*/ 127 h 41"/>
                <a:gd name="T82" fmla="*/ 78 w 83"/>
                <a:gd name="T83" fmla="*/ 117 h 41"/>
                <a:gd name="T84" fmla="*/ 20 w 83"/>
                <a:gd name="T85" fmla="*/ 93 h 41"/>
                <a:gd name="T86" fmla="*/ 0 w 83"/>
                <a:gd name="T87" fmla="*/ 83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FFC66D"/>
            </a:solidFill>
            <a:ln w="12700" cmpd="sng">
              <a:solidFill>
                <a:schemeClr val="tx1"/>
              </a:solidFill>
              <a:prstDash val="solid"/>
              <a:round/>
              <a:headEnd/>
              <a:tailEnd/>
            </a:ln>
          </p:spPr>
          <p:txBody>
            <a:bodyPr/>
            <a:lstStyle/>
            <a:p>
              <a:endParaRPr lang="en-US"/>
            </a:p>
          </p:txBody>
        </p:sp>
      </p:grpSp>
      <p:sp>
        <p:nvSpPr>
          <p:cNvPr id="51238" name="Freeform 54"/>
          <p:cNvSpPr>
            <a:spLocks/>
          </p:cNvSpPr>
          <p:nvPr/>
        </p:nvSpPr>
        <p:spPr bwMode="auto">
          <a:xfrm>
            <a:off x="6159500" y="2917825"/>
            <a:ext cx="327025" cy="557213"/>
          </a:xfrm>
          <a:custGeom>
            <a:avLst/>
            <a:gdLst>
              <a:gd name="T0" fmla="*/ 8176 w 40"/>
              <a:gd name="T1" fmla="*/ 38695 h 72"/>
              <a:gd name="T2" fmla="*/ 32703 w 40"/>
              <a:gd name="T3" fmla="*/ 348258 h 72"/>
              <a:gd name="T4" fmla="*/ 32703 w 40"/>
              <a:gd name="T5" fmla="*/ 355997 h 72"/>
              <a:gd name="T6" fmla="*/ 32703 w 40"/>
              <a:gd name="T7" fmla="*/ 363736 h 72"/>
              <a:gd name="T8" fmla="*/ 32703 w 40"/>
              <a:gd name="T9" fmla="*/ 379214 h 72"/>
              <a:gd name="T10" fmla="*/ 40878 w 40"/>
              <a:gd name="T11" fmla="*/ 402432 h 72"/>
              <a:gd name="T12" fmla="*/ 49054 w 40"/>
              <a:gd name="T13" fmla="*/ 433388 h 72"/>
              <a:gd name="T14" fmla="*/ 32703 w 40"/>
              <a:gd name="T15" fmla="*/ 456605 h 72"/>
              <a:gd name="T16" fmla="*/ 32703 w 40"/>
              <a:gd name="T17" fmla="*/ 464344 h 72"/>
              <a:gd name="T18" fmla="*/ 16351 w 40"/>
              <a:gd name="T19" fmla="*/ 487561 h 72"/>
              <a:gd name="T20" fmla="*/ 0 w 40"/>
              <a:gd name="T21" fmla="*/ 503040 h 72"/>
              <a:gd name="T22" fmla="*/ 0 w 40"/>
              <a:gd name="T23" fmla="*/ 526257 h 72"/>
              <a:gd name="T24" fmla="*/ 0 w 40"/>
              <a:gd name="T25" fmla="*/ 549474 h 72"/>
              <a:gd name="T26" fmla="*/ 0 w 40"/>
              <a:gd name="T27" fmla="*/ 549474 h 72"/>
              <a:gd name="T28" fmla="*/ 0 w 40"/>
              <a:gd name="T29" fmla="*/ 557213 h 72"/>
              <a:gd name="T30" fmla="*/ 0 w 40"/>
              <a:gd name="T31" fmla="*/ 557213 h 72"/>
              <a:gd name="T32" fmla="*/ 8176 w 40"/>
              <a:gd name="T33" fmla="*/ 557213 h 72"/>
              <a:gd name="T34" fmla="*/ 16351 w 40"/>
              <a:gd name="T35" fmla="*/ 557213 h 72"/>
              <a:gd name="T36" fmla="*/ 16351 w 40"/>
              <a:gd name="T37" fmla="*/ 549474 h 72"/>
              <a:gd name="T38" fmla="*/ 16351 w 40"/>
              <a:gd name="T39" fmla="*/ 541735 h 72"/>
              <a:gd name="T40" fmla="*/ 40878 w 40"/>
              <a:gd name="T41" fmla="*/ 541735 h 72"/>
              <a:gd name="T42" fmla="*/ 65405 w 40"/>
              <a:gd name="T43" fmla="*/ 533996 h 72"/>
              <a:gd name="T44" fmla="*/ 98107 w 40"/>
              <a:gd name="T45" fmla="*/ 549474 h 72"/>
              <a:gd name="T46" fmla="*/ 98107 w 40"/>
              <a:gd name="T47" fmla="*/ 549474 h 72"/>
              <a:gd name="T48" fmla="*/ 106283 w 40"/>
              <a:gd name="T49" fmla="*/ 549474 h 72"/>
              <a:gd name="T50" fmla="*/ 114459 w 40"/>
              <a:gd name="T51" fmla="*/ 526257 h 72"/>
              <a:gd name="T52" fmla="*/ 130810 w 40"/>
              <a:gd name="T53" fmla="*/ 526257 h 72"/>
              <a:gd name="T54" fmla="*/ 138986 w 40"/>
              <a:gd name="T55" fmla="*/ 533996 h 72"/>
              <a:gd name="T56" fmla="*/ 147161 w 40"/>
              <a:gd name="T57" fmla="*/ 541735 h 72"/>
              <a:gd name="T58" fmla="*/ 155337 w 40"/>
              <a:gd name="T59" fmla="*/ 533996 h 72"/>
              <a:gd name="T60" fmla="*/ 163513 w 40"/>
              <a:gd name="T61" fmla="*/ 503040 h 72"/>
              <a:gd name="T62" fmla="*/ 171688 w 40"/>
              <a:gd name="T63" fmla="*/ 495300 h 72"/>
              <a:gd name="T64" fmla="*/ 179864 w 40"/>
              <a:gd name="T65" fmla="*/ 495300 h 72"/>
              <a:gd name="T66" fmla="*/ 196215 w 40"/>
              <a:gd name="T67" fmla="*/ 510779 h 72"/>
              <a:gd name="T68" fmla="*/ 220742 w 40"/>
              <a:gd name="T69" fmla="*/ 510779 h 72"/>
              <a:gd name="T70" fmla="*/ 228917 w 40"/>
              <a:gd name="T71" fmla="*/ 487561 h 72"/>
              <a:gd name="T72" fmla="*/ 269796 w 40"/>
              <a:gd name="T73" fmla="*/ 433388 h 72"/>
              <a:gd name="T74" fmla="*/ 269796 w 40"/>
              <a:gd name="T75" fmla="*/ 410171 h 72"/>
              <a:gd name="T76" fmla="*/ 277971 w 40"/>
              <a:gd name="T77" fmla="*/ 410171 h 72"/>
              <a:gd name="T78" fmla="*/ 302498 w 40"/>
              <a:gd name="T79" fmla="*/ 410171 h 72"/>
              <a:gd name="T80" fmla="*/ 310674 w 40"/>
              <a:gd name="T81" fmla="*/ 402432 h 72"/>
              <a:gd name="T82" fmla="*/ 327025 w 40"/>
              <a:gd name="T83" fmla="*/ 394692 h 72"/>
              <a:gd name="T84" fmla="*/ 327025 w 40"/>
              <a:gd name="T85" fmla="*/ 386953 h 72"/>
              <a:gd name="T86" fmla="*/ 327025 w 40"/>
              <a:gd name="T87" fmla="*/ 363736 h 72"/>
              <a:gd name="T88" fmla="*/ 327025 w 40"/>
              <a:gd name="T89" fmla="*/ 363736 h 72"/>
              <a:gd name="T90" fmla="*/ 327025 w 40"/>
              <a:gd name="T91" fmla="*/ 348258 h 72"/>
              <a:gd name="T92" fmla="*/ 286147 w 40"/>
              <a:gd name="T93" fmla="*/ 7739 h 72"/>
              <a:gd name="T94" fmla="*/ 286147 w 40"/>
              <a:gd name="T95" fmla="*/ 0 h 72"/>
              <a:gd name="T96" fmla="*/ 73581 w 40"/>
              <a:gd name="T97" fmla="*/ 23217 h 72"/>
              <a:gd name="T98" fmla="*/ 65405 w 40"/>
              <a:gd name="T99" fmla="*/ 30956 h 72"/>
              <a:gd name="T100" fmla="*/ 49054 w 40"/>
              <a:gd name="T101" fmla="*/ 38695 h 72"/>
              <a:gd name="T102" fmla="*/ 40878 w 40"/>
              <a:gd name="T103" fmla="*/ 46434 h 72"/>
              <a:gd name="T104" fmla="*/ 24527 w 40"/>
              <a:gd name="T105" fmla="*/ 46434 h 72"/>
              <a:gd name="T106" fmla="*/ 8176 w 40"/>
              <a:gd name="T107" fmla="*/ 38695 h 72"/>
              <a:gd name="T108" fmla="*/ 8176 w 40"/>
              <a:gd name="T109" fmla="*/ 38695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1239" name="Freeform 55"/>
          <p:cNvSpPr>
            <a:spLocks/>
          </p:cNvSpPr>
          <p:nvPr/>
        </p:nvSpPr>
        <p:spPr bwMode="auto">
          <a:xfrm>
            <a:off x="5818188" y="3846513"/>
            <a:ext cx="381000" cy="642937"/>
          </a:xfrm>
          <a:custGeom>
            <a:avLst/>
            <a:gdLst>
              <a:gd name="T0" fmla="*/ 356681 w 47"/>
              <a:gd name="T1" fmla="*/ 0 h 83"/>
              <a:gd name="T2" fmla="*/ 121596 w 47"/>
              <a:gd name="T3" fmla="*/ 15492 h 83"/>
              <a:gd name="T4" fmla="*/ 121596 w 47"/>
              <a:gd name="T5" fmla="*/ 23239 h 83"/>
              <a:gd name="T6" fmla="*/ 97277 w 47"/>
              <a:gd name="T7" fmla="*/ 38731 h 83"/>
              <a:gd name="T8" fmla="*/ 97277 w 47"/>
              <a:gd name="T9" fmla="*/ 61970 h 83"/>
              <a:gd name="T10" fmla="*/ 97277 w 47"/>
              <a:gd name="T11" fmla="*/ 85209 h 83"/>
              <a:gd name="T12" fmla="*/ 89170 w 47"/>
              <a:gd name="T13" fmla="*/ 92955 h 83"/>
              <a:gd name="T14" fmla="*/ 72957 w 47"/>
              <a:gd name="T15" fmla="*/ 108447 h 83"/>
              <a:gd name="T16" fmla="*/ 56745 w 47"/>
              <a:gd name="T17" fmla="*/ 123940 h 83"/>
              <a:gd name="T18" fmla="*/ 48638 w 47"/>
              <a:gd name="T19" fmla="*/ 131686 h 83"/>
              <a:gd name="T20" fmla="*/ 48638 w 47"/>
              <a:gd name="T21" fmla="*/ 147178 h 83"/>
              <a:gd name="T22" fmla="*/ 40532 w 47"/>
              <a:gd name="T23" fmla="*/ 162671 h 83"/>
              <a:gd name="T24" fmla="*/ 40532 w 47"/>
              <a:gd name="T25" fmla="*/ 170417 h 83"/>
              <a:gd name="T26" fmla="*/ 32426 w 47"/>
              <a:gd name="T27" fmla="*/ 193656 h 83"/>
              <a:gd name="T28" fmla="*/ 24319 w 47"/>
              <a:gd name="T29" fmla="*/ 209148 h 83"/>
              <a:gd name="T30" fmla="*/ 32426 w 47"/>
              <a:gd name="T31" fmla="*/ 232387 h 83"/>
              <a:gd name="T32" fmla="*/ 40532 w 47"/>
              <a:gd name="T33" fmla="*/ 240133 h 83"/>
              <a:gd name="T34" fmla="*/ 40532 w 47"/>
              <a:gd name="T35" fmla="*/ 255626 h 83"/>
              <a:gd name="T36" fmla="*/ 40532 w 47"/>
              <a:gd name="T37" fmla="*/ 255626 h 83"/>
              <a:gd name="T38" fmla="*/ 40532 w 47"/>
              <a:gd name="T39" fmla="*/ 263372 h 83"/>
              <a:gd name="T40" fmla="*/ 40532 w 47"/>
              <a:gd name="T41" fmla="*/ 263372 h 83"/>
              <a:gd name="T42" fmla="*/ 32426 w 47"/>
              <a:gd name="T43" fmla="*/ 278864 h 83"/>
              <a:gd name="T44" fmla="*/ 40532 w 47"/>
              <a:gd name="T45" fmla="*/ 286610 h 83"/>
              <a:gd name="T46" fmla="*/ 32426 w 47"/>
              <a:gd name="T47" fmla="*/ 294357 h 83"/>
              <a:gd name="T48" fmla="*/ 48638 w 47"/>
              <a:gd name="T49" fmla="*/ 325342 h 83"/>
              <a:gd name="T50" fmla="*/ 48638 w 47"/>
              <a:gd name="T51" fmla="*/ 348580 h 83"/>
              <a:gd name="T52" fmla="*/ 56745 w 47"/>
              <a:gd name="T53" fmla="*/ 364073 h 83"/>
              <a:gd name="T54" fmla="*/ 64851 w 47"/>
              <a:gd name="T55" fmla="*/ 371819 h 83"/>
              <a:gd name="T56" fmla="*/ 64851 w 47"/>
              <a:gd name="T57" fmla="*/ 379565 h 83"/>
              <a:gd name="T58" fmla="*/ 48638 w 47"/>
              <a:gd name="T59" fmla="*/ 387311 h 83"/>
              <a:gd name="T60" fmla="*/ 48638 w 47"/>
              <a:gd name="T61" fmla="*/ 395058 h 83"/>
              <a:gd name="T62" fmla="*/ 40532 w 47"/>
              <a:gd name="T63" fmla="*/ 418296 h 83"/>
              <a:gd name="T64" fmla="*/ 24319 w 47"/>
              <a:gd name="T65" fmla="*/ 457027 h 83"/>
              <a:gd name="T66" fmla="*/ 0 w 47"/>
              <a:gd name="T67" fmla="*/ 511251 h 83"/>
              <a:gd name="T68" fmla="*/ 0 w 47"/>
              <a:gd name="T69" fmla="*/ 549982 h 83"/>
              <a:gd name="T70" fmla="*/ 218872 w 47"/>
              <a:gd name="T71" fmla="*/ 542236 h 83"/>
              <a:gd name="T72" fmla="*/ 218872 w 47"/>
              <a:gd name="T73" fmla="*/ 549982 h 83"/>
              <a:gd name="T74" fmla="*/ 210766 w 47"/>
              <a:gd name="T75" fmla="*/ 565475 h 83"/>
              <a:gd name="T76" fmla="*/ 218872 w 47"/>
              <a:gd name="T77" fmla="*/ 596460 h 83"/>
              <a:gd name="T78" fmla="*/ 235085 w 47"/>
              <a:gd name="T79" fmla="*/ 619698 h 83"/>
              <a:gd name="T80" fmla="*/ 243191 w 47"/>
              <a:gd name="T81" fmla="*/ 642937 h 83"/>
              <a:gd name="T82" fmla="*/ 259404 w 47"/>
              <a:gd name="T83" fmla="*/ 642937 h 83"/>
              <a:gd name="T84" fmla="*/ 283723 w 47"/>
              <a:gd name="T85" fmla="*/ 627445 h 83"/>
              <a:gd name="T86" fmla="*/ 332362 w 47"/>
              <a:gd name="T87" fmla="*/ 611952 h 83"/>
              <a:gd name="T88" fmla="*/ 348574 w 47"/>
              <a:gd name="T89" fmla="*/ 611952 h 83"/>
              <a:gd name="T90" fmla="*/ 364787 w 47"/>
              <a:gd name="T91" fmla="*/ 604206 h 83"/>
              <a:gd name="T92" fmla="*/ 372894 w 47"/>
              <a:gd name="T93" fmla="*/ 611952 h 83"/>
              <a:gd name="T94" fmla="*/ 381000 w 47"/>
              <a:gd name="T95" fmla="*/ 619698 h 83"/>
              <a:gd name="T96" fmla="*/ 381000 w 47"/>
              <a:gd name="T97" fmla="*/ 611952 h 83"/>
              <a:gd name="T98" fmla="*/ 356681 w 47"/>
              <a:gd name="T99" fmla="*/ 418296 h 83"/>
              <a:gd name="T100" fmla="*/ 356681 w 47"/>
              <a:gd name="T101" fmla="*/ 402804 h 83"/>
              <a:gd name="T102" fmla="*/ 364787 w 47"/>
              <a:gd name="T103" fmla="*/ 15492 h 83"/>
              <a:gd name="T104" fmla="*/ 356681 w 47"/>
              <a:gd name="T105" fmla="*/ 0 h 83"/>
              <a:gd name="T106" fmla="*/ 356681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1240" name="Freeform 56"/>
          <p:cNvSpPr>
            <a:spLocks/>
          </p:cNvSpPr>
          <p:nvPr/>
        </p:nvSpPr>
        <p:spPr bwMode="auto">
          <a:xfrm>
            <a:off x="6877050" y="2732088"/>
            <a:ext cx="641350" cy="395287"/>
          </a:xfrm>
          <a:custGeom>
            <a:avLst/>
            <a:gdLst>
              <a:gd name="T0" fmla="*/ 154249 w 79"/>
              <a:gd name="T1" fmla="*/ 379786 h 51"/>
              <a:gd name="T2" fmla="*/ 446509 w 79"/>
              <a:gd name="T3" fmla="*/ 325530 h 51"/>
              <a:gd name="T4" fmla="*/ 535811 w 79"/>
              <a:gd name="T5" fmla="*/ 310029 h 51"/>
              <a:gd name="T6" fmla="*/ 543930 w 79"/>
              <a:gd name="T7" fmla="*/ 310029 h 51"/>
              <a:gd name="T8" fmla="*/ 543930 w 79"/>
              <a:gd name="T9" fmla="*/ 302278 h 51"/>
              <a:gd name="T10" fmla="*/ 543930 w 79"/>
              <a:gd name="T11" fmla="*/ 294528 h 51"/>
              <a:gd name="T12" fmla="*/ 552048 w 79"/>
              <a:gd name="T13" fmla="*/ 286777 h 51"/>
              <a:gd name="T14" fmla="*/ 568285 w 79"/>
              <a:gd name="T15" fmla="*/ 286777 h 51"/>
              <a:gd name="T16" fmla="*/ 576403 w 79"/>
              <a:gd name="T17" fmla="*/ 286777 h 51"/>
              <a:gd name="T18" fmla="*/ 600758 w 79"/>
              <a:gd name="T19" fmla="*/ 271275 h 51"/>
              <a:gd name="T20" fmla="*/ 600758 w 79"/>
              <a:gd name="T21" fmla="*/ 255774 h 51"/>
              <a:gd name="T22" fmla="*/ 625113 w 79"/>
              <a:gd name="T23" fmla="*/ 240272 h 51"/>
              <a:gd name="T24" fmla="*/ 641350 w 79"/>
              <a:gd name="T25" fmla="*/ 232522 h 51"/>
              <a:gd name="T26" fmla="*/ 641350 w 79"/>
              <a:gd name="T27" fmla="*/ 224771 h 51"/>
              <a:gd name="T28" fmla="*/ 625113 w 79"/>
              <a:gd name="T29" fmla="*/ 217020 h 51"/>
              <a:gd name="T30" fmla="*/ 616995 w 79"/>
              <a:gd name="T31" fmla="*/ 209270 h 51"/>
              <a:gd name="T32" fmla="*/ 608877 w 79"/>
              <a:gd name="T33" fmla="*/ 209270 h 51"/>
              <a:gd name="T34" fmla="*/ 608877 w 79"/>
              <a:gd name="T35" fmla="*/ 201519 h 51"/>
              <a:gd name="T36" fmla="*/ 592640 w 79"/>
              <a:gd name="T37" fmla="*/ 201519 h 51"/>
              <a:gd name="T38" fmla="*/ 592640 w 79"/>
              <a:gd name="T39" fmla="*/ 186017 h 51"/>
              <a:gd name="T40" fmla="*/ 576403 w 79"/>
              <a:gd name="T41" fmla="*/ 186017 h 51"/>
              <a:gd name="T42" fmla="*/ 576403 w 79"/>
              <a:gd name="T43" fmla="*/ 178267 h 51"/>
              <a:gd name="T44" fmla="*/ 576403 w 79"/>
              <a:gd name="T45" fmla="*/ 155015 h 51"/>
              <a:gd name="T46" fmla="*/ 584522 w 79"/>
              <a:gd name="T47" fmla="*/ 155015 h 51"/>
              <a:gd name="T48" fmla="*/ 576403 w 79"/>
              <a:gd name="T49" fmla="*/ 139513 h 51"/>
              <a:gd name="T50" fmla="*/ 568285 w 79"/>
              <a:gd name="T51" fmla="*/ 131762 h 51"/>
              <a:gd name="T52" fmla="*/ 568285 w 79"/>
              <a:gd name="T53" fmla="*/ 131762 h 51"/>
              <a:gd name="T54" fmla="*/ 576403 w 79"/>
              <a:gd name="T55" fmla="*/ 124012 h 51"/>
              <a:gd name="T56" fmla="*/ 584522 w 79"/>
              <a:gd name="T57" fmla="*/ 116261 h 51"/>
              <a:gd name="T58" fmla="*/ 592640 w 79"/>
              <a:gd name="T59" fmla="*/ 93009 h 51"/>
              <a:gd name="T60" fmla="*/ 592640 w 79"/>
              <a:gd name="T61" fmla="*/ 85258 h 51"/>
              <a:gd name="T62" fmla="*/ 600758 w 79"/>
              <a:gd name="T63" fmla="*/ 77507 h 51"/>
              <a:gd name="T64" fmla="*/ 600758 w 79"/>
              <a:gd name="T65" fmla="*/ 69757 h 51"/>
              <a:gd name="T66" fmla="*/ 592640 w 79"/>
              <a:gd name="T67" fmla="*/ 69757 h 51"/>
              <a:gd name="T68" fmla="*/ 568285 w 79"/>
              <a:gd name="T69" fmla="*/ 62006 h 51"/>
              <a:gd name="T70" fmla="*/ 568285 w 79"/>
              <a:gd name="T71" fmla="*/ 62006 h 51"/>
              <a:gd name="T72" fmla="*/ 560166 w 79"/>
              <a:gd name="T73" fmla="*/ 54255 h 51"/>
              <a:gd name="T74" fmla="*/ 560166 w 79"/>
              <a:gd name="T75" fmla="*/ 46504 h 51"/>
              <a:gd name="T76" fmla="*/ 543930 w 79"/>
              <a:gd name="T77" fmla="*/ 23252 h 51"/>
              <a:gd name="T78" fmla="*/ 535811 w 79"/>
              <a:gd name="T79" fmla="*/ 23252 h 51"/>
              <a:gd name="T80" fmla="*/ 535811 w 79"/>
              <a:gd name="T81" fmla="*/ 15501 h 51"/>
              <a:gd name="T82" fmla="*/ 527693 w 79"/>
              <a:gd name="T83" fmla="*/ 15501 h 51"/>
              <a:gd name="T84" fmla="*/ 527693 w 79"/>
              <a:gd name="T85" fmla="*/ 15501 h 51"/>
              <a:gd name="T86" fmla="*/ 527693 w 79"/>
              <a:gd name="T87" fmla="*/ 7751 h 51"/>
              <a:gd name="T88" fmla="*/ 519575 w 79"/>
              <a:gd name="T89" fmla="*/ 0 h 51"/>
              <a:gd name="T90" fmla="*/ 73065 w 79"/>
              <a:gd name="T91" fmla="*/ 85258 h 51"/>
              <a:gd name="T92" fmla="*/ 64947 w 79"/>
              <a:gd name="T93" fmla="*/ 54255 h 51"/>
              <a:gd name="T94" fmla="*/ 40592 w 79"/>
              <a:gd name="T95" fmla="*/ 77507 h 51"/>
              <a:gd name="T96" fmla="*/ 40592 w 79"/>
              <a:gd name="T97" fmla="*/ 77507 h 51"/>
              <a:gd name="T98" fmla="*/ 32473 w 79"/>
              <a:gd name="T99" fmla="*/ 69757 h 51"/>
              <a:gd name="T100" fmla="*/ 32473 w 79"/>
              <a:gd name="T101" fmla="*/ 69757 h 51"/>
              <a:gd name="T102" fmla="*/ 24355 w 79"/>
              <a:gd name="T103" fmla="*/ 85258 h 51"/>
              <a:gd name="T104" fmla="*/ 8118 w 79"/>
              <a:gd name="T105" fmla="*/ 100759 h 51"/>
              <a:gd name="T106" fmla="*/ 0 w 79"/>
              <a:gd name="T107" fmla="*/ 108510 h 51"/>
              <a:gd name="T108" fmla="*/ 32473 w 79"/>
              <a:gd name="T109" fmla="*/ 279026 h 51"/>
              <a:gd name="T110" fmla="*/ 48710 w 79"/>
              <a:gd name="T111" fmla="*/ 395287 h 51"/>
              <a:gd name="T112" fmla="*/ 154249 w 79"/>
              <a:gd name="T113" fmla="*/ 379786 h 51"/>
              <a:gd name="T114" fmla="*/ 154249 w 79"/>
              <a:gd name="T115" fmla="*/ 379786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1241" name="Freeform 57"/>
          <p:cNvSpPr>
            <a:spLocks/>
          </p:cNvSpPr>
          <p:nvPr/>
        </p:nvSpPr>
        <p:spPr bwMode="auto">
          <a:xfrm>
            <a:off x="6664325" y="3127375"/>
            <a:ext cx="830263" cy="455613"/>
          </a:xfrm>
          <a:custGeom>
            <a:avLst/>
            <a:gdLst>
              <a:gd name="T0" fmla="*/ 252335 w 102"/>
              <a:gd name="T1" fmla="*/ 424724 h 59"/>
              <a:gd name="T2" fmla="*/ 211636 w 102"/>
              <a:gd name="T3" fmla="*/ 432446 h 59"/>
              <a:gd name="T4" fmla="*/ 179077 w 102"/>
              <a:gd name="T5" fmla="*/ 432446 h 59"/>
              <a:gd name="T6" fmla="*/ 40699 w 102"/>
              <a:gd name="T7" fmla="*/ 432446 h 59"/>
              <a:gd name="T8" fmla="*/ 73259 w 102"/>
              <a:gd name="T9" fmla="*/ 401557 h 59"/>
              <a:gd name="T10" fmla="*/ 81398 w 102"/>
              <a:gd name="T11" fmla="*/ 378390 h 59"/>
              <a:gd name="T12" fmla="*/ 154657 w 102"/>
              <a:gd name="T13" fmla="*/ 308890 h 59"/>
              <a:gd name="T14" fmla="*/ 170937 w 102"/>
              <a:gd name="T15" fmla="*/ 339779 h 59"/>
              <a:gd name="T16" fmla="*/ 219776 w 102"/>
              <a:gd name="T17" fmla="*/ 339779 h 59"/>
              <a:gd name="T18" fmla="*/ 236055 w 102"/>
              <a:gd name="T19" fmla="*/ 332057 h 59"/>
              <a:gd name="T20" fmla="*/ 276755 w 102"/>
              <a:gd name="T21" fmla="*/ 324335 h 59"/>
              <a:gd name="T22" fmla="*/ 293034 w 102"/>
              <a:gd name="T23" fmla="*/ 316612 h 59"/>
              <a:gd name="T24" fmla="*/ 341873 w 102"/>
              <a:gd name="T25" fmla="*/ 278001 h 59"/>
              <a:gd name="T26" fmla="*/ 358153 w 102"/>
              <a:gd name="T27" fmla="*/ 216223 h 59"/>
              <a:gd name="T28" fmla="*/ 398852 w 102"/>
              <a:gd name="T29" fmla="*/ 139001 h 59"/>
              <a:gd name="T30" fmla="*/ 423272 w 102"/>
              <a:gd name="T31" fmla="*/ 146723 h 59"/>
              <a:gd name="T32" fmla="*/ 447691 w 102"/>
              <a:gd name="T33" fmla="*/ 92667 h 59"/>
              <a:gd name="T34" fmla="*/ 480251 w 102"/>
              <a:gd name="T35" fmla="*/ 77223 h 59"/>
              <a:gd name="T36" fmla="*/ 496530 w 102"/>
              <a:gd name="T37" fmla="*/ 38611 h 59"/>
              <a:gd name="T38" fmla="*/ 496530 w 102"/>
              <a:gd name="T39" fmla="*/ 7722 h 59"/>
              <a:gd name="T40" fmla="*/ 553509 w 102"/>
              <a:gd name="T41" fmla="*/ 30889 h 59"/>
              <a:gd name="T42" fmla="*/ 569789 w 102"/>
              <a:gd name="T43" fmla="*/ 7722 h 59"/>
              <a:gd name="T44" fmla="*/ 594209 w 102"/>
              <a:gd name="T45" fmla="*/ 15445 h 59"/>
              <a:gd name="T46" fmla="*/ 618628 w 102"/>
              <a:gd name="T47" fmla="*/ 30889 h 59"/>
              <a:gd name="T48" fmla="*/ 651188 w 102"/>
              <a:gd name="T49" fmla="*/ 61778 h 59"/>
              <a:gd name="T50" fmla="*/ 626768 w 102"/>
              <a:gd name="T51" fmla="*/ 108112 h 59"/>
              <a:gd name="T52" fmla="*/ 659327 w 102"/>
              <a:gd name="T53" fmla="*/ 115834 h 59"/>
              <a:gd name="T54" fmla="*/ 683747 w 102"/>
              <a:gd name="T55" fmla="*/ 131278 h 59"/>
              <a:gd name="T56" fmla="*/ 708166 w 102"/>
              <a:gd name="T57" fmla="*/ 139001 h 59"/>
              <a:gd name="T58" fmla="*/ 757005 w 102"/>
              <a:gd name="T59" fmla="*/ 154445 h 59"/>
              <a:gd name="T60" fmla="*/ 757005 w 102"/>
              <a:gd name="T61" fmla="*/ 177612 h 59"/>
              <a:gd name="T62" fmla="*/ 748866 w 102"/>
              <a:gd name="T63" fmla="*/ 200779 h 59"/>
              <a:gd name="T64" fmla="*/ 773285 w 102"/>
              <a:gd name="T65" fmla="*/ 223945 h 59"/>
              <a:gd name="T66" fmla="*/ 757005 w 102"/>
              <a:gd name="T67" fmla="*/ 231668 h 59"/>
              <a:gd name="T68" fmla="*/ 765145 w 102"/>
              <a:gd name="T69" fmla="*/ 239390 h 59"/>
              <a:gd name="T70" fmla="*/ 748866 w 102"/>
              <a:gd name="T71" fmla="*/ 247112 h 59"/>
              <a:gd name="T72" fmla="*/ 765145 w 102"/>
              <a:gd name="T73" fmla="*/ 254834 h 59"/>
              <a:gd name="T74" fmla="*/ 765145 w 102"/>
              <a:gd name="T75" fmla="*/ 278001 h 59"/>
              <a:gd name="T76" fmla="*/ 748866 w 102"/>
              <a:gd name="T77" fmla="*/ 278001 h 59"/>
              <a:gd name="T78" fmla="*/ 781425 w 102"/>
              <a:gd name="T79" fmla="*/ 285723 h 59"/>
              <a:gd name="T80" fmla="*/ 813984 w 102"/>
              <a:gd name="T81" fmla="*/ 278001 h 59"/>
              <a:gd name="T82" fmla="*/ 822124 w 102"/>
              <a:gd name="T83" fmla="*/ 324335 h 59"/>
              <a:gd name="T84" fmla="*/ 822124 w 102"/>
              <a:gd name="T85" fmla="*/ 33205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1242" name="Freeform 58"/>
          <p:cNvSpPr>
            <a:spLocks/>
          </p:cNvSpPr>
          <p:nvPr/>
        </p:nvSpPr>
        <p:spPr bwMode="auto">
          <a:xfrm>
            <a:off x="6719888" y="3730625"/>
            <a:ext cx="561975" cy="409575"/>
          </a:xfrm>
          <a:custGeom>
            <a:avLst/>
            <a:gdLst>
              <a:gd name="T0" fmla="*/ 333927 w 69"/>
              <a:gd name="T1" fmla="*/ 409575 h 53"/>
              <a:gd name="T2" fmla="*/ 309493 w 69"/>
              <a:gd name="T3" fmla="*/ 401847 h 53"/>
              <a:gd name="T4" fmla="*/ 301349 w 69"/>
              <a:gd name="T5" fmla="*/ 370936 h 53"/>
              <a:gd name="T6" fmla="*/ 268771 w 69"/>
              <a:gd name="T7" fmla="*/ 340025 h 53"/>
              <a:gd name="T8" fmla="*/ 252481 w 69"/>
              <a:gd name="T9" fmla="*/ 301385 h 53"/>
              <a:gd name="T10" fmla="*/ 236192 w 69"/>
              <a:gd name="T11" fmla="*/ 285930 h 53"/>
              <a:gd name="T12" fmla="*/ 203614 w 69"/>
              <a:gd name="T13" fmla="*/ 262746 h 53"/>
              <a:gd name="T14" fmla="*/ 187325 w 69"/>
              <a:gd name="T15" fmla="*/ 247291 h 53"/>
              <a:gd name="T16" fmla="*/ 179180 w 69"/>
              <a:gd name="T17" fmla="*/ 231835 h 53"/>
              <a:gd name="T18" fmla="*/ 122168 w 69"/>
              <a:gd name="T19" fmla="*/ 193196 h 53"/>
              <a:gd name="T20" fmla="*/ 105879 w 69"/>
              <a:gd name="T21" fmla="*/ 177740 h 53"/>
              <a:gd name="T22" fmla="*/ 81446 w 69"/>
              <a:gd name="T23" fmla="*/ 146829 h 53"/>
              <a:gd name="T24" fmla="*/ 65157 w 69"/>
              <a:gd name="T25" fmla="*/ 123645 h 53"/>
              <a:gd name="T26" fmla="*/ 8145 w 69"/>
              <a:gd name="T27" fmla="*/ 108190 h 53"/>
              <a:gd name="T28" fmla="*/ 8145 w 69"/>
              <a:gd name="T29" fmla="*/ 77278 h 53"/>
              <a:gd name="T30" fmla="*/ 24434 w 69"/>
              <a:gd name="T31" fmla="*/ 61823 h 53"/>
              <a:gd name="T32" fmla="*/ 24434 w 69"/>
              <a:gd name="T33" fmla="*/ 54095 h 53"/>
              <a:gd name="T34" fmla="*/ 65157 w 69"/>
              <a:gd name="T35" fmla="*/ 38639 h 53"/>
              <a:gd name="T36" fmla="*/ 97735 w 69"/>
              <a:gd name="T37" fmla="*/ 23183 h 53"/>
              <a:gd name="T38" fmla="*/ 105879 w 69"/>
              <a:gd name="T39" fmla="*/ 15456 h 53"/>
              <a:gd name="T40" fmla="*/ 252481 w 69"/>
              <a:gd name="T41" fmla="*/ 7728 h 53"/>
              <a:gd name="T42" fmla="*/ 252481 w 69"/>
              <a:gd name="T43" fmla="*/ 15456 h 53"/>
              <a:gd name="T44" fmla="*/ 285060 w 69"/>
              <a:gd name="T45" fmla="*/ 30911 h 53"/>
              <a:gd name="T46" fmla="*/ 415373 w 69"/>
              <a:gd name="T47" fmla="*/ 30911 h 53"/>
              <a:gd name="T48" fmla="*/ 553830 w 69"/>
              <a:gd name="T49" fmla="*/ 131373 h 53"/>
              <a:gd name="T50" fmla="*/ 537541 w 69"/>
              <a:gd name="T51" fmla="*/ 146829 h 53"/>
              <a:gd name="T52" fmla="*/ 513108 w 69"/>
              <a:gd name="T53" fmla="*/ 185468 h 53"/>
              <a:gd name="T54" fmla="*/ 504963 w 69"/>
              <a:gd name="T55" fmla="*/ 216379 h 53"/>
              <a:gd name="T56" fmla="*/ 504963 w 69"/>
              <a:gd name="T57" fmla="*/ 231835 h 53"/>
              <a:gd name="T58" fmla="*/ 488674 w 69"/>
              <a:gd name="T59" fmla="*/ 239563 h 53"/>
              <a:gd name="T60" fmla="*/ 480529 w 69"/>
              <a:gd name="T61" fmla="*/ 255018 h 53"/>
              <a:gd name="T62" fmla="*/ 464240 w 69"/>
              <a:gd name="T63" fmla="*/ 270474 h 53"/>
              <a:gd name="T64" fmla="*/ 431662 w 69"/>
              <a:gd name="T65" fmla="*/ 301385 h 53"/>
              <a:gd name="T66" fmla="*/ 407228 w 69"/>
              <a:gd name="T67" fmla="*/ 316841 h 53"/>
              <a:gd name="T68" fmla="*/ 399084 w 69"/>
              <a:gd name="T69" fmla="*/ 332297 h 53"/>
              <a:gd name="T70" fmla="*/ 374650 w 69"/>
              <a:gd name="T71" fmla="*/ 340025 h 53"/>
              <a:gd name="T72" fmla="*/ 374650 w 69"/>
              <a:gd name="T73" fmla="*/ 347752 h 53"/>
              <a:gd name="T74" fmla="*/ 366505 w 69"/>
              <a:gd name="T75" fmla="*/ 363208 h 53"/>
              <a:gd name="T76" fmla="*/ 350216 w 69"/>
              <a:gd name="T77" fmla="*/ 370936 h 53"/>
              <a:gd name="T78" fmla="*/ 350216 w 69"/>
              <a:gd name="T79" fmla="*/ 370936 h 53"/>
              <a:gd name="T80" fmla="*/ 350216 w 69"/>
              <a:gd name="T81" fmla="*/ 378664 h 53"/>
              <a:gd name="T82" fmla="*/ 358361 w 69"/>
              <a:gd name="T83" fmla="*/ 386392 h 53"/>
              <a:gd name="T84" fmla="*/ 342072 w 69"/>
              <a:gd name="T85" fmla="*/ 394119 h 53"/>
              <a:gd name="T86" fmla="*/ 333927 w 69"/>
              <a:gd name="T87" fmla="*/ 4018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1243" name="Freeform 59"/>
          <p:cNvSpPr>
            <a:spLocks/>
          </p:cNvSpPr>
          <p:nvPr/>
        </p:nvSpPr>
        <p:spPr bwMode="auto">
          <a:xfrm>
            <a:off x="6467475" y="3784600"/>
            <a:ext cx="596900" cy="596900"/>
          </a:xfrm>
          <a:custGeom>
            <a:avLst/>
            <a:gdLst>
              <a:gd name="T0" fmla="*/ 73590 w 73"/>
              <a:gd name="T1" fmla="*/ 317830 h 77"/>
              <a:gd name="T2" fmla="*/ 89944 w 73"/>
              <a:gd name="T3" fmla="*/ 341086 h 77"/>
              <a:gd name="T4" fmla="*/ 106297 w 73"/>
              <a:gd name="T5" fmla="*/ 356590 h 77"/>
              <a:gd name="T6" fmla="*/ 106297 w 73"/>
              <a:gd name="T7" fmla="*/ 379845 h 77"/>
              <a:gd name="T8" fmla="*/ 114474 w 73"/>
              <a:gd name="T9" fmla="*/ 387597 h 77"/>
              <a:gd name="T10" fmla="*/ 106297 w 73"/>
              <a:gd name="T11" fmla="*/ 426357 h 77"/>
              <a:gd name="T12" fmla="*/ 98121 w 73"/>
              <a:gd name="T13" fmla="*/ 465117 h 77"/>
              <a:gd name="T14" fmla="*/ 114474 w 73"/>
              <a:gd name="T15" fmla="*/ 527132 h 77"/>
              <a:gd name="T16" fmla="*/ 130827 w 73"/>
              <a:gd name="T17" fmla="*/ 550388 h 77"/>
              <a:gd name="T18" fmla="*/ 139004 w 73"/>
              <a:gd name="T19" fmla="*/ 573644 h 77"/>
              <a:gd name="T20" fmla="*/ 147181 w 73"/>
              <a:gd name="T21" fmla="*/ 589148 h 77"/>
              <a:gd name="T22" fmla="*/ 474249 w 73"/>
              <a:gd name="T23" fmla="*/ 589148 h 77"/>
              <a:gd name="T24" fmla="*/ 490603 w 73"/>
              <a:gd name="T25" fmla="*/ 596900 h 77"/>
              <a:gd name="T26" fmla="*/ 482426 w 73"/>
              <a:gd name="T27" fmla="*/ 550388 h 77"/>
              <a:gd name="T28" fmla="*/ 490603 w 73"/>
              <a:gd name="T29" fmla="*/ 534884 h 77"/>
              <a:gd name="T30" fmla="*/ 523310 w 73"/>
              <a:gd name="T31" fmla="*/ 534884 h 77"/>
              <a:gd name="T32" fmla="*/ 547840 w 73"/>
              <a:gd name="T33" fmla="*/ 534884 h 77"/>
              <a:gd name="T34" fmla="*/ 547840 w 73"/>
              <a:gd name="T35" fmla="*/ 503877 h 77"/>
              <a:gd name="T36" fmla="*/ 547840 w 73"/>
              <a:gd name="T37" fmla="*/ 480621 h 77"/>
              <a:gd name="T38" fmla="*/ 564193 w 73"/>
              <a:gd name="T39" fmla="*/ 410853 h 77"/>
              <a:gd name="T40" fmla="*/ 580547 w 73"/>
              <a:gd name="T41" fmla="*/ 372093 h 77"/>
              <a:gd name="T42" fmla="*/ 596900 w 73"/>
              <a:gd name="T43" fmla="*/ 364342 h 77"/>
              <a:gd name="T44" fmla="*/ 596900 w 73"/>
              <a:gd name="T45" fmla="*/ 356590 h 77"/>
              <a:gd name="T46" fmla="*/ 588723 w 73"/>
              <a:gd name="T47" fmla="*/ 356590 h 77"/>
              <a:gd name="T48" fmla="*/ 564193 w 73"/>
              <a:gd name="T49" fmla="*/ 348838 h 77"/>
              <a:gd name="T50" fmla="*/ 556016 w 73"/>
              <a:gd name="T51" fmla="*/ 317830 h 77"/>
              <a:gd name="T52" fmla="*/ 523310 w 73"/>
              <a:gd name="T53" fmla="*/ 286822 h 77"/>
              <a:gd name="T54" fmla="*/ 506956 w 73"/>
              <a:gd name="T55" fmla="*/ 248062 h 77"/>
              <a:gd name="T56" fmla="*/ 490603 w 73"/>
              <a:gd name="T57" fmla="*/ 232558 h 77"/>
              <a:gd name="T58" fmla="*/ 457896 w 73"/>
              <a:gd name="T59" fmla="*/ 209303 h 77"/>
              <a:gd name="T60" fmla="*/ 441542 w 73"/>
              <a:gd name="T61" fmla="*/ 193799 h 77"/>
              <a:gd name="T62" fmla="*/ 433366 w 73"/>
              <a:gd name="T63" fmla="*/ 178295 h 77"/>
              <a:gd name="T64" fmla="*/ 376129 w 73"/>
              <a:gd name="T65" fmla="*/ 139535 h 77"/>
              <a:gd name="T66" fmla="*/ 359775 w 73"/>
              <a:gd name="T67" fmla="*/ 124031 h 77"/>
              <a:gd name="T68" fmla="*/ 335245 w 73"/>
              <a:gd name="T69" fmla="*/ 93023 h 77"/>
              <a:gd name="T70" fmla="*/ 318892 w 73"/>
              <a:gd name="T71" fmla="*/ 69768 h 77"/>
              <a:gd name="T72" fmla="*/ 261655 w 73"/>
              <a:gd name="T73" fmla="*/ 54264 h 77"/>
              <a:gd name="T74" fmla="*/ 261655 w 73"/>
              <a:gd name="T75" fmla="*/ 23256 h 77"/>
              <a:gd name="T76" fmla="*/ 278008 w 73"/>
              <a:gd name="T77" fmla="*/ 7752 h 77"/>
              <a:gd name="T78" fmla="*/ 278008 w 73"/>
              <a:gd name="T79" fmla="*/ 0 h 77"/>
              <a:gd name="T80" fmla="*/ 0 w 73"/>
              <a:gd name="T81" fmla="*/ 38760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1244" name="Freeform 60"/>
          <p:cNvSpPr>
            <a:spLocks/>
          </p:cNvSpPr>
          <p:nvPr/>
        </p:nvSpPr>
        <p:spPr bwMode="auto">
          <a:xfrm>
            <a:off x="7029450" y="3041650"/>
            <a:ext cx="504825" cy="223838"/>
          </a:xfrm>
          <a:custGeom>
            <a:avLst/>
            <a:gdLst>
              <a:gd name="T0" fmla="*/ 293124 w 62"/>
              <a:gd name="T1" fmla="*/ 15437 h 29"/>
              <a:gd name="T2" fmla="*/ 16285 w 62"/>
              <a:gd name="T3" fmla="*/ 131215 h 29"/>
              <a:gd name="T4" fmla="*/ 32569 w 62"/>
              <a:gd name="T5" fmla="*/ 123497 h 29"/>
              <a:gd name="T6" fmla="*/ 65139 w 62"/>
              <a:gd name="T7" fmla="*/ 100341 h 29"/>
              <a:gd name="T8" fmla="*/ 81423 w 62"/>
              <a:gd name="T9" fmla="*/ 84904 h 29"/>
              <a:gd name="T10" fmla="*/ 89566 w 62"/>
              <a:gd name="T11" fmla="*/ 77186 h 29"/>
              <a:gd name="T12" fmla="*/ 113993 w 62"/>
              <a:gd name="T13" fmla="*/ 69467 h 29"/>
              <a:gd name="T14" fmla="*/ 154704 w 62"/>
              <a:gd name="T15" fmla="*/ 54030 h 29"/>
              <a:gd name="T16" fmla="*/ 170989 w 62"/>
              <a:gd name="T17" fmla="*/ 61748 h 29"/>
              <a:gd name="T18" fmla="*/ 187274 w 62"/>
              <a:gd name="T19" fmla="*/ 61748 h 29"/>
              <a:gd name="T20" fmla="*/ 203558 w 62"/>
              <a:gd name="T21" fmla="*/ 92623 h 29"/>
              <a:gd name="T22" fmla="*/ 219843 w 62"/>
              <a:gd name="T23" fmla="*/ 92623 h 29"/>
              <a:gd name="T24" fmla="*/ 219843 w 62"/>
              <a:gd name="T25" fmla="*/ 108060 h 29"/>
              <a:gd name="T26" fmla="*/ 252413 w 62"/>
              <a:gd name="T27" fmla="*/ 115778 h 29"/>
              <a:gd name="T28" fmla="*/ 276840 w 62"/>
              <a:gd name="T29" fmla="*/ 131215 h 29"/>
              <a:gd name="T30" fmla="*/ 284982 w 62"/>
              <a:gd name="T31" fmla="*/ 146653 h 29"/>
              <a:gd name="T32" fmla="*/ 260555 w 62"/>
              <a:gd name="T33" fmla="*/ 192964 h 29"/>
              <a:gd name="T34" fmla="*/ 284982 w 62"/>
              <a:gd name="T35" fmla="*/ 208401 h 29"/>
              <a:gd name="T36" fmla="*/ 309409 w 62"/>
              <a:gd name="T37" fmla="*/ 216119 h 29"/>
              <a:gd name="T38" fmla="*/ 317551 w 62"/>
              <a:gd name="T39" fmla="*/ 216119 h 29"/>
              <a:gd name="T40" fmla="*/ 341978 w 62"/>
              <a:gd name="T41" fmla="*/ 208401 h 29"/>
              <a:gd name="T42" fmla="*/ 374548 w 62"/>
              <a:gd name="T43" fmla="*/ 223838 h 29"/>
              <a:gd name="T44" fmla="*/ 382690 w 62"/>
              <a:gd name="T45" fmla="*/ 216119 h 29"/>
              <a:gd name="T46" fmla="*/ 366405 w 62"/>
              <a:gd name="T47" fmla="*/ 200682 h 29"/>
              <a:gd name="T48" fmla="*/ 358263 w 62"/>
              <a:gd name="T49" fmla="*/ 192964 h 29"/>
              <a:gd name="T50" fmla="*/ 366405 w 62"/>
              <a:gd name="T51" fmla="*/ 185245 h 29"/>
              <a:gd name="T52" fmla="*/ 358263 w 62"/>
              <a:gd name="T53" fmla="*/ 177527 h 29"/>
              <a:gd name="T54" fmla="*/ 333836 w 62"/>
              <a:gd name="T55" fmla="*/ 146653 h 29"/>
              <a:gd name="T56" fmla="*/ 333836 w 62"/>
              <a:gd name="T57" fmla="*/ 123497 h 29"/>
              <a:gd name="T58" fmla="*/ 333836 w 62"/>
              <a:gd name="T59" fmla="*/ 92623 h 29"/>
              <a:gd name="T60" fmla="*/ 333836 w 62"/>
              <a:gd name="T61" fmla="*/ 77186 h 29"/>
              <a:gd name="T62" fmla="*/ 333836 w 62"/>
              <a:gd name="T63" fmla="*/ 69467 h 29"/>
              <a:gd name="T64" fmla="*/ 358263 w 62"/>
              <a:gd name="T65" fmla="*/ 46311 h 29"/>
              <a:gd name="T66" fmla="*/ 366405 w 62"/>
              <a:gd name="T67" fmla="*/ 30874 h 29"/>
              <a:gd name="T68" fmla="*/ 382690 w 62"/>
              <a:gd name="T69" fmla="*/ 30874 h 29"/>
              <a:gd name="T70" fmla="*/ 366405 w 62"/>
              <a:gd name="T71" fmla="*/ 61748 h 29"/>
              <a:gd name="T72" fmla="*/ 358263 w 62"/>
              <a:gd name="T73" fmla="*/ 77186 h 29"/>
              <a:gd name="T74" fmla="*/ 374548 w 62"/>
              <a:gd name="T75" fmla="*/ 92623 h 29"/>
              <a:gd name="T76" fmla="*/ 374548 w 62"/>
              <a:gd name="T77" fmla="*/ 123497 h 29"/>
              <a:gd name="T78" fmla="*/ 366405 w 62"/>
              <a:gd name="T79" fmla="*/ 138934 h 29"/>
              <a:gd name="T80" fmla="*/ 374548 w 62"/>
              <a:gd name="T81" fmla="*/ 146653 h 29"/>
              <a:gd name="T82" fmla="*/ 374548 w 62"/>
              <a:gd name="T83" fmla="*/ 162090 h 29"/>
              <a:gd name="T84" fmla="*/ 382690 w 62"/>
              <a:gd name="T85" fmla="*/ 185245 h 29"/>
              <a:gd name="T86" fmla="*/ 407117 w 62"/>
              <a:gd name="T87" fmla="*/ 192964 h 29"/>
              <a:gd name="T88" fmla="*/ 423402 w 62"/>
              <a:gd name="T89" fmla="*/ 185245 h 29"/>
              <a:gd name="T90" fmla="*/ 423402 w 62"/>
              <a:gd name="T91" fmla="*/ 200682 h 29"/>
              <a:gd name="T92" fmla="*/ 431544 w 62"/>
              <a:gd name="T93" fmla="*/ 216119 h 29"/>
              <a:gd name="T94" fmla="*/ 447829 w 62"/>
              <a:gd name="T95" fmla="*/ 223838 h 29"/>
              <a:gd name="T96" fmla="*/ 455971 w 62"/>
              <a:gd name="T97" fmla="*/ 216119 h 29"/>
              <a:gd name="T98" fmla="*/ 496683 w 62"/>
              <a:gd name="T99" fmla="*/ 200682 h 29"/>
              <a:gd name="T100" fmla="*/ 504825 w 62"/>
              <a:gd name="T101" fmla="*/ 146653 h 29"/>
              <a:gd name="T102" fmla="*/ 439686 w 62"/>
              <a:gd name="T103" fmla="*/ 162090 h 29"/>
              <a:gd name="T104" fmla="*/ 382690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1245" name="Freeform 61"/>
          <p:cNvSpPr>
            <a:spLocks/>
          </p:cNvSpPr>
          <p:nvPr/>
        </p:nvSpPr>
        <p:spPr bwMode="auto">
          <a:xfrm>
            <a:off x="7413625" y="3017838"/>
            <a:ext cx="120650" cy="185737"/>
          </a:xfrm>
          <a:custGeom>
            <a:avLst/>
            <a:gdLst>
              <a:gd name="T0" fmla="*/ 120650 w 15"/>
              <a:gd name="T1" fmla="*/ 170259 h 24"/>
              <a:gd name="T2" fmla="*/ 120650 w 15"/>
              <a:gd name="T3" fmla="*/ 154781 h 24"/>
              <a:gd name="T4" fmla="*/ 112607 w 15"/>
              <a:gd name="T5" fmla="*/ 139303 h 24"/>
              <a:gd name="T6" fmla="*/ 96520 w 15"/>
              <a:gd name="T7" fmla="*/ 123825 h 24"/>
              <a:gd name="T8" fmla="*/ 80433 w 15"/>
              <a:gd name="T9" fmla="*/ 116086 h 24"/>
              <a:gd name="T10" fmla="*/ 72390 w 15"/>
              <a:gd name="T11" fmla="*/ 108347 h 24"/>
              <a:gd name="T12" fmla="*/ 72390 w 15"/>
              <a:gd name="T13" fmla="*/ 92869 h 24"/>
              <a:gd name="T14" fmla="*/ 56303 w 15"/>
              <a:gd name="T15" fmla="*/ 69651 h 24"/>
              <a:gd name="T16" fmla="*/ 48260 w 15"/>
              <a:gd name="T17" fmla="*/ 61912 h 24"/>
              <a:gd name="T18" fmla="*/ 40217 w 15"/>
              <a:gd name="T19" fmla="*/ 46434 h 24"/>
              <a:gd name="T20" fmla="*/ 32173 w 15"/>
              <a:gd name="T21" fmla="*/ 38695 h 24"/>
              <a:gd name="T22" fmla="*/ 32173 w 15"/>
              <a:gd name="T23" fmla="*/ 30956 h 24"/>
              <a:gd name="T24" fmla="*/ 32173 w 15"/>
              <a:gd name="T25" fmla="*/ 30956 h 24"/>
              <a:gd name="T26" fmla="*/ 32173 w 15"/>
              <a:gd name="T27" fmla="*/ 23217 h 24"/>
              <a:gd name="T28" fmla="*/ 40217 w 15"/>
              <a:gd name="T29" fmla="*/ 0 h 24"/>
              <a:gd name="T30" fmla="*/ 32173 w 15"/>
              <a:gd name="T31" fmla="*/ 0 h 24"/>
              <a:gd name="T32" fmla="*/ 16087 w 15"/>
              <a:gd name="T33" fmla="*/ 0 h 24"/>
              <a:gd name="T34" fmla="*/ 8043 w 15"/>
              <a:gd name="T35" fmla="*/ 7739 h 24"/>
              <a:gd name="T36" fmla="*/ 8043 w 15"/>
              <a:gd name="T37" fmla="*/ 15478 h 24"/>
              <a:gd name="T38" fmla="*/ 8043 w 15"/>
              <a:gd name="T39" fmla="*/ 23217 h 24"/>
              <a:gd name="T40" fmla="*/ 0 w 15"/>
              <a:gd name="T41" fmla="*/ 23217 h 24"/>
              <a:gd name="T42" fmla="*/ 56303 w 15"/>
              <a:gd name="T43" fmla="*/ 185737 h 24"/>
              <a:gd name="T44" fmla="*/ 120650 w 15"/>
              <a:gd name="T45" fmla="*/ 170259 h 24"/>
              <a:gd name="T46" fmla="*/ 120650 w 15"/>
              <a:gd name="T47" fmla="*/ 170259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1246" name="Freeform 62"/>
          <p:cNvSpPr>
            <a:spLocks/>
          </p:cNvSpPr>
          <p:nvPr/>
        </p:nvSpPr>
        <p:spPr bwMode="auto">
          <a:xfrm>
            <a:off x="7445375" y="2801938"/>
            <a:ext cx="153988" cy="325437"/>
          </a:xfrm>
          <a:custGeom>
            <a:avLst/>
            <a:gdLst>
              <a:gd name="T0" fmla="*/ 0 w 19"/>
              <a:gd name="T1" fmla="*/ 240203 h 42"/>
              <a:gd name="T2" fmla="*/ 0 w 19"/>
              <a:gd name="T3" fmla="*/ 247952 h 42"/>
              <a:gd name="T4" fmla="*/ 16209 w 19"/>
              <a:gd name="T5" fmla="*/ 263449 h 42"/>
              <a:gd name="T6" fmla="*/ 48628 w 19"/>
              <a:gd name="T7" fmla="*/ 286695 h 42"/>
              <a:gd name="T8" fmla="*/ 72942 w 19"/>
              <a:gd name="T9" fmla="*/ 294443 h 42"/>
              <a:gd name="T10" fmla="*/ 81046 w 19"/>
              <a:gd name="T11" fmla="*/ 309940 h 42"/>
              <a:gd name="T12" fmla="*/ 89151 w 19"/>
              <a:gd name="T13" fmla="*/ 325437 h 42"/>
              <a:gd name="T14" fmla="*/ 105360 w 19"/>
              <a:gd name="T15" fmla="*/ 302192 h 42"/>
              <a:gd name="T16" fmla="*/ 113465 w 19"/>
              <a:gd name="T17" fmla="*/ 271198 h 42"/>
              <a:gd name="T18" fmla="*/ 137779 w 19"/>
              <a:gd name="T19" fmla="*/ 232455 h 42"/>
              <a:gd name="T20" fmla="*/ 153988 w 19"/>
              <a:gd name="T21" fmla="*/ 201461 h 42"/>
              <a:gd name="T22" fmla="*/ 145883 w 19"/>
              <a:gd name="T23" fmla="*/ 147222 h 42"/>
              <a:gd name="T24" fmla="*/ 137779 w 19"/>
              <a:gd name="T25" fmla="*/ 100730 h 42"/>
              <a:gd name="T26" fmla="*/ 113465 w 19"/>
              <a:gd name="T27" fmla="*/ 108479 h 42"/>
              <a:gd name="T28" fmla="*/ 105360 w 19"/>
              <a:gd name="T29" fmla="*/ 108479 h 42"/>
              <a:gd name="T30" fmla="*/ 97256 w 19"/>
              <a:gd name="T31" fmla="*/ 108479 h 42"/>
              <a:gd name="T32" fmla="*/ 105360 w 19"/>
              <a:gd name="T33" fmla="*/ 85233 h 42"/>
              <a:gd name="T34" fmla="*/ 113465 w 19"/>
              <a:gd name="T35" fmla="*/ 85233 h 42"/>
              <a:gd name="T36" fmla="*/ 121569 w 19"/>
              <a:gd name="T37" fmla="*/ 61988 h 42"/>
              <a:gd name="T38" fmla="*/ 129674 w 19"/>
              <a:gd name="T39" fmla="*/ 46491 h 42"/>
              <a:gd name="T40" fmla="*/ 32419 w 19"/>
              <a:gd name="T41" fmla="*/ 0 h 42"/>
              <a:gd name="T42" fmla="*/ 24314 w 19"/>
              <a:gd name="T43" fmla="*/ 15497 h 42"/>
              <a:gd name="T44" fmla="*/ 16209 w 19"/>
              <a:gd name="T45" fmla="*/ 46491 h 42"/>
              <a:gd name="T46" fmla="*/ 0 w 19"/>
              <a:gd name="T47" fmla="*/ 61988 h 42"/>
              <a:gd name="T48" fmla="*/ 8105 w 19"/>
              <a:gd name="T49" fmla="*/ 69737 h 42"/>
              <a:gd name="T50" fmla="*/ 8105 w 19"/>
              <a:gd name="T51" fmla="*/ 85233 h 42"/>
              <a:gd name="T52" fmla="*/ 8105 w 19"/>
              <a:gd name="T53" fmla="*/ 116227 h 42"/>
              <a:gd name="T54" fmla="*/ 24314 w 19"/>
              <a:gd name="T55" fmla="*/ 131725 h 42"/>
              <a:gd name="T56" fmla="*/ 40523 w 19"/>
              <a:gd name="T57" fmla="*/ 139473 h 42"/>
              <a:gd name="T58" fmla="*/ 56732 w 19"/>
              <a:gd name="T59" fmla="*/ 147222 h 42"/>
              <a:gd name="T60" fmla="*/ 72942 w 19"/>
              <a:gd name="T61" fmla="*/ 162719 h 42"/>
              <a:gd name="T62" fmla="*/ 32419 w 19"/>
              <a:gd name="T63" fmla="*/ 185964 h 42"/>
              <a:gd name="T64" fmla="*/ 8105 w 19"/>
              <a:gd name="T65" fmla="*/ 216958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1247" name="Freeform 63"/>
          <p:cNvSpPr>
            <a:spLocks/>
          </p:cNvSpPr>
          <p:nvPr/>
        </p:nvSpPr>
        <p:spPr bwMode="auto">
          <a:xfrm>
            <a:off x="7583488" y="2654300"/>
            <a:ext cx="187325" cy="169863"/>
          </a:xfrm>
          <a:custGeom>
            <a:avLst/>
            <a:gdLst>
              <a:gd name="T0" fmla="*/ 0 w 23"/>
              <a:gd name="T1" fmla="*/ 30884 h 22"/>
              <a:gd name="T2" fmla="*/ 65157 w 23"/>
              <a:gd name="T3" fmla="*/ 15442 h 22"/>
              <a:gd name="T4" fmla="*/ 65157 w 23"/>
              <a:gd name="T5" fmla="*/ 23163 h 22"/>
              <a:gd name="T6" fmla="*/ 73301 w 23"/>
              <a:gd name="T7" fmla="*/ 23163 h 22"/>
              <a:gd name="T8" fmla="*/ 73301 w 23"/>
              <a:gd name="T9" fmla="*/ 23163 h 22"/>
              <a:gd name="T10" fmla="*/ 162891 w 23"/>
              <a:gd name="T11" fmla="*/ 0 h 22"/>
              <a:gd name="T12" fmla="*/ 187325 w 23"/>
              <a:gd name="T13" fmla="*/ 69489 h 22"/>
              <a:gd name="T14" fmla="*/ 187325 w 23"/>
              <a:gd name="T15" fmla="*/ 77210 h 22"/>
              <a:gd name="T16" fmla="*/ 179180 w 23"/>
              <a:gd name="T17" fmla="*/ 77210 h 22"/>
              <a:gd name="T18" fmla="*/ 187325 w 23"/>
              <a:gd name="T19" fmla="*/ 84932 h 22"/>
              <a:gd name="T20" fmla="*/ 187325 w 23"/>
              <a:gd name="T21" fmla="*/ 84932 h 22"/>
              <a:gd name="T22" fmla="*/ 171036 w 23"/>
              <a:gd name="T23" fmla="*/ 92653 h 22"/>
              <a:gd name="T24" fmla="*/ 138458 w 23"/>
              <a:gd name="T25" fmla="*/ 100374 h 22"/>
              <a:gd name="T26" fmla="*/ 130313 w 23"/>
              <a:gd name="T27" fmla="*/ 100374 h 22"/>
              <a:gd name="T28" fmla="*/ 130313 w 23"/>
              <a:gd name="T29" fmla="*/ 100374 h 22"/>
              <a:gd name="T30" fmla="*/ 130313 w 23"/>
              <a:gd name="T31" fmla="*/ 108095 h 22"/>
              <a:gd name="T32" fmla="*/ 130313 w 23"/>
              <a:gd name="T33" fmla="*/ 108095 h 22"/>
              <a:gd name="T34" fmla="*/ 105879 w 23"/>
              <a:gd name="T35" fmla="*/ 115816 h 22"/>
              <a:gd name="T36" fmla="*/ 81446 w 23"/>
              <a:gd name="T37" fmla="*/ 123537 h 22"/>
              <a:gd name="T38" fmla="*/ 81446 w 23"/>
              <a:gd name="T39" fmla="*/ 123537 h 22"/>
              <a:gd name="T40" fmla="*/ 65157 w 23"/>
              <a:gd name="T41" fmla="*/ 138979 h 22"/>
              <a:gd name="T42" fmla="*/ 24434 w 23"/>
              <a:gd name="T43" fmla="*/ 162142 h 22"/>
              <a:gd name="T44" fmla="*/ 16289 w 23"/>
              <a:gd name="T45" fmla="*/ 169863 h 22"/>
              <a:gd name="T46" fmla="*/ 0 w 23"/>
              <a:gd name="T47" fmla="*/ 162142 h 22"/>
              <a:gd name="T48" fmla="*/ 16289 w 23"/>
              <a:gd name="T49" fmla="*/ 146700 h 22"/>
              <a:gd name="T50" fmla="*/ 16289 w 23"/>
              <a:gd name="T51" fmla="*/ 138979 h 22"/>
              <a:gd name="T52" fmla="*/ 16289 w 23"/>
              <a:gd name="T53" fmla="*/ 131258 h 22"/>
              <a:gd name="T54" fmla="*/ 0 w 23"/>
              <a:gd name="T55" fmla="*/ 30884 h 22"/>
              <a:gd name="T56" fmla="*/ 0 w 23"/>
              <a:gd name="T57" fmla="*/ 30884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1248" name="Freeform 64"/>
          <p:cNvSpPr>
            <a:spLocks/>
          </p:cNvSpPr>
          <p:nvPr/>
        </p:nvSpPr>
        <p:spPr bwMode="auto">
          <a:xfrm>
            <a:off x="7575550" y="2522538"/>
            <a:ext cx="368300" cy="177800"/>
          </a:xfrm>
          <a:custGeom>
            <a:avLst/>
            <a:gdLst>
              <a:gd name="T0" fmla="*/ 81844 w 45"/>
              <a:gd name="T1" fmla="*/ 54113 h 23"/>
              <a:gd name="T2" fmla="*/ 196427 w 45"/>
              <a:gd name="T3" fmla="*/ 23191 h 23"/>
              <a:gd name="T4" fmla="*/ 204611 w 45"/>
              <a:gd name="T5" fmla="*/ 23191 h 23"/>
              <a:gd name="T6" fmla="*/ 204611 w 45"/>
              <a:gd name="T7" fmla="*/ 15461 h 23"/>
              <a:gd name="T8" fmla="*/ 220980 w 45"/>
              <a:gd name="T9" fmla="*/ 0 h 23"/>
              <a:gd name="T10" fmla="*/ 237349 w 45"/>
              <a:gd name="T11" fmla="*/ 0 h 23"/>
              <a:gd name="T12" fmla="*/ 253718 w 45"/>
              <a:gd name="T13" fmla="*/ 23191 h 23"/>
              <a:gd name="T14" fmla="*/ 261902 w 45"/>
              <a:gd name="T15" fmla="*/ 38652 h 23"/>
              <a:gd name="T16" fmla="*/ 245533 w 45"/>
              <a:gd name="T17" fmla="*/ 54113 h 23"/>
              <a:gd name="T18" fmla="*/ 237349 w 45"/>
              <a:gd name="T19" fmla="*/ 77304 h 23"/>
              <a:gd name="T20" fmla="*/ 270087 w 45"/>
              <a:gd name="T21" fmla="*/ 77304 h 23"/>
              <a:gd name="T22" fmla="*/ 294640 w 45"/>
              <a:gd name="T23" fmla="*/ 115957 h 23"/>
              <a:gd name="T24" fmla="*/ 335562 w 45"/>
              <a:gd name="T25" fmla="*/ 123687 h 23"/>
              <a:gd name="T26" fmla="*/ 351931 w 45"/>
              <a:gd name="T27" fmla="*/ 108226 h 23"/>
              <a:gd name="T28" fmla="*/ 343747 w 45"/>
              <a:gd name="T29" fmla="*/ 92765 h 23"/>
              <a:gd name="T30" fmla="*/ 327378 w 45"/>
              <a:gd name="T31" fmla="*/ 77304 h 23"/>
              <a:gd name="T32" fmla="*/ 343747 w 45"/>
              <a:gd name="T33" fmla="*/ 85035 h 23"/>
              <a:gd name="T34" fmla="*/ 368300 w 45"/>
              <a:gd name="T35" fmla="*/ 123687 h 23"/>
              <a:gd name="T36" fmla="*/ 360116 w 45"/>
              <a:gd name="T37" fmla="*/ 131417 h 23"/>
              <a:gd name="T38" fmla="*/ 327378 w 45"/>
              <a:gd name="T39" fmla="*/ 146878 h 23"/>
              <a:gd name="T40" fmla="*/ 302824 w 45"/>
              <a:gd name="T41" fmla="*/ 162339 h 23"/>
              <a:gd name="T42" fmla="*/ 302824 w 45"/>
              <a:gd name="T43" fmla="*/ 154609 h 23"/>
              <a:gd name="T44" fmla="*/ 294640 w 45"/>
              <a:gd name="T45" fmla="*/ 139148 h 23"/>
              <a:gd name="T46" fmla="*/ 278271 w 45"/>
              <a:gd name="T47" fmla="*/ 170070 h 23"/>
              <a:gd name="T48" fmla="*/ 261902 w 45"/>
              <a:gd name="T49" fmla="*/ 170070 h 23"/>
              <a:gd name="T50" fmla="*/ 261902 w 45"/>
              <a:gd name="T51" fmla="*/ 162339 h 23"/>
              <a:gd name="T52" fmla="*/ 245533 w 45"/>
              <a:gd name="T53" fmla="*/ 154609 h 23"/>
              <a:gd name="T54" fmla="*/ 229164 w 45"/>
              <a:gd name="T55" fmla="*/ 146878 h 23"/>
              <a:gd name="T56" fmla="*/ 220980 w 45"/>
              <a:gd name="T57" fmla="*/ 131417 h 23"/>
              <a:gd name="T58" fmla="*/ 171873 w 45"/>
              <a:gd name="T59" fmla="*/ 131417 h 23"/>
              <a:gd name="T60" fmla="*/ 81844 w 45"/>
              <a:gd name="T61" fmla="*/ 154609 h 23"/>
              <a:gd name="T62" fmla="*/ 73660 w 45"/>
              <a:gd name="T63" fmla="*/ 146878 h 23"/>
              <a:gd name="T64" fmla="*/ 0 w 45"/>
              <a:gd name="T65" fmla="*/ 162339 h 23"/>
              <a:gd name="T66" fmla="*/ 0 w 45"/>
              <a:gd name="T67" fmla="*/ 69574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1249" name="Freeform 65"/>
          <p:cNvSpPr>
            <a:spLocks/>
          </p:cNvSpPr>
          <p:nvPr/>
        </p:nvSpPr>
        <p:spPr bwMode="auto">
          <a:xfrm>
            <a:off x="7747000" y="2638425"/>
            <a:ext cx="96838" cy="101600"/>
          </a:xfrm>
          <a:custGeom>
            <a:avLst/>
            <a:gdLst>
              <a:gd name="T0" fmla="*/ 0 w 12"/>
              <a:gd name="T1" fmla="*/ 15631 h 13"/>
              <a:gd name="T2" fmla="*/ 24210 w 12"/>
              <a:gd name="T3" fmla="*/ 85969 h 13"/>
              <a:gd name="T4" fmla="*/ 24210 w 12"/>
              <a:gd name="T5" fmla="*/ 93785 h 13"/>
              <a:gd name="T6" fmla="*/ 16140 w 12"/>
              <a:gd name="T7" fmla="*/ 93785 h 13"/>
              <a:gd name="T8" fmla="*/ 24210 w 12"/>
              <a:gd name="T9" fmla="*/ 101600 h 13"/>
              <a:gd name="T10" fmla="*/ 24210 w 12"/>
              <a:gd name="T11" fmla="*/ 101600 h 13"/>
              <a:gd name="T12" fmla="*/ 24210 w 12"/>
              <a:gd name="T13" fmla="*/ 101600 h 13"/>
              <a:gd name="T14" fmla="*/ 48419 w 12"/>
              <a:gd name="T15" fmla="*/ 93785 h 13"/>
              <a:gd name="T16" fmla="*/ 56489 w 12"/>
              <a:gd name="T17" fmla="*/ 85969 h 13"/>
              <a:gd name="T18" fmla="*/ 56489 w 12"/>
              <a:gd name="T19" fmla="*/ 78154 h 13"/>
              <a:gd name="T20" fmla="*/ 56489 w 12"/>
              <a:gd name="T21" fmla="*/ 70338 h 13"/>
              <a:gd name="T22" fmla="*/ 56489 w 12"/>
              <a:gd name="T23" fmla="*/ 54708 h 13"/>
              <a:gd name="T24" fmla="*/ 64559 w 12"/>
              <a:gd name="T25" fmla="*/ 46892 h 13"/>
              <a:gd name="T26" fmla="*/ 64559 w 12"/>
              <a:gd name="T27" fmla="*/ 54708 h 13"/>
              <a:gd name="T28" fmla="*/ 64559 w 12"/>
              <a:gd name="T29" fmla="*/ 62523 h 13"/>
              <a:gd name="T30" fmla="*/ 64559 w 12"/>
              <a:gd name="T31" fmla="*/ 78154 h 13"/>
              <a:gd name="T32" fmla="*/ 72629 w 12"/>
              <a:gd name="T33" fmla="*/ 78154 h 13"/>
              <a:gd name="T34" fmla="*/ 72629 w 12"/>
              <a:gd name="T35" fmla="*/ 78154 h 13"/>
              <a:gd name="T36" fmla="*/ 72629 w 12"/>
              <a:gd name="T37" fmla="*/ 70338 h 13"/>
              <a:gd name="T38" fmla="*/ 80698 w 12"/>
              <a:gd name="T39" fmla="*/ 70338 h 13"/>
              <a:gd name="T40" fmla="*/ 88768 w 12"/>
              <a:gd name="T41" fmla="*/ 62523 h 13"/>
              <a:gd name="T42" fmla="*/ 96838 w 12"/>
              <a:gd name="T43" fmla="*/ 62523 h 13"/>
              <a:gd name="T44" fmla="*/ 96838 w 12"/>
              <a:gd name="T45" fmla="*/ 62523 h 13"/>
              <a:gd name="T46" fmla="*/ 88768 w 12"/>
              <a:gd name="T47" fmla="*/ 54708 h 13"/>
              <a:gd name="T48" fmla="*/ 88768 w 12"/>
              <a:gd name="T49" fmla="*/ 46892 h 13"/>
              <a:gd name="T50" fmla="*/ 88768 w 12"/>
              <a:gd name="T51" fmla="*/ 46892 h 13"/>
              <a:gd name="T52" fmla="*/ 80698 w 12"/>
              <a:gd name="T53" fmla="*/ 46892 h 13"/>
              <a:gd name="T54" fmla="*/ 72629 w 12"/>
              <a:gd name="T55" fmla="*/ 39077 h 13"/>
              <a:gd name="T56" fmla="*/ 72629 w 12"/>
              <a:gd name="T57" fmla="*/ 39077 h 13"/>
              <a:gd name="T58" fmla="*/ 56489 w 12"/>
              <a:gd name="T59" fmla="*/ 31262 h 13"/>
              <a:gd name="T60" fmla="*/ 48419 w 12"/>
              <a:gd name="T61" fmla="*/ 15631 h 13"/>
              <a:gd name="T62" fmla="*/ 48419 w 12"/>
              <a:gd name="T63" fmla="*/ 15631 h 13"/>
              <a:gd name="T64" fmla="*/ 40349 w 12"/>
              <a:gd name="T65" fmla="*/ 0 h 13"/>
              <a:gd name="T66" fmla="*/ 0 w 12"/>
              <a:gd name="T67" fmla="*/ 15631 h 13"/>
              <a:gd name="T68" fmla="*/ 0 w 12"/>
              <a:gd name="T69" fmla="*/ 15631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1250" name="Freeform 66"/>
          <p:cNvSpPr>
            <a:spLocks/>
          </p:cNvSpPr>
          <p:nvPr/>
        </p:nvSpPr>
        <p:spPr bwMode="auto">
          <a:xfrm>
            <a:off x="7640638" y="2212975"/>
            <a:ext cx="171450" cy="363538"/>
          </a:xfrm>
          <a:custGeom>
            <a:avLst/>
            <a:gdLst>
              <a:gd name="T0" fmla="*/ 171450 w 21"/>
              <a:gd name="T1" fmla="*/ 309394 h 47"/>
              <a:gd name="T2" fmla="*/ 163286 w 21"/>
              <a:gd name="T3" fmla="*/ 309394 h 47"/>
              <a:gd name="T4" fmla="*/ 155121 w 21"/>
              <a:gd name="T5" fmla="*/ 309394 h 47"/>
              <a:gd name="T6" fmla="*/ 146957 w 21"/>
              <a:gd name="T7" fmla="*/ 324864 h 47"/>
              <a:gd name="T8" fmla="*/ 138793 w 21"/>
              <a:gd name="T9" fmla="*/ 324864 h 47"/>
              <a:gd name="T10" fmla="*/ 138793 w 21"/>
              <a:gd name="T11" fmla="*/ 332599 h 47"/>
              <a:gd name="T12" fmla="*/ 138793 w 21"/>
              <a:gd name="T13" fmla="*/ 332599 h 47"/>
              <a:gd name="T14" fmla="*/ 138793 w 21"/>
              <a:gd name="T15" fmla="*/ 332599 h 47"/>
              <a:gd name="T16" fmla="*/ 130629 w 21"/>
              <a:gd name="T17" fmla="*/ 332599 h 47"/>
              <a:gd name="T18" fmla="*/ 130629 w 21"/>
              <a:gd name="T19" fmla="*/ 340333 h 47"/>
              <a:gd name="T20" fmla="*/ 16329 w 21"/>
              <a:gd name="T21" fmla="*/ 363538 h 47"/>
              <a:gd name="T22" fmla="*/ 8164 w 21"/>
              <a:gd name="T23" fmla="*/ 355803 h 47"/>
              <a:gd name="T24" fmla="*/ 0 w 21"/>
              <a:gd name="T25" fmla="*/ 348068 h 47"/>
              <a:gd name="T26" fmla="*/ 0 w 21"/>
              <a:gd name="T27" fmla="*/ 340333 h 47"/>
              <a:gd name="T28" fmla="*/ 8164 w 21"/>
              <a:gd name="T29" fmla="*/ 332599 h 47"/>
              <a:gd name="T30" fmla="*/ 0 w 21"/>
              <a:gd name="T31" fmla="*/ 317129 h 47"/>
              <a:gd name="T32" fmla="*/ 0 w 21"/>
              <a:gd name="T33" fmla="*/ 262985 h 47"/>
              <a:gd name="T34" fmla="*/ 0 w 21"/>
              <a:gd name="T35" fmla="*/ 247515 h 47"/>
              <a:gd name="T36" fmla="*/ 8164 w 21"/>
              <a:gd name="T37" fmla="*/ 216576 h 47"/>
              <a:gd name="T38" fmla="*/ 8164 w 21"/>
              <a:gd name="T39" fmla="*/ 201106 h 47"/>
              <a:gd name="T40" fmla="*/ 8164 w 21"/>
              <a:gd name="T41" fmla="*/ 185636 h 47"/>
              <a:gd name="T42" fmla="*/ 8164 w 21"/>
              <a:gd name="T43" fmla="*/ 170167 h 47"/>
              <a:gd name="T44" fmla="*/ 8164 w 21"/>
              <a:gd name="T45" fmla="*/ 162432 h 47"/>
              <a:gd name="T46" fmla="*/ 8164 w 21"/>
              <a:gd name="T47" fmla="*/ 154697 h 47"/>
              <a:gd name="T48" fmla="*/ 32657 w 21"/>
              <a:gd name="T49" fmla="*/ 139227 h 47"/>
              <a:gd name="T50" fmla="*/ 40821 w 21"/>
              <a:gd name="T51" fmla="*/ 108288 h 47"/>
              <a:gd name="T52" fmla="*/ 32657 w 21"/>
              <a:gd name="T53" fmla="*/ 92818 h 47"/>
              <a:gd name="T54" fmla="*/ 32657 w 21"/>
              <a:gd name="T55" fmla="*/ 77349 h 47"/>
              <a:gd name="T56" fmla="*/ 32657 w 21"/>
              <a:gd name="T57" fmla="*/ 77349 h 47"/>
              <a:gd name="T58" fmla="*/ 32657 w 21"/>
              <a:gd name="T59" fmla="*/ 69614 h 47"/>
              <a:gd name="T60" fmla="*/ 24493 w 21"/>
              <a:gd name="T61" fmla="*/ 54144 h 47"/>
              <a:gd name="T62" fmla="*/ 32657 w 21"/>
              <a:gd name="T63" fmla="*/ 30939 h 47"/>
              <a:gd name="T64" fmla="*/ 24493 w 21"/>
              <a:gd name="T65" fmla="*/ 23205 h 47"/>
              <a:gd name="T66" fmla="*/ 24493 w 21"/>
              <a:gd name="T67" fmla="*/ 15470 h 47"/>
              <a:gd name="T68" fmla="*/ 32657 w 21"/>
              <a:gd name="T69" fmla="*/ 15470 h 47"/>
              <a:gd name="T70" fmla="*/ 40821 w 21"/>
              <a:gd name="T71" fmla="*/ 7735 h 47"/>
              <a:gd name="T72" fmla="*/ 48986 w 21"/>
              <a:gd name="T73" fmla="*/ 7735 h 47"/>
              <a:gd name="T74" fmla="*/ 48986 w 21"/>
              <a:gd name="T75" fmla="*/ 7735 h 47"/>
              <a:gd name="T76" fmla="*/ 57150 w 21"/>
              <a:gd name="T77" fmla="*/ 0 h 47"/>
              <a:gd name="T78" fmla="*/ 138793 w 21"/>
              <a:gd name="T79" fmla="*/ 224311 h 47"/>
              <a:gd name="T80" fmla="*/ 138793 w 21"/>
              <a:gd name="T81" fmla="*/ 232046 h 47"/>
              <a:gd name="T82" fmla="*/ 138793 w 21"/>
              <a:gd name="T83" fmla="*/ 239780 h 47"/>
              <a:gd name="T84" fmla="*/ 138793 w 21"/>
              <a:gd name="T85" fmla="*/ 239780 h 47"/>
              <a:gd name="T86" fmla="*/ 155121 w 21"/>
              <a:gd name="T87" fmla="*/ 255250 h 47"/>
              <a:gd name="T88" fmla="*/ 163286 w 21"/>
              <a:gd name="T89" fmla="*/ 255250 h 47"/>
              <a:gd name="T90" fmla="*/ 163286 w 21"/>
              <a:gd name="T91" fmla="*/ 262985 h 47"/>
              <a:gd name="T92" fmla="*/ 163286 w 21"/>
              <a:gd name="T93" fmla="*/ 270720 h 47"/>
              <a:gd name="T94" fmla="*/ 171450 w 21"/>
              <a:gd name="T95" fmla="*/ 286190 h 47"/>
              <a:gd name="T96" fmla="*/ 171450 w 21"/>
              <a:gd name="T97" fmla="*/ 293924 h 47"/>
              <a:gd name="T98" fmla="*/ 171450 w 21"/>
              <a:gd name="T99" fmla="*/ 301659 h 47"/>
              <a:gd name="T100" fmla="*/ 171450 w 21"/>
              <a:gd name="T101" fmla="*/ 309394 h 47"/>
              <a:gd name="T102" fmla="*/ 171450 w 21"/>
              <a:gd name="T103" fmla="*/ 309394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1251" name="Freeform 67"/>
          <p:cNvSpPr>
            <a:spLocks/>
          </p:cNvSpPr>
          <p:nvPr/>
        </p:nvSpPr>
        <p:spPr bwMode="auto">
          <a:xfrm>
            <a:off x="7697788" y="1887538"/>
            <a:ext cx="398462" cy="611187"/>
          </a:xfrm>
          <a:custGeom>
            <a:avLst/>
            <a:gdLst>
              <a:gd name="T0" fmla="*/ 81319 w 49"/>
              <a:gd name="T1" fmla="*/ 549295 h 79"/>
              <a:gd name="T2" fmla="*/ 81319 w 49"/>
              <a:gd name="T3" fmla="*/ 564768 h 79"/>
              <a:gd name="T4" fmla="*/ 97583 w 49"/>
              <a:gd name="T5" fmla="*/ 580241 h 79"/>
              <a:gd name="T6" fmla="*/ 105714 w 49"/>
              <a:gd name="T7" fmla="*/ 587977 h 79"/>
              <a:gd name="T8" fmla="*/ 113846 w 49"/>
              <a:gd name="T9" fmla="*/ 611187 h 79"/>
              <a:gd name="T10" fmla="*/ 121978 w 49"/>
              <a:gd name="T11" fmla="*/ 595714 h 79"/>
              <a:gd name="T12" fmla="*/ 130110 w 49"/>
              <a:gd name="T13" fmla="*/ 564768 h 79"/>
              <a:gd name="T14" fmla="*/ 146374 w 49"/>
              <a:gd name="T15" fmla="*/ 526085 h 79"/>
              <a:gd name="T16" fmla="*/ 146374 w 49"/>
              <a:gd name="T17" fmla="*/ 518349 h 79"/>
              <a:gd name="T18" fmla="*/ 162638 w 49"/>
              <a:gd name="T19" fmla="*/ 487402 h 79"/>
              <a:gd name="T20" fmla="*/ 170769 w 49"/>
              <a:gd name="T21" fmla="*/ 495139 h 79"/>
              <a:gd name="T22" fmla="*/ 178901 w 49"/>
              <a:gd name="T23" fmla="*/ 495139 h 79"/>
              <a:gd name="T24" fmla="*/ 178901 w 49"/>
              <a:gd name="T25" fmla="*/ 479666 h 79"/>
              <a:gd name="T26" fmla="*/ 211429 w 49"/>
              <a:gd name="T27" fmla="*/ 471929 h 79"/>
              <a:gd name="T28" fmla="*/ 211429 w 49"/>
              <a:gd name="T29" fmla="*/ 456456 h 79"/>
              <a:gd name="T30" fmla="*/ 227693 w 49"/>
              <a:gd name="T31" fmla="*/ 448720 h 79"/>
              <a:gd name="T32" fmla="*/ 235824 w 49"/>
              <a:gd name="T33" fmla="*/ 433246 h 79"/>
              <a:gd name="T34" fmla="*/ 252088 w 49"/>
              <a:gd name="T35" fmla="*/ 402300 h 79"/>
              <a:gd name="T36" fmla="*/ 252088 w 49"/>
              <a:gd name="T37" fmla="*/ 394564 h 79"/>
              <a:gd name="T38" fmla="*/ 276484 w 49"/>
              <a:gd name="T39" fmla="*/ 394564 h 79"/>
              <a:gd name="T40" fmla="*/ 284616 w 49"/>
              <a:gd name="T41" fmla="*/ 379091 h 79"/>
              <a:gd name="T42" fmla="*/ 300879 w 49"/>
              <a:gd name="T43" fmla="*/ 363618 h 79"/>
              <a:gd name="T44" fmla="*/ 325275 w 49"/>
              <a:gd name="T45" fmla="*/ 371354 h 79"/>
              <a:gd name="T46" fmla="*/ 349671 w 49"/>
              <a:gd name="T47" fmla="*/ 340408 h 79"/>
              <a:gd name="T48" fmla="*/ 374066 w 49"/>
              <a:gd name="T49" fmla="*/ 317198 h 79"/>
              <a:gd name="T50" fmla="*/ 390330 w 49"/>
              <a:gd name="T51" fmla="*/ 309462 h 79"/>
              <a:gd name="T52" fmla="*/ 398462 w 49"/>
              <a:gd name="T53" fmla="*/ 293989 h 79"/>
              <a:gd name="T54" fmla="*/ 390330 w 49"/>
              <a:gd name="T55" fmla="*/ 286252 h 79"/>
              <a:gd name="T56" fmla="*/ 382198 w 49"/>
              <a:gd name="T57" fmla="*/ 278516 h 79"/>
              <a:gd name="T58" fmla="*/ 390330 w 49"/>
              <a:gd name="T59" fmla="*/ 270779 h 79"/>
              <a:gd name="T60" fmla="*/ 382198 w 49"/>
              <a:gd name="T61" fmla="*/ 247569 h 79"/>
              <a:gd name="T62" fmla="*/ 365934 w 49"/>
              <a:gd name="T63" fmla="*/ 239833 h 79"/>
              <a:gd name="T64" fmla="*/ 349671 w 49"/>
              <a:gd name="T65" fmla="*/ 247569 h 79"/>
              <a:gd name="T66" fmla="*/ 333407 w 49"/>
              <a:gd name="T67" fmla="*/ 216623 h 79"/>
              <a:gd name="T68" fmla="*/ 333407 w 49"/>
              <a:gd name="T69" fmla="*/ 201150 h 79"/>
              <a:gd name="T70" fmla="*/ 325275 w 49"/>
              <a:gd name="T71" fmla="*/ 201150 h 79"/>
              <a:gd name="T72" fmla="*/ 309011 w 49"/>
              <a:gd name="T73" fmla="*/ 201150 h 79"/>
              <a:gd name="T74" fmla="*/ 292748 w 49"/>
              <a:gd name="T75" fmla="*/ 193414 h 79"/>
              <a:gd name="T76" fmla="*/ 284616 w 49"/>
              <a:gd name="T77" fmla="*/ 170204 h 79"/>
              <a:gd name="T78" fmla="*/ 195165 w 49"/>
              <a:gd name="T79" fmla="*/ 0 h 79"/>
              <a:gd name="T80" fmla="*/ 178901 w 49"/>
              <a:gd name="T81" fmla="*/ 0 h 79"/>
              <a:gd name="T82" fmla="*/ 170769 w 49"/>
              <a:gd name="T83" fmla="*/ 15473 h 79"/>
              <a:gd name="T84" fmla="*/ 146374 w 49"/>
              <a:gd name="T85" fmla="*/ 15473 h 79"/>
              <a:gd name="T86" fmla="*/ 121978 w 49"/>
              <a:gd name="T87" fmla="*/ 38683 h 79"/>
              <a:gd name="T88" fmla="*/ 113846 w 49"/>
              <a:gd name="T89" fmla="*/ 15473 h 79"/>
              <a:gd name="T90" fmla="*/ 105714 w 49"/>
              <a:gd name="T91" fmla="*/ 7737 h 79"/>
              <a:gd name="T92" fmla="*/ 48791 w 49"/>
              <a:gd name="T93" fmla="*/ 123785 h 79"/>
              <a:gd name="T94" fmla="*/ 56923 w 49"/>
              <a:gd name="T95" fmla="*/ 146994 h 79"/>
              <a:gd name="T96" fmla="*/ 56923 w 49"/>
              <a:gd name="T97" fmla="*/ 170204 h 79"/>
              <a:gd name="T98" fmla="*/ 40659 w 49"/>
              <a:gd name="T99" fmla="*/ 185677 h 79"/>
              <a:gd name="T100" fmla="*/ 48791 w 49"/>
              <a:gd name="T101" fmla="*/ 247569 h 79"/>
              <a:gd name="T102" fmla="*/ 32528 w 49"/>
              <a:gd name="T103" fmla="*/ 278516 h 79"/>
              <a:gd name="T104" fmla="*/ 32528 w 49"/>
              <a:gd name="T105" fmla="*/ 301725 h 79"/>
              <a:gd name="T106" fmla="*/ 24396 w 49"/>
              <a:gd name="T107" fmla="*/ 309462 h 79"/>
              <a:gd name="T108" fmla="*/ 24396 w 49"/>
              <a:gd name="T109" fmla="*/ 324935 h 79"/>
              <a:gd name="T110" fmla="*/ 8132 w 49"/>
              <a:gd name="T111" fmla="*/ 317198 h 79"/>
              <a:gd name="T112" fmla="*/ 0 w 49"/>
              <a:gd name="T113" fmla="*/ 324935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51252" name="Group 68"/>
          <p:cNvGrpSpPr>
            <a:grpSpLocks/>
          </p:cNvGrpSpPr>
          <p:nvPr/>
        </p:nvGrpSpPr>
        <p:grpSpPr bwMode="auto">
          <a:xfrm>
            <a:off x="3159125" y="4589463"/>
            <a:ext cx="1044575" cy="635000"/>
            <a:chOff x="1991" y="3321"/>
            <a:chExt cx="361" cy="231"/>
          </a:xfrm>
        </p:grpSpPr>
        <p:sp>
          <p:nvSpPr>
            <p:cNvPr id="51262" name="Freeform 69"/>
            <p:cNvSpPr>
              <a:spLocks/>
            </p:cNvSpPr>
            <p:nvPr/>
          </p:nvSpPr>
          <p:spPr bwMode="auto">
            <a:xfrm>
              <a:off x="2274" y="3459"/>
              <a:ext cx="78" cy="93"/>
            </a:xfrm>
            <a:custGeom>
              <a:avLst/>
              <a:gdLst>
                <a:gd name="T0" fmla="*/ 0 w 16"/>
                <a:gd name="T1" fmla="*/ 34 h 19"/>
                <a:gd name="T2" fmla="*/ 5 w 16"/>
                <a:gd name="T3" fmla="*/ 64 h 19"/>
                <a:gd name="T4" fmla="*/ 5 w 16"/>
                <a:gd name="T5" fmla="*/ 78 h 19"/>
                <a:gd name="T6" fmla="*/ 29 w 16"/>
                <a:gd name="T7" fmla="*/ 93 h 19"/>
                <a:gd name="T8" fmla="*/ 39 w 16"/>
                <a:gd name="T9" fmla="*/ 78 h 19"/>
                <a:gd name="T10" fmla="*/ 78 w 16"/>
                <a:gd name="T11" fmla="*/ 54 h 19"/>
                <a:gd name="T12" fmla="*/ 63 w 16"/>
                <a:gd name="T13" fmla="*/ 24 h 19"/>
                <a:gd name="T14" fmla="*/ 15 w 16"/>
                <a:gd name="T15" fmla="*/ 0 h 19"/>
                <a:gd name="T16" fmla="*/ 15 w 16"/>
                <a:gd name="T17" fmla="*/ 24 h 19"/>
                <a:gd name="T18" fmla="*/ 0 w 16"/>
                <a:gd name="T19" fmla="*/ 34 h 19"/>
                <a:gd name="T20" fmla="*/ 0 w 16"/>
                <a:gd name="T21" fmla="*/ 34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1263" name="Freeform 70"/>
            <p:cNvSpPr>
              <a:spLocks/>
            </p:cNvSpPr>
            <p:nvPr/>
          </p:nvSpPr>
          <p:spPr bwMode="auto">
            <a:xfrm>
              <a:off x="2235" y="3409"/>
              <a:ext cx="44" cy="29"/>
            </a:xfrm>
            <a:custGeom>
              <a:avLst/>
              <a:gdLst>
                <a:gd name="T0" fmla="*/ 15 w 9"/>
                <a:gd name="T1" fmla="*/ 29 h 6"/>
                <a:gd name="T2" fmla="*/ 39 w 9"/>
                <a:gd name="T3" fmla="*/ 29 h 6"/>
                <a:gd name="T4" fmla="*/ 44 w 9"/>
                <a:gd name="T5" fmla="*/ 15 h 6"/>
                <a:gd name="T6" fmla="*/ 24 w 9"/>
                <a:gd name="T7" fmla="*/ 10 h 6"/>
                <a:gd name="T8" fmla="*/ 15 w 9"/>
                <a:gd name="T9" fmla="*/ 10 h 6"/>
                <a:gd name="T10" fmla="*/ 10 w 9"/>
                <a:gd name="T11" fmla="*/ 0 h 6"/>
                <a:gd name="T12" fmla="*/ 0 w 9"/>
                <a:gd name="T13" fmla="*/ 10 h 6"/>
                <a:gd name="T14" fmla="*/ 10 w 9"/>
                <a:gd name="T15" fmla="*/ 24 h 6"/>
                <a:gd name="T16" fmla="*/ 15 w 9"/>
                <a:gd name="T17" fmla="*/ 29 h 6"/>
                <a:gd name="T18" fmla="*/ 15 w 9"/>
                <a:gd name="T19" fmla="*/ 29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1264" name="Freeform 71"/>
            <p:cNvSpPr>
              <a:spLocks/>
            </p:cNvSpPr>
            <p:nvPr/>
          </p:nvSpPr>
          <p:spPr bwMode="auto">
            <a:xfrm>
              <a:off x="2225" y="3438"/>
              <a:ext cx="20" cy="10"/>
            </a:xfrm>
            <a:custGeom>
              <a:avLst/>
              <a:gdLst>
                <a:gd name="T0" fmla="*/ 0 w 4"/>
                <a:gd name="T1" fmla="*/ 10 h 2"/>
                <a:gd name="T2" fmla="*/ 20 w 4"/>
                <a:gd name="T3" fmla="*/ 0 h 2"/>
                <a:gd name="T4" fmla="*/ 20 w 4"/>
                <a:gd name="T5" fmla="*/ 10 h 2"/>
                <a:gd name="T6" fmla="*/ 0 w 4"/>
                <a:gd name="T7" fmla="*/ 10 h 2"/>
                <a:gd name="T8" fmla="*/ 0 w 4"/>
                <a:gd name="T9" fmla="*/ 1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1265" name="Freeform 72"/>
            <p:cNvSpPr>
              <a:spLocks/>
            </p:cNvSpPr>
            <p:nvPr/>
          </p:nvSpPr>
          <p:spPr bwMode="auto">
            <a:xfrm>
              <a:off x="2211" y="3419"/>
              <a:ext cx="19" cy="14"/>
            </a:xfrm>
            <a:custGeom>
              <a:avLst/>
              <a:gdLst>
                <a:gd name="T0" fmla="*/ 10 w 4"/>
                <a:gd name="T1" fmla="*/ 0 h 3"/>
                <a:gd name="T2" fmla="*/ 10 w 4"/>
                <a:gd name="T3" fmla="*/ 0 h 3"/>
                <a:gd name="T4" fmla="*/ 14 w 4"/>
                <a:gd name="T5" fmla="*/ 0 h 3"/>
                <a:gd name="T6" fmla="*/ 14 w 4"/>
                <a:gd name="T7" fmla="*/ 0 h 3"/>
                <a:gd name="T8" fmla="*/ 14 w 4"/>
                <a:gd name="T9" fmla="*/ 0 h 3"/>
                <a:gd name="T10" fmla="*/ 14 w 4"/>
                <a:gd name="T11" fmla="*/ 5 h 3"/>
                <a:gd name="T12" fmla="*/ 14 w 4"/>
                <a:gd name="T13" fmla="*/ 5 h 3"/>
                <a:gd name="T14" fmla="*/ 14 w 4"/>
                <a:gd name="T15" fmla="*/ 5 h 3"/>
                <a:gd name="T16" fmla="*/ 19 w 4"/>
                <a:gd name="T17" fmla="*/ 5 h 3"/>
                <a:gd name="T18" fmla="*/ 14 w 4"/>
                <a:gd name="T19" fmla="*/ 9 h 3"/>
                <a:gd name="T20" fmla="*/ 14 w 4"/>
                <a:gd name="T21" fmla="*/ 9 h 3"/>
                <a:gd name="T22" fmla="*/ 14 w 4"/>
                <a:gd name="T23" fmla="*/ 9 h 3"/>
                <a:gd name="T24" fmla="*/ 14 w 4"/>
                <a:gd name="T25" fmla="*/ 14 h 3"/>
                <a:gd name="T26" fmla="*/ 14 w 4"/>
                <a:gd name="T27" fmla="*/ 14 h 3"/>
                <a:gd name="T28" fmla="*/ 14 w 4"/>
                <a:gd name="T29" fmla="*/ 14 h 3"/>
                <a:gd name="T30" fmla="*/ 10 w 4"/>
                <a:gd name="T31" fmla="*/ 14 h 3"/>
                <a:gd name="T32" fmla="*/ 10 w 4"/>
                <a:gd name="T33" fmla="*/ 14 h 3"/>
                <a:gd name="T34" fmla="*/ 10 w 4"/>
                <a:gd name="T35" fmla="*/ 14 h 3"/>
                <a:gd name="T36" fmla="*/ 5 w 4"/>
                <a:gd name="T37" fmla="*/ 14 h 3"/>
                <a:gd name="T38" fmla="*/ 5 w 4"/>
                <a:gd name="T39" fmla="*/ 14 h 3"/>
                <a:gd name="T40" fmla="*/ 5 w 4"/>
                <a:gd name="T41" fmla="*/ 14 h 3"/>
                <a:gd name="T42" fmla="*/ 5 w 4"/>
                <a:gd name="T43" fmla="*/ 9 h 3"/>
                <a:gd name="T44" fmla="*/ 0 w 4"/>
                <a:gd name="T45" fmla="*/ 9 h 3"/>
                <a:gd name="T46" fmla="*/ 0 w 4"/>
                <a:gd name="T47" fmla="*/ 9 h 3"/>
                <a:gd name="T48" fmla="*/ 0 w 4"/>
                <a:gd name="T49" fmla="*/ 5 h 3"/>
                <a:gd name="T50" fmla="*/ 0 w 4"/>
                <a:gd name="T51" fmla="*/ 5 h 3"/>
                <a:gd name="T52" fmla="*/ 0 w 4"/>
                <a:gd name="T53" fmla="*/ 5 h 3"/>
                <a:gd name="T54" fmla="*/ 5 w 4"/>
                <a:gd name="T55" fmla="*/ 5 h 3"/>
                <a:gd name="T56" fmla="*/ 5 w 4"/>
                <a:gd name="T57" fmla="*/ 0 h 3"/>
                <a:gd name="T58" fmla="*/ 5 w 4"/>
                <a:gd name="T59" fmla="*/ 0 h 3"/>
                <a:gd name="T60" fmla="*/ 5 w 4"/>
                <a:gd name="T61" fmla="*/ 0 h 3"/>
                <a:gd name="T62" fmla="*/ 10 w 4"/>
                <a:gd name="T63" fmla="*/ 0 h 3"/>
                <a:gd name="T64" fmla="*/ 10 w 4"/>
                <a:gd name="T65" fmla="*/ 0 h 3"/>
                <a:gd name="T66" fmla="*/ 10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1266" name="Freeform 73"/>
            <p:cNvSpPr>
              <a:spLocks/>
            </p:cNvSpPr>
            <p:nvPr/>
          </p:nvSpPr>
          <p:spPr bwMode="auto">
            <a:xfrm>
              <a:off x="2186" y="3394"/>
              <a:ext cx="39" cy="15"/>
            </a:xfrm>
            <a:custGeom>
              <a:avLst/>
              <a:gdLst>
                <a:gd name="T0" fmla="*/ 0 w 8"/>
                <a:gd name="T1" fmla="*/ 15 h 3"/>
                <a:gd name="T2" fmla="*/ 34 w 8"/>
                <a:gd name="T3" fmla="*/ 15 h 3"/>
                <a:gd name="T4" fmla="*/ 39 w 8"/>
                <a:gd name="T5" fmla="*/ 0 h 3"/>
                <a:gd name="T6" fmla="*/ 10 w 8"/>
                <a:gd name="T7" fmla="*/ 0 h 3"/>
                <a:gd name="T8" fmla="*/ 0 w 8"/>
                <a:gd name="T9" fmla="*/ 15 h 3"/>
                <a:gd name="T10" fmla="*/ 0 w 8"/>
                <a:gd name="T11" fmla="*/ 1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1267" name="Freeform 74"/>
            <p:cNvSpPr>
              <a:spLocks/>
            </p:cNvSpPr>
            <p:nvPr/>
          </p:nvSpPr>
          <p:spPr bwMode="auto">
            <a:xfrm>
              <a:off x="2026" y="3321"/>
              <a:ext cx="38" cy="24"/>
            </a:xfrm>
            <a:custGeom>
              <a:avLst/>
              <a:gdLst>
                <a:gd name="T0" fmla="*/ 0 w 8"/>
                <a:gd name="T1" fmla="*/ 19 h 5"/>
                <a:gd name="T2" fmla="*/ 14 w 8"/>
                <a:gd name="T3" fmla="*/ 24 h 5"/>
                <a:gd name="T4" fmla="*/ 28 w 8"/>
                <a:gd name="T5" fmla="*/ 24 h 5"/>
                <a:gd name="T6" fmla="*/ 38 w 8"/>
                <a:gd name="T7" fmla="*/ 10 h 5"/>
                <a:gd name="T8" fmla="*/ 24 w 8"/>
                <a:gd name="T9" fmla="*/ 0 h 5"/>
                <a:gd name="T10" fmla="*/ 5 w 8"/>
                <a:gd name="T11" fmla="*/ 10 h 5"/>
                <a:gd name="T12" fmla="*/ 0 w 8"/>
                <a:gd name="T13" fmla="*/ 19 h 5"/>
                <a:gd name="T14" fmla="*/ 0 w 8"/>
                <a:gd name="T15" fmla="*/ 19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1268" name="Freeform 75"/>
            <p:cNvSpPr>
              <a:spLocks/>
            </p:cNvSpPr>
            <p:nvPr/>
          </p:nvSpPr>
          <p:spPr bwMode="auto">
            <a:xfrm>
              <a:off x="1991" y="3321"/>
              <a:ext cx="20" cy="24"/>
            </a:xfrm>
            <a:custGeom>
              <a:avLst/>
              <a:gdLst>
                <a:gd name="T0" fmla="*/ 0 w 4"/>
                <a:gd name="T1" fmla="*/ 24 h 5"/>
                <a:gd name="T2" fmla="*/ 20 w 4"/>
                <a:gd name="T3" fmla="*/ 10 h 5"/>
                <a:gd name="T4" fmla="*/ 20 w 4"/>
                <a:gd name="T5" fmla="*/ 0 h 5"/>
                <a:gd name="T6" fmla="*/ 0 w 4"/>
                <a:gd name="T7" fmla="*/ 19 h 5"/>
                <a:gd name="T8" fmla="*/ 0 w 4"/>
                <a:gd name="T9" fmla="*/ 24 h 5"/>
                <a:gd name="T10" fmla="*/ 0 w 4"/>
                <a:gd name="T11" fmla="*/ 24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1269" name="Freeform 76"/>
            <p:cNvSpPr>
              <a:spLocks/>
            </p:cNvSpPr>
            <p:nvPr/>
          </p:nvSpPr>
          <p:spPr bwMode="auto">
            <a:xfrm>
              <a:off x="2128" y="3360"/>
              <a:ext cx="39" cy="34"/>
            </a:xfrm>
            <a:custGeom>
              <a:avLst/>
              <a:gdLst>
                <a:gd name="T0" fmla="*/ 15 w 8"/>
                <a:gd name="T1" fmla="*/ 34 h 7"/>
                <a:gd name="T2" fmla="*/ 39 w 8"/>
                <a:gd name="T3" fmla="*/ 34 h 7"/>
                <a:gd name="T4" fmla="*/ 39 w 8"/>
                <a:gd name="T5" fmla="*/ 19 h 7"/>
                <a:gd name="T6" fmla="*/ 20 w 8"/>
                <a:gd name="T7" fmla="*/ 0 h 7"/>
                <a:gd name="T8" fmla="*/ 0 w 8"/>
                <a:gd name="T9" fmla="*/ 10 h 7"/>
                <a:gd name="T10" fmla="*/ 15 w 8"/>
                <a:gd name="T11" fmla="*/ 34 h 7"/>
                <a:gd name="T12" fmla="*/ 15 w 8"/>
                <a:gd name="T13" fmla="*/ 3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51253" name="Rectangle 99"/>
          <p:cNvSpPr>
            <a:spLocks noChangeArrowheads="1"/>
          </p:cNvSpPr>
          <p:nvPr/>
        </p:nvSpPr>
        <p:spPr bwMode="auto">
          <a:xfrm>
            <a:off x="0" y="242888"/>
            <a:ext cx="10287000" cy="1143000"/>
          </a:xfrm>
          <a:prstGeom prst="rect">
            <a:avLst/>
          </a:prstGeom>
          <a:noFill/>
          <a:ln w="9525">
            <a:noFill/>
            <a:miter lim="800000"/>
            <a:headEnd/>
            <a:tailEnd/>
          </a:ln>
        </p:spPr>
        <p:txBody>
          <a:bodyPr anchor="ctr"/>
          <a:lstStyle/>
          <a:p>
            <a:pPr algn="ctr" eaLnBrk="0" hangingPunct="0"/>
            <a:r>
              <a:rPr lang="en-US" b="1">
                <a:solidFill>
                  <a:srgbClr val="000000"/>
                </a:solidFill>
                <a:latin typeface="Verdana" pitchFamily="34" charset="0"/>
              </a:rPr>
              <a:t>Obesity Trends* Among U.S. Adults</a:t>
            </a:r>
            <a:br>
              <a:rPr lang="en-US" b="1">
                <a:solidFill>
                  <a:srgbClr val="000000"/>
                </a:solidFill>
                <a:latin typeface="Verdana" pitchFamily="34" charset="0"/>
              </a:rPr>
            </a:br>
            <a:r>
              <a:rPr lang="en-US" b="1">
                <a:solidFill>
                  <a:srgbClr val="DE3021"/>
                </a:solidFill>
                <a:latin typeface="Verdana" pitchFamily="34" charset="0"/>
              </a:rPr>
              <a:t>BRFSS, 2002</a:t>
            </a:r>
          </a:p>
        </p:txBody>
      </p:sp>
      <p:sp>
        <p:nvSpPr>
          <p:cNvPr id="51254" name="Text Box 119"/>
          <p:cNvSpPr txBox="1">
            <a:spLocks noChangeArrowheads="1"/>
          </p:cNvSpPr>
          <p:nvPr/>
        </p:nvSpPr>
        <p:spPr bwMode="auto">
          <a:xfrm>
            <a:off x="735013" y="5894388"/>
            <a:ext cx="8145462" cy="304800"/>
          </a:xfrm>
          <a:prstGeom prst="rect">
            <a:avLst/>
          </a:prstGeom>
          <a:noFill/>
          <a:ln w="9525">
            <a:noFill/>
            <a:miter lim="800000"/>
            <a:headEnd/>
            <a:tailEnd/>
          </a:ln>
        </p:spPr>
        <p:txBody>
          <a:bodyPr>
            <a:spAutoFit/>
          </a:bodyPr>
          <a:lstStyle/>
          <a:p>
            <a:pPr eaLnBrk="0" hangingPunct="0"/>
            <a:r>
              <a:rPr lang="en-US" sz="1400" b="1">
                <a:solidFill>
                  <a:srgbClr val="000000"/>
                </a:solidFill>
                <a:latin typeface="Arial Narrow" pitchFamily="34" charset="0"/>
              </a:rPr>
              <a:t>No Data          &lt;10%           10%–14%	    15%–19%           20%–24%        </a:t>
            </a:r>
            <a:r>
              <a:rPr lang="en-US" sz="1400">
                <a:solidFill>
                  <a:srgbClr val="000000"/>
                </a:solidFill>
                <a:latin typeface="Arial Narrow" pitchFamily="34" charset="0"/>
              </a:rPr>
              <a:t>  </a:t>
            </a:r>
            <a:r>
              <a:rPr lang="en-US" sz="1400" b="1">
                <a:solidFill>
                  <a:srgbClr val="000000"/>
                </a:solidFill>
                <a:latin typeface="Arial Narrow" pitchFamily="34" charset="0"/>
              </a:rPr>
              <a:t>≥25%</a:t>
            </a:r>
            <a:endParaRPr lang="en-US" sz="1400">
              <a:solidFill>
                <a:srgbClr val="000000"/>
              </a:solidFill>
              <a:latin typeface="Arial Narrow" pitchFamily="34" charset="0"/>
            </a:endParaRPr>
          </a:p>
        </p:txBody>
      </p:sp>
      <p:sp>
        <p:nvSpPr>
          <p:cNvPr id="51255" name="Rectangle 120"/>
          <p:cNvSpPr>
            <a:spLocks noChangeArrowheads="1"/>
          </p:cNvSpPr>
          <p:nvPr/>
        </p:nvSpPr>
        <p:spPr bwMode="auto">
          <a:xfrm>
            <a:off x="549275" y="5956300"/>
            <a:ext cx="234950" cy="234950"/>
          </a:xfrm>
          <a:prstGeom prst="rect">
            <a:avLst/>
          </a:prstGeom>
          <a:solidFill>
            <a:schemeClr val="bg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1256" name="Rectangle 121"/>
          <p:cNvSpPr>
            <a:spLocks noChangeArrowheads="1"/>
          </p:cNvSpPr>
          <p:nvPr/>
        </p:nvSpPr>
        <p:spPr bwMode="auto">
          <a:xfrm>
            <a:off x="1516063" y="5953125"/>
            <a:ext cx="234950" cy="234950"/>
          </a:xfrm>
          <a:prstGeom prst="rect">
            <a:avLst/>
          </a:prstGeom>
          <a:solidFill>
            <a:srgbClr val="99CCFF"/>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1257" name="Rectangle 122"/>
          <p:cNvSpPr>
            <a:spLocks noChangeArrowheads="1"/>
          </p:cNvSpPr>
          <p:nvPr/>
        </p:nvSpPr>
        <p:spPr bwMode="auto">
          <a:xfrm>
            <a:off x="2322513" y="5951538"/>
            <a:ext cx="234950"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51258" name="Rectangle 123"/>
          <p:cNvSpPr>
            <a:spLocks noChangeArrowheads="1"/>
          </p:cNvSpPr>
          <p:nvPr/>
        </p:nvSpPr>
        <p:spPr bwMode="auto">
          <a:xfrm>
            <a:off x="3443288" y="5961063"/>
            <a:ext cx="234950" cy="234950"/>
          </a:xfrm>
          <a:prstGeom prst="rect">
            <a:avLst/>
          </a:prstGeom>
          <a:solidFill>
            <a:srgbClr val="0000A0"/>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1259" name="Rectangle 124"/>
          <p:cNvSpPr>
            <a:spLocks noChangeArrowheads="1"/>
          </p:cNvSpPr>
          <p:nvPr/>
        </p:nvSpPr>
        <p:spPr bwMode="auto">
          <a:xfrm>
            <a:off x="5621338" y="5948363"/>
            <a:ext cx="234950" cy="234950"/>
          </a:xfrm>
          <a:prstGeom prst="rect">
            <a:avLst/>
          </a:prstGeom>
          <a:solidFill>
            <a:srgbClr val="ED4213"/>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1260" name="Rectangle 125"/>
          <p:cNvSpPr>
            <a:spLocks noChangeArrowheads="1"/>
          </p:cNvSpPr>
          <p:nvPr/>
        </p:nvSpPr>
        <p:spPr bwMode="auto">
          <a:xfrm>
            <a:off x="4541838" y="5945188"/>
            <a:ext cx="234950" cy="234950"/>
          </a:xfrm>
          <a:prstGeom prst="rect">
            <a:avLst/>
          </a:prstGeom>
          <a:solidFill>
            <a:srgbClr val="FFC66D"/>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1261" name="Rectangle 126"/>
          <p:cNvSpPr>
            <a:spLocks noChangeArrowheads="1"/>
          </p:cNvSpPr>
          <p:nvPr/>
        </p:nvSpPr>
        <p:spPr bwMode="auto">
          <a:xfrm>
            <a:off x="444500" y="5892800"/>
            <a:ext cx="6170613" cy="350838"/>
          </a:xfrm>
          <a:prstGeom prst="rect">
            <a:avLst/>
          </a:prstGeom>
          <a:noFill/>
          <a:ln w="9525">
            <a:solidFill>
              <a:schemeClr val="tx1"/>
            </a:solidFill>
            <a:miter lim="800000"/>
            <a:headEnd/>
            <a:tailEnd/>
          </a:ln>
        </p:spPr>
        <p:txBody>
          <a:bodyPr wrap="none" anchor="ctr"/>
          <a:lstStyle/>
          <a:p>
            <a:pPr eaLnBrk="0" hangingPunct="0"/>
            <a:endParaRPr lang="en-US">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reeform 2"/>
          <p:cNvSpPr>
            <a:spLocks/>
          </p:cNvSpPr>
          <p:nvPr/>
        </p:nvSpPr>
        <p:spPr bwMode="auto">
          <a:xfrm>
            <a:off x="4514850" y="2003425"/>
            <a:ext cx="723900" cy="427038"/>
          </a:xfrm>
          <a:custGeom>
            <a:avLst/>
            <a:gdLst>
              <a:gd name="T0" fmla="*/ 0 w 89"/>
              <a:gd name="T1" fmla="*/ 395981 h 55"/>
              <a:gd name="T2" fmla="*/ 40669 w 89"/>
              <a:gd name="T3" fmla="*/ 0 h 55"/>
              <a:gd name="T4" fmla="*/ 357883 w 89"/>
              <a:gd name="T5" fmla="*/ 23293 h 55"/>
              <a:gd name="T6" fmla="*/ 666964 w 89"/>
              <a:gd name="T7" fmla="*/ 31057 h 55"/>
              <a:gd name="T8" fmla="*/ 666964 w 89"/>
              <a:gd name="T9" fmla="*/ 38822 h 55"/>
              <a:gd name="T10" fmla="*/ 675098 w 89"/>
              <a:gd name="T11" fmla="*/ 69879 h 55"/>
              <a:gd name="T12" fmla="*/ 675098 w 89"/>
              <a:gd name="T13" fmla="*/ 77643 h 55"/>
              <a:gd name="T14" fmla="*/ 666964 w 89"/>
              <a:gd name="T15" fmla="*/ 100936 h 55"/>
              <a:gd name="T16" fmla="*/ 666964 w 89"/>
              <a:gd name="T17" fmla="*/ 139758 h 55"/>
              <a:gd name="T18" fmla="*/ 683231 w 89"/>
              <a:gd name="T19" fmla="*/ 178580 h 55"/>
              <a:gd name="T20" fmla="*/ 691365 w 89"/>
              <a:gd name="T21" fmla="*/ 194108 h 55"/>
              <a:gd name="T22" fmla="*/ 699499 w 89"/>
              <a:gd name="T23" fmla="*/ 232930 h 55"/>
              <a:gd name="T24" fmla="*/ 699499 w 89"/>
              <a:gd name="T25" fmla="*/ 295044 h 55"/>
              <a:gd name="T26" fmla="*/ 707633 w 89"/>
              <a:gd name="T27" fmla="*/ 310573 h 55"/>
              <a:gd name="T28" fmla="*/ 707633 w 89"/>
              <a:gd name="T29" fmla="*/ 333866 h 55"/>
              <a:gd name="T30" fmla="*/ 707633 w 89"/>
              <a:gd name="T31" fmla="*/ 341630 h 55"/>
              <a:gd name="T32" fmla="*/ 723900 w 89"/>
              <a:gd name="T33" fmla="*/ 395981 h 55"/>
              <a:gd name="T34" fmla="*/ 723900 w 89"/>
              <a:gd name="T35" fmla="*/ 411509 h 55"/>
              <a:gd name="T36" fmla="*/ 723900 w 89"/>
              <a:gd name="T37" fmla="*/ 427038 h 55"/>
              <a:gd name="T38" fmla="*/ 0 w 89"/>
              <a:gd name="T39" fmla="*/ 395981 h 55"/>
              <a:gd name="T40" fmla="*/ 0 w 89"/>
              <a:gd name="T41" fmla="*/ 395981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2227" name="Freeform 3"/>
          <p:cNvSpPr>
            <a:spLocks/>
          </p:cNvSpPr>
          <p:nvPr/>
        </p:nvSpPr>
        <p:spPr bwMode="auto">
          <a:xfrm>
            <a:off x="4483100" y="2398713"/>
            <a:ext cx="765175" cy="495300"/>
          </a:xfrm>
          <a:custGeom>
            <a:avLst/>
            <a:gdLst>
              <a:gd name="T0" fmla="*/ 0 w 94"/>
              <a:gd name="T1" fmla="*/ 394692 h 64"/>
              <a:gd name="T2" fmla="*/ 24421 w 94"/>
              <a:gd name="T3" fmla="*/ 131564 h 64"/>
              <a:gd name="T4" fmla="*/ 32561 w 94"/>
              <a:gd name="T5" fmla="*/ 0 h 64"/>
              <a:gd name="T6" fmla="*/ 757036 w 94"/>
              <a:gd name="T7" fmla="*/ 30956 h 64"/>
              <a:gd name="T8" fmla="*/ 757036 w 94"/>
              <a:gd name="T9" fmla="*/ 46434 h 64"/>
              <a:gd name="T10" fmla="*/ 748896 w 94"/>
              <a:gd name="T11" fmla="*/ 54173 h 64"/>
              <a:gd name="T12" fmla="*/ 732615 w 94"/>
              <a:gd name="T13" fmla="*/ 77391 h 64"/>
              <a:gd name="T14" fmla="*/ 732615 w 94"/>
              <a:gd name="T15" fmla="*/ 85130 h 64"/>
              <a:gd name="T16" fmla="*/ 765176 w 94"/>
              <a:gd name="T17" fmla="*/ 116086 h 64"/>
              <a:gd name="T18" fmla="*/ 765176 w 94"/>
              <a:gd name="T19" fmla="*/ 355997 h 64"/>
              <a:gd name="T20" fmla="*/ 765176 w 94"/>
              <a:gd name="T21" fmla="*/ 355997 h 64"/>
              <a:gd name="T22" fmla="*/ 748896 w 94"/>
              <a:gd name="T23" fmla="*/ 355997 h 64"/>
              <a:gd name="T24" fmla="*/ 757036 w 94"/>
              <a:gd name="T25" fmla="*/ 363736 h 64"/>
              <a:gd name="T26" fmla="*/ 765176 w 94"/>
              <a:gd name="T27" fmla="*/ 371475 h 64"/>
              <a:gd name="T28" fmla="*/ 757036 w 94"/>
              <a:gd name="T29" fmla="*/ 386953 h 64"/>
              <a:gd name="T30" fmla="*/ 765176 w 94"/>
              <a:gd name="T31" fmla="*/ 394692 h 64"/>
              <a:gd name="T32" fmla="*/ 765176 w 94"/>
              <a:gd name="T33" fmla="*/ 417909 h 64"/>
              <a:gd name="T34" fmla="*/ 757036 w 94"/>
              <a:gd name="T35" fmla="*/ 417909 h 64"/>
              <a:gd name="T36" fmla="*/ 765176 w 94"/>
              <a:gd name="T37" fmla="*/ 433387 h 64"/>
              <a:gd name="T38" fmla="*/ 748896 w 94"/>
              <a:gd name="T39" fmla="*/ 456605 h 64"/>
              <a:gd name="T40" fmla="*/ 765176 w 94"/>
              <a:gd name="T41" fmla="*/ 479822 h 64"/>
              <a:gd name="T42" fmla="*/ 765176 w 94"/>
              <a:gd name="T43" fmla="*/ 495300 h 64"/>
              <a:gd name="T44" fmla="*/ 765176 w 94"/>
              <a:gd name="T45" fmla="*/ 495300 h 64"/>
              <a:gd name="T46" fmla="*/ 740755 w 94"/>
              <a:gd name="T47" fmla="*/ 479822 h 64"/>
              <a:gd name="T48" fmla="*/ 700055 w 94"/>
              <a:gd name="T49" fmla="*/ 456605 h 64"/>
              <a:gd name="T50" fmla="*/ 683774 w 94"/>
              <a:gd name="T51" fmla="*/ 448866 h 64"/>
              <a:gd name="T52" fmla="*/ 667494 w 94"/>
              <a:gd name="T53" fmla="*/ 448866 h 64"/>
              <a:gd name="T54" fmla="*/ 651214 w 94"/>
              <a:gd name="T55" fmla="*/ 464344 h 64"/>
              <a:gd name="T56" fmla="*/ 643073 w 94"/>
              <a:gd name="T57" fmla="*/ 464344 h 64"/>
              <a:gd name="T58" fmla="*/ 626793 w 94"/>
              <a:gd name="T59" fmla="*/ 464344 h 64"/>
              <a:gd name="T60" fmla="*/ 618653 w 94"/>
              <a:gd name="T61" fmla="*/ 441126 h 64"/>
              <a:gd name="T62" fmla="*/ 610513 w 94"/>
              <a:gd name="T63" fmla="*/ 433387 h 64"/>
              <a:gd name="T64" fmla="*/ 594232 w 94"/>
              <a:gd name="T65" fmla="*/ 441126 h 64"/>
              <a:gd name="T66" fmla="*/ 577952 w 94"/>
              <a:gd name="T67" fmla="*/ 441126 h 64"/>
              <a:gd name="T68" fmla="*/ 561672 w 94"/>
              <a:gd name="T69" fmla="*/ 417909 h 64"/>
              <a:gd name="T70" fmla="*/ 0 w 94"/>
              <a:gd name="T71" fmla="*/ 394692 h 64"/>
              <a:gd name="T72" fmla="*/ 0 w 94"/>
              <a:gd name="T73" fmla="*/ 394692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2228" name="Freeform 4"/>
          <p:cNvSpPr>
            <a:spLocks/>
          </p:cNvSpPr>
          <p:nvPr/>
        </p:nvSpPr>
        <p:spPr bwMode="auto">
          <a:xfrm>
            <a:off x="4457700" y="2794000"/>
            <a:ext cx="904875" cy="425450"/>
          </a:xfrm>
          <a:custGeom>
            <a:avLst/>
            <a:gdLst>
              <a:gd name="T0" fmla="*/ 0 w 111"/>
              <a:gd name="T1" fmla="*/ 263005 h 55"/>
              <a:gd name="T2" fmla="*/ 24456 w 111"/>
              <a:gd name="T3" fmla="*/ 0 h 55"/>
              <a:gd name="T4" fmla="*/ 586946 w 111"/>
              <a:gd name="T5" fmla="*/ 23206 h 55"/>
              <a:gd name="T6" fmla="*/ 603250 w 111"/>
              <a:gd name="T7" fmla="*/ 46413 h 55"/>
              <a:gd name="T8" fmla="*/ 619554 w 111"/>
              <a:gd name="T9" fmla="*/ 46413 h 55"/>
              <a:gd name="T10" fmla="*/ 635858 w 111"/>
              <a:gd name="T11" fmla="*/ 38677 h 55"/>
              <a:gd name="T12" fmla="*/ 644010 w 111"/>
              <a:gd name="T13" fmla="*/ 46413 h 55"/>
              <a:gd name="T14" fmla="*/ 652162 w 111"/>
              <a:gd name="T15" fmla="*/ 69619 h 55"/>
              <a:gd name="T16" fmla="*/ 668466 w 111"/>
              <a:gd name="T17" fmla="*/ 69619 h 55"/>
              <a:gd name="T18" fmla="*/ 676618 w 111"/>
              <a:gd name="T19" fmla="*/ 69619 h 55"/>
              <a:gd name="T20" fmla="*/ 692922 w 111"/>
              <a:gd name="T21" fmla="*/ 54148 h 55"/>
              <a:gd name="T22" fmla="*/ 709226 w 111"/>
              <a:gd name="T23" fmla="*/ 54148 h 55"/>
              <a:gd name="T24" fmla="*/ 725530 w 111"/>
              <a:gd name="T25" fmla="*/ 61884 h 55"/>
              <a:gd name="T26" fmla="*/ 766291 w 111"/>
              <a:gd name="T27" fmla="*/ 85090 h 55"/>
              <a:gd name="T28" fmla="*/ 790747 w 111"/>
              <a:gd name="T29" fmla="*/ 100561 h 55"/>
              <a:gd name="T30" fmla="*/ 790747 w 111"/>
              <a:gd name="T31" fmla="*/ 116032 h 55"/>
              <a:gd name="T32" fmla="*/ 807051 w 111"/>
              <a:gd name="T33" fmla="*/ 123767 h 55"/>
              <a:gd name="T34" fmla="*/ 807051 w 111"/>
              <a:gd name="T35" fmla="*/ 131503 h 55"/>
              <a:gd name="T36" fmla="*/ 798899 w 111"/>
              <a:gd name="T37" fmla="*/ 146974 h 55"/>
              <a:gd name="T38" fmla="*/ 807051 w 111"/>
              <a:gd name="T39" fmla="*/ 162445 h 55"/>
              <a:gd name="T40" fmla="*/ 815203 w 111"/>
              <a:gd name="T41" fmla="*/ 185651 h 55"/>
              <a:gd name="T42" fmla="*/ 823355 w 111"/>
              <a:gd name="T43" fmla="*/ 193386 h 55"/>
              <a:gd name="T44" fmla="*/ 823355 w 111"/>
              <a:gd name="T45" fmla="*/ 201122 h 55"/>
              <a:gd name="T46" fmla="*/ 823355 w 111"/>
              <a:gd name="T47" fmla="*/ 216593 h 55"/>
              <a:gd name="T48" fmla="*/ 839659 w 111"/>
              <a:gd name="T49" fmla="*/ 224328 h 55"/>
              <a:gd name="T50" fmla="*/ 847811 w 111"/>
              <a:gd name="T51" fmla="*/ 232064 h 55"/>
              <a:gd name="T52" fmla="*/ 839659 w 111"/>
              <a:gd name="T53" fmla="*/ 247535 h 55"/>
              <a:gd name="T54" fmla="*/ 839659 w 111"/>
              <a:gd name="T55" fmla="*/ 263005 h 55"/>
              <a:gd name="T56" fmla="*/ 855963 w 111"/>
              <a:gd name="T57" fmla="*/ 270741 h 55"/>
              <a:gd name="T58" fmla="*/ 855963 w 111"/>
              <a:gd name="T59" fmla="*/ 286212 h 55"/>
              <a:gd name="T60" fmla="*/ 847811 w 111"/>
              <a:gd name="T61" fmla="*/ 293947 h 55"/>
              <a:gd name="T62" fmla="*/ 855963 w 111"/>
              <a:gd name="T63" fmla="*/ 301683 h 55"/>
              <a:gd name="T64" fmla="*/ 864115 w 111"/>
              <a:gd name="T65" fmla="*/ 317154 h 55"/>
              <a:gd name="T66" fmla="*/ 855963 w 111"/>
              <a:gd name="T67" fmla="*/ 324889 h 55"/>
              <a:gd name="T68" fmla="*/ 864115 w 111"/>
              <a:gd name="T69" fmla="*/ 340360 h 55"/>
              <a:gd name="T70" fmla="*/ 864115 w 111"/>
              <a:gd name="T71" fmla="*/ 348095 h 55"/>
              <a:gd name="T72" fmla="*/ 872267 w 111"/>
              <a:gd name="T73" fmla="*/ 355831 h 55"/>
              <a:gd name="T74" fmla="*/ 880419 w 111"/>
              <a:gd name="T75" fmla="*/ 371302 h 55"/>
              <a:gd name="T76" fmla="*/ 888571 w 111"/>
              <a:gd name="T77" fmla="*/ 386773 h 55"/>
              <a:gd name="T78" fmla="*/ 904875 w 111"/>
              <a:gd name="T79" fmla="*/ 402244 h 55"/>
              <a:gd name="T80" fmla="*/ 904875 w 111"/>
              <a:gd name="T81" fmla="*/ 409979 h 55"/>
              <a:gd name="T82" fmla="*/ 904875 w 111"/>
              <a:gd name="T83" fmla="*/ 417715 h 55"/>
              <a:gd name="T84" fmla="*/ 904875 w 111"/>
              <a:gd name="T85" fmla="*/ 425450 h 55"/>
              <a:gd name="T86" fmla="*/ 203801 w 111"/>
              <a:gd name="T87" fmla="*/ 409979 h 55"/>
              <a:gd name="T88" fmla="*/ 211953 w 111"/>
              <a:gd name="T89" fmla="*/ 278476 h 55"/>
              <a:gd name="T90" fmla="*/ 0 w 111"/>
              <a:gd name="T91" fmla="*/ 263005 h 55"/>
              <a:gd name="T92" fmla="*/ 0 w 111"/>
              <a:gd name="T93" fmla="*/ 263005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2229" name="Freeform 5"/>
          <p:cNvSpPr>
            <a:spLocks/>
          </p:cNvSpPr>
          <p:nvPr/>
        </p:nvSpPr>
        <p:spPr bwMode="auto">
          <a:xfrm>
            <a:off x="4637088" y="3203575"/>
            <a:ext cx="812800" cy="411163"/>
          </a:xfrm>
          <a:custGeom>
            <a:avLst/>
            <a:gdLst>
              <a:gd name="T0" fmla="*/ 24384 w 100"/>
              <a:gd name="T1" fmla="*/ 0 h 53"/>
              <a:gd name="T2" fmla="*/ 723392 w 100"/>
              <a:gd name="T3" fmla="*/ 15516 h 53"/>
              <a:gd name="T4" fmla="*/ 772160 w 100"/>
              <a:gd name="T5" fmla="*/ 46547 h 53"/>
              <a:gd name="T6" fmla="*/ 755904 w 100"/>
              <a:gd name="T7" fmla="*/ 62062 h 53"/>
              <a:gd name="T8" fmla="*/ 755904 w 100"/>
              <a:gd name="T9" fmla="*/ 77578 h 53"/>
              <a:gd name="T10" fmla="*/ 764032 w 100"/>
              <a:gd name="T11" fmla="*/ 93094 h 53"/>
              <a:gd name="T12" fmla="*/ 772160 w 100"/>
              <a:gd name="T13" fmla="*/ 93094 h 53"/>
              <a:gd name="T14" fmla="*/ 780288 w 100"/>
              <a:gd name="T15" fmla="*/ 116367 h 53"/>
              <a:gd name="T16" fmla="*/ 788416 w 100"/>
              <a:gd name="T17" fmla="*/ 124125 h 53"/>
              <a:gd name="T18" fmla="*/ 804672 w 100"/>
              <a:gd name="T19" fmla="*/ 124125 h 53"/>
              <a:gd name="T20" fmla="*/ 804672 w 100"/>
              <a:gd name="T21" fmla="*/ 131882 h 53"/>
              <a:gd name="T22" fmla="*/ 812800 w 100"/>
              <a:gd name="T23" fmla="*/ 411163 h 53"/>
              <a:gd name="T24" fmla="*/ 0 w 100"/>
              <a:gd name="T25" fmla="*/ 395647 h 53"/>
              <a:gd name="T26" fmla="*/ 24384 w 100"/>
              <a:gd name="T27" fmla="*/ 0 h 53"/>
              <a:gd name="T28" fmla="*/ 24384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2230" name="Freeform 6"/>
          <p:cNvSpPr>
            <a:spLocks/>
          </p:cNvSpPr>
          <p:nvPr/>
        </p:nvSpPr>
        <p:spPr bwMode="auto">
          <a:xfrm>
            <a:off x="4522788" y="3590925"/>
            <a:ext cx="944562" cy="465138"/>
          </a:xfrm>
          <a:custGeom>
            <a:avLst/>
            <a:gdLst>
              <a:gd name="T0" fmla="*/ 113999 w 116"/>
              <a:gd name="T1" fmla="*/ 7752 h 60"/>
              <a:gd name="T2" fmla="*/ 0 w 116"/>
              <a:gd name="T3" fmla="*/ 69771 h 60"/>
              <a:gd name="T4" fmla="*/ 325711 w 116"/>
              <a:gd name="T5" fmla="*/ 341101 h 60"/>
              <a:gd name="T6" fmla="*/ 341997 w 116"/>
              <a:gd name="T7" fmla="*/ 348854 h 60"/>
              <a:gd name="T8" fmla="*/ 366425 w 116"/>
              <a:gd name="T9" fmla="*/ 372110 h 60"/>
              <a:gd name="T10" fmla="*/ 390853 w 116"/>
              <a:gd name="T11" fmla="*/ 364358 h 60"/>
              <a:gd name="T12" fmla="*/ 407139 w 116"/>
              <a:gd name="T13" fmla="*/ 372110 h 60"/>
              <a:gd name="T14" fmla="*/ 415282 w 116"/>
              <a:gd name="T15" fmla="*/ 387615 h 60"/>
              <a:gd name="T16" fmla="*/ 447853 w 116"/>
              <a:gd name="T17" fmla="*/ 395367 h 60"/>
              <a:gd name="T18" fmla="*/ 464138 w 116"/>
              <a:gd name="T19" fmla="*/ 403120 h 60"/>
              <a:gd name="T20" fmla="*/ 480424 w 116"/>
              <a:gd name="T21" fmla="*/ 395367 h 60"/>
              <a:gd name="T22" fmla="*/ 496709 w 116"/>
              <a:gd name="T23" fmla="*/ 410872 h 60"/>
              <a:gd name="T24" fmla="*/ 529281 w 116"/>
              <a:gd name="T25" fmla="*/ 410872 h 60"/>
              <a:gd name="T26" fmla="*/ 545566 w 116"/>
              <a:gd name="T27" fmla="*/ 426377 h 60"/>
              <a:gd name="T28" fmla="*/ 553709 w 116"/>
              <a:gd name="T29" fmla="*/ 441881 h 60"/>
              <a:gd name="T30" fmla="*/ 578137 w 116"/>
              <a:gd name="T31" fmla="*/ 434129 h 60"/>
              <a:gd name="T32" fmla="*/ 610708 w 116"/>
              <a:gd name="T33" fmla="*/ 449633 h 60"/>
              <a:gd name="T34" fmla="*/ 626994 w 116"/>
              <a:gd name="T35" fmla="*/ 441881 h 60"/>
              <a:gd name="T36" fmla="*/ 643279 w 116"/>
              <a:gd name="T37" fmla="*/ 441881 h 60"/>
              <a:gd name="T38" fmla="*/ 643279 w 116"/>
              <a:gd name="T39" fmla="*/ 465138 h 60"/>
              <a:gd name="T40" fmla="*/ 651422 w 116"/>
              <a:gd name="T41" fmla="*/ 449633 h 60"/>
              <a:gd name="T42" fmla="*/ 667708 w 116"/>
              <a:gd name="T43" fmla="*/ 434129 h 60"/>
              <a:gd name="T44" fmla="*/ 675850 w 116"/>
              <a:gd name="T45" fmla="*/ 441881 h 60"/>
              <a:gd name="T46" fmla="*/ 692136 w 116"/>
              <a:gd name="T47" fmla="*/ 449633 h 60"/>
              <a:gd name="T48" fmla="*/ 708422 w 116"/>
              <a:gd name="T49" fmla="*/ 441881 h 60"/>
              <a:gd name="T50" fmla="*/ 708422 w 116"/>
              <a:gd name="T51" fmla="*/ 449633 h 60"/>
              <a:gd name="T52" fmla="*/ 732850 w 116"/>
              <a:gd name="T53" fmla="*/ 465138 h 60"/>
              <a:gd name="T54" fmla="*/ 757278 w 116"/>
              <a:gd name="T55" fmla="*/ 449633 h 60"/>
              <a:gd name="T56" fmla="*/ 806135 w 116"/>
              <a:gd name="T57" fmla="*/ 434129 h 60"/>
              <a:gd name="T58" fmla="*/ 822420 w 116"/>
              <a:gd name="T59" fmla="*/ 434129 h 60"/>
              <a:gd name="T60" fmla="*/ 863134 w 116"/>
              <a:gd name="T61" fmla="*/ 434129 h 60"/>
              <a:gd name="T62" fmla="*/ 920134 w 116"/>
              <a:gd name="T63" fmla="*/ 457386 h 60"/>
              <a:gd name="T64" fmla="*/ 936419 w 116"/>
              <a:gd name="T65" fmla="*/ 465138 h 60"/>
              <a:gd name="T66" fmla="*/ 944562 w 116"/>
              <a:gd name="T67" fmla="*/ 240321 h 60"/>
              <a:gd name="T68" fmla="*/ 928276 w 116"/>
              <a:gd name="T69" fmla="*/ 2325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2231" name="Freeform 7"/>
          <p:cNvSpPr>
            <a:spLocks/>
          </p:cNvSpPr>
          <p:nvPr/>
        </p:nvSpPr>
        <p:spPr bwMode="auto">
          <a:xfrm>
            <a:off x="5232400" y="2740025"/>
            <a:ext cx="666750" cy="417513"/>
          </a:xfrm>
          <a:custGeom>
            <a:avLst/>
            <a:gdLst>
              <a:gd name="T0" fmla="*/ 536652 w 82"/>
              <a:gd name="T1" fmla="*/ 0 h 54"/>
              <a:gd name="T2" fmla="*/ 552915 w 82"/>
              <a:gd name="T3" fmla="*/ 30927 h 54"/>
              <a:gd name="T4" fmla="*/ 544784 w 82"/>
              <a:gd name="T5" fmla="*/ 46390 h 54"/>
              <a:gd name="T6" fmla="*/ 561046 w 82"/>
              <a:gd name="T7" fmla="*/ 100512 h 54"/>
              <a:gd name="T8" fmla="*/ 601701 w 82"/>
              <a:gd name="T9" fmla="*/ 123708 h 54"/>
              <a:gd name="T10" fmla="*/ 609832 w 82"/>
              <a:gd name="T11" fmla="*/ 139171 h 54"/>
              <a:gd name="T12" fmla="*/ 634226 w 82"/>
              <a:gd name="T13" fmla="*/ 162366 h 54"/>
              <a:gd name="T14" fmla="*/ 666750 w 82"/>
              <a:gd name="T15" fmla="*/ 201025 h 54"/>
              <a:gd name="T16" fmla="*/ 650488 w 82"/>
              <a:gd name="T17" fmla="*/ 224220 h 54"/>
              <a:gd name="T18" fmla="*/ 650488 w 82"/>
              <a:gd name="T19" fmla="*/ 239683 h 54"/>
              <a:gd name="T20" fmla="*/ 609832 w 82"/>
              <a:gd name="T21" fmla="*/ 262879 h 54"/>
              <a:gd name="T22" fmla="*/ 585439 w 82"/>
              <a:gd name="T23" fmla="*/ 270610 h 54"/>
              <a:gd name="T24" fmla="*/ 569177 w 82"/>
              <a:gd name="T25" fmla="*/ 293805 h 54"/>
              <a:gd name="T26" fmla="*/ 585439 w 82"/>
              <a:gd name="T27" fmla="*/ 317001 h 54"/>
              <a:gd name="T28" fmla="*/ 585439 w 82"/>
              <a:gd name="T29" fmla="*/ 340196 h 54"/>
              <a:gd name="T30" fmla="*/ 552915 w 82"/>
              <a:gd name="T31" fmla="*/ 386586 h 54"/>
              <a:gd name="T32" fmla="*/ 544784 w 82"/>
              <a:gd name="T33" fmla="*/ 409781 h 54"/>
              <a:gd name="T34" fmla="*/ 512259 w 82"/>
              <a:gd name="T35" fmla="*/ 386586 h 54"/>
              <a:gd name="T36" fmla="*/ 89442 w 82"/>
              <a:gd name="T37" fmla="*/ 394318 h 54"/>
              <a:gd name="T38" fmla="*/ 89442 w 82"/>
              <a:gd name="T39" fmla="*/ 371123 h 54"/>
              <a:gd name="T40" fmla="*/ 73180 w 82"/>
              <a:gd name="T41" fmla="*/ 347928 h 54"/>
              <a:gd name="T42" fmla="*/ 81311 w 82"/>
              <a:gd name="T43" fmla="*/ 324732 h 54"/>
              <a:gd name="T44" fmla="*/ 65049 w 82"/>
              <a:gd name="T45" fmla="*/ 301537 h 54"/>
              <a:gd name="T46" fmla="*/ 65049 w 82"/>
              <a:gd name="T47" fmla="*/ 278342 h 54"/>
              <a:gd name="T48" fmla="*/ 48787 w 82"/>
              <a:gd name="T49" fmla="*/ 255147 h 54"/>
              <a:gd name="T50" fmla="*/ 40655 w 82"/>
              <a:gd name="T51" fmla="*/ 239683 h 54"/>
              <a:gd name="T52" fmla="*/ 24393 w 82"/>
              <a:gd name="T53" fmla="*/ 201025 h 54"/>
              <a:gd name="T54" fmla="*/ 32524 w 82"/>
              <a:gd name="T55" fmla="*/ 177830 h 54"/>
              <a:gd name="T56" fmla="*/ 16262 w 82"/>
              <a:gd name="T57" fmla="*/ 154634 h 54"/>
              <a:gd name="T58" fmla="*/ 16262 w 82"/>
              <a:gd name="T59" fmla="*/ 139171 h 54"/>
              <a:gd name="T60" fmla="*/ 16262 w 82"/>
              <a:gd name="T61" fmla="*/ 92781 h 54"/>
              <a:gd name="T62" fmla="*/ 16262 w 82"/>
              <a:gd name="T63" fmla="*/ 77317 h 54"/>
              <a:gd name="T64" fmla="*/ 8131 w 82"/>
              <a:gd name="T65" fmla="*/ 46390 h 54"/>
              <a:gd name="T66" fmla="*/ 8131 w 82"/>
              <a:gd name="T67" fmla="*/ 23195 h 54"/>
              <a:gd name="T68" fmla="*/ 16262 w 82"/>
              <a:gd name="T69" fmla="*/ 15463 h 54"/>
              <a:gd name="T70" fmla="*/ 16262 w 82"/>
              <a:gd name="T71" fmla="*/ 15463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2232" name="Freeform 8"/>
          <p:cNvSpPr>
            <a:spLocks/>
          </p:cNvSpPr>
          <p:nvPr/>
        </p:nvSpPr>
        <p:spPr bwMode="auto">
          <a:xfrm>
            <a:off x="5322888" y="3127375"/>
            <a:ext cx="730250" cy="603250"/>
          </a:xfrm>
          <a:custGeom>
            <a:avLst/>
            <a:gdLst>
              <a:gd name="T0" fmla="*/ 616656 w 90"/>
              <a:gd name="T1" fmla="*/ 533644 h 78"/>
              <a:gd name="T2" fmla="*/ 624769 w 90"/>
              <a:gd name="T3" fmla="*/ 549112 h 78"/>
              <a:gd name="T4" fmla="*/ 624769 w 90"/>
              <a:gd name="T5" fmla="*/ 572314 h 78"/>
              <a:gd name="T6" fmla="*/ 600428 w 90"/>
              <a:gd name="T7" fmla="*/ 595516 h 78"/>
              <a:gd name="T8" fmla="*/ 673453 w 90"/>
              <a:gd name="T9" fmla="*/ 603250 h 78"/>
              <a:gd name="T10" fmla="*/ 673453 w 90"/>
              <a:gd name="T11" fmla="*/ 572314 h 78"/>
              <a:gd name="T12" fmla="*/ 689681 w 90"/>
              <a:gd name="T13" fmla="*/ 533644 h 78"/>
              <a:gd name="T14" fmla="*/ 714022 w 90"/>
              <a:gd name="T15" fmla="*/ 518176 h 78"/>
              <a:gd name="T16" fmla="*/ 722136 w 90"/>
              <a:gd name="T17" fmla="*/ 518176 h 78"/>
              <a:gd name="T18" fmla="*/ 730250 w 90"/>
              <a:gd name="T19" fmla="*/ 471772 h 78"/>
              <a:gd name="T20" fmla="*/ 722136 w 90"/>
              <a:gd name="T21" fmla="*/ 464038 h 78"/>
              <a:gd name="T22" fmla="*/ 714022 w 90"/>
              <a:gd name="T23" fmla="*/ 456304 h 78"/>
              <a:gd name="T24" fmla="*/ 705908 w 90"/>
              <a:gd name="T25" fmla="*/ 464038 h 78"/>
              <a:gd name="T26" fmla="*/ 681567 w 90"/>
              <a:gd name="T27" fmla="*/ 433103 h 78"/>
              <a:gd name="T28" fmla="*/ 689681 w 90"/>
              <a:gd name="T29" fmla="*/ 417635 h 78"/>
              <a:gd name="T30" fmla="*/ 681567 w 90"/>
              <a:gd name="T31" fmla="*/ 402167 h 78"/>
              <a:gd name="T32" fmla="*/ 640997 w 90"/>
              <a:gd name="T33" fmla="*/ 355763 h 78"/>
              <a:gd name="T34" fmla="*/ 600428 w 90"/>
              <a:gd name="T35" fmla="*/ 332561 h 78"/>
              <a:gd name="T36" fmla="*/ 576086 w 90"/>
              <a:gd name="T37" fmla="*/ 293891 h 78"/>
              <a:gd name="T38" fmla="*/ 600428 w 90"/>
              <a:gd name="T39" fmla="*/ 262955 h 78"/>
              <a:gd name="T40" fmla="*/ 600428 w 90"/>
              <a:gd name="T41" fmla="*/ 232019 h 78"/>
              <a:gd name="T42" fmla="*/ 567972 w 90"/>
              <a:gd name="T43" fmla="*/ 208817 h 78"/>
              <a:gd name="T44" fmla="*/ 551745 w 90"/>
              <a:gd name="T45" fmla="*/ 224285 h 78"/>
              <a:gd name="T46" fmla="*/ 527403 w 90"/>
              <a:gd name="T47" fmla="*/ 170147 h 78"/>
              <a:gd name="T48" fmla="*/ 486833 w 90"/>
              <a:gd name="T49" fmla="*/ 139212 h 78"/>
              <a:gd name="T50" fmla="*/ 454378 w 90"/>
              <a:gd name="T51" fmla="*/ 100542 h 78"/>
              <a:gd name="T52" fmla="*/ 446264 w 90"/>
              <a:gd name="T53" fmla="*/ 46404 h 78"/>
              <a:gd name="T54" fmla="*/ 446264 w 90"/>
              <a:gd name="T55" fmla="*/ 30936 h 78"/>
              <a:gd name="T56" fmla="*/ 0 w 90"/>
              <a:gd name="T57" fmla="*/ 15468 h 78"/>
              <a:gd name="T58" fmla="*/ 16228 w 90"/>
              <a:gd name="T59" fmla="*/ 38670 h 78"/>
              <a:gd name="T60" fmla="*/ 40569 w 90"/>
              <a:gd name="T61" fmla="*/ 69606 h 78"/>
              <a:gd name="T62" fmla="*/ 40569 w 90"/>
              <a:gd name="T63" fmla="*/ 85074 h 78"/>
              <a:gd name="T64" fmla="*/ 89253 w 90"/>
              <a:gd name="T65" fmla="*/ 123744 h 78"/>
              <a:gd name="T66" fmla="*/ 73025 w 90"/>
              <a:gd name="T67" fmla="*/ 154679 h 78"/>
              <a:gd name="T68" fmla="*/ 89253 w 90"/>
              <a:gd name="T69" fmla="*/ 170147 h 78"/>
              <a:gd name="T70" fmla="*/ 105481 w 90"/>
              <a:gd name="T71" fmla="*/ 201083 h 78"/>
              <a:gd name="T72" fmla="*/ 121708 w 90"/>
              <a:gd name="T73" fmla="*/ 208817 h 78"/>
              <a:gd name="T74" fmla="*/ 129822 w 90"/>
              <a:gd name="T75" fmla="*/ 556846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2233" name="Freeform 9"/>
          <p:cNvSpPr>
            <a:spLocks/>
          </p:cNvSpPr>
          <p:nvPr/>
        </p:nvSpPr>
        <p:spPr bwMode="auto">
          <a:xfrm>
            <a:off x="5597525" y="2282825"/>
            <a:ext cx="577850" cy="588963"/>
          </a:xfrm>
          <a:custGeom>
            <a:avLst/>
            <a:gdLst>
              <a:gd name="T0" fmla="*/ 236023 w 71"/>
              <a:gd name="T1" fmla="*/ 581213 h 76"/>
              <a:gd name="T2" fmla="*/ 195330 w 71"/>
              <a:gd name="T3" fmla="*/ 557965 h 76"/>
              <a:gd name="T4" fmla="*/ 179052 w 71"/>
              <a:gd name="T5" fmla="*/ 503718 h 76"/>
              <a:gd name="T6" fmla="*/ 187191 w 71"/>
              <a:gd name="T7" fmla="*/ 488219 h 76"/>
              <a:gd name="T8" fmla="*/ 170913 w 71"/>
              <a:gd name="T9" fmla="*/ 457221 h 76"/>
              <a:gd name="T10" fmla="*/ 170913 w 71"/>
              <a:gd name="T11" fmla="*/ 418474 h 76"/>
              <a:gd name="T12" fmla="*/ 138358 w 71"/>
              <a:gd name="T13" fmla="*/ 387476 h 76"/>
              <a:gd name="T14" fmla="*/ 97665 w 71"/>
              <a:gd name="T15" fmla="*/ 348728 h 76"/>
              <a:gd name="T16" fmla="*/ 65110 w 71"/>
              <a:gd name="T17" fmla="*/ 333229 h 76"/>
              <a:gd name="T18" fmla="*/ 56971 w 71"/>
              <a:gd name="T19" fmla="*/ 325480 h 76"/>
              <a:gd name="T20" fmla="*/ 24416 w 71"/>
              <a:gd name="T21" fmla="*/ 317730 h 76"/>
              <a:gd name="T22" fmla="*/ 8139 w 71"/>
              <a:gd name="T23" fmla="*/ 302231 h 76"/>
              <a:gd name="T24" fmla="*/ 16277 w 71"/>
              <a:gd name="T25" fmla="*/ 240235 h 76"/>
              <a:gd name="T26" fmla="*/ 24416 w 71"/>
              <a:gd name="T27" fmla="*/ 216986 h 76"/>
              <a:gd name="T28" fmla="*/ 0 w 71"/>
              <a:gd name="T29" fmla="*/ 193738 h 76"/>
              <a:gd name="T30" fmla="*/ 8139 w 71"/>
              <a:gd name="T31" fmla="*/ 170489 h 76"/>
              <a:gd name="T32" fmla="*/ 40694 w 71"/>
              <a:gd name="T33" fmla="*/ 131742 h 76"/>
              <a:gd name="T34" fmla="*/ 56971 w 71"/>
              <a:gd name="T35" fmla="*/ 123992 h 76"/>
              <a:gd name="T36" fmla="*/ 56971 w 71"/>
              <a:gd name="T37" fmla="*/ 46497 h 76"/>
              <a:gd name="T38" fmla="*/ 73249 w 71"/>
              <a:gd name="T39" fmla="*/ 38748 h 76"/>
              <a:gd name="T40" fmla="*/ 105804 w 71"/>
              <a:gd name="T41" fmla="*/ 38748 h 76"/>
              <a:gd name="T42" fmla="*/ 179052 w 71"/>
              <a:gd name="T43" fmla="*/ 7750 h 76"/>
              <a:gd name="T44" fmla="*/ 195330 w 71"/>
              <a:gd name="T45" fmla="*/ 7750 h 76"/>
              <a:gd name="T46" fmla="*/ 187191 w 71"/>
              <a:gd name="T47" fmla="*/ 23249 h 76"/>
              <a:gd name="T48" fmla="*/ 179052 w 71"/>
              <a:gd name="T49" fmla="*/ 46497 h 76"/>
              <a:gd name="T50" fmla="*/ 211607 w 71"/>
              <a:gd name="T51" fmla="*/ 38748 h 76"/>
              <a:gd name="T52" fmla="*/ 227884 w 71"/>
              <a:gd name="T53" fmla="*/ 46497 h 76"/>
              <a:gd name="T54" fmla="*/ 252301 w 71"/>
              <a:gd name="T55" fmla="*/ 61996 h 76"/>
              <a:gd name="T56" fmla="*/ 260439 w 71"/>
              <a:gd name="T57" fmla="*/ 77495 h 76"/>
              <a:gd name="T58" fmla="*/ 358104 w 71"/>
              <a:gd name="T59" fmla="*/ 100744 h 76"/>
              <a:gd name="T60" fmla="*/ 390659 w 71"/>
              <a:gd name="T61" fmla="*/ 116243 h 76"/>
              <a:gd name="T62" fmla="*/ 406937 w 71"/>
              <a:gd name="T63" fmla="*/ 116243 h 76"/>
              <a:gd name="T64" fmla="*/ 415075 w 71"/>
              <a:gd name="T65" fmla="*/ 116243 h 76"/>
              <a:gd name="T66" fmla="*/ 455769 w 71"/>
              <a:gd name="T67" fmla="*/ 123992 h 76"/>
              <a:gd name="T68" fmla="*/ 455769 w 71"/>
              <a:gd name="T69" fmla="*/ 131742 h 76"/>
              <a:gd name="T70" fmla="*/ 472046 w 71"/>
              <a:gd name="T71" fmla="*/ 139491 h 76"/>
              <a:gd name="T72" fmla="*/ 496463 w 71"/>
              <a:gd name="T73" fmla="*/ 162740 h 76"/>
              <a:gd name="T74" fmla="*/ 488324 w 71"/>
              <a:gd name="T75" fmla="*/ 193738 h 76"/>
              <a:gd name="T76" fmla="*/ 512740 w 71"/>
              <a:gd name="T77" fmla="*/ 193738 h 76"/>
              <a:gd name="T78" fmla="*/ 504601 w 71"/>
              <a:gd name="T79" fmla="*/ 209237 h 76"/>
              <a:gd name="T80" fmla="*/ 520879 w 71"/>
              <a:gd name="T81" fmla="*/ 232485 h 76"/>
              <a:gd name="T82" fmla="*/ 496463 w 71"/>
              <a:gd name="T83" fmla="*/ 255734 h 76"/>
              <a:gd name="T84" fmla="*/ 480185 w 71"/>
              <a:gd name="T85" fmla="*/ 294482 h 76"/>
              <a:gd name="T86" fmla="*/ 480185 w 71"/>
              <a:gd name="T87" fmla="*/ 302231 h 76"/>
              <a:gd name="T88" fmla="*/ 512740 w 71"/>
              <a:gd name="T89" fmla="*/ 271233 h 76"/>
              <a:gd name="T90" fmla="*/ 537156 w 71"/>
              <a:gd name="T91" fmla="*/ 255734 h 76"/>
              <a:gd name="T92" fmla="*/ 553434 w 71"/>
              <a:gd name="T93" fmla="*/ 240235 h 76"/>
              <a:gd name="T94" fmla="*/ 553434 w 71"/>
              <a:gd name="T95" fmla="*/ 216986 h 76"/>
              <a:gd name="T96" fmla="*/ 561573 w 71"/>
              <a:gd name="T97" fmla="*/ 209237 h 76"/>
              <a:gd name="T98" fmla="*/ 569711 w 71"/>
              <a:gd name="T99" fmla="*/ 193738 h 76"/>
              <a:gd name="T100" fmla="*/ 577850 w 71"/>
              <a:gd name="T101" fmla="*/ 201487 h 76"/>
              <a:gd name="T102" fmla="*/ 561573 w 71"/>
              <a:gd name="T103" fmla="*/ 255734 h 76"/>
              <a:gd name="T104" fmla="*/ 553434 w 71"/>
              <a:gd name="T105" fmla="*/ 271233 h 76"/>
              <a:gd name="T106" fmla="*/ 537156 w 71"/>
              <a:gd name="T107" fmla="*/ 309981 h 76"/>
              <a:gd name="T108" fmla="*/ 537156 w 71"/>
              <a:gd name="T109" fmla="*/ 348728 h 76"/>
              <a:gd name="T110" fmla="*/ 520879 w 71"/>
              <a:gd name="T111" fmla="*/ 364227 h 76"/>
              <a:gd name="T112" fmla="*/ 529018 w 71"/>
              <a:gd name="T113" fmla="*/ 418474 h 76"/>
              <a:gd name="T114" fmla="*/ 512740 w 71"/>
              <a:gd name="T115" fmla="*/ 457221 h 76"/>
              <a:gd name="T116" fmla="*/ 529018 w 71"/>
              <a:gd name="T117" fmla="*/ 542466 h 76"/>
              <a:gd name="T118" fmla="*/ 529018 w 71"/>
              <a:gd name="T119" fmla="*/ 550215 h 76"/>
              <a:gd name="T120" fmla="*/ 529018 w 71"/>
              <a:gd name="T121" fmla="*/ 573464 h 76"/>
              <a:gd name="T122" fmla="*/ 244162 w 71"/>
              <a:gd name="T123" fmla="*/ 588963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2234" name="Freeform 10"/>
          <p:cNvSpPr>
            <a:spLocks/>
          </p:cNvSpPr>
          <p:nvPr/>
        </p:nvSpPr>
        <p:spPr bwMode="auto">
          <a:xfrm>
            <a:off x="6011863" y="3265488"/>
            <a:ext cx="808037" cy="395287"/>
          </a:xfrm>
          <a:custGeom>
            <a:avLst/>
            <a:gdLst>
              <a:gd name="T0" fmla="*/ 163240 w 99"/>
              <a:gd name="T1" fmla="*/ 379786 h 51"/>
              <a:gd name="T2" fmla="*/ 155078 w 99"/>
              <a:gd name="T3" fmla="*/ 364284 h 51"/>
              <a:gd name="T4" fmla="*/ 179564 w 99"/>
              <a:gd name="T5" fmla="*/ 364284 h 51"/>
              <a:gd name="T6" fmla="*/ 652959 w 99"/>
              <a:gd name="T7" fmla="*/ 317780 h 51"/>
              <a:gd name="T8" fmla="*/ 693769 w 99"/>
              <a:gd name="T9" fmla="*/ 294528 h 51"/>
              <a:gd name="T10" fmla="*/ 726417 w 99"/>
              <a:gd name="T11" fmla="*/ 271275 h 51"/>
              <a:gd name="T12" fmla="*/ 726417 w 99"/>
              <a:gd name="T13" fmla="*/ 255774 h 51"/>
              <a:gd name="T14" fmla="*/ 734579 w 99"/>
              <a:gd name="T15" fmla="*/ 240272 h 51"/>
              <a:gd name="T16" fmla="*/ 808037 w 99"/>
              <a:gd name="T17" fmla="*/ 178267 h 51"/>
              <a:gd name="T18" fmla="*/ 799875 w 99"/>
              <a:gd name="T19" fmla="*/ 170516 h 51"/>
              <a:gd name="T20" fmla="*/ 791713 w 99"/>
              <a:gd name="T21" fmla="*/ 162765 h 51"/>
              <a:gd name="T22" fmla="*/ 775389 w 99"/>
              <a:gd name="T23" fmla="*/ 155015 h 51"/>
              <a:gd name="T24" fmla="*/ 767227 w 99"/>
              <a:gd name="T25" fmla="*/ 155015 h 51"/>
              <a:gd name="T26" fmla="*/ 734579 w 99"/>
              <a:gd name="T27" fmla="*/ 108510 h 51"/>
              <a:gd name="T28" fmla="*/ 726417 w 99"/>
              <a:gd name="T29" fmla="*/ 93009 h 51"/>
              <a:gd name="T30" fmla="*/ 726417 w 99"/>
              <a:gd name="T31" fmla="*/ 62006 h 51"/>
              <a:gd name="T32" fmla="*/ 710093 w 99"/>
              <a:gd name="T33" fmla="*/ 54255 h 51"/>
              <a:gd name="T34" fmla="*/ 685607 w 99"/>
              <a:gd name="T35" fmla="*/ 31003 h 51"/>
              <a:gd name="T36" fmla="*/ 669283 w 99"/>
              <a:gd name="T37" fmla="*/ 31003 h 51"/>
              <a:gd name="T38" fmla="*/ 661121 w 99"/>
              <a:gd name="T39" fmla="*/ 46504 h 51"/>
              <a:gd name="T40" fmla="*/ 636635 w 99"/>
              <a:gd name="T41" fmla="*/ 46504 h 51"/>
              <a:gd name="T42" fmla="*/ 612149 w 99"/>
              <a:gd name="T43" fmla="*/ 46504 h 51"/>
              <a:gd name="T44" fmla="*/ 579501 w 99"/>
              <a:gd name="T45" fmla="*/ 38754 h 51"/>
              <a:gd name="T46" fmla="*/ 538691 w 99"/>
              <a:gd name="T47" fmla="*/ 31003 h 51"/>
              <a:gd name="T48" fmla="*/ 514205 w 99"/>
              <a:gd name="T49" fmla="*/ 0 h 51"/>
              <a:gd name="T50" fmla="*/ 497881 w 99"/>
              <a:gd name="T51" fmla="*/ 7751 h 51"/>
              <a:gd name="T52" fmla="*/ 473395 w 99"/>
              <a:gd name="T53" fmla="*/ 0 h 51"/>
              <a:gd name="T54" fmla="*/ 473395 w 99"/>
              <a:gd name="T55" fmla="*/ 15501 h 51"/>
              <a:gd name="T56" fmla="*/ 473395 w 99"/>
              <a:gd name="T57" fmla="*/ 46504 h 51"/>
              <a:gd name="T58" fmla="*/ 448909 w 99"/>
              <a:gd name="T59" fmla="*/ 62006 h 51"/>
              <a:gd name="T60" fmla="*/ 416261 w 99"/>
              <a:gd name="T61" fmla="*/ 62006 h 51"/>
              <a:gd name="T62" fmla="*/ 375452 w 99"/>
              <a:gd name="T63" fmla="*/ 139513 h 51"/>
              <a:gd name="T64" fmla="*/ 342804 w 99"/>
              <a:gd name="T65" fmla="*/ 162765 h 51"/>
              <a:gd name="T66" fmla="*/ 318318 w 99"/>
              <a:gd name="T67" fmla="*/ 147264 h 51"/>
              <a:gd name="T68" fmla="*/ 301994 w 99"/>
              <a:gd name="T69" fmla="*/ 186017 h 51"/>
              <a:gd name="T70" fmla="*/ 285670 w 99"/>
              <a:gd name="T71" fmla="*/ 186017 h 51"/>
              <a:gd name="T72" fmla="*/ 261184 w 99"/>
              <a:gd name="T73" fmla="*/ 178267 h 51"/>
              <a:gd name="T74" fmla="*/ 244860 w 99"/>
              <a:gd name="T75" fmla="*/ 201519 h 51"/>
              <a:gd name="T76" fmla="*/ 212212 w 99"/>
              <a:gd name="T77" fmla="*/ 186017 h 51"/>
              <a:gd name="T78" fmla="*/ 163240 w 99"/>
              <a:gd name="T79" fmla="*/ 193768 h 51"/>
              <a:gd name="T80" fmla="*/ 163240 w 99"/>
              <a:gd name="T81" fmla="*/ 209270 h 51"/>
              <a:gd name="T82" fmla="*/ 146916 w 99"/>
              <a:gd name="T83" fmla="*/ 209270 h 51"/>
              <a:gd name="T84" fmla="*/ 146916 w 99"/>
              <a:gd name="T85" fmla="*/ 209270 h 51"/>
              <a:gd name="T86" fmla="*/ 138754 w 99"/>
              <a:gd name="T87" fmla="*/ 232522 h 51"/>
              <a:gd name="T88" fmla="*/ 138754 w 99"/>
              <a:gd name="T89" fmla="*/ 232522 h 51"/>
              <a:gd name="T90" fmla="*/ 146916 w 99"/>
              <a:gd name="T91" fmla="*/ 255774 h 51"/>
              <a:gd name="T92" fmla="*/ 97944 w 99"/>
              <a:gd name="T93" fmla="*/ 263525 h 51"/>
              <a:gd name="T94" fmla="*/ 106106 w 99"/>
              <a:gd name="T95" fmla="*/ 310029 h 51"/>
              <a:gd name="T96" fmla="*/ 81620 w 99"/>
              <a:gd name="T97" fmla="*/ 302278 h 51"/>
              <a:gd name="T98" fmla="*/ 48972 w 99"/>
              <a:gd name="T99" fmla="*/ 294528 h 51"/>
              <a:gd name="T100" fmla="*/ 32648 w 99"/>
              <a:gd name="T101" fmla="*/ 325530 h 51"/>
              <a:gd name="T102" fmla="*/ 32648 w 99"/>
              <a:gd name="T103" fmla="*/ 325530 h 51"/>
              <a:gd name="T104" fmla="*/ 40810 w 99"/>
              <a:gd name="T105" fmla="*/ 341032 h 51"/>
              <a:gd name="T106" fmla="*/ 24486 w 99"/>
              <a:gd name="T107" fmla="*/ 379786 h 51"/>
              <a:gd name="T108" fmla="*/ 8162 w 99"/>
              <a:gd name="T109" fmla="*/ 379786 h 51"/>
              <a:gd name="T110" fmla="*/ 0 w 99"/>
              <a:gd name="T111" fmla="*/ 39528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2235" name="Freeform 11"/>
          <p:cNvSpPr>
            <a:spLocks/>
          </p:cNvSpPr>
          <p:nvPr/>
        </p:nvSpPr>
        <p:spPr bwMode="auto">
          <a:xfrm>
            <a:off x="5940425" y="3560763"/>
            <a:ext cx="901700" cy="301625"/>
          </a:xfrm>
          <a:custGeom>
            <a:avLst/>
            <a:gdLst>
              <a:gd name="T0" fmla="*/ 901700 w 111"/>
              <a:gd name="T1" fmla="*/ 0 h 39"/>
              <a:gd name="T2" fmla="*/ 722985 w 111"/>
              <a:gd name="T3" fmla="*/ 23202 h 39"/>
              <a:gd name="T4" fmla="*/ 706738 w 111"/>
              <a:gd name="T5" fmla="*/ 30936 h 39"/>
              <a:gd name="T6" fmla="*/ 251826 w 111"/>
              <a:gd name="T7" fmla="*/ 69606 h 39"/>
              <a:gd name="T8" fmla="*/ 251826 w 111"/>
              <a:gd name="T9" fmla="*/ 61872 h 39"/>
              <a:gd name="T10" fmla="*/ 227456 w 111"/>
              <a:gd name="T11" fmla="*/ 69606 h 39"/>
              <a:gd name="T12" fmla="*/ 235579 w 111"/>
              <a:gd name="T13" fmla="*/ 77340 h 39"/>
              <a:gd name="T14" fmla="*/ 235579 w 111"/>
              <a:gd name="T15" fmla="*/ 85074 h 39"/>
              <a:gd name="T16" fmla="*/ 73111 w 111"/>
              <a:gd name="T17" fmla="*/ 100542 h 39"/>
              <a:gd name="T18" fmla="*/ 64987 w 111"/>
              <a:gd name="T19" fmla="*/ 116010 h 39"/>
              <a:gd name="T20" fmla="*/ 56864 w 111"/>
              <a:gd name="T21" fmla="*/ 139212 h 39"/>
              <a:gd name="T22" fmla="*/ 64987 w 111"/>
              <a:gd name="T23" fmla="*/ 146946 h 39"/>
              <a:gd name="T24" fmla="*/ 56864 w 111"/>
              <a:gd name="T25" fmla="*/ 170147 h 39"/>
              <a:gd name="T26" fmla="*/ 56864 w 111"/>
              <a:gd name="T27" fmla="*/ 170147 h 39"/>
              <a:gd name="T28" fmla="*/ 56864 w 111"/>
              <a:gd name="T29" fmla="*/ 177881 h 39"/>
              <a:gd name="T30" fmla="*/ 48741 w 111"/>
              <a:gd name="T31" fmla="*/ 193349 h 39"/>
              <a:gd name="T32" fmla="*/ 40617 w 111"/>
              <a:gd name="T33" fmla="*/ 201083 h 39"/>
              <a:gd name="T34" fmla="*/ 32494 w 111"/>
              <a:gd name="T35" fmla="*/ 232019 h 39"/>
              <a:gd name="T36" fmla="*/ 16247 w 111"/>
              <a:gd name="T37" fmla="*/ 247487 h 39"/>
              <a:gd name="T38" fmla="*/ 16247 w 111"/>
              <a:gd name="T39" fmla="*/ 270689 h 39"/>
              <a:gd name="T40" fmla="*/ 16247 w 111"/>
              <a:gd name="T41" fmla="*/ 293891 h 39"/>
              <a:gd name="T42" fmla="*/ 16247 w 111"/>
              <a:gd name="T43" fmla="*/ 293891 h 39"/>
              <a:gd name="T44" fmla="*/ 0 w 111"/>
              <a:gd name="T45" fmla="*/ 301625 h 39"/>
              <a:gd name="T46" fmla="*/ 235579 w 111"/>
              <a:gd name="T47" fmla="*/ 286157 h 39"/>
              <a:gd name="T48" fmla="*/ 528023 w 111"/>
              <a:gd name="T49" fmla="*/ 262955 h 39"/>
              <a:gd name="T50" fmla="*/ 633627 w 111"/>
              <a:gd name="T51" fmla="*/ 247487 h 39"/>
              <a:gd name="T52" fmla="*/ 641751 w 111"/>
              <a:gd name="T53" fmla="*/ 216551 h 39"/>
              <a:gd name="T54" fmla="*/ 649874 w 111"/>
              <a:gd name="T55" fmla="*/ 216551 h 39"/>
              <a:gd name="T56" fmla="*/ 649874 w 111"/>
              <a:gd name="T57" fmla="*/ 216551 h 39"/>
              <a:gd name="T58" fmla="*/ 657997 w 111"/>
              <a:gd name="T59" fmla="*/ 208817 h 39"/>
              <a:gd name="T60" fmla="*/ 666121 w 111"/>
              <a:gd name="T61" fmla="*/ 201083 h 39"/>
              <a:gd name="T62" fmla="*/ 657997 w 111"/>
              <a:gd name="T63" fmla="*/ 193349 h 39"/>
              <a:gd name="T64" fmla="*/ 666121 w 111"/>
              <a:gd name="T65" fmla="*/ 185615 h 39"/>
              <a:gd name="T66" fmla="*/ 674244 w 111"/>
              <a:gd name="T67" fmla="*/ 177881 h 39"/>
              <a:gd name="T68" fmla="*/ 698614 w 111"/>
              <a:gd name="T69" fmla="*/ 170147 h 39"/>
              <a:gd name="T70" fmla="*/ 722985 w 111"/>
              <a:gd name="T71" fmla="*/ 162413 h 39"/>
              <a:gd name="T72" fmla="*/ 747355 w 111"/>
              <a:gd name="T73" fmla="*/ 139212 h 39"/>
              <a:gd name="T74" fmla="*/ 755478 w 111"/>
              <a:gd name="T75" fmla="*/ 139212 h 39"/>
              <a:gd name="T76" fmla="*/ 771725 w 111"/>
              <a:gd name="T77" fmla="*/ 123744 h 39"/>
              <a:gd name="T78" fmla="*/ 779849 w 111"/>
              <a:gd name="T79" fmla="*/ 108276 h 39"/>
              <a:gd name="T80" fmla="*/ 779849 w 111"/>
              <a:gd name="T81" fmla="*/ 108276 h 39"/>
              <a:gd name="T82" fmla="*/ 787972 w 111"/>
              <a:gd name="T83" fmla="*/ 108276 h 39"/>
              <a:gd name="T84" fmla="*/ 796096 w 111"/>
              <a:gd name="T85" fmla="*/ 108276 h 39"/>
              <a:gd name="T86" fmla="*/ 796096 w 111"/>
              <a:gd name="T87" fmla="*/ 100542 h 39"/>
              <a:gd name="T88" fmla="*/ 804219 w 111"/>
              <a:gd name="T89" fmla="*/ 92808 h 39"/>
              <a:gd name="T90" fmla="*/ 804219 w 111"/>
              <a:gd name="T91" fmla="*/ 92808 h 39"/>
              <a:gd name="T92" fmla="*/ 812342 w 111"/>
              <a:gd name="T93" fmla="*/ 100542 h 39"/>
              <a:gd name="T94" fmla="*/ 820466 w 111"/>
              <a:gd name="T95" fmla="*/ 92808 h 39"/>
              <a:gd name="T96" fmla="*/ 820466 w 111"/>
              <a:gd name="T97" fmla="*/ 92808 h 39"/>
              <a:gd name="T98" fmla="*/ 836713 w 111"/>
              <a:gd name="T99" fmla="*/ 77340 h 39"/>
              <a:gd name="T100" fmla="*/ 844836 w 111"/>
              <a:gd name="T101" fmla="*/ 77340 h 39"/>
              <a:gd name="T102" fmla="*/ 861083 w 111"/>
              <a:gd name="T103" fmla="*/ 77340 h 39"/>
              <a:gd name="T104" fmla="*/ 885453 w 111"/>
              <a:gd name="T105" fmla="*/ 46404 h 39"/>
              <a:gd name="T106" fmla="*/ 893577 w 111"/>
              <a:gd name="T107" fmla="*/ 38670 h 39"/>
              <a:gd name="T108" fmla="*/ 901700 w 111"/>
              <a:gd name="T109" fmla="*/ 30936 h 39"/>
              <a:gd name="T110" fmla="*/ 901700 w 111"/>
              <a:gd name="T111" fmla="*/ 23202 h 39"/>
              <a:gd name="T112" fmla="*/ 901700 w 111"/>
              <a:gd name="T113" fmla="*/ 7734 h 39"/>
              <a:gd name="T114" fmla="*/ 901700 w 111"/>
              <a:gd name="T115" fmla="*/ 0 h 39"/>
              <a:gd name="T116" fmla="*/ 901700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2236" name="Freeform 12"/>
          <p:cNvSpPr>
            <a:spLocks/>
          </p:cNvSpPr>
          <p:nvPr/>
        </p:nvSpPr>
        <p:spPr bwMode="auto">
          <a:xfrm>
            <a:off x="6175375" y="3824288"/>
            <a:ext cx="423863" cy="641350"/>
          </a:xfrm>
          <a:custGeom>
            <a:avLst/>
            <a:gdLst>
              <a:gd name="T0" fmla="*/ 0 w 52"/>
              <a:gd name="T1" fmla="*/ 23181 h 83"/>
              <a:gd name="T2" fmla="*/ 8151 w 52"/>
              <a:gd name="T3" fmla="*/ 38636 h 83"/>
              <a:gd name="T4" fmla="*/ 0 w 52"/>
              <a:gd name="T5" fmla="*/ 424991 h 83"/>
              <a:gd name="T6" fmla="*/ 0 w 52"/>
              <a:gd name="T7" fmla="*/ 440445 h 83"/>
              <a:gd name="T8" fmla="*/ 24454 w 52"/>
              <a:gd name="T9" fmla="*/ 633623 h 83"/>
              <a:gd name="T10" fmla="*/ 32605 w 52"/>
              <a:gd name="T11" fmla="*/ 633623 h 83"/>
              <a:gd name="T12" fmla="*/ 40756 w 52"/>
              <a:gd name="T13" fmla="*/ 625896 h 83"/>
              <a:gd name="T14" fmla="*/ 57058 w 52"/>
              <a:gd name="T15" fmla="*/ 633623 h 83"/>
              <a:gd name="T16" fmla="*/ 65210 w 52"/>
              <a:gd name="T17" fmla="*/ 625896 h 83"/>
              <a:gd name="T18" fmla="*/ 65210 w 52"/>
              <a:gd name="T19" fmla="*/ 594987 h 83"/>
              <a:gd name="T20" fmla="*/ 73361 w 52"/>
              <a:gd name="T21" fmla="*/ 579533 h 83"/>
              <a:gd name="T22" fmla="*/ 81512 w 52"/>
              <a:gd name="T23" fmla="*/ 594987 h 83"/>
              <a:gd name="T24" fmla="*/ 81512 w 52"/>
              <a:gd name="T25" fmla="*/ 602714 h 83"/>
              <a:gd name="T26" fmla="*/ 89663 w 52"/>
              <a:gd name="T27" fmla="*/ 618169 h 83"/>
              <a:gd name="T28" fmla="*/ 105966 w 52"/>
              <a:gd name="T29" fmla="*/ 641350 h 83"/>
              <a:gd name="T30" fmla="*/ 114117 w 52"/>
              <a:gd name="T31" fmla="*/ 641350 h 83"/>
              <a:gd name="T32" fmla="*/ 122268 w 52"/>
              <a:gd name="T33" fmla="*/ 641350 h 83"/>
              <a:gd name="T34" fmla="*/ 138571 w 52"/>
              <a:gd name="T35" fmla="*/ 625896 h 83"/>
              <a:gd name="T36" fmla="*/ 138571 w 52"/>
              <a:gd name="T37" fmla="*/ 625896 h 83"/>
              <a:gd name="T38" fmla="*/ 146722 w 52"/>
              <a:gd name="T39" fmla="*/ 618169 h 83"/>
              <a:gd name="T40" fmla="*/ 146722 w 52"/>
              <a:gd name="T41" fmla="*/ 618169 h 83"/>
              <a:gd name="T42" fmla="*/ 146722 w 52"/>
              <a:gd name="T43" fmla="*/ 610442 h 83"/>
              <a:gd name="T44" fmla="*/ 138571 w 52"/>
              <a:gd name="T45" fmla="*/ 610442 h 83"/>
              <a:gd name="T46" fmla="*/ 138571 w 52"/>
              <a:gd name="T47" fmla="*/ 602714 h 83"/>
              <a:gd name="T48" fmla="*/ 146722 w 52"/>
              <a:gd name="T49" fmla="*/ 594987 h 83"/>
              <a:gd name="T50" fmla="*/ 146722 w 52"/>
              <a:gd name="T51" fmla="*/ 587260 h 83"/>
              <a:gd name="T52" fmla="*/ 130419 w 52"/>
              <a:gd name="T53" fmla="*/ 579533 h 83"/>
              <a:gd name="T54" fmla="*/ 130419 w 52"/>
              <a:gd name="T55" fmla="*/ 579533 h 83"/>
              <a:gd name="T56" fmla="*/ 122268 w 52"/>
              <a:gd name="T57" fmla="*/ 579533 h 83"/>
              <a:gd name="T58" fmla="*/ 114117 w 52"/>
              <a:gd name="T59" fmla="*/ 564079 h 83"/>
              <a:gd name="T60" fmla="*/ 114117 w 52"/>
              <a:gd name="T61" fmla="*/ 556352 h 83"/>
              <a:gd name="T62" fmla="*/ 114117 w 52"/>
              <a:gd name="T63" fmla="*/ 548625 h 83"/>
              <a:gd name="T64" fmla="*/ 114117 w 52"/>
              <a:gd name="T65" fmla="*/ 548625 h 83"/>
              <a:gd name="T66" fmla="*/ 114117 w 52"/>
              <a:gd name="T67" fmla="*/ 540898 h 83"/>
              <a:gd name="T68" fmla="*/ 423863 w 52"/>
              <a:gd name="T69" fmla="*/ 509989 h 83"/>
              <a:gd name="T70" fmla="*/ 423863 w 52"/>
              <a:gd name="T71" fmla="*/ 502262 h 83"/>
              <a:gd name="T72" fmla="*/ 407561 w 52"/>
              <a:gd name="T73" fmla="*/ 486808 h 83"/>
              <a:gd name="T74" fmla="*/ 407561 w 52"/>
              <a:gd name="T75" fmla="*/ 448172 h 83"/>
              <a:gd name="T76" fmla="*/ 391258 w 52"/>
              <a:gd name="T77" fmla="*/ 424991 h 83"/>
              <a:gd name="T78" fmla="*/ 391258 w 52"/>
              <a:gd name="T79" fmla="*/ 401810 h 83"/>
              <a:gd name="T80" fmla="*/ 399409 w 52"/>
              <a:gd name="T81" fmla="*/ 386355 h 83"/>
              <a:gd name="T82" fmla="*/ 399409 w 52"/>
              <a:gd name="T83" fmla="*/ 363174 h 83"/>
              <a:gd name="T84" fmla="*/ 407561 w 52"/>
              <a:gd name="T85" fmla="*/ 347720 h 83"/>
              <a:gd name="T86" fmla="*/ 415712 w 52"/>
              <a:gd name="T87" fmla="*/ 347720 h 83"/>
              <a:gd name="T88" fmla="*/ 399409 w 52"/>
              <a:gd name="T89" fmla="*/ 339993 h 83"/>
              <a:gd name="T90" fmla="*/ 407561 w 52"/>
              <a:gd name="T91" fmla="*/ 324539 h 83"/>
              <a:gd name="T92" fmla="*/ 399409 w 52"/>
              <a:gd name="T93" fmla="*/ 316811 h 83"/>
              <a:gd name="T94" fmla="*/ 391258 w 52"/>
              <a:gd name="T95" fmla="*/ 309084 h 83"/>
              <a:gd name="T96" fmla="*/ 383107 w 52"/>
              <a:gd name="T97" fmla="*/ 301357 h 83"/>
              <a:gd name="T98" fmla="*/ 374956 w 52"/>
              <a:gd name="T99" fmla="*/ 285903 h 83"/>
              <a:gd name="T100" fmla="*/ 366805 w 52"/>
              <a:gd name="T101" fmla="*/ 278176 h 83"/>
              <a:gd name="T102" fmla="*/ 293444 w 52"/>
              <a:gd name="T103" fmla="*/ 0 h 83"/>
              <a:gd name="T104" fmla="*/ 0 w 52"/>
              <a:gd name="T105" fmla="*/ 23181 h 83"/>
              <a:gd name="T106" fmla="*/ 0 w 52"/>
              <a:gd name="T107" fmla="*/ 23181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2237" name="Freeform 13"/>
          <p:cNvSpPr>
            <a:spLocks/>
          </p:cNvSpPr>
          <p:nvPr/>
        </p:nvSpPr>
        <p:spPr bwMode="auto">
          <a:xfrm>
            <a:off x="6445250" y="2840038"/>
            <a:ext cx="461963" cy="487362"/>
          </a:xfrm>
          <a:custGeom>
            <a:avLst/>
            <a:gdLst>
              <a:gd name="T0" fmla="*/ 40523 w 57"/>
              <a:gd name="T1" fmla="*/ 425475 h 63"/>
              <a:gd name="T2" fmla="*/ 64837 w 57"/>
              <a:gd name="T3" fmla="*/ 433211 h 63"/>
              <a:gd name="T4" fmla="*/ 81046 w 57"/>
              <a:gd name="T5" fmla="*/ 425475 h 63"/>
              <a:gd name="T6" fmla="*/ 105360 w 57"/>
              <a:gd name="T7" fmla="*/ 456418 h 63"/>
              <a:gd name="T8" fmla="*/ 145883 w 57"/>
              <a:gd name="T9" fmla="*/ 464154 h 63"/>
              <a:gd name="T10" fmla="*/ 178302 w 57"/>
              <a:gd name="T11" fmla="*/ 471890 h 63"/>
              <a:gd name="T12" fmla="*/ 202615 w 57"/>
              <a:gd name="T13" fmla="*/ 471890 h 63"/>
              <a:gd name="T14" fmla="*/ 226929 w 57"/>
              <a:gd name="T15" fmla="*/ 471890 h 63"/>
              <a:gd name="T16" fmla="*/ 235034 w 57"/>
              <a:gd name="T17" fmla="*/ 456418 h 63"/>
              <a:gd name="T18" fmla="*/ 251243 w 57"/>
              <a:gd name="T19" fmla="*/ 456418 h 63"/>
              <a:gd name="T20" fmla="*/ 275557 w 57"/>
              <a:gd name="T21" fmla="*/ 479626 h 63"/>
              <a:gd name="T22" fmla="*/ 291766 w 57"/>
              <a:gd name="T23" fmla="*/ 487362 h 63"/>
              <a:gd name="T24" fmla="*/ 316080 w 57"/>
              <a:gd name="T25" fmla="*/ 471890 h 63"/>
              <a:gd name="T26" fmla="*/ 324185 w 57"/>
              <a:gd name="T27" fmla="*/ 448682 h 63"/>
              <a:gd name="T28" fmla="*/ 332289 w 57"/>
              <a:gd name="T29" fmla="*/ 402267 h 63"/>
              <a:gd name="T30" fmla="*/ 356603 w 57"/>
              <a:gd name="T31" fmla="*/ 417739 h 63"/>
              <a:gd name="T32" fmla="*/ 364708 w 57"/>
              <a:gd name="T33" fmla="*/ 394531 h 63"/>
              <a:gd name="T34" fmla="*/ 380917 w 57"/>
              <a:gd name="T35" fmla="*/ 363588 h 63"/>
              <a:gd name="T36" fmla="*/ 389021 w 57"/>
              <a:gd name="T37" fmla="*/ 348116 h 63"/>
              <a:gd name="T38" fmla="*/ 413335 w 57"/>
              <a:gd name="T39" fmla="*/ 340380 h 63"/>
              <a:gd name="T40" fmla="*/ 429545 w 57"/>
              <a:gd name="T41" fmla="*/ 317172 h 63"/>
              <a:gd name="T42" fmla="*/ 445754 w 57"/>
              <a:gd name="T43" fmla="*/ 301700 h 63"/>
              <a:gd name="T44" fmla="*/ 445754 w 57"/>
              <a:gd name="T45" fmla="*/ 278493 h 63"/>
              <a:gd name="T46" fmla="*/ 453858 w 57"/>
              <a:gd name="T47" fmla="*/ 263021 h 63"/>
              <a:gd name="T48" fmla="*/ 437649 w 57"/>
              <a:gd name="T49" fmla="*/ 201134 h 63"/>
              <a:gd name="T50" fmla="*/ 445754 w 57"/>
              <a:gd name="T51" fmla="*/ 177926 h 63"/>
              <a:gd name="T52" fmla="*/ 461963 w 57"/>
              <a:gd name="T53" fmla="*/ 170190 h 63"/>
              <a:gd name="T54" fmla="*/ 372812 w 57"/>
              <a:gd name="T55" fmla="*/ 23208 h 63"/>
              <a:gd name="T56" fmla="*/ 340394 w 57"/>
              <a:gd name="T57" fmla="*/ 46415 h 63"/>
              <a:gd name="T58" fmla="*/ 299871 w 57"/>
              <a:gd name="T59" fmla="*/ 77359 h 63"/>
              <a:gd name="T60" fmla="*/ 275557 w 57"/>
              <a:gd name="T61" fmla="*/ 77359 h 63"/>
              <a:gd name="T62" fmla="*/ 243138 w 57"/>
              <a:gd name="T63" fmla="*/ 100567 h 63"/>
              <a:gd name="T64" fmla="*/ 218825 w 57"/>
              <a:gd name="T65" fmla="*/ 92831 h 63"/>
              <a:gd name="T66" fmla="*/ 202615 w 57"/>
              <a:gd name="T67" fmla="*/ 92831 h 63"/>
              <a:gd name="T68" fmla="*/ 202615 w 57"/>
              <a:gd name="T69" fmla="*/ 85095 h 63"/>
              <a:gd name="T70" fmla="*/ 153988 w 57"/>
              <a:gd name="T71" fmla="*/ 69623 h 63"/>
              <a:gd name="T72" fmla="*/ 137778 w 57"/>
              <a:gd name="T73" fmla="*/ 77359 h 63"/>
              <a:gd name="T74" fmla="*/ 0 w 57"/>
              <a:gd name="T75" fmla="*/ 85095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2238" name="Freeform 14"/>
          <p:cNvSpPr>
            <a:spLocks/>
          </p:cNvSpPr>
          <p:nvPr/>
        </p:nvSpPr>
        <p:spPr bwMode="auto">
          <a:xfrm>
            <a:off x="6575425" y="3459163"/>
            <a:ext cx="968375" cy="395287"/>
          </a:xfrm>
          <a:custGeom>
            <a:avLst/>
            <a:gdLst>
              <a:gd name="T0" fmla="*/ 16275 w 119"/>
              <a:gd name="T1" fmla="*/ 317780 h 51"/>
              <a:gd name="T2" fmla="*/ 32550 w 119"/>
              <a:gd name="T3" fmla="*/ 302278 h 51"/>
              <a:gd name="T4" fmla="*/ 40688 w 119"/>
              <a:gd name="T5" fmla="*/ 279026 h 51"/>
              <a:gd name="T6" fmla="*/ 113926 w 119"/>
              <a:gd name="T7" fmla="*/ 240272 h 51"/>
              <a:gd name="T8" fmla="*/ 146477 w 119"/>
              <a:gd name="T9" fmla="*/ 209270 h 51"/>
              <a:gd name="T10" fmla="*/ 162752 w 119"/>
              <a:gd name="T11" fmla="*/ 209270 h 51"/>
              <a:gd name="T12" fmla="*/ 170890 w 119"/>
              <a:gd name="T13" fmla="*/ 193768 h 51"/>
              <a:gd name="T14" fmla="*/ 187165 w 119"/>
              <a:gd name="T15" fmla="*/ 193768 h 51"/>
              <a:gd name="T16" fmla="*/ 227853 w 119"/>
              <a:gd name="T17" fmla="*/ 178267 h 51"/>
              <a:gd name="T18" fmla="*/ 268541 w 119"/>
              <a:gd name="T19" fmla="*/ 131762 h 51"/>
              <a:gd name="T20" fmla="*/ 268541 w 119"/>
              <a:gd name="T21" fmla="*/ 100759 h 51"/>
              <a:gd name="T22" fmla="*/ 301091 w 119"/>
              <a:gd name="T23" fmla="*/ 100759 h 51"/>
              <a:gd name="T24" fmla="*/ 341779 w 119"/>
              <a:gd name="T25" fmla="*/ 93009 h 51"/>
              <a:gd name="T26" fmla="*/ 919549 w 119"/>
              <a:gd name="T27" fmla="*/ 7751 h 51"/>
              <a:gd name="T28" fmla="*/ 927687 w 119"/>
              <a:gd name="T29" fmla="*/ 15501 h 51"/>
              <a:gd name="T30" fmla="*/ 943962 w 119"/>
              <a:gd name="T31" fmla="*/ 38754 h 51"/>
              <a:gd name="T32" fmla="*/ 943962 w 119"/>
              <a:gd name="T33" fmla="*/ 46504 h 51"/>
              <a:gd name="T34" fmla="*/ 927687 w 119"/>
              <a:gd name="T35" fmla="*/ 38754 h 51"/>
              <a:gd name="T36" fmla="*/ 919549 w 119"/>
              <a:gd name="T37" fmla="*/ 46504 h 51"/>
              <a:gd name="T38" fmla="*/ 886999 w 119"/>
              <a:gd name="T39" fmla="*/ 62006 h 51"/>
              <a:gd name="T40" fmla="*/ 854449 w 119"/>
              <a:gd name="T41" fmla="*/ 85258 h 51"/>
              <a:gd name="T42" fmla="*/ 862586 w 119"/>
              <a:gd name="T43" fmla="*/ 93009 h 51"/>
              <a:gd name="T44" fmla="*/ 911412 w 119"/>
              <a:gd name="T45" fmla="*/ 69757 h 51"/>
              <a:gd name="T46" fmla="*/ 927687 w 119"/>
              <a:gd name="T47" fmla="*/ 85258 h 51"/>
              <a:gd name="T48" fmla="*/ 935825 w 119"/>
              <a:gd name="T49" fmla="*/ 85258 h 51"/>
              <a:gd name="T50" fmla="*/ 960237 w 119"/>
              <a:gd name="T51" fmla="*/ 69757 h 51"/>
              <a:gd name="T52" fmla="*/ 968375 w 119"/>
              <a:gd name="T53" fmla="*/ 108510 h 51"/>
              <a:gd name="T54" fmla="*/ 952100 w 119"/>
              <a:gd name="T55" fmla="*/ 131762 h 51"/>
              <a:gd name="T56" fmla="*/ 927687 w 119"/>
              <a:gd name="T57" fmla="*/ 147264 h 51"/>
              <a:gd name="T58" fmla="*/ 895137 w 119"/>
              <a:gd name="T59" fmla="*/ 155015 h 51"/>
              <a:gd name="T60" fmla="*/ 886999 w 119"/>
              <a:gd name="T61" fmla="*/ 147264 h 51"/>
              <a:gd name="T62" fmla="*/ 878861 w 119"/>
              <a:gd name="T63" fmla="*/ 139513 h 51"/>
              <a:gd name="T64" fmla="*/ 878861 w 119"/>
              <a:gd name="T65" fmla="*/ 162765 h 51"/>
              <a:gd name="T66" fmla="*/ 886999 w 119"/>
              <a:gd name="T67" fmla="*/ 170516 h 51"/>
              <a:gd name="T68" fmla="*/ 895137 w 119"/>
              <a:gd name="T69" fmla="*/ 186017 h 51"/>
              <a:gd name="T70" fmla="*/ 854449 w 119"/>
              <a:gd name="T71" fmla="*/ 209270 h 51"/>
              <a:gd name="T72" fmla="*/ 854449 w 119"/>
              <a:gd name="T73" fmla="*/ 224771 h 51"/>
              <a:gd name="T74" fmla="*/ 911412 w 119"/>
              <a:gd name="T75" fmla="*/ 209270 h 51"/>
              <a:gd name="T76" fmla="*/ 927687 w 119"/>
              <a:gd name="T77" fmla="*/ 209270 h 51"/>
              <a:gd name="T78" fmla="*/ 886999 w 119"/>
              <a:gd name="T79" fmla="*/ 248023 h 51"/>
              <a:gd name="T80" fmla="*/ 838173 w 119"/>
              <a:gd name="T81" fmla="*/ 279026 h 51"/>
              <a:gd name="T82" fmla="*/ 830036 w 119"/>
              <a:gd name="T83" fmla="*/ 286777 h 51"/>
              <a:gd name="T84" fmla="*/ 781210 w 119"/>
              <a:gd name="T85" fmla="*/ 341032 h 51"/>
              <a:gd name="T86" fmla="*/ 756797 w 119"/>
              <a:gd name="T87" fmla="*/ 387536 h 51"/>
              <a:gd name="T88" fmla="*/ 561495 w 119"/>
              <a:gd name="T89" fmla="*/ 302278 h 51"/>
              <a:gd name="T90" fmla="*/ 406880 w 119"/>
              <a:gd name="T91" fmla="*/ 279026 h 51"/>
              <a:gd name="T92" fmla="*/ 398743 w 119"/>
              <a:gd name="T93" fmla="*/ 279026 h 51"/>
              <a:gd name="T94" fmla="*/ 244128 w 119"/>
              <a:gd name="T95" fmla="*/ 286777 h 51"/>
              <a:gd name="T96" fmla="*/ 211578 w 119"/>
              <a:gd name="T97" fmla="*/ 310029 h 51"/>
              <a:gd name="T98" fmla="*/ 0 w 119"/>
              <a:gd name="T99" fmla="*/ 348783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2239" name="Freeform 15"/>
          <p:cNvSpPr>
            <a:spLocks/>
          </p:cNvSpPr>
          <p:nvPr/>
        </p:nvSpPr>
        <p:spPr bwMode="auto">
          <a:xfrm>
            <a:off x="6289675" y="4311650"/>
            <a:ext cx="1001713" cy="719138"/>
          </a:xfrm>
          <a:custGeom>
            <a:avLst/>
            <a:gdLst>
              <a:gd name="T0" fmla="*/ 0 w 123"/>
              <a:gd name="T1" fmla="*/ 61861 h 93"/>
              <a:gd name="T2" fmla="*/ 0 w 123"/>
              <a:gd name="T3" fmla="*/ 77327 h 93"/>
              <a:gd name="T4" fmla="*/ 16288 w 123"/>
              <a:gd name="T5" fmla="*/ 92792 h 93"/>
              <a:gd name="T6" fmla="*/ 24432 w 123"/>
              <a:gd name="T7" fmla="*/ 115990 h 93"/>
              <a:gd name="T8" fmla="*/ 32576 w 123"/>
              <a:gd name="T9" fmla="*/ 131455 h 93"/>
              <a:gd name="T10" fmla="*/ 24432 w 123"/>
              <a:gd name="T11" fmla="*/ 146921 h 93"/>
              <a:gd name="T12" fmla="*/ 57008 w 123"/>
              <a:gd name="T13" fmla="*/ 139188 h 93"/>
              <a:gd name="T14" fmla="*/ 73296 w 123"/>
              <a:gd name="T15" fmla="*/ 115990 h 93"/>
              <a:gd name="T16" fmla="*/ 81440 w 123"/>
              <a:gd name="T17" fmla="*/ 115990 h 93"/>
              <a:gd name="T18" fmla="*/ 73296 w 123"/>
              <a:gd name="T19" fmla="*/ 131455 h 93"/>
              <a:gd name="T20" fmla="*/ 154736 w 123"/>
              <a:gd name="T21" fmla="*/ 108257 h 93"/>
              <a:gd name="T22" fmla="*/ 154736 w 123"/>
              <a:gd name="T23" fmla="*/ 123723 h 93"/>
              <a:gd name="T24" fmla="*/ 203600 w 123"/>
              <a:gd name="T25" fmla="*/ 131455 h 93"/>
              <a:gd name="T26" fmla="*/ 236176 w 123"/>
              <a:gd name="T27" fmla="*/ 139188 h 93"/>
              <a:gd name="T28" fmla="*/ 252465 w 123"/>
              <a:gd name="T29" fmla="*/ 146921 h 93"/>
              <a:gd name="T30" fmla="*/ 252465 w 123"/>
              <a:gd name="T31" fmla="*/ 154653 h 93"/>
              <a:gd name="T32" fmla="*/ 293185 w 123"/>
              <a:gd name="T33" fmla="*/ 185584 h 93"/>
              <a:gd name="T34" fmla="*/ 285041 w 123"/>
              <a:gd name="T35" fmla="*/ 193317 h 93"/>
              <a:gd name="T36" fmla="*/ 276897 w 123"/>
              <a:gd name="T37" fmla="*/ 201049 h 93"/>
              <a:gd name="T38" fmla="*/ 333905 w 123"/>
              <a:gd name="T39" fmla="*/ 185584 h 93"/>
              <a:gd name="T40" fmla="*/ 407201 w 123"/>
              <a:gd name="T41" fmla="*/ 162386 h 93"/>
              <a:gd name="T42" fmla="*/ 407201 w 123"/>
              <a:gd name="T43" fmla="*/ 139188 h 93"/>
              <a:gd name="T44" fmla="*/ 496785 w 123"/>
              <a:gd name="T45" fmla="*/ 162386 h 93"/>
              <a:gd name="T46" fmla="*/ 561937 w 123"/>
              <a:gd name="T47" fmla="*/ 216515 h 93"/>
              <a:gd name="T48" fmla="*/ 602657 w 123"/>
              <a:gd name="T49" fmla="*/ 231980 h 93"/>
              <a:gd name="T50" fmla="*/ 627089 w 123"/>
              <a:gd name="T51" fmla="*/ 278376 h 93"/>
              <a:gd name="T52" fmla="*/ 618945 w 123"/>
              <a:gd name="T53" fmla="*/ 371168 h 93"/>
              <a:gd name="T54" fmla="*/ 651521 w 123"/>
              <a:gd name="T55" fmla="*/ 417564 h 93"/>
              <a:gd name="T56" fmla="*/ 643377 w 123"/>
              <a:gd name="T57" fmla="*/ 386633 h 93"/>
              <a:gd name="T58" fmla="*/ 667809 w 123"/>
              <a:gd name="T59" fmla="*/ 394366 h 93"/>
              <a:gd name="T60" fmla="*/ 675953 w 123"/>
              <a:gd name="T61" fmla="*/ 386633 h 93"/>
              <a:gd name="T62" fmla="*/ 675953 w 123"/>
              <a:gd name="T63" fmla="*/ 409831 h 93"/>
              <a:gd name="T64" fmla="*/ 651521 w 123"/>
              <a:gd name="T65" fmla="*/ 440762 h 93"/>
              <a:gd name="T66" fmla="*/ 675953 w 123"/>
              <a:gd name="T67" fmla="*/ 471693 h 93"/>
              <a:gd name="T68" fmla="*/ 724818 w 123"/>
              <a:gd name="T69" fmla="*/ 525821 h 93"/>
              <a:gd name="T70" fmla="*/ 741106 w 123"/>
              <a:gd name="T71" fmla="*/ 533554 h 93"/>
              <a:gd name="T72" fmla="*/ 765538 w 123"/>
              <a:gd name="T73" fmla="*/ 572217 h 93"/>
              <a:gd name="T74" fmla="*/ 806258 w 123"/>
              <a:gd name="T75" fmla="*/ 634079 h 93"/>
              <a:gd name="T76" fmla="*/ 879554 w 123"/>
              <a:gd name="T77" fmla="*/ 680475 h 93"/>
              <a:gd name="T78" fmla="*/ 903986 w 123"/>
              <a:gd name="T79" fmla="*/ 695940 h 93"/>
              <a:gd name="T80" fmla="*/ 895842 w 123"/>
              <a:gd name="T81" fmla="*/ 703673 h 93"/>
              <a:gd name="T82" fmla="*/ 887698 w 123"/>
              <a:gd name="T83" fmla="*/ 711405 h 93"/>
              <a:gd name="T84" fmla="*/ 920274 w 123"/>
              <a:gd name="T85" fmla="*/ 711405 h 93"/>
              <a:gd name="T86" fmla="*/ 985426 w 123"/>
              <a:gd name="T87" fmla="*/ 680475 h 93"/>
              <a:gd name="T88" fmla="*/ 985426 w 123"/>
              <a:gd name="T89" fmla="*/ 634079 h 93"/>
              <a:gd name="T90" fmla="*/ 993570 w 123"/>
              <a:gd name="T91" fmla="*/ 572217 h 93"/>
              <a:gd name="T92" fmla="*/ 985426 w 123"/>
              <a:gd name="T93" fmla="*/ 471693 h 93"/>
              <a:gd name="T94" fmla="*/ 920274 w 123"/>
              <a:gd name="T95" fmla="*/ 371168 h 93"/>
              <a:gd name="T96" fmla="*/ 895842 w 123"/>
              <a:gd name="T97" fmla="*/ 332505 h 93"/>
              <a:gd name="T98" fmla="*/ 895842 w 123"/>
              <a:gd name="T99" fmla="*/ 293841 h 93"/>
              <a:gd name="T100" fmla="*/ 838834 w 123"/>
              <a:gd name="T101" fmla="*/ 224247 h 93"/>
              <a:gd name="T102" fmla="*/ 806258 w 123"/>
              <a:gd name="T103" fmla="*/ 185584 h 93"/>
              <a:gd name="T104" fmla="*/ 749250 w 123"/>
              <a:gd name="T105" fmla="*/ 61861 h 93"/>
              <a:gd name="T106" fmla="*/ 732962 w 123"/>
              <a:gd name="T107" fmla="*/ 46396 h 93"/>
              <a:gd name="T108" fmla="*/ 716674 w 123"/>
              <a:gd name="T109" fmla="*/ 7733 h 93"/>
              <a:gd name="T110" fmla="*/ 667809 w 123"/>
              <a:gd name="T111" fmla="*/ 7733 h 93"/>
              <a:gd name="T112" fmla="*/ 667809 w 123"/>
              <a:gd name="T113" fmla="*/ 54129 h 93"/>
              <a:gd name="T114" fmla="*/ 651521 w 123"/>
              <a:gd name="T115" fmla="*/ 61861 h 93"/>
              <a:gd name="T116" fmla="*/ 317617 w 123"/>
              <a:gd name="T117" fmla="*/ 54129 h 93"/>
              <a:gd name="T118" fmla="*/ 309473 w 123"/>
              <a:gd name="T119" fmla="*/ 23198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2240" name="Freeform 16"/>
          <p:cNvSpPr>
            <a:spLocks/>
          </p:cNvSpPr>
          <p:nvPr/>
        </p:nvSpPr>
        <p:spPr bwMode="auto">
          <a:xfrm>
            <a:off x="6737350" y="3009900"/>
            <a:ext cx="496888" cy="465138"/>
          </a:xfrm>
          <a:custGeom>
            <a:avLst/>
            <a:gdLst>
              <a:gd name="T0" fmla="*/ 162914 w 61"/>
              <a:gd name="T1" fmla="*/ 0 h 60"/>
              <a:gd name="T2" fmla="*/ 162914 w 61"/>
              <a:gd name="T3" fmla="*/ 23257 h 60"/>
              <a:gd name="T4" fmla="*/ 171060 w 61"/>
              <a:gd name="T5" fmla="*/ 38762 h 60"/>
              <a:gd name="T6" fmla="*/ 154768 w 61"/>
              <a:gd name="T7" fmla="*/ 100780 h 60"/>
              <a:gd name="T8" fmla="*/ 154768 w 61"/>
              <a:gd name="T9" fmla="*/ 116285 h 60"/>
              <a:gd name="T10" fmla="*/ 146623 w 61"/>
              <a:gd name="T11" fmla="*/ 147294 h 60"/>
              <a:gd name="T12" fmla="*/ 122186 w 61"/>
              <a:gd name="T13" fmla="*/ 170551 h 60"/>
              <a:gd name="T14" fmla="*/ 105894 w 61"/>
              <a:gd name="T15" fmla="*/ 178303 h 60"/>
              <a:gd name="T16" fmla="*/ 89603 w 61"/>
              <a:gd name="T17" fmla="*/ 186055 h 60"/>
              <a:gd name="T18" fmla="*/ 81457 w 61"/>
              <a:gd name="T19" fmla="*/ 201560 h 60"/>
              <a:gd name="T20" fmla="*/ 73311 w 61"/>
              <a:gd name="T21" fmla="*/ 232569 h 60"/>
              <a:gd name="T22" fmla="*/ 48874 w 61"/>
              <a:gd name="T23" fmla="*/ 232569 h 60"/>
              <a:gd name="T24" fmla="*/ 32583 w 61"/>
              <a:gd name="T25" fmla="*/ 263578 h 60"/>
              <a:gd name="T26" fmla="*/ 32583 w 61"/>
              <a:gd name="T27" fmla="*/ 294587 h 60"/>
              <a:gd name="T28" fmla="*/ 16291 w 61"/>
              <a:gd name="T29" fmla="*/ 317844 h 60"/>
              <a:gd name="T30" fmla="*/ 0 w 61"/>
              <a:gd name="T31" fmla="*/ 333349 h 60"/>
              <a:gd name="T32" fmla="*/ 0 w 61"/>
              <a:gd name="T33" fmla="*/ 356606 h 60"/>
              <a:gd name="T34" fmla="*/ 24437 w 61"/>
              <a:gd name="T35" fmla="*/ 395367 h 60"/>
              <a:gd name="T36" fmla="*/ 48874 w 61"/>
              <a:gd name="T37" fmla="*/ 418624 h 60"/>
              <a:gd name="T38" fmla="*/ 65166 w 61"/>
              <a:gd name="T39" fmla="*/ 418624 h 60"/>
              <a:gd name="T40" fmla="*/ 65166 w 61"/>
              <a:gd name="T41" fmla="*/ 426377 h 60"/>
              <a:gd name="T42" fmla="*/ 81457 w 61"/>
              <a:gd name="T43" fmla="*/ 426377 h 60"/>
              <a:gd name="T44" fmla="*/ 81457 w 61"/>
              <a:gd name="T45" fmla="*/ 441881 h 60"/>
              <a:gd name="T46" fmla="*/ 122186 w 61"/>
              <a:gd name="T47" fmla="*/ 465138 h 60"/>
              <a:gd name="T48" fmla="*/ 146623 w 61"/>
              <a:gd name="T49" fmla="*/ 457386 h 60"/>
              <a:gd name="T50" fmla="*/ 154768 w 61"/>
              <a:gd name="T51" fmla="*/ 441881 h 60"/>
              <a:gd name="T52" fmla="*/ 171060 w 61"/>
              <a:gd name="T53" fmla="*/ 457386 h 60"/>
              <a:gd name="T54" fmla="*/ 203643 w 61"/>
              <a:gd name="T55" fmla="*/ 441881 h 60"/>
              <a:gd name="T56" fmla="*/ 211788 w 61"/>
              <a:gd name="T57" fmla="*/ 426377 h 60"/>
              <a:gd name="T58" fmla="*/ 244371 w 61"/>
              <a:gd name="T59" fmla="*/ 410872 h 60"/>
              <a:gd name="T60" fmla="*/ 268808 w 61"/>
              <a:gd name="T61" fmla="*/ 395367 h 60"/>
              <a:gd name="T62" fmla="*/ 268808 w 61"/>
              <a:gd name="T63" fmla="*/ 372110 h 60"/>
              <a:gd name="T64" fmla="*/ 309537 w 61"/>
              <a:gd name="T65" fmla="*/ 248074 h 60"/>
              <a:gd name="T66" fmla="*/ 325828 w 61"/>
              <a:gd name="T67" fmla="*/ 255826 h 60"/>
              <a:gd name="T68" fmla="*/ 333974 w 61"/>
              <a:gd name="T69" fmla="*/ 271331 h 60"/>
              <a:gd name="T70" fmla="*/ 358411 w 61"/>
              <a:gd name="T71" fmla="*/ 248074 h 60"/>
              <a:gd name="T72" fmla="*/ 374702 w 61"/>
              <a:gd name="T73" fmla="*/ 209312 h 60"/>
              <a:gd name="T74" fmla="*/ 399140 w 61"/>
              <a:gd name="T75" fmla="*/ 193808 h 60"/>
              <a:gd name="T76" fmla="*/ 415431 w 61"/>
              <a:gd name="T77" fmla="*/ 178303 h 60"/>
              <a:gd name="T78" fmla="*/ 423577 w 61"/>
              <a:gd name="T79" fmla="*/ 155046 h 60"/>
              <a:gd name="T80" fmla="*/ 423577 w 61"/>
              <a:gd name="T81" fmla="*/ 147294 h 60"/>
              <a:gd name="T82" fmla="*/ 423577 w 61"/>
              <a:gd name="T83" fmla="*/ 116285 h 60"/>
              <a:gd name="T84" fmla="*/ 480597 w 61"/>
              <a:gd name="T85" fmla="*/ 147294 h 60"/>
              <a:gd name="T86" fmla="*/ 488742 w 61"/>
              <a:gd name="T87" fmla="*/ 147294 h 60"/>
              <a:gd name="T88" fmla="*/ 480597 w 61"/>
              <a:gd name="T89" fmla="*/ 100780 h 60"/>
              <a:gd name="T90" fmla="*/ 472451 w 61"/>
              <a:gd name="T91" fmla="*/ 85275 h 60"/>
              <a:gd name="T92" fmla="*/ 456159 w 61"/>
              <a:gd name="T93" fmla="*/ 85275 h 60"/>
              <a:gd name="T94" fmla="*/ 415431 w 61"/>
              <a:gd name="T95" fmla="*/ 93028 h 60"/>
              <a:gd name="T96" fmla="*/ 399140 w 61"/>
              <a:gd name="T97" fmla="*/ 108532 h 60"/>
              <a:gd name="T98" fmla="*/ 374702 w 61"/>
              <a:gd name="T99" fmla="*/ 100780 h 60"/>
              <a:gd name="T100" fmla="*/ 366557 w 61"/>
              <a:gd name="T101" fmla="*/ 116285 h 60"/>
              <a:gd name="T102" fmla="*/ 342120 w 61"/>
              <a:gd name="T103" fmla="*/ 131789 h 60"/>
              <a:gd name="T104" fmla="*/ 317683 w 61"/>
              <a:gd name="T105" fmla="*/ 155046 h 60"/>
              <a:gd name="T106" fmla="*/ 293245 w 61"/>
              <a:gd name="T107" fmla="*/ 100780 h 60"/>
              <a:gd name="T108" fmla="*/ 171060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2241" name="Freeform 17"/>
          <p:cNvSpPr>
            <a:spLocks/>
          </p:cNvSpPr>
          <p:nvPr/>
        </p:nvSpPr>
        <p:spPr bwMode="auto">
          <a:xfrm>
            <a:off x="5449888" y="3660775"/>
            <a:ext cx="547687" cy="479425"/>
          </a:xfrm>
          <a:custGeom>
            <a:avLst/>
            <a:gdLst>
              <a:gd name="T0" fmla="*/ 0 w 67"/>
              <a:gd name="T1" fmla="*/ 23198 h 62"/>
              <a:gd name="T2" fmla="*/ 490466 w 67"/>
              <a:gd name="T3" fmla="*/ 0 h 62"/>
              <a:gd name="T4" fmla="*/ 490466 w 67"/>
              <a:gd name="T5" fmla="*/ 7733 h 62"/>
              <a:gd name="T6" fmla="*/ 498640 w 67"/>
              <a:gd name="T7" fmla="*/ 15465 h 62"/>
              <a:gd name="T8" fmla="*/ 506815 w 67"/>
              <a:gd name="T9" fmla="*/ 23198 h 62"/>
              <a:gd name="T10" fmla="*/ 498640 w 67"/>
              <a:gd name="T11" fmla="*/ 38663 h 62"/>
              <a:gd name="T12" fmla="*/ 490466 w 67"/>
              <a:gd name="T13" fmla="*/ 46396 h 62"/>
              <a:gd name="T14" fmla="*/ 474117 w 67"/>
              <a:gd name="T15" fmla="*/ 61861 h 62"/>
              <a:gd name="T16" fmla="*/ 474117 w 67"/>
              <a:gd name="T17" fmla="*/ 69594 h 62"/>
              <a:gd name="T18" fmla="*/ 547687 w 67"/>
              <a:gd name="T19" fmla="*/ 69594 h 62"/>
              <a:gd name="T20" fmla="*/ 547687 w 67"/>
              <a:gd name="T21" fmla="*/ 69594 h 62"/>
              <a:gd name="T22" fmla="*/ 547687 w 67"/>
              <a:gd name="T23" fmla="*/ 77327 h 62"/>
              <a:gd name="T24" fmla="*/ 539513 w 67"/>
              <a:gd name="T25" fmla="*/ 92792 h 62"/>
              <a:gd name="T26" fmla="*/ 531338 w 67"/>
              <a:gd name="T27" fmla="*/ 100525 h 62"/>
              <a:gd name="T28" fmla="*/ 523164 w 67"/>
              <a:gd name="T29" fmla="*/ 131455 h 62"/>
              <a:gd name="T30" fmla="*/ 506815 w 67"/>
              <a:gd name="T31" fmla="*/ 146921 h 62"/>
              <a:gd name="T32" fmla="*/ 506815 w 67"/>
              <a:gd name="T33" fmla="*/ 170119 h 62"/>
              <a:gd name="T34" fmla="*/ 506815 w 67"/>
              <a:gd name="T35" fmla="*/ 193317 h 62"/>
              <a:gd name="T36" fmla="*/ 506815 w 67"/>
              <a:gd name="T37" fmla="*/ 193317 h 62"/>
              <a:gd name="T38" fmla="*/ 490466 w 67"/>
              <a:gd name="T39" fmla="*/ 201049 h 62"/>
              <a:gd name="T40" fmla="*/ 490466 w 67"/>
              <a:gd name="T41" fmla="*/ 208782 h 62"/>
              <a:gd name="T42" fmla="*/ 465943 w 67"/>
              <a:gd name="T43" fmla="*/ 224247 h 62"/>
              <a:gd name="T44" fmla="*/ 465943 w 67"/>
              <a:gd name="T45" fmla="*/ 247445 h 62"/>
              <a:gd name="T46" fmla="*/ 465943 w 67"/>
              <a:gd name="T47" fmla="*/ 270643 h 62"/>
              <a:gd name="T48" fmla="*/ 457768 w 67"/>
              <a:gd name="T49" fmla="*/ 278376 h 62"/>
              <a:gd name="T50" fmla="*/ 441419 w 67"/>
              <a:gd name="T51" fmla="*/ 293841 h 62"/>
              <a:gd name="T52" fmla="*/ 425070 w 67"/>
              <a:gd name="T53" fmla="*/ 309306 h 62"/>
              <a:gd name="T54" fmla="*/ 416896 w 67"/>
              <a:gd name="T55" fmla="*/ 317039 h 62"/>
              <a:gd name="T56" fmla="*/ 416896 w 67"/>
              <a:gd name="T57" fmla="*/ 332504 h 62"/>
              <a:gd name="T58" fmla="*/ 408722 w 67"/>
              <a:gd name="T59" fmla="*/ 347970 h 62"/>
              <a:gd name="T60" fmla="*/ 408722 w 67"/>
              <a:gd name="T61" fmla="*/ 355702 h 62"/>
              <a:gd name="T62" fmla="*/ 400547 w 67"/>
              <a:gd name="T63" fmla="*/ 378900 h 62"/>
              <a:gd name="T64" fmla="*/ 392373 w 67"/>
              <a:gd name="T65" fmla="*/ 394366 h 62"/>
              <a:gd name="T66" fmla="*/ 400547 w 67"/>
              <a:gd name="T67" fmla="*/ 417564 h 62"/>
              <a:gd name="T68" fmla="*/ 408722 w 67"/>
              <a:gd name="T69" fmla="*/ 425296 h 62"/>
              <a:gd name="T70" fmla="*/ 408722 w 67"/>
              <a:gd name="T71" fmla="*/ 440762 h 62"/>
              <a:gd name="T72" fmla="*/ 408722 w 67"/>
              <a:gd name="T73" fmla="*/ 440762 h 62"/>
              <a:gd name="T74" fmla="*/ 408722 w 67"/>
              <a:gd name="T75" fmla="*/ 448494 h 62"/>
              <a:gd name="T76" fmla="*/ 408722 w 67"/>
              <a:gd name="T77" fmla="*/ 448494 h 62"/>
              <a:gd name="T78" fmla="*/ 400547 w 67"/>
              <a:gd name="T79" fmla="*/ 463960 h 62"/>
              <a:gd name="T80" fmla="*/ 408722 w 67"/>
              <a:gd name="T81" fmla="*/ 471692 h 62"/>
              <a:gd name="T82" fmla="*/ 65395 w 67"/>
              <a:gd name="T83" fmla="*/ 479425 h 62"/>
              <a:gd name="T84" fmla="*/ 65395 w 67"/>
              <a:gd name="T85" fmla="*/ 409831 h 62"/>
              <a:gd name="T86" fmla="*/ 49047 w 67"/>
              <a:gd name="T87" fmla="*/ 402098 h 62"/>
              <a:gd name="T88" fmla="*/ 32698 w 67"/>
              <a:gd name="T89" fmla="*/ 409831 h 62"/>
              <a:gd name="T90" fmla="*/ 32698 w 67"/>
              <a:gd name="T91" fmla="*/ 409831 h 62"/>
              <a:gd name="T92" fmla="*/ 16349 w 67"/>
              <a:gd name="T93" fmla="*/ 394366 h 62"/>
              <a:gd name="T94" fmla="*/ 16349 w 67"/>
              <a:gd name="T95" fmla="*/ 170119 h 62"/>
              <a:gd name="T96" fmla="*/ 0 w 67"/>
              <a:gd name="T97" fmla="*/ 23198 h 62"/>
              <a:gd name="T98" fmla="*/ 0 w 67"/>
              <a:gd name="T99" fmla="*/ 23198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2242" name="Freeform 18"/>
          <p:cNvSpPr>
            <a:spLocks/>
          </p:cNvSpPr>
          <p:nvPr/>
        </p:nvSpPr>
        <p:spPr bwMode="auto">
          <a:xfrm>
            <a:off x="2368550" y="2562225"/>
            <a:ext cx="877888" cy="1423988"/>
          </a:xfrm>
          <a:custGeom>
            <a:avLst/>
            <a:gdLst>
              <a:gd name="T0" fmla="*/ 495844 w 108"/>
              <a:gd name="T1" fmla="*/ 1385293 h 184"/>
              <a:gd name="T2" fmla="*/ 495844 w 108"/>
              <a:gd name="T3" fmla="*/ 1369815 h 184"/>
              <a:gd name="T4" fmla="*/ 487716 w 108"/>
              <a:gd name="T5" fmla="*/ 1354336 h 184"/>
              <a:gd name="T6" fmla="*/ 463330 w 108"/>
              <a:gd name="T7" fmla="*/ 1261468 h 184"/>
              <a:gd name="T8" fmla="*/ 406430 w 108"/>
              <a:gd name="T9" fmla="*/ 1207294 h 184"/>
              <a:gd name="T10" fmla="*/ 390172 w 108"/>
              <a:gd name="T11" fmla="*/ 1184077 h 184"/>
              <a:gd name="T12" fmla="*/ 373915 w 108"/>
              <a:gd name="T13" fmla="*/ 1160860 h 184"/>
              <a:gd name="T14" fmla="*/ 317015 w 108"/>
              <a:gd name="T15" fmla="*/ 1137643 h 184"/>
              <a:gd name="T16" fmla="*/ 268244 w 108"/>
              <a:gd name="T17" fmla="*/ 1091208 h 184"/>
              <a:gd name="T18" fmla="*/ 178829 w 108"/>
              <a:gd name="T19" fmla="*/ 1052513 h 184"/>
              <a:gd name="T20" fmla="*/ 178829 w 108"/>
              <a:gd name="T21" fmla="*/ 1021557 h 184"/>
              <a:gd name="T22" fmla="*/ 186958 w 108"/>
              <a:gd name="T23" fmla="*/ 982861 h 184"/>
              <a:gd name="T24" fmla="*/ 170700 w 108"/>
              <a:gd name="T25" fmla="*/ 944166 h 184"/>
              <a:gd name="T26" fmla="*/ 178829 w 108"/>
              <a:gd name="T27" fmla="*/ 928688 h 184"/>
              <a:gd name="T28" fmla="*/ 130058 w 108"/>
              <a:gd name="T29" fmla="*/ 843558 h 184"/>
              <a:gd name="T30" fmla="*/ 97543 w 108"/>
              <a:gd name="T31" fmla="*/ 789385 h 184"/>
              <a:gd name="T32" fmla="*/ 113800 w 108"/>
              <a:gd name="T33" fmla="*/ 742950 h 184"/>
              <a:gd name="T34" fmla="*/ 113800 w 108"/>
              <a:gd name="T35" fmla="*/ 704255 h 184"/>
              <a:gd name="T36" fmla="*/ 73157 w 108"/>
              <a:gd name="T37" fmla="*/ 665560 h 184"/>
              <a:gd name="T38" fmla="*/ 73157 w 108"/>
              <a:gd name="T39" fmla="*/ 603647 h 184"/>
              <a:gd name="T40" fmla="*/ 89415 w 108"/>
              <a:gd name="T41" fmla="*/ 580430 h 184"/>
              <a:gd name="T42" fmla="*/ 97543 w 108"/>
              <a:gd name="T43" fmla="*/ 611386 h 184"/>
              <a:gd name="T44" fmla="*/ 121929 w 108"/>
              <a:gd name="T45" fmla="*/ 603647 h 184"/>
              <a:gd name="T46" fmla="*/ 113800 w 108"/>
              <a:gd name="T47" fmla="*/ 549474 h 184"/>
              <a:gd name="T48" fmla="*/ 97543 w 108"/>
              <a:gd name="T49" fmla="*/ 564952 h 184"/>
              <a:gd name="T50" fmla="*/ 56900 w 108"/>
              <a:gd name="T51" fmla="*/ 541735 h 184"/>
              <a:gd name="T52" fmla="*/ 48772 w 108"/>
              <a:gd name="T53" fmla="*/ 472083 h 184"/>
              <a:gd name="T54" fmla="*/ 8129 w 108"/>
              <a:gd name="T55" fmla="*/ 394692 h 184"/>
              <a:gd name="T56" fmla="*/ 8129 w 108"/>
              <a:gd name="T57" fmla="*/ 355997 h 184"/>
              <a:gd name="T58" fmla="*/ 32514 w 108"/>
              <a:gd name="T59" fmla="*/ 309563 h 184"/>
              <a:gd name="T60" fmla="*/ 16257 w 108"/>
              <a:gd name="T61" fmla="*/ 247650 h 184"/>
              <a:gd name="T62" fmla="*/ 0 w 108"/>
              <a:gd name="T63" fmla="*/ 216694 h 184"/>
              <a:gd name="T64" fmla="*/ 0 w 108"/>
              <a:gd name="T65" fmla="*/ 185738 h 184"/>
              <a:gd name="T66" fmla="*/ 48772 w 108"/>
              <a:gd name="T67" fmla="*/ 116086 h 184"/>
              <a:gd name="T68" fmla="*/ 73157 w 108"/>
              <a:gd name="T69" fmla="*/ 77391 h 184"/>
              <a:gd name="T70" fmla="*/ 73157 w 108"/>
              <a:gd name="T71" fmla="*/ 7739 h 184"/>
              <a:gd name="T72" fmla="*/ 390172 w 108"/>
              <a:gd name="T73" fmla="*/ 495300 h 184"/>
              <a:gd name="T74" fmla="*/ 845374 w 108"/>
              <a:gd name="T75" fmla="*/ 1153121 h 184"/>
              <a:gd name="T76" fmla="*/ 853502 w 108"/>
              <a:gd name="T77" fmla="*/ 1184077 h 184"/>
              <a:gd name="T78" fmla="*/ 861631 w 108"/>
              <a:gd name="T79" fmla="*/ 1215033 h 184"/>
              <a:gd name="T80" fmla="*/ 869759 w 108"/>
              <a:gd name="T81" fmla="*/ 1238250 h 184"/>
              <a:gd name="T82" fmla="*/ 837245 w 108"/>
              <a:gd name="T83" fmla="*/ 1253729 h 184"/>
              <a:gd name="T84" fmla="*/ 796602 w 108"/>
              <a:gd name="T85" fmla="*/ 1331119 h 184"/>
              <a:gd name="T86" fmla="*/ 788474 w 108"/>
              <a:gd name="T87" fmla="*/ 1346597 h 184"/>
              <a:gd name="T88" fmla="*/ 780345 w 108"/>
              <a:gd name="T89" fmla="*/ 1377554 h 184"/>
              <a:gd name="T90" fmla="*/ 796602 w 108"/>
              <a:gd name="T91" fmla="*/ 1400771 h 184"/>
              <a:gd name="T92" fmla="*/ 780345 w 108"/>
              <a:gd name="T93" fmla="*/ 1423988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2243" name="Freeform 19"/>
          <p:cNvSpPr>
            <a:spLocks/>
          </p:cNvSpPr>
          <p:nvPr/>
        </p:nvSpPr>
        <p:spPr bwMode="auto">
          <a:xfrm>
            <a:off x="3741738" y="2452688"/>
            <a:ext cx="766762" cy="604837"/>
          </a:xfrm>
          <a:custGeom>
            <a:avLst/>
            <a:gdLst>
              <a:gd name="T0" fmla="*/ 717820 w 94"/>
              <a:gd name="T1" fmla="*/ 604837 h 78"/>
              <a:gd name="T2" fmla="*/ 742291 w 94"/>
              <a:gd name="T3" fmla="*/ 341190 h 78"/>
              <a:gd name="T4" fmla="*/ 766762 w 94"/>
              <a:gd name="T5" fmla="*/ 77543 h 78"/>
              <a:gd name="T6" fmla="*/ 81570 w 94"/>
              <a:gd name="T7" fmla="*/ 0 h 78"/>
              <a:gd name="T8" fmla="*/ 73413 w 94"/>
              <a:gd name="T9" fmla="*/ 62035 h 78"/>
              <a:gd name="T10" fmla="*/ 24471 w 94"/>
              <a:gd name="T11" fmla="*/ 387716 h 78"/>
              <a:gd name="T12" fmla="*/ 16314 w 94"/>
              <a:gd name="T13" fmla="*/ 387716 h 78"/>
              <a:gd name="T14" fmla="*/ 0 w 94"/>
              <a:gd name="T15" fmla="*/ 519540 h 78"/>
              <a:gd name="T16" fmla="*/ 203926 w 94"/>
              <a:gd name="T17" fmla="*/ 550557 h 78"/>
              <a:gd name="T18" fmla="*/ 717820 w 94"/>
              <a:gd name="T19" fmla="*/ 604837 h 78"/>
              <a:gd name="T20" fmla="*/ 717820 w 94"/>
              <a:gd name="T21" fmla="*/ 60483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2244" name="Freeform 20"/>
          <p:cNvSpPr>
            <a:spLocks/>
          </p:cNvSpPr>
          <p:nvPr/>
        </p:nvSpPr>
        <p:spPr bwMode="auto">
          <a:xfrm>
            <a:off x="3865563" y="3003550"/>
            <a:ext cx="804862" cy="595313"/>
          </a:xfrm>
          <a:custGeom>
            <a:avLst/>
            <a:gdLst>
              <a:gd name="T0" fmla="*/ 0 w 99"/>
              <a:gd name="T1" fmla="*/ 518000 h 77"/>
              <a:gd name="T2" fmla="*/ 81299 w 99"/>
              <a:gd name="T3" fmla="*/ 0 h 77"/>
              <a:gd name="T4" fmla="*/ 593484 w 99"/>
              <a:gd name="T5" fmla="*/ 54119 h 77"/>
              <a:gd name="T6" fmla="*/ 804862 w 99"/>
              <a:gd name="T7" fmla="*/ 69582 h 77"/>
              <a:gd name="T8" fmla="*/ 796732 w 99"/>
              <a:gd name="T9" fmla="*/ 201015 h 77"/>
              <a:gd name="T10" fmla="*/ 772342 w 99"/>
              <a:gd name="T11" fmla="*/ 595313 h 77"/>
              <a:gd name="T12" fmla="*/ 666653 w 99"/>
              <a:gd name="T13" fmla="*/ 587582 h 77"/>
              <a:gd name="T14" fmla="*/ 0 w 99"/>
              <a:gd name="T15" fmla="*/ 518000 h 77"/>
              <a:gd name="T16" fmla="*/ 0 w 99"/>
              <a:gd name="T17" fmla="*/ 51800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2245" name="Freeform 21"/>
          <p:cNvSpPr>
            <a:spLocks/>
          </p:cNvSpPr>
          <p:nvPr/>
        </p:nvSpPr>
        <p:spPr bwMode="auto">
          <a:xfrm>
            <a:off x="3759200" y="3521075"/>
            <a:ext cx="771525" cy="758825"/>
          </a:xfrm>
          <a:custGeom>
            <a:avLst/>
            <a:gdLst>
              <a:gd name="T0" fmla="*/ 105577 w 95"/>
              <a:gd name="T1" fmla="*/ 0 h 98"/>
              <a:gd name="T2" fmla="*/ 0 w 95"/>
              <a:gd name="T3" fmla="*/ 743339 h 98"/>
              <a:gd name="T4" fmla="*/ 0 w 95"/>
              <a:gd name="T5" fmla="*/ 743339 h 98"/>
              <a:gd name="T6" fmla="*/ 97456 w 95"/>
              <a:gd name="T7" fmla="*/ 758825 h 98"/>
              <a:gd name="T8" fmla="*/ 105577 w 95"/>
              <a:gd name="T9" fmla="*/ 696880 h 98"/>
              <a:gd name="T10" fmla="*/ 300489 w 95"/>
              <a:gd name="T11" fmla="*/ 720109 h 98"/>
              <a:gd name="T12" fmla="*/ 300489 w 95"/>
              <a:gd name="T13" fmla="*/ 720109 h 98"/>
              <a:gd name="T14" fmla="*/ 292367 w 95"/>
              <a:gd name="T15" fmla="*/ 712366 h 98"/>
              <a:gd name="T16" fmla="*/ 300489 w 95"/>
              <a:gd name="T17" fmla="*/ 704623 h 98"/>
              <a:gd name="T18" fmla="*/ 292367 w 95"/>
              <a:gd name="T19" fmla="*/ 696880 h 98"/>
              <a:gd name="T20" fmla="*/ 292367 w 95"/>
              <a:gd name="T21" fmla="*/ 696880 h 98"/>
              <a:gd name="T22" fmla="*/ 292367 w 95"/>
              <a:gd name="T23" fmla="*/ 696880 h 98"/>
              <a:gd name="T24" fmla="*/ 706554 w 95"/>
              <a:gd name="T25" fmla="*/ 727853 h 98"/>
              <a:gd name="T26" fmla="*/ 755282 w 95"/>
              <a:gd name="T27" fmla="*/ 139376 h 98"/>
              <a:gd name="T28" fmla="*/ 763404 w 95"/>
              <a:gd name="T29" fmla="*/ 139376 h 98"/>
              <a:gd name="T30" fmla="*/ 771525 w 95"/>
              <a:gd name="T31" fmla="*/ 69688 h 98"/>
              <a:gd name="T32" fmla="*/ 105577 w 95"/>
              <a:gd name="T33" fmla="*/ 0 h 98"/>
              <a:gd name="T34" fmla="*/ 10557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2246" name="Freeform 22"/>
          <p:cNvSpPr>
            <a:spLocks/>
          </p:cNvSpPr>
          <p:nvPr/>
        </p:nvSpPr>
        <p:spPr bwMode="auto">
          <a:xfrm>
            <a:off x="4052888" y="3660775"/>
            <a:ext cx="1536700" cy="1425575"/>
          </a:xfrm>
          <a:custGeom>
            <a:avLst/>
            <a:gdLst>
              <a:gd name="T0" fmla="*/ 1390349 w 189"/>
              <a:gd name="T1" fmla="*/ 387385 h 184"/>
              <a:gd name="T2" fmla="*/ 1292780 w 189"/>
              <a:gd name="T3" fmla="*/ 364141 h 184"/>
              <a:gd name="T4" fmla="*/ 1227735 w 189"/>
              <a:gd name="T5" fmla="*/ 379637 h 184"/>
              <a:gd name="T6" fmla="*/ 1178951 w 189"/>
              <a:gd name="T7" fmla="*/ 379637 h 184"/>
              <a:gd name="T8" fmla="*/ 1162689 w 189"/>
              <a:gd name="T9" fmla="*/ 379637 h 184"/>
              <a:gd name="T10" fmla="*/ 1138297 w 189"/>
              <a:gd name="T11" fmla="*/ 364141 h 184"/>
              <a:gd name="T12" fmla="*/ 1113905 w 189"/>
              <a:gd name="T13" fmla="*/ 395132 h 184"/>
              <a:gd name="T14" fmla="*/ 1097644 w 189"/>
              <a:gd name="T15" fmla="*/ 371889 h 184"/>
              <a:gd name="T16" fmla="*/ 1048860 w 189"/>
              <a:gd name="T17" fmla="*/ 364141 h 184"/>
              <a:gd name="T18" fmla="*/ 1016337 w 189"/>
              <a:gd name="T19" fmla="*/ 356394 h 184"/>
              <a:gd name="T20" fmla="*/ 967552 w 189"/>
              <a:gd name="T21" fmla="*/ 340898 h 184"/>
              <a:gd name="T22" fmla="*/ 935030 w 189"/>
              <a:gd name="T23" fmla="*/ 333151 h 184"/>
              <a:gd name="T24" fmla="*/ 886246 w 189"/>
              <a:gd name="T25" fmla="*/ 317655 h 184"/>
              <a:gd name="T26" fmla="*/ 861853 w 189"/>
              <a:gd name="T27" fmla="*/ 294412 h 184"/>
              <a:gd name="T28" fmla="*/ 813069 w 189"/>
              <a:gd name="T29" fmla="*/ 278917 h 184"/>
              <a:gd name="T30" fmla="*/ 471580 w 189"/>
              <a:gd name="T31" fmla="*/ 0 h 184"/>
              <a:gd name="T32" fmla="*/ 0 w 189"/>
              <a:gd name="T33" fmla="*/ 557834 h 184"/>
              <a:gd name="T34" fmla="*/ 8131 w 189"/>
              <a:gd name="T35" fmla="*/ 581077 h 184"/>
              <a:gd name="T36" fmla="*/ 40653 w 189"/>
              <a:gd name="T37" fmla="*/ 627563 h 184"/>
              <a:gd name="T38" fmla="*/ 187006 w 189"/>
              <a:gd name="T39" fmla="*/ 767021 h 184"/>
              <a:gd name="T40" fmla="*/ 203267 w 189"/>
              <a:gd name="T41" fmla="*/ 805760 h 184"/>
              <a:gd name="T42" fmla="*/ 308966 w 189"/>
              <a:gd name="T43" fmla="*/ 952966 h 184"/>
              <a:gd name="T44" fmla="*/ 398404 w 189"/>
              <a:gd name="T45" fmla="*/ 968461 h 184"/>
              <a:gd name="T46" fmla="*/ 455319 w 189"/>
              <a:gd name="T47" fmla="*/ 883237 h 184"/>
              <a:gd name="T48" fmla="*/ 487842 w 189"/>
              <a:gd name="T49" fmla="*/ 875489 h 184"/>
              <a:gd name="T50" fmla="*/ 544757 w 189"/>
              <a:gd name="T51" fmla="*/ 890984 h 184"/>
              <a:gd name="T52" fmla="*/ 609802 w 189"/>
              <a:gd name="T53" fmla="*/ 921975 h 184"/>
              <a:gd name="T54" fmla="*/ 626063 w 189"/>
              <a:gd name="T55" fmla="*/ 937470 h 184"/>
              <a:gd name="T56" fmla="*/ 674848 w 189"/>
              <a:gd name="T57" fmla="*/ 999452 h 184"/>
              <a:gd name="T58" fmla="*/ 764285 w 189"/>
              <a:gd name="T59" fmla="*/ 1154406 h 184"/>
              <a:gd name="T60" fmla="*/ 813069 w 189"/>
              <a:gd name="T61" fmla="*/ 1200892 h 184"/>
              <a:gd name="T62" fmla="*/ 829331 w 189"/>
              <a:gd name="T63" fmla="*/ 1278369 h 184"/>
              <a:gd name="T64" fmla="*/ 902507 w 189"/>
              <a:gd name="T65" fmla="*/ 1363593 h 184"/>
              <a:gd name="T66" fmla="*/ 1024467 w 189"/>
              <a:gd name="T67" fmla="*/ 1402332 h 184"/>
              <a:gd name="T68" fmla="*/ 1097644 w 189"/>
              <a:gd name="T69" fmla="*/ 1410080 h 184"/>
              <a:gd name="T70" fmla="*/ 1089513 w 189"/>
              <a:gd name="T71" fmla="*/ 1394584 h 184"/>
              <a:gd name="T72" fmla="*/ 1065121 w 189"/>
              <a:gd name="T73" fmla="*/ 1255126 h 184"/>
              <a:gd name="T74" fmla="*/ 1056990 w 189"/>
              <a:gd name="T75" fmla="*/ 1239630 h 184"/>
              <a:gd name="T76" fmla="*/ 1081382 w 189"/>
              <a:gd name="T77" fmla="*/ 1185397 h 184"/>
              <a:gd name="T78" fmla="*/ 1089513 w 189"/>
              <a:gd name="T79" fmla="*/ 1169901 h 184"/>
              <a:gd name="T80" fmla="*/ 1113905 w 189"/>
              <a:gd name="T81" fmla="*/ 1123415 h 184"/>
              <a:gd name="T82" fmla="*/ 1130166 w 189"/>
              <a:gd name="T83" fmla="*/ 1123415 h 184"/>
              <a:gd name="T84" fmla="*/ 1146428 w 189"/>
              <a:gd name="T85" fmla="*/ 1100172 h 184"/>
              <a:gd name="T86" fmla="*/ 1162689 w 189"/>
              <a:gd name="T87" fmla="*/ 1100172 h 184"/>
              <a:gd name="T88" fmla="*/ 1195212 w 189"/>
              <a:gd name="T89" fmla="*/ 1084677 h 184"/>
              <a:gd name="T90" fmla="*/ 1211473 w 189"/>
              <a:gd name="T91" fmla="*/ 1053686 h 184"/>
              <a:gd name="T92" fmla="*/ 1219604 w 189"/>
              <a:gd name="T93" fmla="*/ 1069181 h 184"/>
              <a:gd name="T94" fmla="*/ 1341564 w 189"/>
              <a:gd name="T95" fmla="*/ 1007200 h 184"/>
              <a:gd name="T96" fmla="*/ 1365956 w 189"/>
              <a:gd name="T97" fmla="*/ 937470 h 184"/>
              <a:gd name="T98" fmla="*/ 1390349 w 189"/>
              <a:gd name="T99" fmla="*/ 929723 h 184"/>
              <a:gd name="T100" fmla="*/ 1471655 w 189"/>
              <a:gd name="T101" fmla="*/ 921975 h 184"/>
              <a:gd name="T102" fmla="*/ 1496048 w 189"/>
              <a:gd name="T103" fmla="*/ 906480 h 184"/>
              <a:gd name="T104" fmla="*/ 1504178 w 189"/>
              <a:gd name="T105" fmla="*/ 883237 h 184"/>
              <a:gd name="T106" fmla="*/ 1512309 w 189"/>
              <a:gd name="T107" fmla="*/ 821255 h 184"/>
              <a:gd name="T108" fmla="*/ 1528570 w 189"/>
              <a:gd name="T109" fmla="*/ 782517 h 184"/>
              <a:gd name="T110" fmla="*/ 1520440 w 189"/>
              <a:gd name="T111" fmla="*/ 705040 h 184"/>
              <a:gd name="T112" fmla="*/ 1504178 w 189"/>
              <a:gd name="T113" fmla="*/ 681797 h 184"/>
              <a:gd name="T114" fmla="*/ 1496048 w 189"/>
              <a:gd name="T115" fmla="*/ 635311 h 184"/>
              <a:gd name="T116" fmla="*/ 1463525 w 189"/>
              <a:gd name="T117" fmla="*/ 410628 h 184"/>
              <a:gd name="T118" fmla="*/ 1414741 w 189"/>
              <a:gd name="T119" fmla="*/ 395132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2247" name="Freeform 23"/>
          <p:cNvSpPr>
            <a:spLocks/>
          </p:cNvSpPr>
          <p:nvPr/>
        </p:nvSpPr>
        <p:spPr bwMode="auto">
          <a:xfrm>
            <a:off x="6942138" y="2306638"/>
            <a:ext cx="828675" cy="603250"/>
          </a:xfrm>
          <a:custGeom>
            <a:avLst/>
            <a:gdLst>
              <a:gd name="T0" fmla="*/ 633693 w 102"/>
              <a:gd name="T1" fmla="*/ 541378 h 78"/>
              <a:gd name="T2" fmla="*/ 617444 w 102"/>
              <a:gd name="T3" fmla="*/ 564580 h 78"/>
              <a:gd name="T4" fmla="*/ 609320 w 102"/>
              <a:gd name="T5" fmla="*/ 580048 h 78"/>
              <a:gd name="T6" fmla="*/ 609320 w 102"/>
              <a:gd name="T7" fmla="*/ 603250 h 78"/>
              <a:gd name="T8" fmla="*/ 625568 w 102"/>
              <a:gd name="T9" fmla="*/ 587782 h 78"/>
              <a:gd name="T10" fmla="*/ 658065 w 102"/>
              <a:gd name="T11" fmla="*/ 580048 h 78"/>
              <a:gd name="T12" fmla="*/ 706811 w 102"/>
              <a:gd name="T13" fmla="*/ 564580 h 78"/>
              <a:gd name="T14" fmla="*/ 779929 w 102"/>
              <a:gd name="T15" fmla="*/ 510442 h 78"/>
              <a:gd name="T16" fmla="*/ 804302 w 102"/>
              <a:gd name="T17" fmla="*/ 494974 h 78"/>
              <a:gd name="T18" fmla="*/ 828675 w 102"/>
              <a:gd name="T19" fmla="*/ 471772 h 78"/>
              <a:gd name="T20" fmla="*/ 812426 w 102"/>
              <a:gd name="T21" fmla="*/ 479506 h 78"/>
              <a:gd name="T22" fmla="*/ 788054 w 102"/>
              <a:gd name="T23" fmla="*/ 494974 h 78"/>
              <a:gd name="T24" fmla="*/ 763681 w 102"/>
              <a:gd name="T25" fmla="*/ 502708 h 78"/>
              <a:gd name="T26" fmla="*/ 788054 w 102"/>
              <a:gd name="T27" fmla="*/ 471772 h 78"/>
              <a:gd name="T28" fmla="*/ 771805 w 102"/>
              <a:gd name="T29" fmla="*/ 479506 h 78"/>
              <a:gd name="T30" fmla="*/ 698687 w 102"/>
              <a:gd name="T31" fmla="*/ 518176 h 78"/>
              <a:gd name="T32" fmla="*/ 649941 w 102"/>
              <a:gd name="T33" fmla="*/ 556846 h 78"/>
              <a:gd name="T34" fmla="*/ 641817 w 102"/>
              <a:gd name="T35" fmla="*/ 525910 h 78"/>
              <a:gd name="T36" fmla="*/ 658065 w 102"/>
              <a:gd name="T37" fmla="*/ 494974 h 78"/>
              <a:gd name="T38" fmla="*/ 641817 w 102"/>
              <a:gd name="T39" fmla="*/ 378965 h 78"/>
              <a:gd name="T40" fmla="*/ 625568 w 102"/>
              <a:gd name="T41" fmla="*/ 262955 h 78"/>
              <a:gd name="T42" fmla="*/ 609320 w 102"/>
              <a:gd name="T43" fmla="*/ 193349 h 78"/>
              <a:gd name="T44" fmla="*/ 601196 w 102"/>
              <a:gd name="T45" fmla="*/ 185615 h 78"/>
              <a:gd name="T46" fmla="*/ 593071 w 102"/>
              <a:gd name="T47" fmla="*/ 162413 h 78"/>
              <a:gd name="T48" fmla="*/ 584947 w 102"/>
              <a:gd name="T49" fmla="*/ 92808 h 78"/>
              <a:gd name="T50" fmla="*/ 560574 w 102"/>
              <a:gd name="T51" fmla="*/ 23202 h 78"/>
              <a:gd name="T52" fmla="*/ 552450 w 102"/>
              <a:gd name="T53" fmla="*/ 0 h 78"/>
              <a:gd name="T54" fmla="*/ 414338 w 102"/>
              <a:gd name="T55" fmla="*/ 30936 h 78"/>
              <a:gd name="T56" fmla="*/ 341219 w 102"/>
              <a:gd name="T57" fmla="*/ 108276 h 78"/>
              <a:gd name="T58" fmla="*/ 333095 w 102"/>
              <a:gd name="T59" fmla="*/ 139212 h 78"/>
              <a:gd name="T60" fmla="*/ 292474 w 102"/>
              <a:gd name="T61" fmla="*/ 177881 h 78"/>
              <a:gd name="T62" fmla="*/ 308722 w 102"/>
              <a:gd name="T63" fmla="*/ 193349 h 78"/>
              <a:gd name="T64" fmla="*/ 308722 w 102"/>
              <a:gd name="T65" fmla="*/ 208817 h 78"/>
              <a:gd name="T66" fmla="*/ 316846 w 102"/>
              <a:gd name="T67" fmla="*/ 247487 h 78"/>
              <a:gd name="T68" fmla="*/ 243728 w 102"/>
              <a:gd name="T69" fmla="*/ 301625 h 78"/>
              <a:gd name="T70" fmla="*/ 154361 w 102"/>
              <a:gd name="T71" fmla="*/ 301625 h 78"/>
              <a:gd name="T72" fmla="*/ 73118 w 102"/>
              <a:gd name="T73" fmla="*/ 324827 h 78"/>
              <a:gd name="T74" fmla="*/ 48746 w 102"/>
              <a:gd name="T75" fmla="*/ 355763 h 78"/>
              <a:gd name="T76" fmla="*/ 73118 w 102"/>
              <a:gd name="T77" fmla="*/ 402167 h 78"/>
              <a:gd name="T78" fmla="*/ 16249 w 102"/>
              <a:gd name="T79" fmla="*/ 464038 h 78"/>
              <a:gd name="T80" fmla="*/ 454959 w 102"/>
              <a:gd name="T81" fmla="*/ 425369 h 78"/>
              <a:gd name="T82" fmla="*/ 463083 w 102"/>
              <a:gd name="T83" fmla="*/ 440836 h 78"/>
              <a:gd name="T84" fmla="*/ 479332 w 102"/>
              <a:gd name="T85" fmla="*/ 448570 h 78"/>
              <a:gd name="T86" fmla="*/ 503704 w 102"/>
              <a:gd name="T87" fmla="*/ 487240 h 78"/>
              <a:gd name="T88" fmla="*/ 536202 w 102"/>
              <a:gd name="T89" fmla="*/ 494974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2248" name="Freeform 24"/>
          <p:cNvSpPr>
            <a:spLocks/>
          </p:cNvSpPr>
          <p:nvPr/>
        </p:nvSpPr>
        <p:spPr bwMode="auto">
          <a:xfrm>
            <a:off x="7494588" y="2266950"/>
            <a:ext cx="187325" cy="325438"/>
          </a:xfrm>
          <a:custGeom>
            <a:avLst/>
            <a:gdLst>
              <a:gd name="T0" fmla="*/ 0 w 23"/>
              <a:gd name="T1" fmla="*/ 38743 h 42"/>
              <a:gd name="T2" fmla="*/ 8145 w 23"/>
              <a:gd name="T3" fmla="*/ 54240 h 42"/>
              <a:gd name="T4" fmla="*/ 0 w 23"/>
              <a:gd name="T5" fmla="*/ 61988 h 42"/>
              <a:gd name="T6" fmla="*/ 8145 w 23"/>
              <a:gd name="T7" fmla="*/ 61988 h 42"/>
              <a:gd name="T8" fmla="*/ 8145 w 23"/>
              <a:gd name="T9" fmla="*/ 69737 h 42"/>
              <a:gd name="T10" fmla="*/ 24434 w 23"/>
              <a:gd name="T11" fmla="*/ 108479 h 42"/>
              <a:gd name="T12" fmla="*/ 32578 w 23"/>
              <a:gd name="T13" fmla="*/ 131725 h 42"/>
              <a:gd name="T14" fmla="*/ 24434 w 23"/>
              <a:gd name="T15" fmla="*/ 147222 h 42"/>
              <a:gd name="T16" fmla="*/ 24434 w 23"/>
              <a:gd name="T17" fmla="*/ 162719 h 42"/>
              <a:gd name="T18" fmla="*/ 40723 w 23"/>
              <a:gd name="T19" fmla="*/ 201462 h 42"/>
              <a:gd name="T20" fmla="*/ 40723 w 23"/>
              <a:gd name="T21" fmla="*/ 216959 h 42"/>
              <a:gd name="T22" fmla="*/ 40723 w 23"/>
              <a:gd name="T23" fmla="*/ 224707 h 42"/>
              <a:gd name="T24" fmla="*/ 48867 w 23"/>
              <a:gd name="T25" fmla="*/ 224707 h 42"/>
              <a:gd name="T26" fmla="*/ 40723 w 23"/>
              <a:gd name="T27" fmla="*/ 216959 h 42"/>
              <a:gd name="T28" fmla="*/ 48867 w 23"/>
              <a:gd name="T29" fmla="*/ 216959 h 42"/>
              <a:gd name="T30" fmla="*/ 57012 w 23"/>
              <a:gd name="T31" fmla="*/ 232456 h 42"/>
              <a:gd name="T32" fmla="*/ 65157 w 23"/>
              <a:gd name="T33" fmla="*/ 263450 h 42"/>
              <a:gd name="T34" fmla="*/ 65157 w 23"/>
              <a:gd name="T35" fmla="*/ 286695 h 42"/>
              <a:gd name="T36" fmla="*/ 73301 w 23"/>
              <a:gd name="T37" fmla="*/ 302192 h 42"/>
              <a:gd name="T38" fmla="*/ 81446 w 23"/>
              <a:gd name="T39" fmla="*/ 325438 h 42"/>
              <a:gd name="T40" fmla="*/ 162891 w 23"/>
              <a:gd name="T41" fmla="*/ 309941 h 42"/>
              <a:gd name="T42" fmla="*/ 154747 w 23"/>
              <a:gd name="T43" fmla="*/ 302192 h 42"/>
              <a:gd name="T44" fmla="*/ 146602 w 23"/>
              <a:gd name="T45" fmla="*/ 294444 h 42"/>
              <a:gd name="T46" fmla="*/ 146602 w 23"/>
              <a:gd name="T47" fmla="*/ 286695 h 42"/>
              <a:gd name="T48" fmla="*/ 154747 w 23"/>
              <a:gd name="T49" fmla="*/ 278947 h 42"/>
              <a:gd name="T50" fmla="*/ 146602 w 23"/>
              <a:gd name="T51" fmla="*/ 263450 h 42"/>
              <a:gd name="T52" fmla="*/ 146602 w 23"/>
              <a:gd name="T53" fmla="*/ 209210 h 42"/>
              <a:gd name="T54" fmla="*/ 146602 w 23"/>
              <a:gd name="T55" fmla="*/ 193713 h 42"/>
              <a:gd name="T56" fmla="*/ 154747 w 23"/>
              <a:gd name="T57" fmla="*/ 162719 h 42"/>
              <a:gd name="T58" fmla="*/ 154747 w 23"/>
              <a:gd name="T59" fmla="*/ 147222 h 42"/>
              <a:gd name="T60" fmla="*/ 154747 w 23"/>
              <a:gd name="T61" fmla="*/ 131725 h 42"/>
              <a:gd name="T62" fmla="*/ 154747 w 23"/>
              <a:gd name="T63" fmla="*/ 116228 h 42"/>
              <a:gd name="T64" fmla="*/ 154747 w 23"/>
              <a:gd name="T65" fmla="*/ 108479 h 42"/>
              <a:gd name="T66" fmla="*/ 154747 w 23"/>
              <a:gd name="T67" fmla="*/ 100731 h 42"/>
              <a:gd name="T68" fmla="*/ 179180 w 23"/>
              <a:gd name="T69" fmla="*/ 85234 h 42"/>
              <a:gd name="T70" fmla="*/ 187325 w 23"/>
              <a:gd name="T71" fmla="*/ 54240 h 42"/>
              <a:gd name="T72" fmla="*/ 179180 w 23"/>
              <a:gd name="T73" fmla="*/ 38743 h 42"/>
              <a:gd name="T74" fmla="*/ 179180 w 23"/>
              <a:gd name="T75" fmla="*/ 23246 h 42"/>
              <a:gd name="T76" fmla="*/ 179180 w 23"/>
              <a:gd name="T77" fmla="*/ 23246 h 42"/>
              <a:gd name="T78" fmla="*/ 179180 w 23"/>
              <a:gd name="T79" fmla="*/ 15497 h 42"/>
              <a:gd name="T80" fmla="*/ 171036 w 23"/>
              <a:gd name="T81" fmla="*/ 0 h 42"/>
              <a:gd name="T82" fmla="*/ 0 w 23"/>
              <a:gd name="T83" fmla="*/ 38743 h 42"/>
              <a:gd name="T84" fmla="*/ 0 w 23"/>
              <a:gd name="T85" fmla="*/ 38743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52249" name="Group 25"/>
          <p:cNvGrpSpPr>
            <a:grpSpLocks/>
          </p:cNvGrpSpPr>
          <p:nvPr/>
        </p:nvGrpSpPr>
        <p:grpSpPr bwMode="auto">
          <a:xfrm>
            <a:off x="1155700" y="3886200"/>
            <a:ext cx="2009775" cy="1390650"/>
            <a:chOff x="768" y="2832"/>
            <a:chExt cx="1203" cy="876"/>
          </a:xfrm>
        </p:grpSpPr>
        <p:sp>
          <p:nvSpPr>
            <p:cNvPr id="52296" name="Freeform 26"/>
            <p:cNvSpPr>
              <a:spLocks/>
            </p:cNvSpPr>
            <p:nvPr/>
          </p:nvSpPr>
          <p:spPr bwMode="auto">
            <a:xfrm>
              <a:off x="1056" y="2832"/>
              <a:ext cx="915" cy="780"/>
            </a:xfrm>
            <a:custGeom>
              <a:avLst/>
              <a:gdLst>
                <a:gd name="T0" fmla="*/ 68 w 188"/>
                <a:gd name="T1" fmla="*/ 151 h 160"/>
                <a:gd name="T2" fmla="*/ 127 w 188"/>
                <a:gd name="T3" fmla="*/ 195 h 160"/>
                <a:gd name="T4" fmla="*/ 88 w 188"/>
                <a:gd name="T5" fmla="*/ 244 h 160"/>
                <a:gd name="T6" fmla="*/ 78 w 188"/>
                <a:gd name="T7" fmla="*/ 210 h 160"/>
                <a:gd name="T8" fmla="*/ 24 w 188"/>
                <a:gd name="T9" fmla="*/ 268 h 160"/>
                <a:gd name="T10" fmla="*/ 54 w 188"/>
                <a:gd name="T11" fmla="*/ 312 h 160"/>
                <a:gd name="T12" fmla="*/ 131 w 188"/>
                <a:gd name="T13" fmla="*/ 297 h 160"/>
                <a:gd name="T14" fmla="*/ 107 w 188"/>
                <a:gd name="T15" fmla="*/ 361 h 160"/>
                <a:gd name="T16" fmla="*/ 88 w 188"/>
                <a:gd name="T17" fmla="*/ 385 h 160"/>
                <a:gd name="T18" fmla="*/ 49 w 188"/>
                <a:gd name="T19" fmla="*/ 400 h 160"/>
                <a:gd name="T20" fmla="*/ 29 w 188"/>
                <a:gd name="T21" fmla="*/ 478 h 160"/>
                <a:gd name="T22" fmla="*/ 54 w 188"/>
                <a:gd name="T23" fmla="*/ 522 h 160"/>
                <a:gd name="T24" fmla="*/ 107 w 188"/>
                <a:gd name="T25" fmla="*/ 546 h 160"/>
                <a:gd name="T26" fmla="*/ 107 w 188"/>
                <a:gd name="T27" fmla="*/ 585 h 160"/>
                <a:gd name="T28" fmla="*/ 170 w 188"/>
                <a:gd name="T29" fmla="*/ 600 h 160"/>
                <a:gd name="T30" fmla="*/ 204 w 188"/>
                <a:gd name="T31" fmla="*/ 609 h 160"/>
                <a:gd name="T32" fmla="*/ 141 w 188"/>
                <a:gd name="T33" fmla="*/ 687 h 160"/>
                <a:gd name="T34" fmla="*/ 92 w 188"/>
                <a:gd name="T35" fmla="*/ 717 h 160"/>
                <a:gd name="T36" fmla="*/ 15 w 188"/>
                <a:gd name="T37" fmla="*/ 756 h 160"/>
                <a:gd name="T38" fmla="*/ 15 w 188"/>
                <a:gd name="T39" fmla="*/ 780 h 160"/>
                <a:gd name="T40" fmla="*/ 141 w 188"/>
                <a:gd name="T41" fmla="*/ 726 h 160"/>
                <a:gd name="T42" fmla="*/ 302 w 188"/>
                <a:gd name="T43" fmla="*/ 585 h 160"/>
                <a:gd name="T44" fmla="*/ 287 w 188"/>
                <a:gd name="T45" fmla="*/ 570 h 160"/>
                <a:gd name="T46" fmla="*/ 375 w 188"/>
                <a:gd name="T47" fmla="*/ 463 h 160"/>
                <a:gd name="T48" fmla="*/ 350 w 188"/>
                <a:gd name="T49" fmla="*/ 492 h 160"/>
                <a:gd name="T50" fmla="*/ 355 w 188"/>
                <a:gd name="T51" fmla="*/ 531 h 160"/>
                <a:gd name="T52" fmla="*/ 350 w 188"/>
                <a:gd name="T53" fmla="*/ 556 h 160"/>
                <a:gd name="T54" fmla="*/ 419 w 188"/>
                <a:gd name="T55" fmla="*/ 517 h 160"/>
                <a:gd name="T56" fmla="*/ 419 w 188"/>
                <a:gd name="T57" fmla="*/ 478 h 160"/>
                <a:gd name="T58" fmla="*/ 521 w 188"/>
                <a:gd name="T59" fmla="*/ 502 h 160"/>
                <a:gd name="T60" fmla="*/ 589 w 188"/>
                <a:gd name="T61" fmla="*/ 492 h 160"/>
                <a:gd name="T62" fmla="*/ 706 w 188"/>
                <a:gd name="T63" fmla="*/ 531 h 160"/>
                <a:gd name="T64" fmla="*/ 745 w 188"/>
                <a:gd name="T65" fmla="*/ 580 h 160"/>
                <a:gd name="T66" fmla="*/ 808 w 188"/>
                <a:gd name="T67" fmla="*/ 624 h 160"/>
                <a:gd name="T68" fmla="*/ 915 w 188"/>
                <a:gd name="T69" fmla="*/ 634 h 160"/>
                <a:gd name="T70" fmla="*/ 900 w 188"/>
                <a:gd name="T71" fmla="*/ 570 h 160"/>
                <a:gd name="T72" fmla="*/ 857 w 188"/>
                <a:gd name="T73" fmla="*/ 561 h 160"/>
                <a:gd name="T74" fmla="*/ 793 w 188"/>
                <a:gd name="T75" fmla="*/ 517 h 160"/>
                <a:gd name="T76" fmla="*/ 715 w 188"/>
                <a:gd name="T77" fmla="*/ 463 h 160"/>
                <a:gd name="T78" fmla="*/ 686 w 188"/>
                <a:gd name="T79" fmla="*/ 502 h 160"/>
                <a:gd name="T80" fmla="*/ 628 w 188"/>
                <a:gd name="T81" fmla="*/ 453 h 160"/>
                <a:gd name="T82" fmla="*/ 569 w 188"/>
                <a:gd name="T83" fmla="*/ 390 h 160"/>
                <a:gd name="T84" fmla="*/ 496 w 188"/>
                <a:gd name="T85" fmla="*/ 102 h 160"/>
                <a:gd name="T86" fmla="*/ 438 w 188"/>
                <a:gd name="T87" fmla="*/ 24 h 160"/>
                <a:gd name="T88" fmla="*/ 336 w 188"/>
                <a:gd name="T89" fmla="*/ 24 h 160"/>
                <a:gd name="T90" fmla="*/ 287 w 188"/>
                <a:gd name="T91" fmla="*/ 24 h 160"/>
                <a:gd name="T92" fmla="*/ 219 w 188"/>
                <a:gd name="T93" fmla="*/ 0 h 160"/>
                <a:gd name="T94" fmla="*/ 170 w 188"/>
                <a:gd name="T95" fmla="*/ 20 h 160"/>
                <a:gd name="T96" fmla="*/ 117 w 188"/>
                <a:gd name="T97" fmla="*/ 63 h 160"/>
                <a:gd name="T98" fmla="*/ 92 w 188"/>
                <a:gd name="T99" fmla="*/ 102 h 160"/>
                <a:gd name="T100" fmla="*/ 49 w 188"/>
                <a:gd name="T101" fmla="*/ 127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2297" name="Freeform 27"/>
            <p:cNvSpPr>
              <a:spLocks/>
            </p:cNvSpPr>
            <p:nvPr/>
          </p:nvSpPr>
          <p:spPr bwMode="auto">
            <a:xfrm>
              <a:off x="1021" y="3608"/>
              <a:ext cx="20" cy="14"/>
            </a:xfrm>
            <a:custGeom>
              <a:avLst/>
              <a:gdLst>
                <a:gd name="T0" fmla="*/ 10 w 4"/>
                <a:gd name="T1" fmla="*/ 9 h 3"/>
                <a:gd name="T2" fmla="*/ 10 w 4"/>
                <a:gd name="T3" fmla="*/ 5 h 3"/>
                <a:gd name="T4" fmla="*/ 10 w 4"/>
                <a:gd name="T5" fmla="*/ 5 h 3"/>
                <a:gd name="T6" fmla="*/ 10 w 4"/>
                <a:gd name="T7" fmla="*/ 5 h 3"/>
                <a:gd name="T8" fmla="*/ 10 w 4"/>
                <a:gd name="T9" fmla="*/ 5 h 3"/>
                <a:gd name="T10" fmla="*/ 10 w 4"/>
                <a:gd name="T11" fmla="*/ 5 h 3"/>
                <a:gd name="T12" fmla="*/ 10 w 4"/>
                <a:gd name="T13" fmla="*/ 5 h 3"/>
                <a:gd name="T14" fmla="*/ 5 w 4"/>
                <a:gd name="T15" fmla="*/ 0 h 3"/>
                <a:gd name="T16" fmla="*/ 5 w 4"/>
                <a:gd name="T17" fmla="*/ 0 h 3"/>
                <a:gd name="T18" fmla="*/ 0 w 4"/>
                <a:gd name="T19" fmla="*/ 5 h 3"/>
                <a:gd name="T20" fmla="*/ 0 w 4"/>
                <a:gd name="T21" fmla="*/ 5 h 3"/>
                <a:gd name="T22" fmla="*/ 0 w 4"/>
                <a:gd name="T23" fmla="*/ 5 h 3"/>
                <a:gd name="T24" fmla="*/ 0 w 4"/>
                <a:gd name="T25" fmla="*/ 5 h 3"/>
                <a:gd name="T26" fmla="*/ 0 w 4"/>
                <a:gd name="T27" fmla="*/ 5 h 3"/>
                <a:gd name="T28" fmla="*/ 0 w 4"/>
                <a:gd name="T29" fmla="*/ 5 h 3"/>
                <a:gd name="T30" fmla="*/ 0 w 4"/>
                <a:gd name="T31" fmla="*/ 9 h 3"/>
                <a:gd name="T32" fmla="*/ 0 w 4"/>
                <a:gd name="T33" fmla="*/ 9 h 3"/>
                <a:gd name="T34" fmla="*/ 5 w 4"/>
                <a:gd name="T35" fmla="*/ 9 h 3"/>
                <a:gd name="T36" fmla="*/ 5 w 4"/>
                <a:gd name="T37" fmla="*/ 9 h 3"/>
                <a:gd name="T38" fmla="*/ 5 w 4"/>
                <a:gd name="T39" fmla="*/ 14 h 3"/>
                <a:gd name="T40" fmla="*/ 10 w 4"/>
                <a:gd name="T41" fmla="*/ 14 h 3"/>
                <a:gd name="T42" fmla="*/ 10 w 4"/>
                <a:gd name="T43" fmla="*/ 14 h 3"/>
                <a:gd name="T44" fmla="*/ 15 w 4"/>
                <a:gd name="T45" fmla="*/ 14 h 3"/>
                <a:gd name="T46" fmla="*/ 15 w 4"/>
                <a:gd name="T47" fmla="*/ 14 h 3"/>
                <a:gd name="T48" fmla="*/ 20 w 4"/>
                <a:gd name="T49" fmla="*/ 9 h 3"/>
                <a:gd name="T50" fmla="*/ 20 w 4"/>
                <a:gd name="T51" fmla="*/ 9 h 3"/>
                <a:gd name="T52" fmla="*/ 20 w 4"/>
                <a:gd name="T53" fmla="*/ 9 h 3"/>
                <a:gd name="T54" fmla="*/ 20 w 4"/>
                <a:gd name="T55" fmla="*/ 5 h 3"/>
                <a:gd name="T56" fmla="*/ 20 w 4"/>
                <a:gd name="T57" fmla="*/ 5 h 3"/>
                <a:gd name="T58" fmla="*/ 20 w 4"/>
                <a:gd name="T59" fmla="*/ 5 h 3"/>
                <a:gd name="T60" fmla="*/ 20 w 4"/>
                <a:gd name="T61" fmla="*/ 5 h 3"/>
                <a:gd name="T62" fmla="*/ 20 w 4"/>
                <a:gd name="T63" fmla="*/ 5 h 3"/>
                <a:gd name="T64" fmla="*/ 20 w 4"/>
                <a:gd name="T65" fmla="*/ 0 h 3"/>
                <a:gd name="T66" fmla="*/ 20 w 4"/>
                <a:gd name="T67" fmla="*/ 0 h 3"/>
                <a:gd name="T68" fmla="*/ 20 w 4"/>
                <a:gd name="T69" fmla="*/ 0 h 3"/>
                <a:gd name="T70" fmla="*/ 20 w 4"/>
                <a:gd name="T71" fmla="*/ 0 h 3"/>
                <a:gd name="T72" fmla="*/ 20 w 4"/>
                <a:gd name="T73" fmla="*/ 5 h 3"/>
                <a:gd name="T74" fmla="*/ 15 w 4"/>
                <a:gd name="T75" fmla="*/ 5 h 3"/>
                <a:gd name="T76" fmla="*/ 15 w 4"/>
                <a:gd name="T77" fmla="*/ 5 h 3"/>
                <a:gd name="T78" fmla="*/ 10 w 4"/>
                <a:gd name="T79" fmla="*/ 9 h 3"/>
                <a:gd name="T80" fmla="*/ 10 w 4"/>
                <a:gd name="T81" fmla="*/ 9 h 3"/>
                <a:gd name="T82" fmla="*/ 10 w 4"/>
                <a:gd name="T83" fmla="*/ 9 h 3"/>
                <a:gd name="T84" fmla="*/ 10 w 4"/>
                <a:gd name="T85" fmla="*/ 9 h 3"/>
                <a:gd name="T86" fmla="*/ 10 w 4"/>
                <a:gd name="T87" fmla="*/ 14 h 3"/>
                <a:gd name="T88" fmla="*/ 15 w 4"/>
                <a:gd name="T89" fmla="*/ 14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66D"/>
            </a:solidFill>
            <a:ln w="12700" cmpd="sng">
              <a:solidFill>
                <a:schemeClr val="tx1"/>
              </a:solidFill>
              <a:prstDash val="solid"/>
              <a:round/>
              <a:headEnd/>
              <a:tailEnd/>
            </a:ln>
          </p:spPr>
          <p:txBody>
            <a:bodyPr/>
            <a:lstStyle/>
            <a:p>
              <a:endParaRPr lang="en-US"/>
            </a:p>
          </p:txBody>
        </p:sp>
        <p:sp>
          <p:nvSpPr>
            <p:cNvPr id="52298" name="Freeform 28"/>
            <p:cNvSpPr>
              <a:spLocks/>
            </p:cNvSpPr>
            <p:nvPr/>
          </p:nvSpPr>
          <p:spPr bwMode="auto">
            <a:xfrm>
              <a:off x="978" y="3610"/>
              <a:ext cx="43" cy="30"/>
            </a:xfrm>
            <a:custGeom>
              <a:avLst/>
              <a:gdLst>
                <a:gd name="T0" fmla="*/ 33 w 9"/>
                <a:gd name="T1" fmla="*/ 0 h 6"/>
                <a:gd name="T2" fmla="*/ 19 w 9"/>
                <a:gd name="T3" fmla="*/ 0 h 6"/>
                <a:gd name="T4" fmla="*/ 14 w 9"/>
                <a:gd name="T5" fmla="*/ 5 h 6"/>
                <a:gd name="T6" fmla="*/ 14 w 9"/>
                <a:gd name="T7" fmla="*/ 5 h 6"/>
                <a:gd name="T8" fmla="*/ 14 w 9"/>
                <a:gd name="T9" fmla="*/ 10 h 6"/>
                <a:gd name="T10" fmla="*/ 14 w 9"/>
                <a:gd name="T11" fmla="*/ 15 h 6"/>
                <a:gd name="T12" fmla="*/ 10 w 9"/>
                <a:gd name="T13" fmla="*/ 15 h 6"/>
                <a:gd name="T14" fmla="*/ 10 w 9"/>
                <a:gd name="T15" fmla="*/ 15 h 6"/>
                <a:gd name="T16" fmla="*/ 5 w 9"/>
                <a:gd name="T17" fmla="*/ 15 h 6"/>
                <a:gd name="T18" fmla="*/ 5 w 9"/>
                <a:gd name="T19" fmla="*/ 20 h 6"/>
                <a:gd name="T20" fmla="*/ 5 w 9"/>
                <a:gd name="T21" fmla="*/ 25 h 6"/>
                <a:gd name="T22" fmla="*/ 0 w 9"/>
                <a:gd name="T23" fmla="*/ 25 h 6"/>
                <a:gd name="T24" fmla="*/ 0 w 9"/>
                <a:gd name="T25" fmla="*/ 30 h 6"/>
                <a:gd name="T26" fmla="*/ 0 w 9"/>
                <a:gd name="T27" fmla="*/ 30 h 6"/>
                <a:gd name="T28" fmla="*/ 0 w 9"/>
                <a:gd name="T29" fmla="*/ 30 h 6"/>
                <a:gd name="T30" fmla="*/ 0 w 9"/>
                <a:gd name="T31" fmla="*/ 30 h 6"/>
                <a:gd name="T32" fmla="*/ 0 w 9"/>
                <a:gd name="T33" fmla="*/ 30 h 6"/>
                <a:gd name="T34" fmla="*/ 0 w 9"/>
                <a:gd name="T35" fmla="*/ 30 h 6"/>
                <a:gd name="T36" fmla="*/ 0 w 9"/>
                <a:gd name="T37" fmla="*/ 30 h 6"/>
                <a:gd name="T38" fmla="*/ 5 w 9"/>
                <a:gd name="T39" fmla="*/ 30 h 6"/>
                <a:gd name="T40" fmla="*/ 10 w 9"/>
                <a:gd name="T41" fmla="*/ 30 h 6"/>
                <a:gd name="T42" fmla="*/ 14 w 9"/>
                <a:gd name="T43" fmla="*/ 25 h 6"/>
                <a:gd name="T44" fmla="*/ 29 w 9"/>
                <a:gd name="T45" fmla="*/ 15 h 6"/>
                <a:gd name="T46" fmla="*/ 33 w 9"/>
                <a:gd name="T47" fmla="*/ 10 h 6"/>
                <a:gd name="T48" fmla="*/ 38 w 9"/>
                <a:gd name="T49" fmla="*/ 10 h 6"/>
                <a:gd name="T50" fmla="*/ 43 w 9"/>
                <a:gd name="T51" fmla="*/ 5 h 6"/>
                <a:gd name="T52" fmla="*/ 43 w 9"/>
                <a:gd name="T53" fmla="*/ 5 h 6"/>
                <a:gd name="T54" fmla="*/ 43 w 9"/>
                <a:gd name="T55" fmla="*/ 5 h 6"/>
                <a:gd name="T56" fmla="*/ 38 w 9"/>
                <a:gd name="T57" fmla="*/ 0 h 6"/>
                <a:gd name="T58" fmla="*/ 38 w 9"/>
                <a:gd name="T59" fmla="*/ 0 h 6"/>
                <a:gd name="T60" fmla="*/ 38 w 9"/>
                <a:gd name="T61" fmla="*/ 0 h 6"/>
                <a:gd name="T62" fmla="*/ 38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2299" name="Freeform 29"/>
            <p:cNvSpPr>
              <a:spLocks/>
            </p:cNvSpPr>
            <p:nvPr/>
          </p:nvSpPr>
          <p:spPr bwMode="auto">
            <a:xfrm>
              <a:off x="934" y="3632"/>
              <a:ext cx="44" cy="34"/>
            </a:xfrm>
            <a:custGeom>
              <a:avLst/>
              <a:gdLst>
                <a:gd name="T0" fmla="*/ 39 w 9"/>
                <a:gd name="T1" fmla="*/ 15 h 7"/>
                <a:gd name="T2" fmla="*/ 39 w 9"/>
                <a:gd name="T3" fmla="*/ 5 h 7"/>
                <a:gd name="T4" fmla="*/ 24 w 9"/>
                <a:gd name="T5" fmla="*/ 15 h 7"/>
                <a:gd name="T6" fmla="*/ 20 w 9"/>
                <a:gd name="T7" fmla="*/ 19 h 7"/>
                <a:gd name="T8" fmla="*/ 20 w 9"/>
                <a:gd name="T9" fmla="*/ 19 h 7"/>
                <a:gd name="T10" fmla="*/ 10 w 9"/>
                <a:gd name="T11" fmla="*/ 24 h 7"/>
                <a:gd name="T12" fmla="*/ 5 w 9"/>
                <a:gd name="T13" fmla="*/ 29 h 7"/>
                <a:gd name="T14" fmla="*/ 0 w 9"/>
                <a:gd name="T15" fmla="*/ 29 h 7"/>
                <a:gd name="T16" fmla="*/ 10 w 9"/>
                <a:gd name="T17" fmla="*/ 29 h 7"/>
                <a:gd name="T18" fmla="*/ 15 w 9"/>
                <a:gd name="T19" fmla="*/ 24 h 7"/>
                <a:gd name="T20" fmla="*/ 29 w 9"/>
                <a:gd name="T21" fmla="*/ 19 h 7"/>
                <a:gd name="T22" fmla="*/ 39 w 9"/>
                <a:gd name="T23" fmla="*/ 15 h 7"/>
                <a:gd name="T24" fmla="*/ 39 w 9"/>
                <a:gd name="T25" fmla="*/ 15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2300" name="Freeform 30"/>
            <p:cNvSpPr>
              <a:spLocks/>
            </p:cNvSpPr>
            <p:nvPr/>
          </p:nvSpPr>
          <p:spPr bwMode="auto">
            <a:xfrm>
              <a:off x="934" y="3637"/>
              <a:ext cx="39" cy="29"/>
            </a:xfrm>
            <a:custGeom>
              <a:avLst/>
              <a:gdLst>
                <a:gd name="T0" fmla="*/ 39 w 8"/>
                <a:gd name="T1" fmla="*/ 10 h 6"/>
                <a:gd name="T2" fmla="*/ 39 w 8"/>
                <a:gd name="T3" fmla="*/ 5 h 6"/>
                <a:gd name="T4" fmla="*/ 39 w 8"/>
                <a:gd name="T5" fmla="*/ 5 h 6"/>
                <a:gd name="T6" fmla="*/ 39 w 8"/>
                <a:gd name="T7" fmla="*/ 0 h 6"/>
                <a:gd name="T8" fmla="*/ 39 w 8"/>
                <a:gd name="T9" fmla="*/ 0 h 6"/>
                <a:gd name="T10" fmla="*/ 39 w 8"/>
                <a:gd name="T11" fmla="*/ 0 h 6"/>
                <a:gd name="T12" fmla="*/ 39 w 8"/>
                <a:gd name="T13" fmla="*/ 0 h 6"/>
                <a:gd name="T14" fmla="*/ 39 w 8"/>
                <a:gd name="T15" fmla="*/ 0 h 6"/>
                <a:gd name="T16" fmla="*/ 39 w 8"/>
                <a:gd name="T17" fmla="*/ 0 h 6"/>
                <a:gd name="T18" fmla="*/ 39 w 8"/>
                <a:gd name="T19" fmla="*/ 0 h 6"/>
                <a:gd name="T20" fmla="*/ 34 w 8"/>
                <a:gd name="T21" fmla="*/ 0 h 6"/>
                <a:gd name="T22" fmla="*/ 34 w 8"/>
                <a:gd name="T23" fmla="*/ 0 h 6"/>
                <a:gd name="T24" fmla="*/ 29 w 8"/>
                <a:gd name="T25" fmla="*/ 0 h 6"/>
                <a:gd name="T26" fmla="*/ 24 w 8"/>
                <a:gd name="T27" fmla="*/ 5 h 6"/>
                <a:gd name="T28" fmla="*/ 24 w 8"/>
                <a:gd name="T29" fmla="*/ 10 h 6"/>
                <a:gd name="T30" fmla="*/ 24 w 8"/>
                <a:gd name="T31" fmla="*/ 10 h 6"/>
                <a:gd name="T32" fmla="*/ 20 w 8"/>
                <a:gd name="T33" fmla="*/ 10 h 6"/>
                <a:gd name="T34" fmla="*/ 20 w 8"/>
                <a:gd name="T35" fmla="*/ 10 h 6"/>
                <a:gd name="T36" fmla="*/ 20 w 8"/>
                <a:gd name="T37" fmla="*/ 10 h 6"/>
                <a:gd name="T38" fmla="*/ 20 w 8"/>
                <a:gd name="T39" fmla="*/ 15 h 6"/>
                <a:gd name="T40" fmla="*/ 20 w 8"/>
                <a:gd name="T41" fmla="*/ 15 h 6"/>
                <a:gd name="T42" fmla="*/ 20 w 8"/>
                <a:gd name="T43" fmla="*/ 15 h 6"/>
                <a:gd name="T44" fmla="*/ 20 w 8"/>
                <a:gd name="T45" fmla="*/ 15 h 6"/>
                <a:gd name="T46" fmla="*/ 10 w 8"/>
                <a:gd name="T47" fmla="*/ 19 h 6"/>
                <a:gd name="T48" fmla="*/ 10 w 8"/>
                <a:gd name="T49" fmla="*/ 19 h 6"/>
                <a:gd name="T50" fmla="*/ 10 w 8"/>
                <a:gd name="T51" fmla="*/ 19 h 6"/>
                <a:gd name="T52" fmla="*/ 10 w 8"/>
                <a:gd name="T53" fmla="*/ 19 h 6"/>
                <a:gd name="T54" fmla="*/ 5 w 8"/>
                <a:gd name="T55" fmla="*/ 19 h 6"/>
                <a:gd name="T56" fmla="*/ 5 w 8"/>
                <a:gd name="T57" fmla="*/ 24 h 6"/>
                <a:gd name="T58" fmla="*/ 5 w 8"/>
                <a:gd name="T59" fmla="*/ 24 h 6"/>
                <a:gd name="T60" fmla="*/ 0 w 8"/>
                <a:gd name="T61" fmla="*/ 24 h 6"/>
                <a:gd name="T62" fmla="*/ 0 w 8"/>
                <a:gd name="T63" fmla="*/ 24 h 6"/>
                <a:gd name="T64" fmla="*/ 0 w 8"/>
                <a:gd name="T65" fmla="*/ 24 h 6"/>
                <a:gd name="T66" fmla="*/ 5 w 8"/>
                <a:gd name="T67" fmla="*/ 29 h 6"/>
                <a:gd name="T68" fmla="*/ 5 w 8"/>
                <a:gd name="T69" fmla="*/ 29 h 6"/>
                <a:gd name="T70" fmla="*/ 5 w 8"/>
                <a:gd name="T71" fmla="*/ 29 h 6"/>
                <a:gd name="T72" fmla="*/ 5 w 8"/>
                <a:gd name="T73" fmla="*/ 29 h 6"/>
                <a:gd name="T74" fmla="*/ 10 w 8"/>
                <a:gd name="T75" fmla="*/ 24 h 6"/>
                <a:gd name="T76" fmla="*/ 10 w 8"/>
                <a:gd name="T77" fmla="*/ 24 h 6"/>
                <a:gd name="T78" fmla="*/ 15 w 8"/>
                <a:gd name="T79" fmla="*/ 24 h 6"/>
                <a:gd name="T80" fmla="*/ 15 w 8"/>
                <a:gd name="T81" fmla="*/ 19 h 6"/>
                <a:gd name="T82" fmla="*/ 15 w 8"/>
                <a:gd name="T83" fmla="*/ 19 h 6"/>
                <a:gd name="T84" fmla="*/ 24 w 8"/>
                <a:gd name="T85" fmla="*/ 19 h 6"/>
                <a:gd name="T86" fmla="*/ 24 w 8"/>
                <a:gd name="T87" fmla="*/ 15 h 6"/>
                <a:gd name="T88" fmla="*/ 29 w 8"/>
                <a:gd name="T89" fmla="*/ 15 h 6"/>
                <a:gd name="T90" fmla="*/ 34 w 8"/>
                <a:gd name="T91" fmla="*/ 15 h 6"/>
                <a:gd name="T92" fmla="*/ 34 w 8"/>
                <a:gd name="T93" fmla="*/ 10 h 6"/>
                <a:gd name="T94" fmla="*/ 34 w 8"/>
                <a:gd name="T95" fmla="*/ 10 h 6"/>
                <a:gd name="T96" fmla="*/ 39 w 8"/>
                <a:gd name="T97" fmla="*/ 10 h 6"/>
                <a:gd name="T98" fmla="*/ 39 w 8"/>
                <a:gd name="T99" fmla="*/ 10 h 6"/>
                <a:gd name="T100" fmla="*/ 39 w 8"/>
                <a:gd name="T101" fmla="*/ 10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2301" name="Freeform 31"/>
            <p:cNvSpPr>
              <a:spLocks/>
            </p:cNvSpPr>
            <p:nvPr/>
          </p:nvSpPr>
          <p:spPr bwMode="auto">
            <a:xfrm>
              <a:off x="909" y="3676"/>
              <a:ext cx="5" cy="5"/>
            </a:xfrm>
            <a:custGeom>
              <a:avLst/>
              <a:gdLst>
                <a:gd name="T0" fmla="*/ 5 w 1"/>
                <a:gd name="T1" fmla="*/ 0 h 1"/>
                <a:gd name="T2" fmla="*/ 0 w 1"/>
                <a:gd name="T3" fmla="*/ 0 h 1"/>
                <a:gd name="T4" fmla="*/ 0 w 1"/>
                <a:gd name="T5" fmla="*/ 5 h 1"/>
                <a:gd name="T6" fmla="*/ 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2302" name="Freeform 32"/>
            <p:cNvSpPr>
              <a:spLocks/>
            </p:cNvSpPr>
            <p:nvPr/>
          </p:nvSpPr>
          <p:spPr bwMode="auto">
            <a:xfrm>
              <a:off x="909" y="3676"/>
              <a:ext cx="5" cy="5"/>
            </a:xfrm>
            <a:custGeom>
              <a:avLst/>
              <a:gdLst>
                <a:gd name="T0" fmla="*/ 5 w 1"/>
                <a:gd name="T1" fmla="*/ 0 h 1"/>
                <a:gd name="T2" fmla="*/ 5 w 1"/>
                <a:gd name="T3" fmla="*/ 0 h 1"/>
                <a:gd name="T4" fmla="*/ 5 w 1"/>
                <a:gd name="T5" fmla="*/ 0 h 1"/>
                <a:gd name="T6" fmla="*/ 5 w 1"/>
                <a:gd name="T7" fmla="*/ 0 h 1"/>
                <a:gd name="T8" fmla="*/ 0 w 1"/>
                <a:gd name="T9" fmla="*/ 0 h 1"/>
                <a:gd name="T10" fmla="*/ 0 w 1"/>
                <a:gd name="T11" fmla="*/ 0 h 1"/>
                <a:gd name="T12" fmla="*/ 0 w 1"/>
                <a:gd name="T13" fmla="*/ 0 h 1"/>
                <a:gd name="T14" fmla="*/ 0 w 1"/>
                <a:gd name="T15" fmla="*/ 0 h 1"/>
                <a:gd name="T16" fmla="*/ 0 w 1"/>
                <a:gd name="T17" fmla="*/ 5 h 1"/>
                <a:gd name="T18" fmla="*/ 0 w 1"/>
                <a:gd name="T19" fmla="*/ 5 h 1"/>
                <a:gd name="T20" fmla="*/ 0 w 1"/>
                <a:gd name="T21" fmla="*/ 5 h 1"/>
                <a:gd name="T22" fmla="*/ 0 w 1"/>
                <a:gd name="T23" fmla="*/ 5 h 1"/>
                <a:gd name="T24" fmla="*/ 0 w 1"/>
                <a:gd name="T25" fmla="*/ 5 h 1"/>
                <a:gd name="T26" fmla="*/ 5 w 1"/>
                <a:gd name="T27" fmla="*/ 5 h 1"/>
                <a:gd name="T28" fmla="*/ 5 w 1"/>
                <a:gd name="T29" fmla="*/ 0 h 1"/>
                <a:gd name="T30" fmla="*/ 5 w 1"/>
                <a:gd name="T31" fmla="*/ 0 h 1"/>
                <a:gd name="T32" fmla="*/ 5 w 1"/>
                <a:gd name="T33" fmla="*/ 0 h 1"/>
                <a:gd name="T34" fmla="*/ 5 w 1"/>
                <a:gd name="T35" fmla="*/ 0 h 1"/>
                <a:gd name="T36" fmla="*/ 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2303" name="Freeform 33"/>
            <p:cNvSpPr>
              <a:spLocks/>
            </p:cNvSpPr>
            <p:nvPr/>
          </p:nvSpPr>
          <p:spPr bwMode="auto">
            <a:xfrm>
              <a:off x="870" y="3682"/>
              <a:ext cx="14" cy="14"/>
            </a:xfrm>
            <a:custGeom>
              <a:avLst/>
              <a:gdLst>
                <a:gd name="T0" fmla="*/ 9 w 3"/>
                <a:gd name="T1" fmla="*/ 5 h 3"/>
                <a:gd name="T2" fmla="*/ 14 w 3"/>
                <a:gd name="T3" fmla="*/ 5 h 3"/>
                <a:gd name="T4" fmla="*/ 9 w 3"/>
                <a:gd name="T5" fmla="*/ 5 h 3"/>
                <a:gd name="T6" fmla="*/ 14 w 3"/>
                <a:gd name="T7" fmla="*/ 9 h 3"/>
                <a:gd name="T8" fmla="*/ 9 w 3"/>
                <a:gd name="T9" fmla="*/ 9 h 3"/>
                <a:gd name="T10" fmla="*/ 5 w 3"/>
                <a:gd name="T11" fmla="*/ 14 h 3"/>
                <a:gd name="T12" fmla="*/ 0 w 3"/>
                <a:gd name="T13" fmla="*/ 14 h 3"/>
                <a:gd name="T14" fmla="*/ 5 w 3"/>
                <a:gd name="T15" fmla="*/ 5 h 3"/>
                <a:gd name="T16" fmla="*/ 9 w 3"/>
                <a:gd name="T17" fmla="*/ 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2304" name="Freeform 34"/>
            <p:cNvSpPr>
              <a:spLocks/>
            </p:cNvSpPr>
            <p:nvPr/>
          </p:nvSpPr>
          <p:spPr bwMode="auto">
            <a:xfrm>
              <a:off x="875" y="3684"/>
              <a:ext cx="14" cy="9"/>
            </a:xfrm>
            <a:custGeom>
              <a:avLst/>
              <a:gdLst>
                <a:gd name="T0" fmla="*/ 9 w 3"/>
                <a:gd name="T1" fmla="*/ 0 h 2"/>
                <a:gd name="T2" fmla="*/ 9 w 3"/>
                <a:gd name="T3" fmla="*/ 0 h 2"/>
                <a:gd name="T4" fmla="*/ 9 w 3"/>
                <a:gd name="T5" fmla="*/ 0 h 2"/>
                <a:gd name="T6" fmla="*/ 9 w 3"/>
                <a:gd name="T7" fmla="*/ 0 h 2"/>
                <a:gd name="T8" fmla="*/ 14 w 3"/>
                <a:gd name="T9" fmla="*/ 0 h 2"/>
                <a:gd name="T10" fmla="*/ 14 w 3"/>
                <a:gd name="T11" fmla="*/ 0 h 2"/>
                <a:gd name="T12" fmla="*/ 14 w 3"/>
                <a:gd name="T13" fmla="*/ 0 h 2"/>
                <a:gd name="T14" fmla="*/ 14 w 3"/>
                <a:gd name="T15" fmla="*/ 0 h 2"/>
                <a:gd name="T16" fmla="*/ 14 w 3"/>
                <a:gd name="T17" fmla="*/ 0 h 2"/>
                <a:gd name="T18" fmla="*/ 14 w 3"/>
                <a:gd name="T19" fmla="*/ 0 h 2"/>
                <a:gd name="T20" fmla="*/ 14 w 3"/>
                <a:gd name="T21" fmla="*/ 0 h 2"/>
                <a:gd name="T22" fmla="*/ 9 w 3"/>
                <a:gd name="T23" fmla="*/ 0 h 2"/>
                <a:gd name="T24" fmla="*/ 9 w 3"/>
                <a:gd name="T25" fmla="*/ 5 h 2"/>
                <a:gd name="T26" fmla="*/ 14 w 3"/>
                <a:gd name="T27" fmla="*/ 5 h 2"/>
                <a:gd name="T28" fmla="*/ 14 w 3"/>
                <a:gd name="T29" fmla="*/ 5 h 2"/>
                <a:gd name="T30" fmla="*/ 14 w 3"/>
                <a:gd name="T31" fmla="*/ 5 h 2"/>
                <a:gd name="T32" fmla="*/ 9 w 3"/>
                <a:gd name="T33" fmla="*/ 5 h 2"/>
                <a:gd name="T34" fmla="*/ 9 w 3"/>
                <a:gd name="T35" fmla="*/ 5 h 2"/>
                <a:gd name="T36" fmla="*/ 9 w 3"/>
                <a:gd name="T37" fmla="*/ 5 h 2"/>
                <a:gd name="T38" fmla="*/ 9 w 3"/>
                <a:gd name="T39" fmla="*/ 5 h 2"/>
                <a:gd name="T40" fmla="*/ 9 w 3"/>
                <a:gd name="T41" fmla="*/ 5 h 2"/>
                <a:gd name="T42" fmla="*/ 5 w 3"/>
                <a:gd name="T43" fmla="*/ 9 h 2"/>
                <a:gd name="T44" fmla="*/ 5 w 3"/>
                <a:gd name="T45" fmla="*/ 9 h 2"/>
                <a:gd name="T46" fmla="*/ 5 w 3"/>
                <a:gd name="T47" fmla="*/ 9 h 2"/>
                <a:gd name="T48" fmla="*/ 0 w 3"/>
                <a:gd name="T49" fmla="*/ 9 h 2"/>
                <a:gd name="T50" fmla="*/ 0 w 3"/>
                <a:gd name="T51" fmla="*/ 9 h 2"/>
                <a:gd name="T52" fmla="*/ 0 w 3"/>
                <a:gd name="T53" fmla="*/ 5 h 2"/>
                <a:gd name="T54" fmla="*/ 5 w 3"/>
                <a:gd name="T55" fmla="*/ 5 h 2"/>
                <a:gd name="T56" fmla="*/ 5 w 3"/>
                <a:gd name="T57" fmla="*/ 5 h 2"/>
                <a:gd name="T58" fmla="*/ 5 w 3"/>
                <a:gd name="T59" fmla="*/ 5 h 2"/>
                <a:gd name="T60" fmla="*/ 5 w 3"/>
                <a:gd name="T61" fmla="*/ 0 h 2"/>
                <a:gd name="T62" fmla="*/ 9 w 3"/>
                <a:gd name="T63" fmla="*/ 0 h 2"/>
                <a:gd name="T64" fmla="*/ 9 w 3"/>
                <a:gd name="T65" fmla="*/ 0 h 2"/>
                <a:gd name="T66" fmla="*/ 9 w 3"/>
                <a:gd name="T67" fmla="*/ 0 h 2"/>
                <a:gd name="T68" fmla="*/ 9 w 3"/>
                <a:gd name="T69" fmla="*/ 0 h 2"/>
                <a:gd name="T70" fmla="*/ 9 w 3"/>
                <a:gd name="T71" fmla="*/ 0 h 2"/>
                <a:gd name="T72" fmla="*/ 9 w 3"/>
                <a:gd name="T73" fmla="*/ 0 h 2"/>
                <a:gd name="T74" fmla="*/ 9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2305" name="Freeform 35"/>
            <p:cNvSpPr>
              <a:spLocks/>
            </p:cNvSpPr>
            <p:nvPr/>
          </p:nvSpPr>
          <p:spPr bwMode="auto">
            <a:xfrm>
              <a:off x="833" y="3690"/>
              <a:ext cx="19" cy="10"/>
            </a:xfrm>
            <a:custGeom>
              <a:avLst/>
              <a:gdLst>
                <a:gd name="T0" fmla="*/ 14 w 4"/>
                <a:gd name="T1" fmla="*/ 5 h 2"/>
                <a:gd name="T2" fmla="*/ 14 w 4"/>
                <a:gd name="T3" fmla="*/ 0 h 2"/>
                <a:gd name="T4" fmla="*/ 19 w 4"/>
                <a:gd name="T5" fmla="*/ 0 h 2"/>
                <a:gd name="T6" fmla="*/ 19 w 4"/>
                <a:gd name="T7" fmla="*/ 5 h 2"/>
                <a:gd name="T8" fmla="*/ 5 w 4"/>
                <a:gd name="T9" fmla="*/ 10 h 2"/>
                <a:gd name="T10" fmla="*/ 14 w 4"/>
                <a:gd name="T11" fmla="*/ 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2306" name="Freeform 36"/>
            <p:cNvSpPr>
              <a:spLocks/>
            </p:cNvSpPr>
            <p:nvPr/>
          </p:nvSpPr>
          <p:spPr bwMode="auto">
            <a:xfrm>
              <a:off x="838" y="3690"/>
              <a:ext cx="14" cy="10"/>
            </a:xfrm>
            <a:custGeom>
              <a:avLst/>
              <a:gdLst>
                <a:gd name="T0" fmla="*/ 9 w 3"/>
                <a:gd name="T1" fmla="*/ 5 h 2"/>
                <a:gd name="T2" fmla="*/ 9 w 3"/>
                <a:gd name="T3" fmla="*/ 5 h 2"/>
                <a:gd name="T4" fmla="*/ 9 w 3"/>
                <a:gd name="T5" fmla="*/ 0 h 2"/>
                <a:gd name="T6" fmla="*/ 9 w 3"/>
                <a:gd name="T7" fmla="*/ 0 h 2"/>
                <a:gd name="T8" fmla="*/ 9 w 3"/>
                <a:gd name="T9" fmla="*/ 0 h 2"/>
                <a:gd name="T10" fmla="*/ 9 w 3"/>
                <a:gd name="T11" fmla="*/ 0 h 2"/>
                <a:gd name="T12" fmla="*/ 9 w 3"/>
                <a:gd name="T13" fmla="*/ 0 h 2"/>
                <a:gd name="T14" fmla="*/ 14 w 3"/>
                <a:gd name="T15" fmla="*/ 0 h 2"/>
                <a:gd name="T16" fmla="*/ 14 w 3"/>
                <a:gd name="T17" fmla="*/ 0 h 2"/>
                <a:gd name="T18" fmla="*/ 14 w 3"/>
                <a:gd name="T19" fmla="*/ 0 h 2"/>
                <a:gd name="T20" fmla="*/ 14 w 3"/>
                <a:gd name="T21" fmla="*/ 5 h 2"/>
                <a:gd name="T22" fmla="*/ 14 w 3"/>
                <a:gd name="T23" fmla="*/ 5 h 2"/>
                <a:gd name="T24" fmla="*/ 14 w 3"/>
                <a:gd name="T25" fmla="*/ 5 h 2"/>
                <a:gd name="T26" fmla="*/ 14 w 3"/>
                <a:gd name="T27" fmla="*/ 5 h 2"/>
                <a:gd name="T28" fmla="*/ 9 w 3"/>
                <a:gd name="T29" fmla="*/ 10 h 2"/>
                <a:gd name="T30" fmla="*/ 5 w 3"/>
                <a:gd name="T31" fmla="*/ 10 h 2"/>
                <a:gd name="T32" fmla="*/ 0 w 3"/>
                <a:gd name="T33" fmla="*/ 10 h 2"/>
                <a:gd name="T34" fmla="*/ 0 w 3"/>
                <a:gd name="T35" fmla="*/ 10 h 2"/>
                <a:gd name="T36" fmla="*/ 0 w 3"/>
                <a:gd name="T37" fmla="*/ 10 h 2"/>
                <a:gd name="T38" fmla="*/ 0 w 3"/>
                <a:gd name="T39" fmla="*/ 10 h 2"/>
                <a:gd name="T40" fmla="*/ 0 w 3"/>
                <a:gd name="T41" fmla="*/ 10 h 2"/>
                <a:gd name="T42" fmla="*/ 0 w 3"/>
                <a:gd name="T43" fmla="*/ 10 h 2"/>
                <a:gd name="T44" fmla="*/ 5 w 3"/>
                <a:gd name="T45" fmla="*/ 10 h 2"/>
                <a:gd name="T46" fmla="*/ 9 w 3"/>
                <a:gd name="T47" fmla="*/ 5 h 2"/>
                <a:gd name="T48" fmla="*/ 9 w 3"/>
                <a:gd name="T49" fmla="*/ 5 h 2"/>
                <a:gd name="T50" fmla="*/ 9 w 3"/>
                <a:gd name="T51" fmla="*/ 5 h 2"/>
                <a:gd name="T52" fmla="*/ 9 w 3"/>
                <a:gd name="T53" fmla="*/ 5 h 2"/>
                <a:gd name="T54" fmla="*/ 9 w 3"/>
                <a:gd name="T55" fmla="*/ 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2307" name="Freeform 37"/>
            <p:cNvSpPr>
              <a:spLocks/>
            </p:cNvSpPr>
            <p:nvPr/>
          </p:nvSpPr>
          <p:spPr bwMode="auto">
            <a:xfrm>
              <a:off x="814" y="3691"/>
              <a:ext cx="10" cy="15"/>
            </a:xfrm>
            <a:custGeom>
              <a:avLst/>
              <a:gdLst>
                <a:gd name="T0" fmla="*/ 5 w 2"/>
                <a:gd name="T1" fmla="*/ 5 h 3"/>
                <a:gd name="T2" fmla="*/ 0 w 2"/>
                <a:gd name="T3" fmla="*/ 0 h 3"/>
                <a:gd name="T4" fmla="*/ 0 w 2"/>
                <a:gd name="T5" fmla="*/ 0 h 3"/>
                <a:gd name="T6" fmla="*/ 5 w 2"/>
                <a:gd name="T7" fmla="*/ 10 h 3"/>
                <a:gd name="T8" fmla="*/ 0 w 2"/>
                <a:gd name="T9" fmla="*/ 10 h 3"/>
                <a:gd name="T10" fmla="*/ 0 w 2"/>
                <a:gd name="T11" fmla="*/ 10 h 3"/>
                <a:gd name="T12" fmla="*/ 0 w 2"/>
                <a:gd name="T13" fmla="*/ 15 h 3"/>
                <a:gd name="T14" fmla="*/ 5 w 2"/>
                <a:gd name="T15" fmla="*/ 15 h 3"/>
                <a:gd name="T16" fmla="*/ 5 w 2"/>
                <a:gd name="T17" fmla="*/ 15 h 3"/>
                <a:gd name="T18" fmla="*/ 10 w 2"/>
                <a:gd name="T19" fmla="*/ 15 h 3"/>
                <a:gd name="T20" fmla="*/ 10 w 2"/>
                <a:gd name="T21" fmla="*/ 5 h 3"/>
                <a:gd name="T22" fmla="*/ 10 w 2"/>
                <a:gd name="T23" fmla="*/ 0 h 3"/>
                <a:gd name="T24" fmla="*/ 5 w 2"/>
                <a:gd name="T25" fmla="*/ 0 h 3"/>
                <a:gd name="T26" fmla="*/ 5 w 2"/>
                <a:gd name="T27" fmla="*/ 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2308" name="Freeform 38"/>
            <p:cNvSpPr>
              <a:spLocks/>
            </p:cNvSpPr>
            <p:nvPr/>
          </p:nvSpPr>
          <p:spPr bwMode="auto">
            <a:xfrm>
              <a:off x="814" y="3691"/>
              <a:ext cx="10" cy="15"/>
            </a:xfrm>
            <a:custGeom>
              <a:avLst/>
              <a:gdLst>
                <a:gd name="T0" fmla="*/ 5 w 2"/>
                <a:gd name="T1" fmla="*/ 5 h 3"/>
                <a:gd name="T2" fmla="*/ 5 w 2"/>
                <a:gd name="T3" fmla="*/ 0 h 3"/>
                <a:gd name="T4" fmla="*/ 5 w 2"/>
                <a:gd name="T5" fmla="*/ 0 h 3"/>
                <a:gd name="T6" fmla="*/ 5 w 2"/>
                <a:gd name="T7" fmla="*/ 0 h 3"/>
                <a:gd name="T8" fmla="*/ 0 w 2"/>
                <a:gd name="T9" fmla="*/ 0 h 3"/>
                <a:gd name="T10" fmla="*/ 0 w 2"/>
                <a:gd name="T11" fmla="*/ 0 h 3"/>
                <a:gd name="T12" fmla="*/ 0 w 2"/>
                <a:gd name="T13" fmla="*/ 5 h 3"/>
                <a:gd name="T14" fmla="*/ 5 w 2"/>
                <a:gd name="T15" fmla="*/ 5 h 3"/>
                <a:gd name="T16" fmla="*/ 5 w 2"/>
                <a:gd name="T17" fmla="*/ 5 h 3"/>
                <a:gd name="T18" fmla="*/ 5 w 2"/>
                <a:gd name="T19" fmla="*/ 10 h 3"/>
                <a:gd name="T20" fmla="*/ 0 w 2"/>
                <a:gd name="T21" fmla="*/ 10 h 3"/>
                <a:gd name="T22" fmla="*/ 0 w 2"/>
                <a:gd name="T23" fmla="*/ 10 h 3"/>
                <a:gd name="T24" fmla="*/ 0 w 2"/>
                <a:gd name="T25" fmla="*/ 10 h 3"/>
                <a:gd name="T26" fmla="*/ 0 w 2"/>
                <a:gd name="T27" fmla="*/ 10 h 3"/>
                <a:gd name="T28" fmla="*/ 0 w 2"/>
                <a:gd name="T29" fmla="*/ 10 h 3"/>
                <a:gd name="T30" fmla="*/ 0 w 2"/>
                <a:gd name="T31" fmla="*/ 10 h 3"/>
                <a:gd name="T32" fmla="*/ 0 w 2"/>
                <a:gd name="T33" fmla="*/ 15 h 3"/>
                <a:gd name="T34" fmla="*/ 5 w 2"/>
                <a:gd name="T35" fmla="*/ 15 h 3"/>
                <a:gd name="T36" fmla="*/ 5 w 2"/>
                <a:gd name="T37" fmla="*/ 15 h 3"/>
                <a:gd name="T38" fmla="*/ 5 w 2"/>
                <a:gd name="T39" fmla="*/ 15 h 3"/>
                <a:gd name="T40" fmla="*/ 5 w 2"/>
                <a:gd name="T41" fmla="*/ 15 h 3"/>
                <a:gd name="T42" fmla="*/ 5 w 2"/>
                <a:gd name="T43" fmla="*/ 15 h 3"/>
                <a:gd name="T44" fmla="*/ 10 w 2"/>
                <a:gd name="T45" fmla="*/ 15 h 3"/>
                <a:gd name="T46" fmla="*/ 10 w 2"/>
                <a:gd name="T47" fmla="*/ 10 h 3"/>
                <a:gd name="T48" fmla="*/ 10 w 2"/>
                <a:gd name="T49" fmla="*/ 5 h 3"/>
                <a:gd name="T50" fmla="*/ 10 w 2"/>
                <a:gd name="T51" fmla="*/ 5 h 3"/>
                <a:gd name="T52" fmla="*/ 10 w 2"/>
                <a:gd name="T53" fmla="*/ 5 h 3"/>
                <a:gd name="T54" fmla="*/ 10 w 2"/>
                <a:gd name="T55" fmla="*/ 0 h 3"/>
                <a:gd name="T56" fmla="*/ 10 w 2"/>
                <a:gd name="T57" fmla="*/ 0 h 3"/>
                <a:gd name="T58" fmla="*/ 10 w 2"/>
                <a:gd name="T59" fmla="*/ 0 h 3"/>
                <a:gd name="T60" fmla="*/ 5 w 2"/>
                <a:gd name="T61" fmla="*/ 0 h 3"/>
                <a:gd name="T62" fmla="*/ 5 w 2"/>
                <a:gd name="T63" fmla="*/ 0 h 3"/>
                <a:gd name="T64" fmla="*/ 5 w 2"/>
                <a:gd name="T65" fmla="*/ 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2309" name="Freeform 39"/>
            <p:cNvSpPr>
              <a:spLocks/>
            </p:cNvSpPr>
            <p:nvPr/>
          </p:nvSpPr>
          <p:spPr bwMode="auto">
            <a:xfrm>
              <a:off x="795" y="3693"/>
              <a:ext cx="15" cy="15"/>
            </a:xfrm>
            <a:custGeom>
              <a:avLst/>
              <a:gdLst>
                <a:gd name="T0" fmla="*/ 15 w 3"/>
                <a:gd name="T1" fmla="*/ 15 h 3"/>
                <a:gd name="T2" fmla="*/ 15 w 3"/>
                <a:gd name="T3" fmla="*/ 15 h 3"/>
                <a:gd name="T4" fmla="*/ 15 w 3"/>
                <a:gd name="T5" fmla="*/ 15 h 3"/>
                <a:gd name="T6" fmla="*/ 15 w 3"/>
                <a:gd name="T7" fmla="*/ 15 h 3"/>
                <a:gd name="T8" fmla="*/ 15 w 3"/>
                <a:gd name="T9" fmla="*/ 15 h 3"/>
                <a:gd name="T10" fmla="*/ 15 w 3"/>
                <a:gd name="T11" fmla="*/ 15 h 3"/>
                <a:gd name="T12" fmla="*/ 10 w 3"/>
                <a:gd name="T13" fmla="*/ 10 h 3"/>
                <a:gd name="T14" fmla="*/ 5 w 3"/>
                <a:gd name="T15" fmla="*/ 5 h 3"/>
                <a:gd name="T16" fmla="*/ 5 w 3"/>
                <a:gd name="T17" fmla="*/ 5 h 3"/>
                <a:gd name="T18" fmla="*/ 5 w 3"/>
                <a:gd name="T19" fmla="*/ 5 h 3"/>
                <a:gd name="T20" fmla="*/ 5 w 3"/>
                <a:gd name="T21" fmla="*/ 5 h 3"/>
                <a:gd name="T22" fmla="*/ 5 w 3"/>
                <a:gd name="T23" fmla="*/ 5 h 3"/>
                <a:gd name="T24" fmla="*/ 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5 h 3"/>
                <a:gd name="T42" fmla="*/ 0 w 3"/>
                <a:gd name="T43" fmla="*/ 5 h 3"/>
                <a:gd name="T44" fmla="*/ 0 w 3"/>
                <a:gd name="T45" fmla="*/ 5 h 3"/>
                <a:gd name="T46" fmla="*/ 0 w 3"/>
                <a:gd name="T47" fmla="*/ 5 h 3"/>
                <a:gd name="T48" fmla="*/ 5 w 3"/>
                <a:gd name="T49" fmla="*/ 5 h 3"/>
                <a:gd name="T50" fmla="*/ 5 w 3"/>
                <a:gd name="T51" fmla="*/ 10 h 3"/>
                <a:gd name="T52" fmla="*/ 5 w 3"/>
                <a:gd name="T53" fmla="*/ 10 h 3"/>
                <a:gd name="T54" fmla="*/ 10 w 3"/>
                <a:gd name="T55" fmla="*/ 15 h 3"/>
                <a:gd name="T56" fmla="*/ 10 w 3"/>
                <a:gd name="T57" fmla="*/ 15 h 3"/>
                <a:gd name="T58" fmla="*/ 15 w 3"/>
                <a:gd name="T59" fmla="*/ 15 h 3"/>
                <a:gd name="T60" fmla="*/ 15 w 3"/>
                <a:gd name="T61" fmla="*/ 15 h 3"/>
                <a:gd name="T62" fmla="*/ 15 w 3"/>
                <a:gd name="T63" fmla="*/ 15 h 3"/>
                <a:gd name="T64" fmla="*/ 15 w 3"/>
                <a:gd name="T65" fmla="*/ 15 h 3"/>
                <a:gd name="T66" fmla="*/ 15 w 3"/>
                <a:gd name="T67" fmla="*/ 1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2310" name="Freeform 40"/>
            <p:cNvSpPr>
              <a:spLocks/>
            </p:cNvSpPr>
            <p:nvPr/>
          </p:nvSpPr>
          <p:spPr bwMode="auto">
            <a:xfrm>
              <a:off x="768" y="3683"/>
              <a:ext cx="19" cy="10"/>
            </a:xfrm>
            <a:custGeom>
              <a:avLst/>
              <a:gdLst>
                <a:gd name="T0" fmla="*/ 0 w 4"/>
                <a:gd name="T1" fmla="*/ 5 h 2"/>
                <a:gd name="T2" fmla="*/ 0 w 4"/>
                <a:gd name="T3" fmla="*/ 5 h 2"/>
                <a:gd name="T4" fmla="*/ 5 w 4"/>
                <a:gd name="T5" fmla="*/ 0 h 2"/>
                <a:gd name="T6" fmla="*/ 5 w 4"/>
                <a:gd name="T7" fmla="*/ 0 h 2"/>
                <a:gd name="T8" fmla="*/ 10 w 4"/>
                <a:gd name="T9" fmla="*/ 0 h 2"/>
                <a:gd name="T10" fmla="*/ 14 w 4"/>
                <a:gd name="T11" fmla="*/ 0 h 2"/>
                <a:gd name="T12" fmla="*/ 14 w 4"/>
                <a:gd name="T13" fmla="*/ 0 h 2"/>
                <a:gd name="T14" fmla="*/ 14 w 4"/>
                <a:gd name="T15" fmla="*/ 0 h 2"/>
                <a:gd name="T16" fmla="*/ 14 w 4"/>
                <a:gd name="T17" fmla="*/ 5 h 2"/>
                <a:gd name="T18" fmla="*/ 19 w 4"/>
                <a:gd name="T19" fmla="*/ 5 h 2"/>
                <a:gd name="T20" fmla="*/ 19 w 4"/>
                <a:gd name="T21" fmla="*/ 5 h 2"/>
                <a:gd name="T22" fmla="*/ 19 w 4"/>
                <a:gd name="T23" fmla="*/ 5 h 2"/>
                <a:gd name="T24" fmla="*/ 19 w 4"/>
                <a:gd name="T25" fmla="*/ 5 h 2"/>
                <a:gd name="T26" fmla="*/ 19 w 4"/>
                <a:gd name="T27" fmla="*/ 5 h 2"/>
                <a:gd name="T28" fmla="*/ 19 w 4"/>
                <a:gd name="T29" fmla="*/ 5 h 2"/>
                <a:gd name="T30" fmla="*/ 19 w 4"/>
                <a:gd name="T31" fmla="*/ 5 h 2"/>
                <a:gd name="T32" fmla="*/ 19 w 4"/>
                <a:gd name="T33" fmla="*/ 10 h 2"/>
                <a:gd name="T34" fmla="*/ 19 w 4"/>
                <a:gd name="T35" fmla="*/ 10 h 2"/>
                <a:gd name="T36" fmla="*/ 19 w 4"/>
                <a:gd name="T37" fmla="*/ 10 h 2"/>
                <a:gd name="T38" fmla="*/ 19 w 4"/>
                <a:gd name="T39" fmla="*/ 10 h 2"/>
                <a:gd name="T40" fmla="*/ 14 w 4"/>
                <a:gd name="T41" fmla="*/ 5 h 2"/>
                <a:gd name="T42" fmla="*/ 14 w 4"/>
                <a:gd name="T43" fmla="*/ 5 h 2"/>
                <a:gd name="T44" fmla="*/ 14 w 4"/>
                <a:gd name="T45" fmla="*/ 10 h 2"/>
                <a:gd name="T46" fmla="*/ 14 w 4"/>
                <a:gd name="T47" fmla="*/ 10 h 2"/>
                <a:gd name="T48" fmla="*/ 14 w 4"/>
                <a:gd name="T49" fmla="*/ 10 h 2"/>
                <a:gd name="T50" fmla="*/ 10 w 4"/>
                <a:gd name="T51" fmla="*/ 10 h 2"/>
                <a:gd name="T52" fmla="*/ 10 w 4"/>
                <a:gd name="T53" fmla="*/ 10 h 2"/>
                <a:gd name="T54" fmla="*/ 10 w 4"/>
                <a:gd name="T55" fmla="*/ 10 h 2"/>
                <a:gd name="T56" fmla="*/ 10 w 4"/>
                <a:gd name="T57" fmla="*/ 10 h 2"/>
                <a:gd name="T58" fmla="*/ 10 w 4"/>
                <a:gd name="T59" fmla="*/ 10 h 2"/>
                <a:gd name="T60" fmla="*/ 10 w 4"/>
                <a:gd name="T61" fmla="*/ 10 h 2"/>
                <a:gd name="T62" fmla="*/ 10 w 4"/>
                <a:gd name="T63" fmla="*/ 10 h 2"/>
                <a:gd name="T64" fmla="*/ 5 w 4"/>
                <a:gd name="T65" fmla="*/ 10 h 2"/>
                <a:gd name="T66" fmla="*/ 5 w 4"/>
                <a:gd name="T67" fmla="*/ 10 h 2"/>
                <a:gd name="T68" fmla="*/ 5 w 4"/>
                <a:gd name="T69" fmla="*/ 5 h 2"/>
                <a:gd name="T70" fmla="*/ 5 w 4"/>
                <a:gd name="T71" fmla="*/ 5 h 2"/>
                <a:gd name="T72" fmla="*/ 5 w 4"/>
                <a:gd name="T73" fmla="*/ 5 h 2"/>
                <a:gd name="T74" fmla="*/ 5 w 4"/>
                <a:gd name="T75" fmla="*/ 5 h 2"/>
                <a:gd name="T76" fmla="*/ 5 w 4"/>
                <a:gd name="T77" fmla="*/ 5 h 2"/>
                <a:gd name="T78" fmla="*/ 5 w 4"/>
                <a:gd name="T79" fmla="*/ 5 h 2"/>
                <a:gd name="T80" fmla="*/ 5 w 4"/>
                <a:gd name="T81" fmla="*/ 5 h 2"/>
                <a:gd name="T82" fmla="*/ 5 w 4"/>
                <a:gd name="T83" fmla="*/ 5 h 2"/>
                <a:gd name="T84" fmla="*/ 5 w 4"/>
                <a:gd name="T85" fmla="*/ 5 h 2"/>
                <a:gd name="T86" fmla="*/ 5 w 4"/>
                <a:gd name="T87" fmla="*/ 5 h 2"/>
                <a:gd name="T88" fmla="*/ 5 w 4"/>
                <a:gd name="T89" fmla="*/ 5 h 2"/>
                <a:gd name="T90" fmla="*/ 5 w 4"/>
                <a:gd name="T91" fmla="*/ 5 h 2"/>
                <a:gd name="T92" fmla="*/ 5 w 4"/>
                <a:gd name="T93" fmla="*/ 5 h 2"/>
                <a:gd name="T94" fmla="*/ 0 w 4"/>
                <a:gd name="T95" fmla="*/ 5 h 2"/>
                <a:gd name="T96" fmla="*/ 0 w 4"/>
                <a:gd name="T97" fmla="*/ 5 h 2"/>
                <a:gd name="T98" fmla="*/ 0 w 4"/>
                <a:gd name="T99" fmla="*/ 5 h 2"/>
                <a:gd name="T100" fmla="*/ 0 w 4"/>
                <a:gd name="T101" fmla="*/ 5 h 2"/>
                <a:gd name="T102" fmla="*/ 0 w 4"/>
                <a:gd name="T103" fmla="*/ 5 h 2"/>
                <a:gd name="T104" fmla="*/ 0 w 4"/>
                <a:gd name="T105" fmla="*/ 5 h 2"/>
                <a:gd name="T106" fmla="*/ 0 w 4"/>
                <a:gd name="T107" fmla="*/ 5 h 2"/>
                <a:gd name="T108" fmla="*/ 0 w 4"/>
                <a:gd name="T109" fmla="*/ 5 h 2"/>
                <a:gd name="T110" fmla="*/ 0 w 4"/>
                <a:gd name="T111" fmla="*/ 5 h 2"/>
                <a:gd name="T112" fmla="*/ 0 w 4"/>
                <a:gd name="T113" fmla="*/ 5 h 2"/>
                <a:gd name="T114" fmla="*/ 0 w 4"/>
                <a:gd name="T115" fmla="*/ 5 h 2"/>
                <a:gd name="T116" fmla="*/ 0 w 4"/>
                <a:gd name="T117" fmla="*/ 5 h 2"/>
                <a:gd name="T118" fmla="*/ 0 w 4"/>
                <a:gd name="T119" fmla="*/ 5 h 2"/>
                <a:gd name="T120" fmla="*/ 0 w 4"/>
                <a:gd name="T121" fmla="*/ 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grpSp>
      <p:sp>
        <p:nvSpPr>
          <p:cNvPr id="52250" name="Freeform 41"/>
          <p:cNvSpPr>
            <a:spLocks/>
          </p:cNvSpPr>
          <p:nvPr/>
        </p:nvSpPr>
        <p:spPr bwMode="auto">
          <a:xfrm>
            <a:off x="3327400" y="2794000"/>
            <a:ext cx="619125" cy="727075"/>
          </a:xfrm>
          <a:custGeom>
            <a:avLst/>
            <a:gdLst>
              <a:gd name="T0" fmla="*/ 537661 w 76"/>
              <a:gd name="T1" fmla="*/ 727075 h 94"/>
              <a:gd name="T2" fmla="*/ 619125 w 76"/>
              <a:gd name="T3" fmla="*/ 208841 h 94"/>
              <a:gd name="T4" fmla="*/ 415465 w 76"/>
              <a:gd name="T5" fmla="*/ 177901 h 94"/>
              <a:gd name="T6" fmla="*/ 431758 w 76"/>
              <a:gd name="T7" fmla="*/ 46409 h 94"/>
              <a:gd name="T8" fmla="*/ 130342 w 76"/>
              <a:gd name="T9" fmla="*/ 0 h 94"/>
              <a:gd name="T10" fmla="*/ 0 w 76"/>
              <a:gd name="T11" fmla="*/ 649727 h 94"/>
              <a:gd name="T12" fmla="*/ 0 w 76"/>
              <a:gd name="T13" fmla="*/ 649727 h 94"/>
              <a:gd name="T14" fmla="*/ 537661 w 76"/>
              <a:gd name="T15" fmla="*/ 727075 h 94"/>
              <a:gd name="T16" fmla="*/ 537661 w 76"/>
              <a:gd name="T17" fmla="*/ 727075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2251" name="Freeform 42"/>
          <p:cNvSpPr>
            <a:spLocks/>
          </p:cNvSpPr>
          <p:nvPr/>
        </p:nvSpPr>
        <p:spPr bwMode="auto">
          <a:xfrm>
            <a:off x="2636838" y="1709738"/>
            <a:ext cx="730250" cy="511175"/>
          </a:xfrm>
          <a:custGeom>
            <a:avLst/>
            <a:gdLst>
              <a:gd name="T0" fmla="*/ 8114 w 90"/>
              <a:gd name="T1" fmla="*/ 309803 h 66"/>
              <a:gd name="T2" fmla="*/ 0 w 90"/>
              <a:gd name="T3" fmla="*/ 309803 h 66"/>
              <a:gd name="T4" fmla="*/ 8114 w 90"/>
              <a:gd name="T5" fmla="*/ 286568 h 66"/>
              <a:gd name="T6" fmla="*/ 8114 w 90"/>
              <a:gd name="T7" fmla="*/ 271078 h 66"/>
              <a:gd name="T8" fmla="*/ 8114 w 90"/>
              <a:gd name="T9" fmla="*/ 271078 h 66"/>
              <a:gd name="T10" fmla="*/ 16228 w 90"/>
              <a:gd name="T11" fmla="*/ 278823 h 66"/>
              <a:gd name="T12" fmla="*/ 8114 w 90"/>
              <a:gd name="T13" fmla="*/ 286568 h 66"/>
              <a:gd name="T14" fmla="*/ 24342 w 90"/>
              <a:gd name="T15" fmla="*/ 278823 h 66"/>
              <a:gd name="T16" fmla="*/ 24342 w 90"/>
              <a:gd name="T17" fmla="*/ 271078 h 66"/>
              <a:gd name="T18" fmla="*/ 24342 w 90"/>
              <a:gd name="T19" fmla="*/ 255588 h 66"/>
              <a:gd name="T20" fmla="*/ 16228 w 90"/>
              <a:gd name="T21" fmla="*/ 232352 h 66"/>
              <a:gd name="T22" fmla="*/ 24342 w 90"/>
              <a:gd name="T23" fmla="*/ 232352 h 66"/>
              <a:gd name="T24" fmla="*/ 40569 w 90"/>
              <a:gd name="T25" fmla="*/ 224607 h 66"/>
              <a:gd name="T26" fmla="*/ 32456 w 90"/>
              <a:gd name="T27" fmla="*/ 216862 h 66"/>
              <a:gd name="T28" fmla="*/ 24342 w 90"/>
              <a:gd name="T29" fmla="*/ 224607 h 66"/>
              <a:gd name="T30" fmla="*/ 24342 w 90"/>
              <a:gd name="T31" fmla="*/ 193627 h 66"/>
              <a:gd name="T32" fmla="*/ 24342 w 90"/>
              <a:gd name="T33" fmla="*/ 170392 h 66"/>
              <a:gd name="T34" fmla="*/ 24342 w 90"/>
              <a:gd name="T35" fmla="*/ 131666 h 66"/>
              <a:gd name="T36" fmla="*/ 16228 w 90"/>
              <a:gd name="T37" fmla="*/ 85196 h 66"/>
              <a:gd name="T38" fmla="*/ 16228 w 90"/>
              <a:gd name="T39" fmla="*/ 46470 h 66"/>
              <a:gd name="T40" fmla="*/ 89253 w 90"/>
              <a:gd name="T41" fmla="*/ 69706 h 66"/>
              <a:gd name="T42" fmla="*/ 154164 w 90"/>
              <a:gd name="T43" fmla="*/ 100686 h 66"/>
              <a:gd name="T44" fmla="*/ 186619 w 90"/>
              <a:gd name="T45" fmla="*/ 108431 h 66"/>
              <a:gd name="T46" fmla="*/ 194733 w 90"/>
              <a:gd name="T47" fmla="*/ 116176 h 66"/>
              <a:gd name="T48" fmla="*/ 194733 w 90"/>
              <a:gd name="T49" fmla="*/ 154902 h 66"/>
              <a:gd name="T50" fmla="*/ 178506 w 90"/>
              <a:gd name="T51" fmla="*/ 178137 h 66"/>
              <a:gd name="T52" fmla="*/ 178506 w 90"/>
              <a:gd name="T53" fmla="*/ 193627 h 66"/>
              <a:gd name="T54" fmla="*/ 178506 w 90"/>
              <a:gd name="T55" fmla="*/ 209117 h 66"/>
              <a:gd name="T56" fmla="*/ 186619 w 90"/>
              <a:gd name="T57" fmla="*/ 216862 h 66"/>
              <a:gd name="T58" fmla="*/ 202847 w 90"/>
              <a:gd name="T59" fmla="*/ 185882 h 66"/>
              <a:gd name="T60" fmla="*/ 219075 w 90"/>
              <a:gd name="T61" fmla="*/ 162647 h 66"/>
              <a:gd name="T62" fmla="*/ 235303 w 90"/>
              <a:gd name="T63" fmla="*/ 139411 h 66"/>
              <a:gd name="T64" fmla="*/ 210961 w 90"/>
              <a:gd name="T65" fmla="*/ 77451 h 66"/>
              <a:gd name="T66" fmla="*/ 219075 w 90"/>
              <a:gd name="T67" fmla="*/ 69706 h 66"/>
              <a:gd name="T68" fmla="*/ 235303 w 90"/>
              <a:gd name="T69" fmla="*/ 54216 h 66"/>
              <a:gd name="T70" fmla="*/ 219075 w 90"/>
              <a:gd name="T71" fmla="*/ 38725 h 66"/>
              <a:gd name="T72" fmla="*/ 219075 w 90"/>
              <a:gd name="T73" fmla="*/ 0 h 66"/>
              <a:gd name="T74" fmla="*/ 503061 w 90"/>
              <a:gd name="T75" fmla="*/ 69706 h 66"/>
              <a:gd name="T76" fmla="*/ 730250 w 90"/>
              <a:gd name="T77" fmla="*/ 123921 h 66"/>
              <a:gd name="T78" fmla="*/ 649111 w 90"/>
              <a:gd name="T79" fmla="*/ 456959 h 66"/>
              <a:gd name="T80" fmla="*/ 649111 w 90"/>
              <a:gd name="T81" fmla="*/ 464704 h 66"/>
              <a:gd name="T82" fmla="*/ 649111 w 90"/>
              <a:gd name="T83" fmla="*/ 472450 h 66"/>
              <a:gd name="T84" fmla="*/ 657225 w 90"/>
              <a:gd name="T85" fmla="*/ 487940 h 66"/>
              <a:gd name="T86" fmla="*/ 649111 w 90"/>
              <a:gd name="T87" fmla="*/ 495685 h 66"/>
              <a:gd name="T88" fmla="*/ 649111 w 90"/>
              <a:gd name="T89" fmla="*/ 511175 h 66"/>
              <a:gd name="T90" fmla="*/ 446264 w 90"/>
              <a:gd name="T91" fmla="*/ 472450 h 66"/>
              <a:gd name="T92" fmla="*/ 421922 w 90"/>
              <a:gd name="T93" fmla="*/ 472450 h 66"/>
              <a:gd name="T94" fmla="*/ 405694 w 90"/>
              <a:gd name="T95" fmla="*/ 464704 h 66"/>
              <a:gd name="T96" fmla="*/ 381353 w 90"/>
              <a:gd name="T97" fmla="*/ 472450 h 66"/>
              <a:gd name="T98" fmla="*/ 357011 w 90"/>
              <a:gd name="T99" fmla="*/ 464704 h 66"/>
              <a:gd name="T100" fmla="*/ 332669 w 90"/>
              <a:gd name="T101" fmla="*/ 472450 h 66"/>
              <a:gd name="T102" fmla="*/ 300214 w 90"/>
              <a:gd name="T103" fmla="*/ 464704 h 66"/>
              <a:gd name="T104" fmla="*/ 243417 w 90"/>
              <a:gd name="T105" fmla="*/ 464704 h 66"/>
              <a:gd name="T106" fmla="*/ 194733 w 90"/>
              <a:gd name="T107" fmla="*/ 449214 h 66"/>
              <a:gd name="T108" fmla="*/ 154164 w 90"/>
              <a:gd name="T109" fmla="*/ 449214 h 66"/>
              <a:gd name="T110" fmla="*/ 97367 w 90"/>
              <a:gd name="T111" fmla="*/ 433724 h 66"/>
              <a:gd name="T112" fmla="*/ 89253 w 90"/>
              <a:gd name="T113" fmla="*/ 387254 h 66"/>
              <a:gd name="T114" fmla="*/ 89253 w 90"/>
              <a:gd name="T115" fmla="*/ 364019 h 66"/>
              <a:gd name="T116" fmla="*/ 56797 w 90"/>
              <a:gd name="T117" fmla="*/ 340783 h 66"/>
              <a:gd name="T118" fmla="*/ 48683 w 90"/>
              <a:gd name="T119" fmla="*/ 333038 h 66"/>
              <a:gd name="T120" fmla="*/ 24342 w 90"/>
              <a:gd name="T121" fmla="*/ 325293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2252" name="Freeform 43"/>
          <p:cNvSpPr>
            <a:spLocks/>
          </p:cNvSpPr>
          <p:nvPr/>
        </p:nvSpPr>
        <p:spPr bwMode="auto">
          <a:xfrm>
            <a:off x="2439988" y="2035175"/>
            <a:ext cx="879475" cy="696913"/>
          </a:xfrm>
          <a:custGeom>
            <a:avLst/>
            <a:gdLst>
              <a:gd name="T0" fmla="*/ 0 w 108"/>
              <a:gd name="T1" fmla="*/ 518813 h 90"/>
              <a:gd name="T2" fmla="*/ 0 w 108"/>
              <a:gd name="T3" fmla="*/ 480096 h 90"/>
              <a:gd name="T4" fmla="*/ 8143 w 108"/>
              <a:gd name="T5" fmla="*/ 441378 h 90"/>
              <a:gd name="T6" fmla="*/ 16287 w 108"/>
              <a:gd name="T7" fmla="*/ 394917 h 90"/>
              <a:gd name="T8" fmla="*/ 24430 w 108"/>
              <a:gd name="T9" fmla="*/ 379430 h 90"/>
              <a:gd name="T10" fmla="*/ 40716 w 108"/>
              <a:gd name="T11" fmla="*/ 363943 h 90"/>
              <a:gd name="T12" fmla="*/ 40716 w 108"/>
              <a:gd name="T13" fmla="*/ 348457 h 90"/>
              <a:gd name="T14" fmla="*/ 81433 w 108"/>
              <a:gd name="T15" fmla="*/ 286509 h 90"/>
              <a:gd name="T16" fmla="*/ 130293 w 108"/>
              <a:gd name="T17" fmla="*/ 178100 h 90"/>
              <a:gd name="T18" fmla="*/ 162866 w 108"/>
              <a:gd name="T19" fmla="*/ 100665 h 90"/>
              <a:gd name="T20" fmla="*/ 195439 w 108"/>
              <a:gd name="T21" fmla="*/ 23230 h 90"/>
              <a:gd name="T22" fmla="*/ 195439 w 108"/>
              <a:gd name="T23" fmla="*/ 0 h 90"/>
              <a:gd name="T24" fmla="*/ 219869 w 108"/>
              <a:gd name="T25" fmla="*/ 0 h 90"/>
              <a:gd name="T26" fmla="*/ 244299 w 108"/>
              <a:gd name="T27" fmla="*/ 7743 h 90"/>
              <a:gd name="T28" fmla="*/ 252442 w 108"/>
              <a:gd name="T29" fmla="*/ 15487 h 90"/>
              <a:gd name="T30" fmla="*/ 285015 w 108"/>
              <a:gd name="T31" fmla="*/ 38717 h 90"/>
              <a:gd name="T32" fmla="*/ 285015 w 108"/>
              <a:gd name="T33" fmla="*/ 61948 h 90"/>
              <a:gd name="T34" fmla="*/ 293159 w 108"/>
              <a:gd name="T35" fmla="*/ 108409 h 90"/>
              <a:gd name="T36" fmla="*/ 350162 w 108"/>
              <a:gd name="T37" fmla="*/ 123896 h 90"/>
              <a:gd name="T38" fmla="*/ 390878 w 108"/>
              <a:gd name="T39" fmla="*/ 123896 h 90"/>
              <a:gd name="T40" fmla="*/ 439738 w 108"/>
              <a:gd name="T41" fmla="*/ 139383 h 90"/>
              <a:gd name="T42" fmla="*/ 496741 w 108"/>
              <a:gd name="T43" fmla="*/ 139383 h 90"/>
              <a:gd name="T44" fmla="*/ 529314 w 108"/>
              <a:gd name="T45" fmla="*/ 147126 h 90"/>
              <a:gd name="T46" fmla="*/ 553744 w 108"/>
              <a:gd name="T47" fmla="*/ 139383 h 90"/>
              <a:gd name="T48" fmla="*/ 578174 w 108"/>
              <a:gd name="T49" fmla="*/ 147126 h 90"/>
              <a:gd name="T50" fmla="*/ 602604 w 108"/>
              <a:gd name="T51" fmla="*/ 139383 h 90"/>
              <a:gd name="T52" fmla="*/ 618891 w 108"/>
              <a:gd name="T53" fmla="*/ 147126 h 90"/>
              <a:gd name="T54" fmla="*/ 643320 w 108"/>
              <a:gd name="T55" fmla="*/ 147126 h 90"/>
              <a:gd name="T56" fmla="*/ 846903 w 108"/>
              <a:gd name="T57" fmla="*/ 185843 h 90"/>
              <a:gd name="T58" fmla="*/ 855046 w 108"/>
              <a:gd name="T59" fmla="*/ 209074 h 90"/>
              <a:gd name="T60" fmla="*/ 879476 w 108"/>
              <a:gd name="T61" fmla="*/ 216817 h 90"/>
              <a:gd name="T62" fmla="*/ 830616 w 108"/>
              <a:gd name="T63" fmla="*/ 309739 h 90"/>
              <a:gd name="T64" fmla="*/ 822473 w 108"/>
              <a:gd name="T65" fmla="*/ 325226 h 90"/>
              <a:gd name="T66" fmla="*/ 798043 w 108"/>
              <a:gd name="T67" fmla="*/ 340713 h 90"/>
              <a:gd name="T68" fmla="*/ 765470 w 108"/>
              <a:gd name="T69" fmla="*/ 394917 h 90"/>
              <a:gd name="T70" fmla="*/ 789900 w 108"/>
              <a:gd name="T71" fmla="*/ 410404 h 90"/>
              <a:gd name="T72" fmla="*/ 789900 w 108"/>
              <a:gd name="T73" fmla="*/ 425891 h 90"/>
              <a:gd name="T74" fmla="*/ 781756 w 108"/>
              <a:gd name="T75" fmla="*/ 433635 h 90"/>
              <a:gd name="T76" fmla="*/ 773613 w 108"/>
              <a:gd name="T77" fmla="*/ 464609 h 90"/>
              <a:gd name="T78" fmla="*/ 423451 w 108"/>
              <a:gd name="T79" fmla="*/ 627222 h 90"/>
              <a:gd name="T80" fmla="*/ 8143 w 108"/>
              <a:gd name="T81" fmla="*/ 52655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2253" name="Freeform 44"/>
          <p:cNvSpPr>
            <a:spLocks/>
          </p:cNvSpPr>
          <p:nvPr/>
        </p:nvSpPr>
        <p:spPr bwMode="auto">
          <a:xfrm>
            <a:off x="3157538" y="1833563"/>
            <a:ext cx="658812" cy="1006475"/>
          </a:xfrm>
          <a:custGeom>
            <a:avLst/>
            <a:gdLst>
              <a:gd name="T0" fmla="*/ 56934 w 81"/>
              <a:gd name="T1" fmla="*/ 665822 h 130"/>
              <a:gd name="T2" fmla="*/ 65068 w 81"/>
              <a:gd name="T3" fmla="*/ 634853 h 130"/>
              <a:gd name="T4" fmla="*/ 73201 w 81"/>
              <a:gd name="T5" fmla="*/ 627111 h 130"/>
              <a:gd name="T6" fmla="*/ 73201 w 81"/>
              <a:gd name="T7" fmla="*/ 611627 h 130"/>
              <a:gd name="T8" fmla="*/ 48801 w 81"/>
              <a:gd name="T9" fmla="*/ 596143 h 130"/>
              <a:gd name="T10" fmla="*/ 81335 w 81"/>
              <a:gd name="T11" fmla="*/ 541948 h 130"/>
              <a:gd name="T12" fmla="*/ 105735 w 81"/>
              <a:gd name="T13" fmla="*/ 526464 h 130"/>
              <a:gd name="T14" fmla="*/ 113869 w 81"/>
              <a:gd name="T15" fmla="*/ 510980 h 130"/>
              <a:gd name="T16" fmla="*/ 162670 w 81"/>
              <a:gd name="T17" fmla="*/ 418074 h 130"/>
              <a:gd name="T18" fmla="*/ 138269 w 81"/>
              <a:gd name="T19" fmla="*/ 410332 h 130"/>
              <a:gd name="T20" fmla="*/ 130136 w 81"/>
              <a:gd name="T21" fmla="*/ 387106 h 130"/>
              <a:gd name="T22" fmla="*/ 130136 w 81"/>
              <a:gd name="T23" fmla="*/ 363879 h 130"/>
              <a:gd name="T24" fmla="*/ 130136 w 81"/>
              <a:gd name="T25" fmla="*/ 348395 h 130"/>
              <a:gd name="T26" fmla="*/ 130136 w 81"/>
              <a:gd name="T27" fmla="*/ 332911 h 130"/>
              <a:gd name="T28" fmla="*/ 211471 w 81"/>
              <a:gd name="T29" fmla="*/ 0 h 130"/>
              <a:gd name="T30" fmla="*/ 276538 w 81"/>
              <a:gd name="T31" fmla="*/ 147100 h 130"/>
              <a:gd name="T32" fmla="*/ 292805 w 81"/>
              <a:gd name="T33" fmla="*/ 201295 h 130"/>
              <a:gd name="T34" fmla="*/ 284672 w 81"/>
              <a:gd name="T35" fmla="*/ 224521 h 130"/>
              <a:gd name="T36" fmla="*/ 300939 w 81"/>
              <a:gd name="T37" fmla="*/ 240006 h 130"/>
              <a:gd name="T38" fmla="*/ 341606 w 81"/>
              <a:gd name="T39" fmla="*/ 301942 h 130"/>
              <a:gd name="T40" fmla="*/ 349740 w 81"/>
              <a:gd name="T41" fmla="*/ 332911 h 130"/>
              <a:gd name="T42" fmla="*/ 366007 w 81"/>
              <a:gd name="T43" fmla="*/ 348395 h 130"/>
              <a:gd name="T44" fmla="*/ 398541 w 81"/>
              <a:gd name="T45" fmla="*/ 356137 h 130"/>
              <a:gd name="T46" fmla="*/ 374140 w 81"/>
              <a:gd name="T47" fmla="*/ 402590 h 130"/>
              <a:gd name="T48" fmla="*/ 366007 w 81"/>
              <a:gd name="T49" fmla="*/ 433558 h 130"/>
              <a:gd name="T50" fmla="*/ 366007 w 81"/>
              <a:gd name="T51" fmla="*/ 441300 h 130"/>
              <a:gd name="T52" fmla="*/ 349740 w 81"/>
              <a:gd name="T53" fmla="*/ 464527 h 130"/>
              <a:gd name="T54" fmla="*/ 349740 w 81"/>
              <a:gd name="T55" fmla="*/ 480011 h 130"/>
              <a:gd name="T56" fmla="*/ 374140 w 81"/>
              <a:gd name="T57" fmla="*/ 503238 h 130"/>
              <a:gd name="T58" fmla="*/ 406674 w 81"/>
              <a:gd name="T59" fmla="*/ 472269 h 130"/>
              <a:gd name="T60" fmla="*/ 414808 w 81"/>
              <a:gd name="T61" fmla="*/ 487753 h 130"/>
              <a:gd name="T62" fmla="*/ 422941 w 81"/>
              <a:gd name="T63" fmla="*/ 495495 h 130"/>
              <a:gd name="T64" fmla="*/ 422941 w 81"/>
              <a:gd name="T65" fmla="*/ 534206 h 130"/>
              <a:gd name="T66" fmla="*/ 439208 w 81"/>
              <a:gd name="T67" fmla="*/ 572917 h 130"/>
              <a:gd name="T68" fmla="*/ 431074 w 81"/>
              <a:gd name="T69" fmla="*/ 588401 h 130"/>
              <a:gd name="T70" fmla="*/ 455475 w 81"/>
              <a:gd name="T71" fmla="*/ 603885 h 130"/>
              <a:gd name="T72" fmla="*/ 463608 w 81"/>
              <a:gd name="T73" fmla="*/ 627111 h 130"/>
              <a:gd name="T74" fmla="*/ 463608 w 81"/>
              <a:gd name="T75" fmla="*/ 650338 h 130"/>
              <a:gd name="T76" fmla="*/ 479875 w 81"/>
              <a:gd name="T77" fmla="*/ 673564 h 130"/>
              <a:gd name="T78" fmla="*/ 496142 w 81"/>
              <a:gd name="T79" fmla="*/ 650338 h 130"/>
              <a:gd name="T80" fmla="*/ 528676 w 81"/>
              <a:gd name="T81" fmla="*/ 665822 h 130"/>
              <a:gd name="T82" fmla="*/ 544943 w 81"/>
              <a:gd name="T83" fmla="*/ 650338 h 130"/>
              <a:gd name="T84" fmla="*/ 577477 w 81"/>
              <a:gd name="T85" fmla="*/ 658080 h 130"/>
              <a:gd name="T86" fmla="*/ 593744 w 81"/>
              <a:gd name="T87" fmla="*/ 665822 h 130"/>
              <a:gd name="T88" fmla="*/ 618145 w 81"/>
              <a:gd name="T89" fmla="*/ 650338 h 130"/>
              <a:gd name="T90" fmla="*/ 642545 w 81"/>
              <a:gd name="T91" fmla="*/ 658080 h 130"/>
              <a:gd name="T92" fmla="*/ 658812 w 81"/>
              <a:gd name="T93" fmla="*/ 681306 h 130"/>
              <a:gd name="T94" fmla="*/ 601878 w 81"/>
              <a:gd name="T95" fmla="*/ 1006475 h 130"/>
              <a:gd name="T96" fmla="*/ 0 w 81"/>
              <a:gd name="T97" fmla="*/ 898085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2254" name="Freeform 45"/>
          <p:cNvSpPr>
            <a:spLocks/>
          </p:cNvSpPr>
          <p:nvPr/>
        </p:nvSpPr>
        <p:spPr bwMode="auto">
          <a:xfrm>
            <a:off x="3433763" y="1857375"/>
            <a:ext cx="1122362" cy="673100"/>
          </a:xfrm>
          <a:custGeom>
            <a:avLst/>
            <a:gdLst>
              <a:gd name="T0" fmla="*/ 390387 w 138"/>
              <a:gd name="T1" fmla="*/ 595732 h 87"/>
              <a:gd name="T2" fmla="*/ 365988 w 138"/>
              <a:gd name="T3" fmla="*/ 649890 h 87"/>
              <a:gd name="T4" fmla="*/ 349721 w 138"/>
              <a:gd name="T5" fmla="*/ 618943 h 87"/>
              <a:gd name="T6" fmla="*/ 341588 w 138"/>
              <a:gd name="T7" fmla="*/ 642153 h 87"/>
              <a:gd name="T8" fmla="*/ 309056 w 138"/>
              <a:gd name="T9" fmla="*/ 642153 h 87"/>
              <a:gd name="T10" fmla="*/ 268391 w 138"/>
              <a:gd name="T11" fmla="*/ 634416 h 87"/>
              <a:gd name="T12" fmla="*/ 260258 w 138"/>
              <a:gd name="T13" fmla="*/ 634416 h 87"/>
              <a:gd name="T14" fmla="*/ 235859 w 138"/>
              <a:gd name="T15" fmla="*/ 634416 h 87"/>
              <a:gd name="T16" fmla="*/ 211459 w 138"/>
              <a:gd name="T17" fmla="*/ 634416 h 87"/>
              <a:gd name="T18" fmla="*/ 195193 w 138"/>
              <a:gd name="T19" fmla="*/ 642153 h 87"/>
              <a:gd name="T20" fmla="*/ 187060 w 138"/>
              <a:gd name="T21" fmla="*/ 618943 h 87"/>
              <a:gd name="T22" fmla="*/ 187060 w 138"/>
              <a:gd name="T23" fmla="*/ 595732 h 87"/>
              <a:gd name="T24" fmla="*/ 162661 w 138"/>
              <a:gd name="T25" fmla="*/ 580259 h 87"/>
              <a:gd name="T26" fmla="*/ 162661 w 138"/>
              <a:gd name="T27" fmla="*/ 557048 h 87"/>
              <a:gd name="T28" fmla="*/ 146395 w 138"/>
              <a:gd name="T29" fmla="*/ 533838 h 87"/>
              <a:gd name="T30" fmla="*/ 146395 w 138"/>
              <a:gd name="T31" fmla="*/ 487417 h 87"/>
              <a:gd name="T32" fmla="*/ 138262 w 138"/>
              <a:gd name="T33" fmla="*/ 464207 h 87"/>
              <a:gd name="T34" fmla="*/ 130129 w 138"/>
              <a:gd name="T35" fmla="*/ 456470 h 87"/>
              <a:gd name="T36" fmla="*/ 121996 w 138"/>
              <a:gd name="T37" fmla="*/ 456470 h 87"/>
              <a:gd name="T38" fmla="*/ 89464 w 138"/>
              <a:gd name="T39" fmla="*/ 479680 h 87"/>
              <a:gd name="T40" fmla="*/ 73198 w 138"/>
              <a:gd name="T41" fmla="*/ 448733 h 87"/>
              <a:gd name="T42" fmla="*/ 73198 w 138"/>
              <a:gd name="T43" fmla="*/ 433260 h 87"/>
              <a:gd name="T44" fmla="*/ 89464 w 138"/>
              <a:gd name="T45" fmla="*/ 410049 h 87"/>
              <a:gd name="T46" fmla="*/ 89464 w 138"/>
              <a:gd name="T47" fmla="*/ 386839 h 87"/>
              <a:gd name="T48" fmla="*/ 97597 w 138"/>
              <a:gd name="T49" fmla="*/ 371366 h 87"/>
              <a:gd name="T50" fmla="*/ 113863 w 138"/>
              <a:gd name="T51" fmla="*/ 324945 h 87"/>
              <a:gd name="T52" fmla="*/ 89464 w 138"/>
              <a:gd name="T53" fmla="*/ 309471 h 87"/>
              <a:gd name="T54" fmla="*/ 65064 w 138"/>
              <a:gd name="T55" fmla="*/ 293998 h 87"/>
              <a:gd name="T56" fmla="*/ 48798 w 138"/>
              <a:gd name="T57" fmla="*/ 239840 h 87"/>
              <a:gd name="T58" fmla="*/ 16266 w 138"/>
              <a:gd name="T59" fmla="*/ 208893 h 87"/>
              <a:gd name="T60" fmla="*/ 16266 w 138"/>
              <a:gd name="T61" fmla="*/ 193420 h 87"/>
              <a:gd name="T62" fmla="*/ 16266 w 138"/>
              <a:gd name="T63" fmla="*/ 154736 h 87"/>
              <a:gd name="T64" fmla="*/ 24399 w 138"/>
              <a:gd name="T65" fmla="*/ 0 h 87"/>
              <a:gd name="T66" fmla="*/ 398520 w 138"/>
              <a:gd name="T67" fmla="*/ 61894 h 87"/>
              <a:gd name="T68" fmla="*/ 1122362 w 138"/>
              <a:gd name="T69" fmla="*/ 146999 h 87"/>
              <a:gd name="T70" fmla="*/ 1073564 w 138"/>
              <a:gd name="T71" fmla="*/ 673100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2255" name="Freeform 46"/>
          <p:cNvSpPr>
            <a:spLocks/>
          </p:cNvSpPr>
          <p:nvPr/>
        </p:nvSpPr>
        <p:spPr bwMode="auto">
          <a:xfrm>
            <a:off x="2759075" y="2662238"/>
            <a:ext cx="698500" cy="1030287"/>
          </a:xfrm>
          <a:custGeom>
            <a:avLst/>
            <a:gdLst>
              <a:gd name="T0" fmla="*/ 105587 w 86"/>
              <a:gd name="T1" fmla="*/ 0 h 133"/>
              <a:gd name="T2" fmla="*/ 0 w 86"/>
              <a:gd name="T3" fmla="*/ 395072 h 133"/>
              <a:gd name="T4" fmla="*/ 454837 w 86"/>
              <a:gd name="T5" fmla="*/ 1030287 h 133"/>
              <a:gd name="T6" fmla="*/ 454837 w 86"/>
              <a:gd name="T7" fmla="*/ 1022540 h 133"/>
              <a:gd name="T8" fmla="*/ 454837 w 86"/>
              <a:gd name="T9" fmla="*/ 1014794 h 133"/>
              <a:gd name="T10" fmla="*/ 462959 w 86"/>
              <a:gd name="T11" fmla="*/ 983808 h 133"/>
              <a:gd name="T12" fmla="*/ 462959 w 86"/>
              <a:gd name="T13" fmla="*/ 976061 h 133"/>
              <a:gd name="T14" fmla="*/ 462959 w 86"/>
              <a:gd name="T15" fmla="*/ 914089 h 133"/>
              <a:gd name="T16" fmla="*/ 462959 w 86"/>
              <a:gd name="T17" fmla="*/ 890849 h 133"/>
              <a:gd name="T18" fmla="*/ 462959 w 86"/>
              <a:gd name="T19" fmla="*/ 883103 h 133"/>
              <a:gd name="T20" fmla="*/ 487326 w 86"/>
              <a:gd name="T21" fmla="*/ 883103 h 133"/>
              <a:gd name="T22" fmla="*/ 503570 w 86"/>
              <a:gd name="T23" fmla="*/ 883103 h 133"/>
              <a:gd name="T24" fmla="*/ 511692 w 86"/>
              <a:gd name="T25" fmla="*/ 890849 h 133"/>
              <a:gd name="T26" fmla="*/ 511692 w 86"/>
              <a:gd name="T27" fmla="*/ 898596 h 133"/>
              <a:gd name="T28" fmla="*/ 519814 w 86"/>
              <a:gd name="T29" fmla="*/ 906343 h 133"/>
              <a:gd name="T30" fmla="*/ 536058 w 86"/>
              <a:gd name="T31" fmla="*/ 906343 h 133"/>
              <a:gd name="T32" fmla="*/ 552302 w 86"/>
              <a:gd name="T33" fmla="*/ 852117 h 133"/>
              <a:gd name="T34" fmla="*/ 568547 w 86"/>
              <a:gd name="T35" fmla="*/ 782398 h 133"/>
              <a:gd name="T36" fmla="*/ 698500 w 86"/>
              <a:gd name="T37" fmla="*/ 131691 h 133"/>
              <a:gd name="T38" fmla="*/ 397983 w 86"/>
              <a:gd name="T39" fmla="*/ 69719 h 133"/>
              <a:gd name="T40" fmla="*/ 105587 w 86"/>
              <a:gd name="T41" fmla="*/ 0 h 133"/>
              <a:gd name="T42" fmla="*/ 10558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2256" name="Freeform 47"/>
          <p:cNvSpPr>
            <a:spLocks/>
          </p:cNvSpPr>
          <p:nvPr/>
        </p:nvSpPr>
        <p:spPr bwMode="auto">
          <a:xfrm>
            <a:off x="3124200" y="3444875"/>
            <a:ext cx="741363" cy="820738"/>
          </a:xfrm>
          <a:custGeom>
            <a:avLst/>
            <a:gdLst>
              <a:gd name="T0" fmla="*/ 635454 w 91"/>
              <a:gd name="T1" fmla="*/ 820738 h 106"/>
              <a:gd name="T2" fmla="*/ 741363 w 91"/>
              <a:gd name="T3" fmla="*/ 77428 h 106"/>
              <a:gd name="T4" fmla="*/ 203671 w 91"/>
              <a:gd name="T5" fmla="*/ 0 h 106"/>
              <a:gd name="T6" fmla="*/ 203671 w 91"/>
              <a:gd name="T7" fmla="*/ 0 h 106"/>
              <a:gd name="T8" fmla="*/ 187377 w 91"/>
              <a:gd name="T9" fmla="*/ 69685 h 106"/>
              <a:gd name="T10" fmla="*/ 171084 w 91"/>
              <a:gd name="T11" fmla="*/ 123885 h 106"/>
              <a:gd name="T12" fmla="*/ 154790 w 91"/>
              <a:gd name="T13" fmla="*/ 123885 h 106"/>
              <a:gd name="T14" fmla="*/ 146643 w 91"/>
              <a:gd name="T15" fmla="*/ 116142 h 106"/>
              <a:gd name="T16" fmla="*/ 146643 w 91"/>
              <a:gd name="T17" fmla="*/ 108399 h 106"/>
              <a:gd name="T18" fmla="*/ 138496 w 91"/>
              <a:gd name="T19" fmla="*/ 100657 h 106"/>
              <a:gd name="T20" fmla="*/ 122203 w 91"/>
              <a:gd name="T21" fmla="*/ 100657 h 106"/>
              <a:gd name="T22" fmla="*/ 97762 w 91"/>
              <a:gd name="T23" fmla="*/ 100657 h 106"/>
              <a:gd name="T24" fmla="*/ 97762 w 91"/>
              <a:gd name="T25" fmla="*/ 108399 h 106"/>
              <a:gd name="T26" fmla="*/ 97762 w 91"/>
              <a:gd name="T27" fmla="*/ 131628 h 106"/>
              <a:gd name="T28" fmla="*/ 97762 w 91"/>
              <a:gd name="T29" fmla="*/ 193570 h 106"/>
              <a:gd name="T30" fmla="*/ 97762 w 91"/>
              <a:gd name="T31" fmla="*/ 201313 h 106"/>
              <a:gd name="T32" fmla="*/ 89615 w 91"/>
              <a:gd name="T33" fmla="*/ 232284 h 106"/>
              <a:gd name="T34" fmla="*/ 89615 w 91"/>
              <a:gd name="T35" fmla="*/ 240027 h 106"/>
              <a:gd name="T36" fmla="*/ 89615 w 91"/>
              <a:gd name="T37" fmla="*/ 247770 h 106"/>
              <a:gd name="T38" fmla="*/ 89615 w 91"/>
              <a:gd name="T39" fmla="*/ 263256 h 106"/>
              <a:gd name="T40" fmla="*/ 89615 w 91"/>
              <a:gd name="T41" fmla="*/ 270998 h 106"/>
              <a:gd name="T42" fmla="*/ 89615 w 91"/>
              <a:gd name="T43" fmla="*/ 278741 h 106"/>
              <a:gd name="T44" fmla="*/ 97762 w 91"/>
              <a:gd name="T45" fmla="*/ 294227 h 106"/>
              <a:gd name="T46" fmla="*/ 97762 w 91"/>
              <a:gd name="T47" fmla="*/ 301970 h 106"/>
              <a:gd name="T48" fmla="*/ 97762 w 91"/>
              <a:gd name="T49" fmla="*/ 317455 h 106"/>
              <a:gd name="T50" fmla="*/ 105909 w 91"/>
              <a:gd name="T51" fmla="*/ 332941 h 106"/>
              <a:gd name="T52" fmla="*/ 105909 w 91"/>
              <a:gd name="T53" fmla="*/ 332941 h 106"/>
              <a:gd name="T54" fmla="*/ 114056 w 91"/>
              <a:gd name="T55" fmla="*/ 340684 h 106"/>
              <a:gd name="T56" fmla="*/ 122203 w 91"/>
              <a:gd name="T57" fmla="*/ 356169 h 106"/>
              <a:gd name="T58" fmla="*/ 114056 w 91"/>
              <a:gd name="T59" fmla="*/ 356169 h 106"/>
              <a:gd name="T60" fmla="*/ 114056 w 91"/>
              <a:gd name="T61" fmla="*/ 356169 h 106"/>
              <a:gd name="T62" fmla="*/ 97762 w 91"/>
              <a:gd name="T63" fmla="*/ 363912 h 106"/>
              <a:gd name="T64" fmla="*/ 81468 w 91"/>
              <a:gd name="T65" fmla="*/ 371655 h 106"/>
              <a:gd name="T66" fmla="*/ 73322 w 91"/>
              <a:gd name="T67" fmla="*/ 387141 h 106"/>
              <a:gd name="T68" fmla="*/ 57028 w 91"/>
              <a:gd name="T69" fmla="*/ 425855 h 106"/>
              <a:gd name="T70" fmla="*/ 40734 w 91"/>
              <a:gd name="T71" fmla="*/ 449083 h 106"/>
              <a:gd name="T72" fmla="*/ 24441 w 91"/>
              <a:gd name="T73" fmla="*/ 449083 h 106"/>
              <a:gd name="T74" fmla="*/ 24441 w 91"/>
              <a:gd name="T75" fmla="*/ 456826 h 106"/>
              <a:gd name="T76" fmla="*/ 32587 w 91"/>
              <a:gd name="T77" fmla="*/ 464569 h 106"/>
              <a:gd name="T78" fmla="*/ 24441 w 91"/>
              <a:gd name="T79" fmla="*/ 472311 h 106"/>
              <a:gd name="T80" fmla="*/ 24441 w 91"/>
              <a:gd name="T81" fmla="*/ 487797 h 106"/>
              <a:gd name="T82" fmla="*/ 24441 w 91"/>
              <a:gd name="T83" fmla="*/ 495540 h 106"/>
              <a:gd name="T84" fmla="*/ 40734 w 91"/>
              <a:gd name="T85" fmla="*/ 511026 h 106"/>
              <a:gd name="T86" fmla="*/ 48881 w 91"/>
              <a:gd name="T87" fmla="*/ 518768 h 106"/>
              <a:gd name="T88" fmla="*/ 40734 w 91"/>
              <a:gd name="T89" fmla="*/ 518768 h 106"/>
              <a:gd name="T90" fmla="*/ 40734 w 91"/>
              <a:gd name="T91" fmla="*/ 534254 h 106"/>
              <a:gd name="T92" fmla="*/ 32587 w 91"/>
              <a:gd name="T93" fmla="*/ 541997 h 106"/>
              <a:gd name="T94" fmla="*/ 24441 w 91"/>
              <a:gd name="T95" fmla="*/ 541997 h 106"/>
              <a:gd name="T96" fmla="*/ 8147 w 91"/>
              <a:gd name="T97" fmla="*/ 534254 h 106"/>
              <a:gd name="T98" fmla="*/ 0 w 91"/>
              <a:gd name="T99" fmla="*/ 565225 h 106"/>
              <a:gd name="T100" fmla="*/ 399195 w 91"/>
              <a:gd name="T101" fmla="*/ 789767 h 106"/>
              <a:gd name="T102" fmla="*/ 635454 w 91"/>
              <a:gd name="T103" fmla="*/ 820738 h 106"/>
              <a:gd name="T104" fmla="*/ 635454 w 91"/>
              <a:gd name="T105" fmla="*/ 820738 h 106"/>
              <a:gd name="T106" fmla="*/ 635454 w 91"/>
              <a:gd name="T107" fmla="*/ 820738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2257" name="Freeform 48"/>
          <p:cNvSpPr>
            <a:spLocks/>
          </p:cNvSpPr>
          <p:nvPr/>
        </p:nvSpPr>
        <p:spPr bwMode="auto">
          <a:xfrm>
            <a:off x="5183188" y="1981200"/>
            <a:ext cx="723900" cy="773113"/>
          </a:xfrm>
          <a:custGeom>
            <a:avLst/>
            <a:gdLst>
              <a:gd name="T0" fmla="*/ 65070 w 89"/>
              <a:gd name="T1" fmla="*/ 533448 h 100"/>
              <a:gd name="T2" fmla="*/ 32535 w 89"/>
              <a:gd name="T3" fmla="*/ 494792 h 100"/>
              <a:gd name="T4" fmla="*/ 56936 w 89"/>
              <a:gd name="T5" fmla="*/ 463868 h 100"/>
              <a:gd name="T6" fmla="*/ 56936 w 89"/>
              <a:gd name="T7" fmla="*/ 432943 h 100"/>
              <a:gd name="T8" fmla="*/ 40669 w 89"/>
              <a:gd name="T9" fmla="*/ 363363 h 100"/>
              <a:gd name="T10" fmla="*/ 40669 w 89"/>
              <a:gd name="T11" fmla="*/ 332439 h 100"/>
              <a:gd name="T12" fmla="*/ 32535 w 89"/>
              <a:gd name="T13" fmla="*/ 255127 h 100"/>
              <a:gd name="T14" fmla="*/ 16267 w 89"/>
              <a:gd name="T15" fmla="*/ 201009 h 100"/>
              <a:gd name="T16" fmla="*/ 0 w 89"/>
              <a:gd name="T17" fmla="*/ 123698 h 100"/>
              <a:gd name="T18" fmla="*/ 8134 w 89"/>
              <a:gd name="T19" fmla="*/ 92774 h 100"/>
              <a:gd name="T20" fmla="*/ 0 w 89"/>
              <a:gd name="T21" fmla="*/ 54118 h 100"/>
              <a:gd name="T22" fmla="*/ 187075 w 89"/>
              <a:gd name="T23" fmla="*/ 23193 h 100"/>
              <a:gd name="T24" fmla="*/ 203343 w 89"/>
              <a:gd name="T25" fmla="*/ 7731 h 100"/>
              <a:gd name="T26" fmla="*/ 227744 w 89"/>
              <a:gd name="T27" fmla="*/ 38656 h 100"/>
              <a:gd name="T28" fmla="*/ 227744 w 89"/>
              <a:gd name="T29" fmla="*/ 77311 h 100"/>
              <a:gd name="T30" fmla="*/ 260279 w 89"/>
              <a:gd name="T31" fmla="*/ 92774 h 100"/>
              <a:gd name="T32" fmla="*/ 276546 w 89"/>
              <a:gd name="T33" fmla="*/ 100505 h 100"/>
              <a:gd name="T34" fmla="*/ 309081 w 89"/>
              <a:gd name="T35" fmla="*/ 100505 h 100"/>
              <a:gd name="T36" fmla="*/ 317215 w 89"/>
              <a:gd name="T37" fmla="*/ 108236 h 100"/>
              <a:gd name="T38" fmla="*/ 349749 w 89"/>
              <a:gd name="T39" fmla="*/ 100505 h 100"/>
              <a:gd name="T40" fmla="*/ 414819 w 89"/>
              <a:gd name="T41" fmla="*/ 108236 h 100"/>
              <a:gd name="T42" fmla="*/ 422953 w 89"/>
              <a:gd name="T43" fmla="*/ 115967 h 100"/>
              <a:gd name="T44" fmla="*/ 431086 w 89"/>
              <a:gd name="T45" fmla="*/ 115967 h 100"/>
              <a:gd name="T46" fmla="*/ 439220 w 89"/>
              <a:gd name="T47" fmla="*/ 139160 h 100"/>
              <a:gd name="T48" fmla="*/ 463621 w 89"/>
              <a:gd name="T49" fmla="*/ 131429 h 100"/>
              <a:gd name="T50" fmla="*/ 479889 w 89"/>
              <a:gd name="T51" fmla="*/ 131429 h 100"/>
              <a:gd name="T52" fmla="*/ 504290 w 89"/>
              <a:gd name="T53" fmla="*/ 146891 h 100"/>
              <a:gd name="T54" fmla="*/ 520557 w 89"/>
              <a:gd name="T55" fmla="*/ 162354 h 100"/>
              <a:gd name="T56" fmla="*/ 553092 w 89"/>
              <a:gd name="T57" fmla="*/ 162354 h 100"/>
              <a:gd name="T58" fmla="*/ 593761 w 89"/>
              <a:gd name="T59" fmla="*/ 139160 h 100"/>
              <a:gd name="T60" fmla="*/ 658830 w 89"/>
              <a:gd name="T61" fmla="*/ 154623 h 100"/>
              <a:gd name="T62" fmla="*/ 675098 w 89"/>
              <a:gd name="T63" fmla="*/ 154623 h 100"/>
              <a:gd name="T64" fmla="*/ 699499 w 89"/>
              <a:gd name="T65" fmla="*/ 162354 h 100"/>
              <a:gd name="T66" fmla="*/ 707633 w 89"/>
              <a:gd name="T67" fmla="*/ 170085 h 100"/>
              <a:gd name="T68" fmla="*/ 658830 w 89"/>
              <a:gd name="T69" fmla="*/ 193278 h 100"/>
              <a:gd name="T70" fmla="*/ 634429 w 89"/>
              <a:gd name="T71" fmla="*/ 216472 h 100"/>
              <a:gd name="T72" fmla="*/ 593761 w 89"/>
              <a:gd name="T73" fmla="*/ 231934 h 100"/>
              <a:gd name="T74" fmla="*/ 479889 w 89"/>
              <a:gd name="T75" fmla="*/ 340170 h 100"/>
              <a:gd name="T76" fmla="*/ 463621 w 89"/>
              <a:gd name="T77" fmla="*/ 355632 h 100"/>
              <a:gd name="T78" fmla="*/ 463621 w 89"/>
              <a:gd name="T79" fmla="*/ 432943 h 100"/>
              <a:gd name="T80" fmla="*/ 422953 w 89"/>
              <a:gd name="T81" fmla="*/ 456137 h 100"/>
              <a:gd name="T82" fmla="*/ 422953 w 89"/>
              <a:gd name="T83" fmla="*/ 471599 h 100"/>
              <a:gd name="T84" fmla="*/ 422953 w 89"/>
              <a:gd name="T85" fmla="*/ 502524 h 100"/>
              <a:gd name="T86" fmla="*/ 431086 w 89"/>
              <a:gd name="T87" fmla="*/ 533448 h 100"/>
              <a:gd name="T88" fmla="*/ 422953 w 89"/>
              <a:gd name="T89" fmla="*/ 564373 h 100"/>
              <a:gd name="T90" fmla="*/ 431086 w 89"/>
              <a:gd name="T91" fmla="*/ 610759 h 100"/>
              <a:gd name="T92" fmla="*/ 447354 w 89"/>
              <a:gd name="T93" fmla="*/ 618490 h 100"/>
              <a:gd name="T94" fmla="*/ 471755 w 89"/>
              <a:gd name="T95" fmla="*/ 626222 h 100"/>
              <a:gd name="T96" fmla="*/ 479889 w 89"/>
              <a:gd name="T97" fmla="*/ 641684 h 100"/>
              <a:gd name="T98" fmla="*/ 520557 w 89"/>
              <a:gd name="T99" fmla="*/ 672608 h 100"/>
              <a:gd name="T100" fmla="*/ 585627 w 89"/>
              <a:gd name="T101" fmla="*/ 711264 h 100"/>
              <a:gd name="T102" fmla="*/ 585627 w 89"/>
              <a:gd name="T103" fmla="*/ 734457 h 100"/>
              <a:gd name="T104" fmla="*/ 65070 w 89"/>
              <a:gd name="T105" fmla="*/ 773113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2258" name="Freeform 49"/>
          <p:cNvSpPr>
            <a:spLocks/>
          </p:cNvSpPr>
          <p:nvPr/>
        </p:nvSpPr>
        <p:spPr bwMode="auto">
          <a:xfrm>
            <a:off x="5516563" y="4133850"/>
            <a:ext cx="625475" cy="511175"/>
          </a:xfrm>
          <a:custGeom>
            <a:avLst/>
            <a:gdLst>
              <a:gd name="T0" fmla="*/ 333045 w 77"/>
              <a:gd name="T1" fmla="*/ 7745 h 66"/>
              <a:gd name="T2" fmla="*/ 357414 w 77"/>
              <a:gd name="T3" fmla="*/ 77451 h 66"/>
              <a:gd name="T4" fmla="*/ 349291 w 77"/>
              <a:gd name="T5" fmla="*/ 100686 h 66"/>
              <a:gd name="T6" fmla="*/ 324922 w 77"/>
              <a:gd name="T7" fmla="*/ 170392 h 66"/>
              <a:gd name="T8" fmla="*/ 519875 w 77"/>
              <a:gd name="T9" fmla="*/ 255588 h 66"/>
              <a:gd name="T10" fmla="*/ 519875 w 77"/>
              <a:gd name="T11" fmla="*/ 309803 h 66"/>
              <a:gd name="T12" fmla="*/ 511752 w 77"/>
              <a:gd name="T13" fmla="*/ 348528 h 66"/>
              <a:gd name="T14" fmla="*/ 471137 w 77"/>
              <a:gd name="T15" fmla="*/ 340783 h 66"/>
              <a:gd name="T16" fmla="*/ 454891 w 77"/>
              <a:gd name="T17" fmla="*/ 379509 h 66"/>
              <a:gd name="T18" fmla="*/ 503629 w 77"/>
              <a:gd name="T19" fmla="*/ 371764 h 66"/>
              <a:gd name="T20" fmla="*/ 536121 w 77"/>
              <a:gd name="T21" fmla="*/ 364019 h 66"/>
              <a:gd name="T22" fmla="*/ 519875 w 77"/>
              <a:gd name="T23" fmla="*/ 379509 h 66"/>
              <a:gd name="T24" fmla="*/ 536121 w 77"/>
              <a:gd name="T25" fmla="*/ 394999 h 66"/>
              <a:gd name="T26" fmla="*/ 576737 w 77"/>
              <a:gd name="T27" fmla="*/ 364019 h 66"/>
              <a:gd name="T28" fmla="*/ 601106 w 77"/>
              <a:gd name="T29" fmla="*/ 371764 h 66"/>
              <a:gd name="T30" fmla="*/ 592983 w 77"/>
              <a:gd name="T31" fmla="*/ 394999 h 66"/>
              <a:gd name="T32" fmla="*/ 552368 w 77"/>
              <a:gd name="T33" fmla="*/ 433724 h 66"/>
              <a:gd name="T34" fmla="*/ 576737 w 77"/>
              <a:gd name="T35" fmla="*/ 464704 h 66"/>
              <a:gd name="T36" fmla="*/ 625475 w 77"/>
              <a:gd name="T37" fmla="*/ 503430 h 66"/>
              <a:gd name="T38" fmla="*/ 576737 w 77"/>
              <a:gd name="T39" fmla="*/ 487940 h 66"/>
              <a:gd name="T40" fmla="*/ 519875 w 77"/>
              <a:gd name="T41" fmla="*/ 456959 h 66"/>
              <a:gd name="T42" fmla="*/ 495506 w 77"/>
              <a:gd name="T43" fmla="*/ 480195 h 66"/>
              <a:gd name="T44" fmla="*/ 487383 w 77"/>
              <a:gd name="T45" fmla="*/ 503430 h 66"/>
              <a:gd name="T46" fmla="*/ 463014 w 77"/>
              <a:gd name="T47" fmla="*/ 487940 h 66"/>
              <a:gd name="T48" fmla="*/ 438645 w 77"/>
              <a:gd name="T49" fmla="*/ 487940 h 66"/>
              <a:gd name="T50" fmla="*/ 398030 w 77"/>
              <a:gd name="T51" fmla="*/ 495685 h 66"/>
              <a:gd name="T52" fmla="*/ 333045 w 77"/>
              <a:gd name="T53" fmla="*/ 456959 h 66"/>
              <a:gd name="T54" fmla="*/ 308676 w 77"/>
              <a:gd name="T55" fmla="*/ 441469 h 66"/>
              <a:gd name="T56" fmla="*/ 300553 w 77"/>
              <a:gd name="T57" fmla="*/ 433724 h 66"/>
              <a:gd name="T58" fmla="*/ 276184 w 77"/>
              <a:gd name="T59" fmla="*/ 425979 h 66"/>
              <a:gd name="T60" fmla="*/ 268061 w 77"/>
              <a:gd name="T61" fmla="*/ 418234 h 66"/>
              <a:gd name="T62" fmla="*/ 251815 w 77"/>
              <a:gd name="T63" fmla="*/ 449214 h 66"/>
              <a:gd name="T64" fmla="*/ 121846 w 77"/>
              <a:gd name="T65" fmla="*/ 433724 h 66"/>
              <a:gd name="T66" fmla="*/ 32492 w 77"/>
              <a:gd name="T67" fmla="*/ 425979 h 66"/>
              <a:gd name="T68" fmla="*/ 40615 w 77"/>
              <a:gd name="T69" fmla="*/ 410489 h 66"/>
              <a:gd name="T70" fmla="*/ 48738 w 77"/>
              <a:gd name="T71" fmla="*/ 356273 h 66"/>
              <a:gd name="T72" fmla="*/ 48738 w 77"/>
              <a:gd name="T73" fmla="*/ 325293 h 66"/>
              <a:gd name="T74" fmla="*/ 73107 w 77"/>
              <a:gd name="T75" fmla="*/ 286568 h 66"/>
              <a:gd name="T76" fmla="*/ 56861 w 77"/>
              <a:gd name="T77" fmla="*/ 232352 h 66"/>
              <a:gd name="T78" fmla="*/ 48738 w 77"/>
              <a:gd name="T79" fmla="*/ 216862 h 66"/>
              <a:gd name="T80" fmla="*/ 32492 w 77"/>
              <a:gd name="T81" fmla="*/ 193627 h 66"/>
              <a:gd name="T82" fmla="*/ 8123 w 77"/>
              <a:gd name="T83" fmla="*/ 147156 h 66"/>
              <a:gd name="T84" fmla="*/ 0 w 77"/>
              <a:gd name="T85" fmla="*/ 7745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2259" name="Freeform 50"/>
          <p:cNvSpPr>
            <a:spLocks/>
          </p:cNvSpPr>
          <p:nvPr/>
        </p:nvSpPr>
        <p:spPr bwMode="auto">
          <a:xfrm>
            <a:off x="5768975" y="2855913"/>
            <a:ext cx="439738" cy="735012"/>
          </a:xfrm>
          <a:custGeom>
            <a:avLst/>
            <a:gdLst>
              <a:gd name="T0" fmla="*/ 73290 w 54"/>
              <a:gd name="T1" fmla="*/ 15474 h 95"/>
              <a:gd name="T2" fmla="*/ 97720 w 54"/>
              <a:gd name="T3" fmla="*/ 38685 h 95"/>
              <a:gd name="T4" fmla="*/ 122149 w 54"/>
              <a:gd name="T5" fmla="*/ 61896 h 95"/>
              <a:gd name="T6" fmla="*/ 122149 w 54"/>
              <a:gd name="T7" fmla="*/ 92844 h 95"/>
              <a:gd name="T8" fmla="*/ 114006 w 54"/>
              <a:gd name="T9" fmla="*/ 116055 h 95"/>
              <a:gd name="T10" fmla="*/ 89576 w 54"/>
              <a:gd name="T11" fmla="*/ 147002 h 95"/>
              <a:gd name="T12" fmla="*/ 73290 w 54"/>
              <a:gd name="T13" fmla="*/ 154739 h 95"/>
              <a:gd name="T14" fmla="*/ 40716 w 54"/>
              <a:gd name="T15" fmla="*/ 162476 h 95"/>
              <a:gd name="T16" fmla="*/ 32573 w 54"/>
              <a:gd name="T17" fmla="*/ 185687 h 95"/>
              <a:gd name="T18" fmla="*/ 48860 w 54"/>
              <a:gd name="T19" fmla="*/ 208898 h 95"/>
              <a:gd name="T20" fmla="*/ 32573 w 54"/>
              <a:gd name="T21" fmla="*/ 263057 h 95"/>
              <a:gd name="T22" fmla="*/ 8143 w 54"/>
              <a:gd name="T23" fmla="*/ 278531 h 95"/>
              <a:gd name="T24" fmla="*/ 0 w 54"/>
              <a:gd name="T25" fmla="*/ 301742 h 95"/>
              <a:gd name="T26" fmla="*/ 0 w 54"/>
              <a:gd name="T27" fmla="*/ 317216 h 95"/>
              <a:gd name="T28" fmla="*/ 8143 w 54"/>
              <a:gd name="T29" fmla="*/ 371374 h 95"/>
              <a:gd name="T30" fmla="*/ 40716 w 54"/>
              <a:gd name="T31" fmla="*/ 410059 h 95"/>
              <a:gd name="T32" fmla="*/ 81433 w 54"/>
              <a:gd name="T33" fmla="*/ 441007 h 95"/>
              <a:gd name="T34" fmla="*/ 105863 w 54"/>
              <a:gd name="T35" fmla="*/ 495166 h 95"/>
              <a:gd name="T36" fmla="*/ 122149 w 54"/>
              <a:gd name="T37" fmla="*/ 479692 h 95"/>
              <a:gd name="T38" fmla="*/ 154723 w 54"/>
              <a:gd name="T39" fmla="*/ 502903 h 95"/>
              <a:gd name="T40" fmla="*/ 154723 w 54"/>
              <a:gd name="T41" fmla="*/ 533851 h 95"/>
              <a:gd name="T42" fmla="*/ 130293 w 54"/>
              <a:gd name="T43" fmla="*/ 564799 h 95"/>
              <a:gd name="T44" fmla="*/ 154723 w 54"/>
              <a:gd name="T45" fmla="*/ 603484 h 95"/>
              <a:gd name="T46" fmla="*/ 195439 w 54"/>
              <a:gd name="T47" fmla="*/ 626694 h 95"/>
              <a:gd name="T48" fmla="*/ 236156 w 54"/>
              <a:gd name="T49" fmla="*/ 673116 h 95"/>
              <a:gd name="T50" fmla="*/ 244299 w 54"/>
              <a:gd name="T51" fmla="*/ 688590 h 95"/>
              <a:gd name="T52" fmla="*/ 236156 w 54"/>
              <a:gd name="T53" fmla="*/ 704064 h 95"/>
              <a:gd name="T54" fmla="*/ 260586 w 54"/>
              <a:gd name="T55" fmla="*/ 735012 h 95"/>
              <a:gd name="T56" fmla="*/ 268729 w 54"/>
              <a:gd name="T57" fmla="*/ 727275 h 95"/>
              <a:gd name="T58" fmla="*/ 276872 w 54"/>
              <a:gd name="T59" fmla="*/ 711801 h 95"/>
              <a:gd name="T60" fmla="*/ 309445 w 54"/>
              <a:gd name="T61" fmla="*/ 704064 h 95"/>
              <a:gd name="T62" fmla="*/ 342018 w 54"/>
              <a:gd name="T63" fmla="*/ 719538 h 95"/>
              <a:gd name="T64" fmla="*/ 350162 w 54"/>
              <a:gd name="T65" fmla="*/ 688590 h 95"/>
              <a:gd name="T66" fmla="*/ 358305 w 54"/>
              <a:gd name="T67" fmla="*/ 673116 h 95"/>
              <a:gd name="T68" fmla="*/ 390878 w 54"/>
              <a:gd name="T69" fmla="*/ 657642 h 95"/>
              <a:gd name="T70" fmla="*/ 382735 w 54"/>
              <a:gd name="T71" fmla="*/ 642168 h 95"/>
              <a:gd name="T72" fmla="*/ 382735 w 54"/>
              <a:gd name="T73" fmla="*/ 626694 h 95"/>
              <a:gd name="T74" fmla="*/ 390878 w 54"/>
              <a:gd name="T75" fmla="*/ 618958 h 95"/>
              <a:gd name="T76" fmla="*/ 390878 w 54"/>
              <a:gd name="T77" fmla="*/ 611221 h 95"/>
              <a:gd name="T78" fmla="*/ 390878 w 54"/>
              <a:gd name="T79" fmla="*/ 564799 h 95"/>
              <a:gd name="T80" fmla="*/ 423451 w 54"/>
              <a:gd name="T81" fmla="*/ 526114 h 95"/>
              <a:gd name="T82" fmla="*/ 439738 w 54"/>
              <a:gd name="T83" fmla="*/ 495166 h 95"/>
              <a:gd name="T84" fmla="*/ 423451 w 54"/>
              <a:gd name="T85" fmla="*/ 441007 h 95"/>
              <a:gd name="T86" fmla="*/ 423451 w 54"/>
              <a:gd name="T87" fmla="*/ 417796 h 95"/>
              <a:gd name="T88" fmla="*/ 399022 w 54"/>
              <a:gd name="T89" fmla="*/ 100581 h 95"/>
              <a:gd name="T90" fmla="*/ 390878 w 54"/>
              <a:gd name="T91" fmla="*/ 85107 h 95"/>
              <a:gd name="T92" fmla="*/ 374592 w 54"/>
              <a:gd name="T93" fmla="*/ 46422 h 95"/>
              <a:gd name="T94" fmla="*/ 358305 w 54"/>
              <a:gd name="T95" fmla="*/ 23211 h 95"/>
              <a:gd name="T96" fmla="*/ 358305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52260" name="Group 51"/>
          <p:cNvGrpSpPr>
            <a:grpSpLocks/>
          </p:cNvGrpSpPr>
          <p:nvPr/>
        </p:nvGrpSpPr>
        <p:grpSpPr bwMode="auto">
          <a:xfrm>
            <a:off x="5824538" y="2197100"/>
            <a:ext cx="830262" cy="742950"/>
            <a:chOff x="3562" y="1636"/>
            <a:chExt cx="497" cy="468"/>
          </a:xfrm>
        </p:grpSpPr>
        <p:sp>
          <p:nvSpPr>
            <p:cNvPr id="52294" name="Freeform 52"/>
            <p:cNvSpPr>
              <a:spLocks/>
            </p:cNvSpPr>
            <p:nvPr/>
          </p:nvSpPr>
          <p:spPr bwMode="auto">
            <a:xfrm>
              <a:off x="3806" y="1758"/>
              <a:ext cx="253" cy="346"/>
            </a:xfrm>
            <a:custGeom>
              <a:avLst/>
              <a:gdLst>
                <a:gd name="T0" fmla="*/ 127 w 52"/>
                <a:gd name="T1" fmla="*/ 331 h 71"/>
                <a:gd name="T2" fmla="*/ 209 w 52"/>
                <a:gd name="T3" fmla="*/ 327 h 71"/>
                <a:gd name="T4" fmla="*/ 219 w 52"/>
                <a:gd name="T5" fmla="*/ 302 h 71"/>
                <a:gd name="T6" fmla="*/ 219 w 52"/>
                <a:gd name="T7" fmla="*/ 283 h 71"/>
                <a:gd name="T8" fmla="*/ 234 w 52"/>
                <a:gd name="T9" fmla="*/ 268 h 71"/>
                <a:gd name="T10" fmla="*/ 238 w 52"/>
                <a:gd name="T11" fmla="*/ 253 h 71"/>
                <a:gd name="T12" fmla="*/ 243 w 52"/>
                <a:gd name="T13" fmla="*/ 244 h 71"/>
                <a:gd name="T14" fmla="*/ 248 w 52"/>
                <a:gd name="T15" fmla="*/ 249 h 71"/>
                <a:gd name="T16" fmla="*/ 253 w 52"/>
                <a:gd name="T17" fmla="*/ 244 h 71"/>
                <a:gd name="T18" fmla="*/ 253 w 52"/>
                <a:gd name="T19" fmla="*/ 224 h 71"/>
                <a:gd name="T20" fmla="*/ 248 w 52"/>
                <a:gd name="T21" fmla="*/ 205 h 71"/>
                <a:gd name="T22" fmla="*/ 229 w 52"/>
                <a:gd name="T23" fmla="*/ 136 h 71"/>
                <a:gd name="T24" fmla="*/ 204 w 52"/>
                <a:gd name="T25" fmla="*/ 136 h 71"/>
                <a:gd name="T26" fmla="*/ 175 w 52"/>
                <a:gd name="T27" fmla="*/ 175 h 71"/>
                <a:gd name="T28" fmla="*/ 170 w 52"/>
                <a:gd name="T29" fmla="*/ 171 h 71"/>
                <a:gd name="T30" fmla="*/ 161 w 52"/>
                <a:gd name="T31" fmla="*/ 166 h 71"/>
                <a:gd name="T32" fmla="*/ 161 w 52"/>
                <a:gd name="T33" fmla="*/ 146 h 71"/>
                <a:gd name="T34" fmla="*/ 175 w 52"/>
                <a:gd name="T35" fmla="*/ 136 h 71"/>
                <a:gd name="T36" fmla="*/ 175 w 52"/>
                <a:gd name="T37" fmla="*/ 127 h 71"/>
                <a:gd name="T38" fmla="*/ 185 w 52"/>
                <a:gd name="T39" fmla="*/ 117 h 71"/>
                <a:gd name="T40" fmla="*/ 185 w 52"/>
                <a:gd name="T41" fmla="*/ 83 h 71"/>
                <a:gd name="T42" fmla="*/ 180 w 52"/>
                <a:gd name="T43" fmla="*/ 68 h 71"/>
                <a:gd name="T44" fmla="*/ 170 w 52"/>
                <a:gd name="T45" fmla="*/ 58 h 71"/>
                <a:gd name="T46" fmla="*/ 180 w 52"/>
                <a:gd name="T47" fmla="*/ 49 h 71"/>
                <a:gd name="T48" fmla="*/ 175 w 52"/>
                <a:gd name="T49" fmla="*/ 34 h 71"/>
                <a:gd name="T50" fmla="*/ 146 w 52"/>
                <a:gd name="T51" fmla="*/ 19 h 71"/>
                <a:gd name="T52" fmla="*/ 127 w 52"/>
                <a:gd name="T53" fmla="*/ 10 h 71"/>
                <a:gd name="T54" fmla="*/ 102 w 52"/>
                <a:gd name="T55" fmla="*/ 5 h 71"/>
                <a:gd name="T56" fmla="*/ 88 w 52"/>
                <a:gd name="T57" fmla="*/ 5 h 71"/>
                <a:gd name="T58" fmla="*/ 73 w 52"/>
                <a:gd name="T59" fmla="*/ 15 h 71"/>
                <a:gd name="T60" fmla="*/ 73 w 52"/>
                <a:gd name="T61" fmla="*/ 29 h 71"/>
                <a:gd name="T62" fmla="*/ 78 w 52"/>
                <a:gd name="T63" fmla="*/ 34 h 71"/>
                <a:gd name="T64" fmla="*/ 73 w 52"/>
                <a:gd name="T65" fmla="*/ 39 h 71"/>
                <a:gd name="T66" fmla="*/ 63 w 52"/>
                <a:gd name="T67" fmla="*/ 49 h 71"/>
                <a:gd name="T68" fmla="*/ 58 w 52"/>
                <a:gd name="T69" fmla="*/ 63 h 71"/>
                <a:gd name="T70" fmla="*/ 58 w 52"/>
                <a:gd name="T71" fmla="*/ 83 h 71"/>
                <a:gd name="T72" fmla="*/ 49 w 52"/>
                <a:gd name="T73" fmla="*/ 78 h 71"/>
                <a:gd name="T74" fmla="*/ 49 w 52"/>
                <a:gd name="T75" fmla="*/ 63 h 71"/>
                <a:gd name="T76" fmla="*/ 49 w 52"/>
                <a:gd name="T77" fmla="*/ 54 h 71"/>
                <a:gd name="T78" fmla="*/ 39 w 52"/>
                <a:gd name="T79" fmla="*/ 63 h 71"/>
                <a:gd name="T80" fmla="*/ 39 w 52"/>
                <a:gd name="T81" fmla="*/ 78 h 71"/>
                <a:gd name="T82" fmla="*/ 24 w 52"/>
                <a:gd name="T83" fmla="*/ 83 h 71"/>
                <a:gd name="T84" fmla="*/ 19 w 52"/>
                <a:gd name="T85" fmla="*/ 93 h 71"/>
                <a:gd name="T86" fmla="*/ 15 w 52"/>
                <a:gd name="T87" fmla="*/ 112 h 71"/>
                <a:gd name="T88" fmla="*/ 10 w 52"/>
                <a:gd name="T89" fmla="*/ 136 h 71"/>
                <a:gd name="T90" fmla="*/ 5 w 52"/>
                <a:gd name="T91" fmla="*/ 156 h 71"/>
                <a:gd name="T92" fmla="*/ 10 w 52"/>
                <a:gd name="T93" fmla="*/ 180 h 71"/>
                <a:gd name="T94" fmla="*/ 10 w 52"/>
                <a:gd name="T95" fmla="*/ 200 h 71"/>
                <a:gd name="T96" fmla="*/ 29 w 52"/>
                <a:gd name="T97" fmla="*/ 244 h 71"/>
                <a:gd name="T98" fmla="*/ 34 w 52"/>
                <a:gd name="T99" fmla="*/ 268 h 71"/>
                <a:gd name="T100" fmla="*/ 34 w 52"/>
                <a:gd name="T101" fmla="*/ 273 h 71"/>
                <a:gd name="T102" fmla="*/ 29 w 52"/>
                <a:gd name="T103" fmla="*/ 302 h 71"/>
                <a:gd name="T104" fmla="*/ 10 w 52"/>
                <a:gd name="T105" fmla="*/ 336 h 71"/>
                <a:gd name="T106" fmla="*/ 0 w 52"/>
                <a:gd name="T107" fmla="*/ 34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2295" name="Freeform 53"/>
            <p:cNvSpPr>
              <a:spLocks/>
            </p:cNvSpPr>
            <p:nvPr/>
          </p:nvSpPr>
          <p:spPr bwMode="auto">
            <a:xfrm>
              <a:off x="3562" y="1636"/>
              <a:ext cx="405" cy="200"/>
            </a:xfrm>
            <a:custGeom>
              <a:avLst/>
              <a:gdLst>
                <a:gd name="T0" fmla="*/ 20 w 83"/>
                <a:gd name="T1" fmla="*/ 78 h 41"/>
                <a:gd name="T2" fmla="*/ 39 w 83"/>
                <a:gd name="T3" fmla="*/ 63 h 41"/>
                <a:gd name="T4" fmla="*/ 98 w 83"/>
                <a:gd name="T5" fmla="*/ 29 h 41"/>
                <a:gd name="T6" fmla="*/ 127 w 83"/>
                <a:gd name="T7" fmla="*/ 5 h 41"/>
                <a:gd name="T8" fmla="*/ 151 w 83"/>
                <a:gd name="T9" fmla="*/ 5 h 41"/>
                <a:gd name="T10" fmla="*/ 137 w 83"/>
                <a:gd name="T11" fmla="*/ 20 h 41"/>
                <a:gd name="T12" fmla="*/ 112 w 83"/>
                <a:gd name="T13" fmla="*/ 44 h 41"/>
                <a:gd name="T14" fmla="*/ 112 w 83"/>
                <a:gd name="T15" fmla="*/ 59 h 41"/>
                <a:gd name="T16" fmla="*/ 137 w 83"/>
                <a:gd name="T17" fmla="*/ 49 h 41"/>
                <a:gd name="T18" fmla="*/ 190 w 83"/>
                <a:gd name="T19" fmla="*/ 73 h 41"/>
                <a:gd name="T20" fmla="*/ 210 w 83"/>
                <a:gd name="T21" fmla="*/ 78 h 41"/>
                <a:gd name="T22" fmla="*/ 215 w 83"/>
                <a:gd name="T23" fmla="*/ 83 h 41"/>
                <a:gd name="T24" fmla="*/ 239 w 83"/>
                <a:gd name="T25" fmla="*/ 63 h 41"/>
                <a:gd name="T26" fmla="*/ 312 w 83"/>
                <a:gd name="T27" fmla="*/ 39 h 41"/>
                <a:gd name="T28" fmla="*/ 307 w 83"/>
                <a:gd name="T29" fmla="*/ 54 h 41"/>
                <a:gd name="T30" fmla="*/ 322 w 83"/>
                <a:gd name="T31" fmla="*/ 68 h 41"/>
                <a:gd name="T32" fmla="*/ 351 w 83"/>
                <a:gd name="T33" fmla="*/ 63 h 41"/>
                <a:gd name="T34" fmla="*/ 371 w 83"/>
                <a:gd name="T35" fmla="*/ 88 h 41"/>
                <a:gd name="T36" fmla="*/ 400 w 83"/>
                <a:gd name="T37" fmla="*/ 93 h 41"/>
                <a:gd name="T38" fmla="*/ 400 w 83"/>
                <a:gd name="T39" fmla="*/ 102 h 41"/>
                <a:gd name="T40" fmla="*/ 385 w 83"/>
                <a:gd name="T41" fmla="*/ 102 h 41"/>
                <a:gd name="T42" fmla="*/ 366 w 83"/>
                <a:gd name="T43" fmla="*/ 102 h 41"/>
                <a:gd name="T44" fmla="*/ 337 w 83"/>
                <a:gd name="T45" fmla="*/ 102 h 41"/>
                <a:gd name="T46" fmla="*/ 337 w 83"/>
                <a:gd name="T47" fmla="*/ 117 h 41"/>
                <a:gd name="T48" fmla="*/ 303 w 83"/>
                <a:gd name="T49" fmla="*/ 102 h 41"/>
                <a:gd name="T50" fmla="*/ 278 w 83"/>
                <a:gd name="T51" fmla="*/ 112 h 41"/>
                <a:gd name="T52" fmla="*/ 268 w 83"/>
                <a:gd name="T53" fmla="*/ 122 h 41"/>
                <a:gd name="T54" fmla="*/ 244 w 83"/>
                <a:gd name="T55" fmla="*/ 122 h 41"/>
                <a:gd name="T56" fmla="*/ 224 w 83"/>
                <a:gd name="T57" fmla="*/ 146 h 41"/>
                <a:gd name="T58" fmla="*/ 229 w 83"/>
                <a:gd name="T59" fmla="*/ 137 h 41"/>
                <a:gd name="T60" fmla="*/ 215 w 83"/>
                <a:gd name="T61" fmla="*/ 137 h 41"/>
                <a:gd name="T62" fmla="*/ 205 w 83"/>
                <a:gd name="T63" fmla="*/ 132 h 41"/>
                <a:gd name="T64" fmla="*/ 195 w 83"/>
                <a:gd name="T65" fmla="*/ 156 h 41"/>
                <a:gd name="T66" fmla="*/ 176 w 83"/>
                <a:gd name="T67" fmla="*/ 185 h 41"/>
                <a:gd name="T68" fmla="*/ 166 w 83"/>
                <a:gd name="T69" fmla="*/ 190 h 41"/>
                <a:gd name="T70" fmla="*/ 171 w 83"/>
                <a:gd name="T71" fmla="*/ 176 h 41"/>
                <a:gd name="T72" fmla="*/ 156 w 83"/>
                <a:gd name="T73" fmla="*/ 176 h 41"/>
                <a:gd name="T74" fmla="*/ 146 w 83"/>
                <a:gd name="T75" fmla="*/ 141 h 41"/>
                <a:gd name="T76" fmla="*/ 142 w 83"/>
                <a:gd name="T77" fmla="*/ 137 h 41"/>
                <a:gd name="T78" fmla="*/ 112 w 83"/>
                <a:gd name="T79" fmla="*/ 127 h 41"/>
                <a:gd name="T80" fmla="*/ 107 w 83"/>
                <a:gd name="T81" fmla="*/ 127 h 41"/>
                <a:gd name="T82" fmla="*/ 78 w 83"/>
                <a:gd name="T83" fmla="*/ 117 h 41"/>
                <a:gd name="T84" fmla="*/ 20 w 83"/>
                <a:gd name="T85" fmla="*/ 93 h 41"/>
                <a:gd name="T86" fmla="*/ 0 w 83"/>
                <a:gd name="T87" fmla="*/ 83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FFC66D"/>
            </a:solidFill>
            <a:ln w="12700" cmpd="sng">
              <a:solidFill>
                <a:schemeClr val="tx1"/>
              </a:solidFill>
              <a:prstDash val="solid"/>
              <a:round/>
              <a:headEnd/>
              <a:tailEnd/>
            </a:ln>
          </p:spPr>
          <p:txBody>
            <a:bodyPr/>
            <a:lstStyle/>
            <a:p>
              <a:endParaRPr lang="en-US"/>
            </a:p>
          </p:txBody>
        </p:sp>
      </p:grpSp>
      <p:sp>
        <p:nvSpPr>
          <p:cNvPr id="52261" name="Freeform 54"/>
          <p:cNvSpPr>
            <a:spLocks/>
          </p:cNvSpPr>
          <p:nvPr/>
        </p:nvSpPr>
        <p:spPr bwMode="auto">
          <a:xfrm>
            <a:off x="6159500" y="2917825"/>
            <a:ext cx="327025" cy="557213"/>
          </a:xfrm>
          <a:custGeom>
            <a:avLst/>
            <a:gdLst>
              <a:gd name="T0" fmla="*/ 8176 w 40"/>
              <a:gd name="T1" fmla="*/ 38695 h 72"/>
              <a:gd name="T2" fmla="*/ 32703 w 40"/>
              <a:gd name="T3" fmla="*/ 348258 h 72"/>
              <a:gd name="T4" fmla="*/ 32703 w 40"/>
              <a:gd name="T5" fmla="*/ 355997 h 72"/>
              <a:gd name="T6" fmla="*/ 32703 w 40"/>
              <a:gd name="T7" fmla="*/ 363736 h 72"/>
              <a:gd name="T8" fmla="*/ 32703 w 40"/>
              <a:gd name="T9" fmla="*/ 379214 h 72"/>
              <a:gd name="T10" fmla="*/ 40878 w 40"/>
              <a:gd name="T11" fmla="*/ 402432 h 72"/>
              <a:gd name="T12" fmla="*/ 49054 w 40"/>
              <a:gd name="T13" fmla="*/ 433388 h 72"/>
              <a:gd name="T14" fmla="*/ 32703 w 40"/>
              <a:gd name="T15" fmla="*/ 456605 h 72"/>
              <a:gd name="T16" fmla="*/ 32703 w 40"/>
              <a:gd name="T17" fmla="*/ 464344 h 72"/>
              <a:gd name="T18" fmla="*/ 16351 w 40"/>
              <a:gd name="T19" fmla="*/ 487561 h 72"/>
              <a:gd name="T20" fmla="*/ 0 w 40"/>
              <a:gd name="T21" fmla="*/ 503040 h 72"/>
              <a:gd name="T22" fmla="*/ 0 w 40"/>
              <a:gd name="T23" fmla="*/ 526257 h 72"/>
              <a:gd name="T24" fmla="*/ 0 w 40"/>
              <a:gd name="T25" fmla="*/ 549474 h 72"/>
              <a:gd name="T26" fmla="*/ 0 w 40"/>
              <a:gd name="T27" fmla="*/ 549474 h 72"/>
              <a:gd name="T28" fmla="*/ 0 w 40"/>
              <a:gd name="T29" fmla="*/ 557213 h 72"/>
              <a:gd name="T30" fmla="*/ 0 w 40"/>
              <a:gd name="T31" fmla="*/ 557213 h 72"/>
              <a:gd name="T32" fmla="*/ 8176 w 40"/>
              <a:gd name="T33" fmla="*/ 557213 h 72"/>
              <a:gd name="T34" fmla="*/ 16351 w 40"/>
              <a:gd name="T35" fmla="*/ 557213 h 72"/>
              <a:gd name="T36" fmla="*/ 16351 w 40"/>
              <a:gd name="T37" fmla="*/ 549474 h 72"/>
              <a:gd name="T38" fmla="*/ 16351 w 40"/>
              <a:gd name="T39" fmla="*/ 541735 h 72"/>
              <a:gd name="T40" fmla="*/ 40878 w 40"/>
              <a:gd name="T41" fmla="*/ 541735 h 72"/>
              <a:gd name="T42" fmla="*/ 65405 w 40"/>
              <a:gd name="T43" fmla="*/ 533996 h 72"/>
              <a:gd name="T44" fmla="*/ 98107 w 40"/>
              <a:gd name="T45" fmla="*/ 549474 h 72"/>
              <a:gd name="T46" fmla="*/ 98107 w 40"/>
              <a:gd name="T47" fmla="*/ 549474 h 72"/>
              <a:gd name="T48" fmla="*/ 106283 w 40"/>
              <a:gd name="T49" fmla="*/ 549474 h 72"/>
              <a:gd name="T50" fmla="*/ 114459 w 40"/>
              <a:gd name="T51" fmla="*/ 526257 h 72"/>
              <a:gd name="T52" fmla="*/ 130810 w 40"/>
              <a:gd name="T53" fmla="*/ 526257 h 72"/>
              <a:gd name="T54" fmla="*/ 138986 w 40"/>
              <a:gd name="T55" fmla="*/ 533996 h 72"/>
              <a:gd name="T56" fmla="*/ 147161 w 40"/>
              <a:gd name="T57" fmla="*/ 541735 h 72"/>
              <a:gd name="T58" fmla="*/ 155337 w 40"/>
              <a:gd name="T59" fmla="*/ 533996 h 72"/>
              <a:gd name="T60" fmla="*/ 163513 w 40"/>
              <a:gd name="T61" fmla="*/ 503040 h 72"/>
              <a:gd name="T62" fmla="*/ 171688 w 40"/>
              <a:gd name="T63" fmla="*/ 495300 h 72"/>
              <a:gd name="T64" fmla="*/ 179864 w 40"/>
              <a:gd name="T65" fmla="*/ 495300 h 72"/>
              <a:gd name="T66" fmla="*/ 196215 w 40"/>
              <a:gd name="T67" fmla="*/ 510779 h 72"/>
              <a:gd name="T68" fmla="*/ 220742 w 40"/>
              <a:gd name="T69" fmla="*/ 510779 h 72"/>
              <a:gd name="T70" fmla="*/ 228917 w 40"/>
              <a:gd name="T71" fmla="*/ 487561 h 72"/>
              <a:gd name="T72" fmla="*/ 269796 w 40"/>
              <a:gd name="T73" fmla="*/ 433388 h 72"/>
              <a:gd name="T74" fmla="*/ 269796 w 40"/>
              <a:gd name="T75" fmla="*/ 410171 h 72"/>
              <a:gd name="T76" fmla="*/ 277971 w 40"/>
              <a:gd name="T77" fmla="*/ 410171 h 72"/>
              <a:gd name="T78" fmla="*/ 302498 w 40"/>
              <a:gd name="T79" fmla="*/ 410171 h 72"/>
              <a:gd name="T80" fmla="*/ 310674 w 40"/>
              <a:gd name="T81" fmla="*/ 402432 h 72"/>
              <a:gd name="T82" fmla="*/ 327025 w 40"/>
              <a:gd name="T83" fmla="*/ 394692 h 72"/>
              <a:gd name="T84" fmla="*/ 327025 w 40"/>
              <a:gd name="T85" fmla="*/ 386953 h 72"/>
              <a:gd name="T86" fmla="*/ 327025 w 40"/>
              <a:gd name="T87" fmla="*/ 363736 h 72"/>
              <a:gd name="T88" fmla="*/ 327025 w 40"/>
              <a:gd name="T89" fmla="*/ 363736 h 72"/>
              <a:gd name="T90" fmla="*/ 327025 w 40"/>
              <a:gd name="T91" fmla="*/ 348258 h 72"/>
              <a:gd name="T92" fmla="*/ 286147 w 40"/>
              <a:gd name="T93" fmla="*/ 7739 h 72"/>
              <a:gd name="T94" fmla="*/ 286147 w 40"/>
              <a:gd name="T95" fmla="*/ 0 h 72"/>
              <a:gd name="T96" fmla="*/ 73581 w 40"/>
              <a:gd name="T97" fmla="*/ 23217 h 72"/>
              <a:gd name="T98" fmla="*/ 65405 w 40"/>
              <a:gd name="T99" fmla="*/ 30956 h 72"/>
              <a:gd name="T100" fmla="*/ 49054 w 40"/>
              <a:gd name="T101" fmla="*/ 38695 h 72"/>
              <a:gd name="T102" fmla="*/ 40878 w 40"/>
              <a:gd name="T103" fmla="*/ 46434 h 72"/>
              <a:gd name="T104" fmla="*/ 24527 w 40"/>
              <a:gd name="T105" fmla="*/ 46434 h 72"/>
              <a:gd name="T106" fmla="*/ 8176 w 40"/>
              <a:gd name="T107" fmla="*/ 38695 h 72"/>
              <a:gd name="T108" fmla="*/ 8176 w 40"/>
              <a:gd name="T109" fmla="*/ 38695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2262" name="Freeform 55"/>
          <p:cNvSpPr>
            <a:spLocks/>
          </p:cNvSpPr>
          <p:nvPr/>
        </p:nvSpPr>
        <p:spPr bwMode="auto">
          <a:xfrm>
            <a:off x="5818188" y="3846513"/>
            <a:ext cx="381000" cy="642937"/>
          </a:xfrm>
          <a:custGeom>
            <a:avLst/>
            <a:gdLst>
              <a:gd name="T0" fmla="*/ 356681 w 47"/>
              <a:gd name="T1" fmla="*/ 0 h 83"/>
              <a:gd name="T2" fmla="*/ 121596 w 47"/>
              <a:gd name="T3" fmla="*/ 15492 h 83"/>
              <a:gd name="T4" fmla="*/ 121596 w 47"/>
              <a:gd name="T5" fmla="*/ 23239 h 83"/>
              <a:gd name="T6" fmla="*/ 97277 w 47"/>
              <a:gd name="T7" fmla="*/ 38731 h 83"/>
              <a:gd name="T8" fmla="*/ 97277 w 47"/>
              <a:gd name="T9" fmla="*/ 61970 h 83"/>
              <a:gd name="T10" fmla="*/ 97277 w 47"/>
              <a:gd name="T11" fmla="*/ 85209 h 83"/>
              <a:gd name="T12" fmla="*/ 89170 w 47"/>
              <a:gd name="T13" fmla="*/ 92955 h 83"/>
              <a:gd name="T14" fmla="*/ 72957 w 47"/>
              <a:gd name="T15" fmla="*/ 108447 h 83"/>
              <a:gd name="T16" fmla="*/ 56745 w 47"/>
              <a:gd name="T17" fmla="*/ 123940 h 83"/>
              <a:gd name="T18" fmla="*/ 48638 w 47"/>
              <a:gd name="T19" fmla="*/ 131686 h 83"/>
              <a:gd name="T20" fmla="*/ 48638 w 47"/>
              <a:gd name="T21" fmla="*/ 147178 h 83"/>
              <a:gd name="T22" fmla="*/ 40532 w 47"/>
              <a:gd name="T23" fmla="*/ 162671 h 83"/>
              <a:gd name="T24" fmla="*/ 40532 w 47"/>
              <a:gd name="T25" fmla="*/ 170417 h 83"/>
              <a:gd name="T26" fmla="*/ 32426 w 47"/>
              <a:gd name="T27" fmla="*/ 193656 h 83"/>
              <a:gd name="T28" fmla="*/ 24319 w 47"/>
              <a:gd name="T29" fmla="*/ 209148 h 83"/>
              <a:gd name="T30" fmla="*/ 32426 w 47"/>
              <a:gd name="T31" fmla="*/ 232387 h 83"/>
              <a:gd name="T32" fmla="*/ 40532 w 47"/>
              <a:gd name="T33" fmla="*/ 240133 h 83"/>
              <a:gd name="T34" fmla="*/ 40532 w 47"/>
              <a:gd name="T35" fmla="*/ 255626 h 83"/>
              <a:gd name="T36" fmla="*/ 40532 w 47"/>
              <a:gd name="T37" fmla="*/ 255626 h 83"/>
              <a:gd name="T38" fmla="*/ 40532 w 47"/>
              <a:gd name="T39" fmla="*/ 263372 h 83"/>
              <a:gd name="T40" fmla="*/ 40532 w 47"/>
              <a:gd name="T41" fmla="*/ 263372 h 83"/>
              <a:gd name="T42" fmla="*/ 32426 w 47"/>
              <a:gd name="T43" fmla="*/ 278864 h 83"/>
              <a:gd name="T44" fmla="*/ 40532 w 47"/>
              <a:gd name="T45" fmla="*/ 286610 h 83"/>
              <a:gd name="T46" fmla="*/ 32426 w 47"/>
              <a:gd name="T47" fmla="*/ 294357 h 83"/>
              <a:gd name="T48" fmla="*/ 48638 w 47"/>
              <a:gd name="T49" fmla="*/ 325342 h 83"/>
              <a:gd name="T50" fmla="*/ 48638 w 47"/>
              <a:gd name="T51" fmla="*/ 348580 h 83"/>
              <a:gd name="T52" fmla="*/ 56745 w 47"/>
              <a:gd name="T53" fmla="*/ 364073 h 83"/>
              <a:gd name="T54" fmla="*/ 64851 w 47"/>
              <a:gd name="T55" fmla="*/ 371819 h 83"/>
              <a:gd name="T56" fmla="*/ 64851 w 47"/>
              <a:gd name="T57" fmla="*/ 379565 h 83"/>
              <a:gd name="T58" fmla="*/ 48638 w 47"/>
              <a:gd name="T59" fmla="*/ 387311 h 83"/>
              <a:gd name="T60" fmla="*/ 48638 w 47"/>
              <a:gd name="T61" fmla="*/ 395058 h 83"/>
              <a:gd name="T62" fmla="*/ 40532 w 47"/>
              <a:gd name="T63" fmla="*/ 418296 h 83"/>
              <a:gd name="T64" fmla="*/ 24319 w 47"/>
              <a:gd name="T65" fmla="*/ 457027 h 83"/>
              <a:gd name="T66" fmla="*/ 0 w 47"/>
              <a:gd name="T67" fmla="*/ 511251 h 83"/>
              <a:gd name="T68" fmla="*/ 0 w 47"/>
              <a:gd name="T69" fmla="*/ 549982 h 83"/>
              <a:gd name="T70" fmla="*/ 218872 w 47"/>
              <a:gd name="T71" fmla="*/ 542236 h 83"/>
              <a:gd name="T72" fmla="*/ 218872 w 47"/>
              <a:gd name="T73" fmla="*/ 549982 h 83"/>
              <a:gd name="T74" fmla="*/ 210766 w 47"/>
              <a:gd name="T75" fmla="*/ 565475 h 83"/>
              <a:gd name="T76" fmla="*/ 218872 w 47"/>
              <a:gd name="T77" fmla="*/ 596460 h 83"/>
              <a:gd name="T78" fmla="*/ 235085 w 47"/>
              <a:gd name="T79" fmla="*/ 619698 h 83"/>
              <a:gd name="T80" fmla="*/ 243191 w 47"/>
              <a:gd name="T81" fmla="*/ 642937 h 83"/>
              <a:gd name="T82" fmla="*/ 259404 w 47"/>
              <a:gd name="T83" fmla="*/ 642937 h 83"/>
              <a:gd name="T84" fmla="*/ 283723 w 47"/>
              <a:gd name="T85" fmla="*/ 627445 h 83"/>
              <a:gd name="T86" fmla="*/ 332362 w 47"/>
              <a:gd name="T87" fmla="*/ 611952 h 83"/>
              <a:gd name="T88" fmla="*/ 348574 w 47"/>
              <a:gd name="T89" fmla="*/ 611952 h 83"/>
              <a:gd name="T90" fmla="*/ 364787 w 47"/>
              <a:gd name="T91" fmla="*/ 604206 h 83"/>
              <a:gd name="T92" fmla="*/ 372894 w 47"/>
              <a:gd name="T93" fmla="*/ 611952 h 83"/>
              <a:gd name="T94" fmla="*/ 381000 w 47"/>
              <a:gd name="T95" fmla="*/ 619698 h 83"/>
              <a:gd name="T96" fmla="*/ 381000 w 47"/>
              <a:gd name="T97" fmla="*/ 611952 h 83"/>
              <a:gd name="T98" fmla="*/ 356681 w 47"/>
              <a:gd name="T99" fmla="*/ 418296 h 83"/>
              <a:gd name="T100" fmla="*/ 356681 w 47"/>
              <a:gd name="T101" fmla="*/ 402804 h 83"/>
              <a:gd name="T102" fmla="*/ 364787 w 47"/>
              <a:gd name="T103" fmla="*/ 15492 h 83"/>
              <a:gd name="T104" fmla="*/ 356681 w 47"/>
              <a:gd name="T105" fmla="*/ 0 h 83"/>
              <a:gd name="T106" fmla="*/ 356681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2263" name="Freeform 56"/>
          <p:cNvSpPr>
            <a:spLocks/>
          </p:cNvSpPr>
          <p:nvPr/>
        </p:nvSpPr>
        <p:spPr bwMode="auto">
          <a:xfrm>
            <a:off x="6877050" y="2732088"/>
            <a:ext cx="641350" cy="395287"/>
          </a:xfrm>
          <a:custGeom>
            <a:avLst/>
            <a:gdLst>
              <a:gd name="T0" fmla="*/ 154249 w 79"/>
              <a:gd name="T1" fmla="*/ 379786 h 51"/>
              <a:gd name="T2" fmla="*/ 446509 w 79"/>
              <a:gd name="T3" fmla="*/ 325530 h 51"/>
              <a:gd name="T4" fmla="*/ 535811 w 79"/>
              <a:gd name="T5" fmla="*/ 310029 h 51"/>
              <a:gd name="T6" fmla="*/ 543930 w 79"/>
              <a:gd name="T7" fmla="*/ 310029 h 51"/>
              <a:gd name="T8" fmla="*/ 543930 w 79"/>
              <a:gd name="T9" fmla="*/ 302278 h 51"/>
              <a:gd name="T10" fmla="*/ 543930 w 79"/>
              <a:gd name="T11" fmla="*/ 294528 h 51"/>
              <a:gd name="T12" fmla="*/ 552048 w 79"/>
              <a:gd name="T13" fmla="*/ 286777 h 51"/>
              <a:gd name="T14" fmla="*/ 568285 w 79"/>
              <a:gd name="T15" fmla="*/ 286777 h 51"/>
              <a:gd name="T16" fmla="*/ 576403 w 79"/>
              <a:gd name="T17" fmla="*/ 286777 h 51"/>
              <a:gd name="T18" fmla="*/ 600758 w 79"/>
              <a:gd name="T19" fmla="*/ 271275 h 51"/>
              <a:gd name="T20" fmla="*/ 600758 w 79"/>
              <a:gd name="T21" fmla="*/ 255774 h 51"/>
              <a:gd name="T22" fmla="*/ 625113 w 79"/>
              <a:gd name="T23" fmla="*/ 240272 h 51"/>
              <a:gd name="T24" fmla="*/ 641350 w 79"/>
              <a:gd name="T25" fmla="*/ 232522 h 51"/>
              <a:gd name="T26" fmla="*/ 641350 w 79"/>
              <a:gd name="T27" fmla="*/ 224771 h 51"/>
              <a:gd name="T28" fmla="*/ 625113 w 79"/>
              <a:gd name="T29" fmla="*/ 217020 h 51"/>
              <a:gd name="T30" fmla="*/ 616995 w 79"/>
              <a:gd name="T31" fmla="*/ 209270 h 51"/>
              <a:gd name="T32" fmla="*/ 608877 w 79"/>
              <a:gd name="T33" fmla="*/ 209270 h 51"/>
              <a:gd name="T34" fmla="*/ 608877 w 79"/>
              <a:gd name="T35" fmla="*/ 201519 h 51"/>
              <a:gd name="T36" fmla="*/ 592640 w 79"/>
              <a:gd name="T37" fmla="*/ 201519 h 51"/>
              <a:gd name="T38" fmla="*/ 592640 w 79"/>
              <a:gd name="T39" fmla="*/ 186017 h 51"/>
              <a:gd name="T40" fmla="*/ 576403 w 79"/>
              <a:gd name="T41" fmla="*/ 186017 h 51"/>
              <a:gd name="T42" fmla="*/ 576403 w 79"/>
              <a:gd name="T43" fmla="*/ 178267 h 51"/>
              <a:gd name="T44" fmla="*/ 576403 w 79"/>
              <a:gd name="T45" fmla="*/ 155015 h 51"/>
              <a:gd name="T46" fmla="*/ 584522 w 79"/>
              <a:gd name="T47" fmla="*/ 155015 h 51"/>
              <a:gd name="T48" fmla="*/ 576403 w 79"/>
              <a:gd name="T49" fmla="*/ 139513 h 51"/>
              <a:gd name="T50" fmla="*/ 568285 w 79"/>
              <a:gd name="T51" fmla="*/ 131762 h 51"/>
              <a:gd name="T52" fmla="*/ 568285 w 79"/>
              <a:gd name="T53" fmla="*/ 131762 h 51"/>
              <a:gd name="T54" fmla="*/ 576403 w 79"/>
              <a:gd name="T55" fmla="*/ 124012 h 51"/>
              <a:gd name="T56" fmla="*/ 584522 w 79"/>
              <a:gd name="T57" fmla="*/ 116261 h 51"/>
              <a:gd name="T58" fmla="*/ 592640 w 79"/>
              <a:gd name="T59" fmla="*/ 93009 h 51"/>
              <a:gd name="T60" fmla="*/ 592640 w 79"/>
              <a:gd name="T61" fmla="*/ 85258 h 51"/>
              <a:gd name="T62" fmla="*/ 600758 w 79"/>
              <a:gd name="T63" fmla="*/ 77507 h 51"/>
              <a:gd name="T64" fmla="*/ 600758 w 79"/>
              <a:gd name="T65" fmla="*/ 69757 h 51"/>
              <a:gd name="T66" fmla="*/ 592640 w 79"/>
              <a:gd name="T67" fmla="*/ 69757 h 51"/>
              <a:gd name="T68" fmla="*/ 568285 w 79"/>
              <a:gd name="T69" fmla="*/ 62006 h 51"/>
              <a:gd name="T70" fmla="*/ 568285 w 79"/>
              <a:gd name="T71" fmla="*/ 62006 h 51"/>
              <a:gd name="T72" fmla="*/ 560166 w 79"/>
              <a:gd name="T73" fmla="*/ 54255 h 51"/>
              <a:gd name="T74" fmla="*/ 560166 w 79"/>
              <a:gd name="T75" fmla="*/ 46504 h 51"/>
              <a:gd name="T76" fmla="*/ 543930 w 79"/>
              <a:gd name="T77" fmla="*/ 23252 h 51"/>
              <a:gd name="T78" fmla="*/ 535811 w 79"/>
              <a:gd name="T79" fmla="*/ 23252 h 51"/>
              <a:gd name="T80" fmla="*/ 535811 w 79"/>
              <a:gd name="T81" fmla="*/ 15501 h 51"/>
              <a:gd name="T82" fmla="*/ 527693 w 79"/>
              <a:gd name="T83" fmla="*/ 15501 h 51"/>
              <a:gd name="T84" fmla="*/ 527693 w 79"/>
              <a:gd name="T85" fmla="*/ 15501 h 51"/>
              <a:gd name="T86" fmla="*/ 527693 w 79"/>
              <a:gd name="T87" fmla="*/ 7751 h 51"/>
              <a:gd name="T88" fmla="*/ 519575 w 79"/>
              <a:gd name="T89" fmla="*/ 0 h 51"/>
              <a:gd name="T90" fmla="*/ 73065 w 79"/>
              <a:gd name="T91" fmla="*/ 85258 h 51"/>
              <a:gd name="T92" fmla="*/ 64947 w 79"/>
              <a:gd name="T93" fmla="*/ 54255 h 51"/>
              <a:gd name="T94" fmla="*/ 40592 w 79"/>
              <a:gd name="T95" fmla="*/ 77507 h 51"/>
              <a:gd name="T96" fmla="*/ 40592 w 79"/>
              <a:gd name="T97" fmla="*/ 77507 h 51"/>
              <a:gd name="T98" fmla="*/ 32473 w 79"/>
              <a:gd name="T99" fmla="*/ 69757 h 51"/>
              <a:gd name="T100" fmla="*/ 32473 w 79"/>
              <a:gd name="T101" fmla="*/ 69757 h 51"/>
              <a:gd name="T102" fmla="*/ 24355 w 79"/>
              <a:gd name="T103" fmla="*/ 85258 h 51"/>
              <a:gd name="T104" fmla="*/ 8118 w 79"/>
              <a:gd name="T105" fmla="*/ 100759 h 51"/>
              <a:gd name="T106" fmla="*/ 0 w 79"/>
              <a:gd name="T107" fmla="*/ 108510 h 51"/>
              <a:gd name="T108" fmla="*/ 32473 w 79"/>
              <a:gd name="T109" fmla="*/ 279026 h 51"/>
              <a:gd name="T110" fmla="*/ 48710 w 79"/>
              <a:gd name="T111" fmla="*/ 395287 h 51"/>
              <a:gd name="T112" fmla="*/ 154249 w 79"/>
              <a:gd name="T113" fmla="*/ 379786 h 51"/>
              <a:gd name="T114" fmla="*/ 154249 w 79"/>
              <a:gd name="T115" fmla="*/ 379786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2264" name="Freeform 57"/>
          <p:cNvSpPr>
            <a:spLocks/>
          </p:cNvSpPr>
          <p:nvPr/>
        </p:nvSpPr>
        <p:spPr bwMode="auto">
          <a:xfrm>
            <a:off x="6664325" y="3127375"/>
            <a:ext cx="830263" cy="455613"/>
          </a:xfrm>
          <a:custGeom>
            <a:avLst/>
            <a:gdLst>
              <a:gd name="T0" fmla="*/ 252335 w 102"/>
              <a:gd name="T1" fmla="*/ 424724 h 59"/>
              <a:gd name="T2" fmla="*/ 211636 w 102"/>
              <a:gd name="T3" fmla="*/ 432446 h 59"/>
              <a:gd name="T4" fmla="*/ 179077 w 102"/>
              <a:gd name="T5" fmla="*/ 432446 h 59"/>
              <a:gd name="T6" fmla="*/ 40699 w 102"/>
              <a:gd name="T7" fmla="*/ 432446 h 59"/>
              <a:gd name="T8" fmla="*/ 73259 w 102"/>
              <a:gd name="T9" fmla="*/ 401557 h 59"/>
              <a:gd name="T10" fmla="*/ 81398 w 102"/>
              <a:gd name="T11" fmla="*/ 378390 h 59"/>
              <a:gd name="T12" fmla="*/ 154657 w 102"/>
              <a:gd name="T13" fmla="*/ 308890 h 59"/>
              <a:gd name="T14" fmla="*/ 170937 w 102"/>
              <a:gd name="T15" fmla="*/ 339779 h 59"/>
              <a:gd name="T16" fmla="*/ 219776 w 102"/>
              <a:gd name="T17" fmla="*/ 339779 h 59"/>
              <a:gd name="T18" fmla="*/ 236055 w 102"/>
              <a:gd name="T19" fmla="*/ 332057 h 59"/>
              <a:gd name="T20" fmla="*/ 276755 w 102"/>
              <a:gd name="T21" fmla="*/ 324335 h 59"/>
              <a:gd name="T22" fmla="*/ 293034 w 102"/>
              <a:gd name="T23" fmla="*/ 316612 h 59"/>
              <a:gd name="T24" fmla="*/ 341873 w 102"/>
              <a:gd name="T25" fmla="*/ 278001 h 59"/>
              <a:gd name="T26" fmla="*/ 358153 w 102"/>
              <a:gd name="T27" fmla="*/ 216223 h 59"/>
              <a:gd name="T28" fmla="*/ 398852 w 102"/>
              <a:gd name="T29" fmla="*/ 139001 h 59"/>
              <a:gd name="T30" fmla="*/ 423272 w 102"/>
              <a:gd name="T31" fmla="*/ 146723 h 59"/>
              <a:gd name="T32" fmla="*/ 447691 w 102"/>
              <a:gd name="T33" fmla="*/ 92667 h 59"/>
              <a:gd name="T34" fmla="*/ 480251 w 102"/>
              <a:gd name="T35" fmla="*/ 77223 h 59"/>
              <a:gd name="T36" fmla="*/ 496530 w 102"/>
              <a:gd name="T37" fmla="*/ 38611 h 59"/>
              <a:gd name="T38" fmla="*/ 496530 w 102"/>
              <a:gd name="T39" fmla="*/ 7722 h 59"/>
              <a:gd name="T40" fmla="*/ 553509 w 102"/>
              <a:gd name="T41" fmla="*/ 30889 h 59"/>
              <a:gd name="T42" fmla="*/ 569789 w 102"/>
              <a:gd name="T43" fmla="*/ 7722 h 59"/>
              <a:gd name="T44" fmla="*/ 594209 w 102"/>
              <a:gd name="T45" fmla="*/ 15445 h 59"/>
              <a:gd name="T46" fmla="*/ 618628 w 102"/>
              <a:gd name="T47" fmla="*/ 30889 h 59"/>
              <a:gd name="T48" fmla="*/ 651188 w 102"/>
              <a:gd name="T49" fmla="*/ 61778 h 59"/>
              <a:gd name="T50" fmla="*/ 626768 w 102"/>
              <a:gd name="T51" fmla="*/ 108112 h 59"/>
              <a:gd name="T52" fmla="*/ 659327 w 102"/>
              <a:gd name="T53" fmla="*/ 115834 h 59"/>
              <a:gd name="T54" fmla="*/ 683747 w 102"/>
              <a:gd name="T55" fmla="*/ 131278 h 59"/>
              <a:gd name="T56" fmla="*/ 708166 w 102"/>
              <a:gd name="T57" fmla="*/ 139001 h 59"/>
              <a:gd name="T58" fmla="*/ 757005 w 102"/>
              <a:gd name="T59" fmla="*/ 154445 h 59"/>
              <a:gd name="T60" fmla="*/ 757005 w 102"/>
              <a:gd name="T61" fmla="*/ 177612 h 59"/>
              <a:gd name="T62" fmla="*/ 748866 w 102"/>
              <a:gd name="T63" fmla="*/ 200779 h 59"/>
              <a:gd name="T64" fmla="*/ 773285 w 102"/>
              <a:gd name="T65" fmla="*/ 223945 h 59"/>
              <a:gd name="T66" fmla="*/ 757005 w 102"/>
              <a:gd name="T67" fmla="*/ 231668 h 59"/>
              <a:gd name="T68" fmla="*/ 765145 w 102"/>
              <a:gd name="T69" fmla="*/ 239390 h 59"/>
              <a:gd name="T70" fmla="*/ 748866 w 102"/>
              <a:gd name="T71" fmla="*/ 247112 h 59"/>
              <a:gd name="T72" fmla="*/ 765145 w 102"/>
              <a:gd name="T73" fmla="*/ 254834 h 59"/>
              <a:gd name="T74" fmla="*/ 765145 w 102"/>
              <a:gd name="T75" fmla="*/ 278001 h 59"/>
              <a:gd name="T76" fmla="*/ 748866 w 102"/>
              <a:gd name="T77" fmla="*/ 278001 h 59"/>
              <a:gd name="T78" fmla="*/ 781425 w 102"/>
              <a:gd name="T79" fmla="*/ 285723 h 59"/>
              <a:gd name="T80" fmla="*/ 813984 w 102"/>
              <a:gd name="T81" fmla="*/ 278001 h 59"/>
              <a:gd name="T82" fmla="*/ 822124 w 102"/>
              <a:gd name="T83" fmla="*/ 324335 h 59"/>
              <a:gd name="T84" fmla="*/ 822124 w 102"/>
              <a:gd name="T85" fmla="*/ 33205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2265" name="Freeform 58"/>
          <p:cNvSpPr>
            <a:spLocks/>
          </p:cNvSpPr>
          <p:nvPr/>
        </p:nvSpPr>
        <p:spPr bwMode="auto">
          <a:xfrm>
            <a:off x="6719888" y="3730625"/>
            <a:ext cx="561975" cy="409575"/>
          </a:xfrm>
          <a:custGeom>
            <a:avLst/>
            <a:gdLst>
              <a:gd name="T0" fmla="*/ 333927 w 69"/>
              <a:gd name="T1" fmla="*/ 409575 h 53"/>
              <a:gd name="T2" fmla="*/ 309493 w 69"/>
              <a:gd name="T3" fmla="*/ 401847 h 53"/>
              <a:gd name="T4" fmla="*/ 301349 w 69"/>
              <a:gd name="T5" fmla="*/ 370936 h 53"/>
              <a:gd name="T6" fmla="*/ 268771 w 69"/>
              <a:gd name="T7" fmla="*/ 340025 h 53"/>
              <a:gd name="T8" fmla="*/ 252481 w 69"/>
              <a:gd name="T9" fmla="*/ 301385 h 53"/>
              <a:gd name="T10" fmla="*/ 236192 w 69"/>
              <a:gd name="T11" fmla="*/ 285930 h 53"/>
              <a:gd name="T12" fmla="*/ 203614 w 69"/>
              <a:gd name="T13" fmla="*/ 262746 h 53"/>
              <a:gd name="T14" fmla="*/ 187325 w 69"/>
              <a:gd name="T15" fmla="*/ 247291 h 53"/>
              <a:gd name="T16" fmla="*/ 179180 w 69"/>
              <a:gd name="T17" fmla="*/ 231835 h 53"/>
              <a:gd name="T18" fmla="*/ 122168 w 69"/>
              <a:gd name="T19" fmla="*/ 193196 h 53"/>
              <a:gd name="T20" fmla="*/ 105879 w 69"/>
              <a:gd name="T21" fmla="*/ 177740 h 53"/>
              <a:gd name="T22" fmla="*/ 81446 w 69"/>
              <a:gd name="T23" fmla="*/ 146829 h 53"/>
              <a:gd name="T24" fmla="*/ 65157 w 69"/>
              <a:gd name="T25" fmla="*/ 123645 h 53"/>
              <a:gd name="T26" fmla="*/ 8145 w 69"/>
              <a:gd name="T27" fmla="*/ 108190 h 53"/>
              <a:gd name="T28" fmla="*/ 8145 w 69"/>
              <a:gd name="T29" fmla="*/ 77278 h 53"/>
              <a:gd name="T30" fmla="*/ 24434 w 69"/>
              <a:gd name="T31" fmla="*/ 61823 h 53"/>
              <a:gd name="T32" fmla="*/ 24434 w 69"/>
              <a:gd name="T33" fmla="*/ 54095 h 53"/>
              <a:gd name="T34" fmla="*/ 65157 w 69"/>
              <a:gd name="T35" fmla="*/ 38639 h 53"/>
              <a:gd name="T36" fmla="*/ 97735 w 69"/>
              <a:gd name="T37" fmla="*/ 23183 h 53"/>
              <a:gd name="T38" fmla="*/ 105879 w 69"/>
              <a:gd name="T39" fmla="*/ 15456 h 53"/>
              <a:gd name="T40" fmla="*/ 252481 w 69"/>
              <a:gd name="T41" fmla="*/ 7728 h 53"/>
              <a:gd name="T42" fmla="*/ 252481 w 69"/>
              <a:gd name="T43" fmla="*/ 15456 h 53"/>
              <a:gd name="T44" fmla="*/ 285060 w 69"/>
              <a:gd name="T45" fmla="*/ 30911 h 53"/>
              <a:gd name="T46" fmla="*/ 415373 w 69"/>
              <a:gd name="T47" fmla="*/ 30911 h 53"/>
              <a:gd name="T48" fmla="*/ 553830 w 69"/>
              <a:gd name="T49" fmla="*/ 131373 h 53"/>
              <a:gd name="T50" fmla="*/ 537541 w 69"/>
              <a:gd name="T51" fmla="*/ 146829 h 53"/>
              <a:gd name="T52" fmla="*/ 513108 w 69"/>
              <a:gd name="T53" fmla="*/ 185468 h 53"/>
              <a:gd name="T54" fmla="*/ 504963 w 69"/>
              <a:gd name="T55" fmla="*/ 216379 h 53"/>
              <a:gd name="T56" fmla="*/ 504963 w 69"/>
              <a:gd name="T57" fmla="*/ 231835 h 53"/>
              <a:gd name="T58" fmla="*/ 488674 w 69"/>
              <a:gd name="T59" fmla="*/ 239563 h 53"/>
              <a:gd name="T60" fmla="*/ 480529 w 69"/>
              <a:gd name="T61" fmla="*/ 255018 h 53"/>
              <a:gd name="T62" fmla="*/ 464240 w 69"/>
              <a:gd name="T63" fmla="*/ 270474 h 53"/>
              <a:gd name="T64" fmla="*/ 431662 w 69"/>
              <a:gd name="T65" fmla="*/ 301385 h 53"/>
              <a:gd name="T66" fmla="*/ 407228 w 69"/>
              <a:gd name="T67" fmla="*/ 316841 h 53"/>
              <a:gd name="T68" fmla="*/ 399084 w 69"/>
              <a:gd name="T69" fmla="*/ 332297 h 53"/>
              <a:gd name="T70" fmla="*/ 374650 w 69"/>
              <a:gd name="T71" fmla="*/ 340025 h 53"/>
              <a:gd name="T72" fmla="*/ 374650 w 69"/>
              <a:gd name="T73" fmla="*/ 347752 h 53"/>
              <a:gd name="T74" fmla="*/ 366505 w 69"/>
              <a:gd name="T75" fmla="*/ 363208 h 53"/>
              <a:gd name="T76" fmla="*/ 350216 w 69"/>
              <a:gd name="T77" fmla="*/ 370936 h 53"/>
              <a:gd name="T78" fmla="*/ 350216 w 69"/>
              <a:gd name="T79" fmla="*/ 370936 h 53"/>
              <a:gd name="T80" fmla="*/ 350216 w 69"/>
              <a:gd name="T81" fmla="*/ 378664 h 53"/>
              <a:gd name="T82" fmla="*/ 358361 w 69"/>
              <a:gd name="T83" fmla="*/ 386392 h 53"/>
              <a:gd name="T84" fmla="*/ 342072 w 69"/>
              <a:gd name="T85" fmla="*/ 394119 h 53"/>
              <a:gd name="T86" fmla="*/ 333927 w 69"/>
              <a:gd name="T87" fmla="*/ 4018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2266" name="Freeform 59"/>
          <p:cNvSpPr>
            <a:spLocks/>
          </p:cNvSpPr>
          <p:nvPr/>
        </p:nvSpPr>
        <p:spPr bwMode="auto">
          <a:xfrm>
            <a:off x="6467475" y="3784600"/>
            <a:ext cx="596900" cy="596900"/>
          </a:xfrm>
          <a:custGeom>
            <a:avLst/>
            <a:gdLst>
              <a:gd name="T0" fmla="*/ 73590 w 73"/>
              <a:gd name="T1" fmla="*/ 317830 h 77"/>
              <a:gd name="T2" fmla="*/ 89944 w 73"/>
              <a:gd name="T3" fmla="*/ 341086 h 77"/>
              <a:gd name="T4" fmla="*/ 106297 w 73"/>
              <a:gd name="T5" fmla="*/ 356590 h 77"/>
              <a:gd name="T6" fmla="*/ 106297 w 73"/>
              <a:gd name="T7" fmla="*/ 379845 h 77"/>
              <a:gd name="T8" fmla="*/ 114474 w 73"/>
              <a:gd name="T9" fmla="*/ 387597 h 77"/>
              <a:gd name="T10" fmla="*/ 106297 w 73"/>
              <a:gd name="T11" fmla="*/ 426357 h 77"/>
              <a:gd name="T12" fmla="*/ 98121 w 73"/>
              <a:gd name="T13" fmla="*/ 465117 h 77"/>
              <a:gd name="T14" fmla="*/ 114474 w 73"/>
              <a:gd name="T15" fmla="*/ 527132 h 77"/>
              <a:gd name="T16" fmla="*/ 130827 w 73"/>
              <a:gd name="T17" fmla="*/ 550388 h 77"/>
              <a:gd name="T18" fmla="*/ 139004 w 73"/>
              <a:gd name="T19" fmla="*/ 573644 h 77"/>
              <a:gd name="T20" fmla="*/ 147181 w 73"/>
              <a:gd name="T21" fmla="*/ 589148 h 77"/>
              <a:gd name="T22" fmla="*/ 474249 w 73"/>
              <a:gd name="T23" fmla="*/ 589148 h 77"/>
              <a:gd name="T24" fmla="*/ 490603 w 73"/>
              <a:gd name="T25" fmla="*/ 596900 h 77"/>
              <a:gd name="T26" fmla="*/ 482426 w 73"/>
              <a:gd name="T27" fmla="*/ 550388 h 77"/>
              <a:gd name="T28" fmla="*/ 490603 w 73"/>
              <a:gd name="T29" fmla="*/ 534884 h 77"/>
              <a:gd name="T30" fmla="*/ 523310 w 73"/>
              <a:gd name="T31" fmla="*/ 534884 h 77"/>
              <a:gd name="T32" fmla="*/ 547840 w 73"/>
              <a:gd name="T33" fmla="*/ 534884 h 77"/>
              <a:gd name="T34" fmla="*/ 547840 w 73"/>
              <a:gd name="T35" fmla="*/ 503877 h 77"/>
              <a:gd name="T36" fmla="*/ 547840 w 73"/>
              <a:gd name="T37" fmla="*/ 480621 h 77"/>
              <a:gd name="T38" fmla="*/ 564193 w 73"/>
              <a:gd name="T39" fmla="*/ 410853 h 77"/>
              <a:gd name="T40" fmla="*/ 580547 w 73"/>
              <a:gd name="T41" fmla="*/ 372093 h 77"/>
              <a:gd name="T42" fmla="*/ 596900 w 73"/>
              <a:gd name="T43" fmla="*/ 364342 h 77"/>
              <a:gd name="T44" fmla="*/ 596900 w 73"/>
              <a:gd name="T45" fmla="*/ 356590 h 77"/>
              <a:gd name="T46" fmla="*/ 588723 w 73"/>
              <a:gd name="T47" fmla="*/ 356590 h 77"/>
              <a:gd name="T48" fmla="*/ 564193 w 73"/>
              <a:gd name="T49" fmla="*/ 348838 h 77"/>
              <a:gd name="T50" fmla="*/ 556016 w 73"/>
              <a:gd name="T51" fmla="*/ 317830 h 77"/>
              <a:gd name="T52" fmla="*/ 523310 w 73"/>
              <a:gd name="T53" fmla="*/ 286822 h 77"/>
              <a:gd name="T54" fmla="*/ 506956 w 73"/>
              <a:gd name="T55" fmla="*/ 248062 h 77"/>
              <a:gd name="T56" fmla="*/ 490603 w 73"/>
              <a:gd name="T57" fmla="*/ 232558 h 77"/>
              <a:gd name="T58" fmla="*/ 457896 w 73"/>
              <a:gd name="T59" fmla="*/ 209303 h 77"/>
              <a:gd name="T60" fmla="*/ 441542 w 73"/>
              <a:gd name="T61" fmla="*/ 193799 h 77"/>
              <a:gd name="T62" fmla="*/ 433366 w 73"/>
              <a:gd name="T63" fmla="*/ 178295 h 77"/>
              <a:gd name="T64" fmla="*/ 376129 w 73"/>
              <a:gd name="T65" fmla="*/ 139535 h 77"/>
              <a:gd name="T66" fmla="*/ 359775 w 73"/>
              <a:gd name="T67" fmla="*/ 124031 h 77"/>
              <a:gd name="T68" fmla="*/ 335245 w 73"/>
              <a:gd name="T69" fmla="*/ 93023 h 77"/>
              <a:gd name="T70" fmla="*/ 318892 w 73"/>
              <a:gd name="T71" fmla="*/ 69768 h 77"/>
              <a:gd name="T72" fmla="*/ 261655 w 73"/>
              <a:gd name="T73" fmla="*/ 54264 h 77"/>
              <a:gd name="T74" fmla="*/ 261655 w 73"/>
              <a:gd name="T75" fmla="*/ 23256 h 77"/>
              <a:gd name="T76" fmla="*/ 278008 w 73"/>
              <a:gd name="T77" fmla="*/ 7752 h 77"/>
              <a:gd name="T78" fmla="*/ 278008 w 73"/>
              <a:gd name="T79" fmla="*/ 0 h 77"/>
              <a:gd name="T80" fmla="*/ 0 w 73"/>
              <a:gd name="T81" fmla="*/ 38760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2267" name="Freeform 60"/>
          <p:cNvSpPr>
            <a:spLocks/>
          </p:cNvSpPr>
          <p:nvPr/>
        </p:nvSpPr>
        <p:spPr bwMode="auto">
          <a:xfrm>
            <a:off x="7029450" y="3041650"/>
            <a:ext cx="504825" cy="223838"/>
          </a:xfrm>
          <a:custGeom>
            <a:avLst/>
            <a:gdLst>
              <a:gd name="T0" fmla="*/ 293124 w 62"/>
              <a:gd name="T1" fmla="*/ 15437 h 29"/>
              <a:gd name="T2" fmla="*/ 16285 w 62"/>
              <a:gd name="T3" fmla="*/ 131215 h 29"/>
              <a:gd name="T4" fmla="*/ 32569 w 62"/>
              <a:gd name="T5" fmla="*/ 123497 h 29"/>
              <a:gd name="T6" fmla="*/ 65139 w 62"/>
              <a:gd name="T7" fmla="*/ 100341 h 29"/>
              <a:gd name="T8" fmla="*/ 81423 w 62"/>
              <a:gd name="T9" fmla="*/ 84904 h 29"/>
              <a:gd name="T10" fmla="*/ 89566 w 62"/>
              <a:gd name="T11" fmla="*/ 77186 h 29"/>
              <a:gd name="T12" fmla="*/ 113993 w 62"/>
              <a:gd name="T13" fmla="*/ 69467 h 29"/>
              <a:gd name="T14" fmla="*/ 154704 w 62"/>
              <a:gd name="T15" fmla="*/ 54030 h 29"/>
              <a:gd name="T16" fmla="*/ 170989 w 62"/>
              <a:gd name="T17" fmla="*/ 61748 h 29"/>
              <a:gd name="T18" fmla="*/ 187274 w 62"/>
              <a:gd name="T19" fmla="*/ 61748 h 29"/>
              <a:gd name="T20" fmla="*/ 203558 w 62"/>
              <a:gd name="T21" fmla="*/ 92623 h 29"/>
              <a:gd name="T22" fmla="*/ 219843 w 62"/>
              <a:gd name="T23" fmla="*/ 92623 h 29"/>
              <a:gd name="T24" fmla="*/ 219843 w 62"/>
              <a:gd name="T25" fmla="*/ 108060 h 29"/>
              <a:gd name="T26" fmla="*/ 252413 w 62"/>
              <a:gd name="T27" fmla="*/ 115778 h 29"/>
              <a:gd name="T28" fmla="*/ 276840 w 62"/>
              <a:gd name="T29" fmla="*/ 131215 h 29"/>
              <a:gd name="T30" fmla="*/ 284982 w 62"/>
              <a:gd name="T31" fmla="*/ 146653 h 29"/>
              <a:gd name="T32" fmla="*/ 260555 w 62"/>
              <a:gd name="T33" fmla="*/ 192964 h 29"/>
              <a:gd name="T34" fmla="*/ 284982 w 62"/>
              <a:gd name="T35" fmla="*/ 208401 h 29"/>
              <a:gd name="T36" fmla="*/ 309409 w 62"/>
              <a:gd name="T37" fmla="*/ 216119 h 29"/>
              <a:gd name="T38" fmla="*/ 317551 w 62"/>
              <a:gd name="T39" fmla="*/ 216119 h 29"/>
              <a:gd name="T40" fmla="*/ 341978 w 62"/>
              <a:gd name="T41" fmla="*/ 208401 h 29"/>
              <a:gd name="T42" fmla="*/ 374548 w 62"/>
              <a:gd name="T43" fmla="*/ 223838 h 29"/>
              <a:gd name="T44" fmla="*/ 382690 w 62"/>
              <a:gd name="T45" fmla="*/ 216119 h 29"/>
              <a:gd name="T46" fmla="*/ 366405 w 62"/>
              <a:gd name="T47" fmla="*/ 200682 h 29"/>
              <a:gd name="T48" fmla="*/ 358263 w 62"/>
              <a:gd name="T49" fmla="*/ 192964 h 29"/>
              <a:gd name="T50" fmla="*/ 366405 w 62"/>
              <a:gd name="T51" fmla="*/ 185245 h 29"/>
              <a:gd name="T52" fmla="*/ 358263 w 62"/>
              <a:gd name="T53" fmla="*/ 177527 h 29"/>
              <a:gd name="T54" fmla="*/ 333836 w 62"/>
              <a:gd name="T55" fmla="*/ 146653 h 29"/>
              <a:gd name="T56" fmla="*/ 333836 w 62"/>
              <a:gd name="T57" fmla="*/ 123497 h 29"/>
              <a:gd name="T58" fmla="*/ 333836 w 62"/>
              <a:gd name="T59" fmla="*/ 92623 h 29"/>
              <a:gd name="T60" fmla="*/ 333836 w 62"/>
              <a:gd name="T61" fmla="*/ 77186 h 29"/>
              <a:gd name="T62" fmla="*/ 333836 w 62"/>
              <a:gd name="T63" fmla="*/ 69467 h 29"/>
              <a:gd name="T64" fmla="*/ 358263 w 62"/>
              <a:gd name="T65" fmla="*/ 46311 h 29"/>
              <a:gd name="T66" fmla="*/ 366405 w 62"/>
              <a:gd name="T67" fmla="*/ 30874 h 29"/>
              <a:gd name="T68" fmla="*/ 382690 w 62"/>
              <a:gd name="T69" fmla="*/ 30874 h 29"/>
              <a:gd name="T70" fmla="*/ 366405 w 62"/>
              <a:gd name="T71" fmla="*/ 61748 h 29"/>
              <a:gd name="T72" fmla="*/ 358263 w 62"/>
              <a:gd name="T73" fmla="*/ 77186 h 29"/>
              <a:gd name="T74" fmla="*/ 374548 w 62"/>
              <a:gd name="T75" fmla="*/ 92623 h 29"/>
              <a:gd name="T76" fmla="*/ 374548 w 62"/>
              <a:gd name="T77" fmla="*/ 123497 h 29"/>
              <a:gd name="T78" fmla="*/ 366405 w 62"/>
              <a:gd name="T79" fmla="*/ 138934 h 29"/>
              <a:gd name="T80" fmla="*/ 374548 w 62"/>
              <a:gd name="T81" fmla="*/ 146653 h 29"/>
              <a:gd name="T82" fmla="*/ 374548 w 62"/>
              <a:gd name="T83" fmla="*/ 162090 h 29"/>
              <a:gd name="T84" fmla="*/ 382690 w 62"/>
              <a:gd name="T85" fmla="*/ 185245 h 29"/>
              <a:gd name="T86" fmla="*/ 407117 w 62"/>
              <a:gd name="T87" fmla="*/ 192964 h 29"/>
              <a:gd name="T88" fmla="*/ 423402 w 62"/>
              <a:gd name="T89" fmla="*/ 185245 h 29"/>
              <a:gd name="T90" fmla="*/ 423402 w 62"/>
              <a:gd name="T91" fmla="*/ 200682 h 29"/>
              <a:gd name="T92" fmla="*/ 431544 w 62"/>
              <a:gd name="T93" fmla="*/ 216119 h 29"/>
              <a:gd name="T94" fmla="*/ 447829 w 62"/>
              <a:gd name="T95" fmla="*/ 223838 h 29"/>
              <a:gd name="T96" fmla="*/ 455971 w 62"/>
              <a:gd name="T97" fmla="*/ 216119 h 29"/>
              <a:gd name="T98" fmla="*/ 496683 w 62"/>
              <a:gd name="T99" fmla="*/ 200682 h 29"/>
              <a:gd name="T100" fmla="*/ 504825 w 62"/>
              <a:gd name="T101" fmla="*/ 146653 h 29"/>
              <a:gd name="T102" fmla="*/ 439686 w 62"/>
              <a:gd name="T103" fmla="*/ 162090 h 29"/>
              <a:gd name="T104" fmla="*/ 382690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2268" name="Freeform 61"/>
          <p:cNvSpPr>
            <a:spLocks/>
          </p:cNvSpPr>
          <p:nvPr/>
        </p:nvSpPr>
        <p:spPr bwMode="auto">
          <a:xfrm>
            <a:off x="7413625" y="3017838"/>
            <a:ext cx="120650" cy="185737"/>
          </a:xfrm>
          <a:custGeom>
            <a:avLst/>
            <a:gdLst>
              <a:gd name="T0" fmla="*/ 120650 w 15"/>
              <a:gd name="T1" fmla="*/ 170259 h 24"/>
              <a:gd name="T2" fmla="*/ 120650 w 15"/>
              <a:gd name="T3" fmla="*/ 154781 h 24"/>
              <a:gd name="T4" fmla="*/ 112607 w 15"/>
              <a:gd name="T5" fmla="*/ 139303 h 24"/>
              <a:gd name="T6" fmla="*/ 96520 w 15"/>
              <a:gd name="T7" fmla="*/ 123825 h 24"/>
              <a:gd name="T8" fmla="*/ 80433 w 15"/>
              <a:gd name="T9" fmla="*/ 116086 h 24"/>
              <a:gd name="T10" fmla="*/ 72390 w 15"/>
              <a:gd name="T11" fmla="*/ 108347 h 24"/>
              <a:gd name="T12" fmla="*/ 72390 w 15"/>
              <a:gd name="T13" fmla="*/ 92869 h 24"/>
              <a:gd name="T14" fmla="*/ 56303 w 15"/>
              <a:gd name="T15" fmla="*/ 69651 h 24"/>
              <a:gd name="T16" fmla="*/ 48260 w 15"/>
              <a:gd name="T17" fmla="*/ 61912 h 24"/>
              <a:gd name="T18" fmla="*/ 40217 w 15"/>
              <a:gd name="T19" fmla="*/ 46434 h 24"/>
              <a:gd name="T20" fmla="*/ 32173 w 15"/>
              <a:gd name="T21" fmla="*/ 38695 h 24"/>
              <a:gd name="T22" fmla="*/ 32173 w 15"/>
              <a:gd name="T23" fmla="*/ 30956 h 24"/>
              <a:gd name="T24" fmla="*/ 32173 w 15"/>
              <a:gd name="T25" fmla="*/ 30956 h 24"/>
              <a:gd name="T26" fmla="*/ 32173 w 15"/>
              <a:gd name="T27" fmla="*/ 23217 h 24"/>
              <a:gd name="T28" fmla="*/ 40217 w 15"/>
              <a:gd name="T29" fmla="*/ 0 h 24"/>
              <a:gd name="T30" fmla="*/ 32173 w 15"/>
              <a:gd name="T31" fmla="*/ 0 h 24"/>
              <a:gd name="T32" fmla="*/ 16087 w 15"/>
              <a:gd name="T33" fmla="*/ 0 h 24"/>
              <a:gd name="T34" fmla="*/ 8043 w 15"/>
              <a:gd name="T35" fmla="*/ 7739 h 24"/>
              <a:gd name="T36" fmla="*/ 8043 w 15"/>
              <a:gd name="T37" fmla="*/ 15478 h 24"/>
              <a:gd name="T38" fmla="*/ 8043 w 15"/>
              <a:gd name="T39" fmla="*/ 23217 h 24"/>
              <a:gd name="T40" fmla="*/ 0 w 15"/>
              <a:gd name="T41" fmla="*/ 23217 h 24"/>
              <a:gd name="T42" fmla="*/ 56303 w 15"/>
              <a:gd name="T43" fmla="*/ 185737 h 24"/>
              <a:gd name="T44" fmla="*/ 120650 w 15"/>
              <a:gd name="T45" fmla="*/ 170259 h 24"/>
              <a:gd name="T46" fmla="*/ 120650 w 15"/>
              <a:gd name="T47" fmla="*/ 170259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2269" name="Freeform 62"/>
          <p:cNvSpPr>
            <a:spLocks/>
          </p:cNvSpPr>
          <p:nvPr/>
        </p:nvSpPr>
        <p:spPr bwMode="auto">
          <a:xfrm>
            <a:off x="7445375" y="2801938"/>
            <a:ext cx="153988" cy="325437"/>
          </a:xfrm>
          <a:custGeom>
            <a:avLst/>
            <a:gdLst>
              <a:gd name="T0" fmla="*/ 0 w 19"/>
              <a:gd name="T1" fmla="*/ 240203 h 42"/>
              <a:gd name="T2" fmla="*/ 0 w 19"/>
              <a:gd name="T3" fmla="*/ 247952 h 42"/>
              <a:gd name="T4" fmla="*/ 16209 w 19"/>
              <a:gd name="T5" fmla="*/ 263449 h 42"/>
              <a:gd name="T6" fmla="*/ 48628 w 19"/>
              <a:gd name="T7" fmla="*/ 286695 h 42"/>
              <a:gd name="T8" fmla="*/ 72942 w 19"/>
              <a:gd name="T9" fmla="*/ 294443 h 42"/>
              <a:gd name="T10" fmla="*/ 81046 w 19"/>
              <a:gd name="T11" fmla="*/ 309940 h 42"/>
              <a:gd name="T12" fmla="*/ 89151 w 19"/>
              <a:gd name="T13" fmla="*/ 325437 h 42"/>
              <a:gd name="T14" fmla="*/ 105360 w 19"/>
              <a:gd name="T15" fmla="*/ 302192 h 42"/>
              <a:gd name="T16" fmla="*/ 113465 w 19"/>
              <a:gd name="T17" fmla="*/ 271198 h 42"/>
              <a:gd name="T18" fmla="*/ 137779 w 19"/>
              <a:gd name="T19" fmla="*/ 232455 h 42"/>
              <a:gd name="T20" fmla="*/ 153988 w 19"/>
              <a:gd name="T21" fmla="*/ 201461 h 42"/>
              <a:gd name="T22" fmla="*/ 145883 w 19"/>
              <a:gd name="T23" fmla="*/ 147222 h 42"/>
              <a:gd name="T24" fmla="*/ 137779 w 19"/>
              <a:gd name="T25" fmla="*/ 100730 h 42"/>
              <a:gd name="T26" fmla="*/ 113465 w 19"/>
              <a:gd name="T27" fmla="*/ 108479 h 42"/>
              <a:gd name="T28" fmla="*/ 105360 w 19"/>
              <a:gd name="T29" fmla="*/ 108479 h 42"/>
              <a:gd name="T30" fmla="*/ 97256 w 19"/>
              <a:gd name="T31" fmla="*/ 108479 h 42"/>
              <a:gd name="T32" fmla="*/ 105360 w 19"/>
              <a:gd name="T33" fmla="*/ 85233 h 42"/>
              <a:gd name="T34" fmla="*/ 113465 w 19"/>
              <a:gd name="T35" fmla="*/ 85233 h 42"/>
              <a:gd name="T36" fmla="*/ 121569 w 19"/>
              <a:gd name="T37" fmla="*/ 61988 h 42"/>
              <a:gd name="T38" fmla="*/ 129674 w 19"/>
              <a:gd name="T39" fmla="*/ 46491 h 42"/>
              <a:gd name="T40" fmla="*/ 32419 w 19"/>
              <a:gd name="T41" fmla="*/ 0 h 42"/>
              <a:gd name="T42" fmla="*/ 24314 w 19"/>
              <a:gd name="T43" fmla="*/ 15497 h 42"/>
              <a:gd name="T44" fmla="*/ 16209 w 19"/>
              <a:gd name="T45" fmla="*/ 46491 h 42"/>
              <a:gd name="T46" fmla="*/ 0 w 19"/>
              <a:gd name="T47" fmla="*/ 61988 h 42"/>
              <a:gd name="T48" fmla="*/ 8105 w 19"/>
              <a:gd name="T49" fmla="*/ 69737 h 42"/>
              <a:gd name="T50" fmla="*/ 8105 w 19"/>
              <a:gd name="T51" fmla="*/ 85233 h 42"/>
              <a:gd name="T52" fmla="*/ 8105 w 19"/>
              <a:gd name="T53" fmla="*/ 116227 h 42"/>
              <a:gd name="T54" fmla="*/ 24314 w 19"/>
              <a:gd name="T55" fmla="*/ 131725 h 42"/>
              <a:gd name="T56" fmla="*/ 40523 w 19"/>
              <a:gd name="T57" fmla="*/ 139473 h 42"/>
              <a:gd name="T58" fmla="*/ 56732 w 19"/>
              <a:gd name="T59" fmla="*/ 147222 h 42"/>
              <a:gd name="T60" fmla="*/ 72942 w 19"/>
              <a:gd name="T61" fmla="*/ 162719 h 42"/>
              <a:gd name="T62" fmla="*/ 32419 w 19"/>
              <a:gd name="T63" fmla="*/ 185964 h 42"/>
              <a:gd name="T64" fmla="*/ 8105 w 19"/>
              <a:gd name="T65" fmla="*/ 216958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2270" name="Freeform 63"/>
          <p:cNvSpPr>
            <a:spLocks/>
          </p:cNvSpPr>
          <p:nvPr/>
        </p:nvSpPr>
        <p:spPr bwMode="auto">
          <a:xfrm>
            <a:off x="7583488" y="2654300"/>
            <a:ext cx="187325" cy="169863"/>
          </a:xfrm>
          <a:custGeom>
            <a:avLst/>
            <a:gdLst>
              <a:gd name="T0" fmla="*/ 0 w 23"/>
              <a:gd name="T1" fmla="*/ 30884 h 22"/>
              <a:gd name="T2" fmla="*/ 65157 w 23"/>
              <a:gd name="T3" fmla="*/ 15442 h 22"/>
              <a:gd name="T4" fmla="*/ 65157 w 23"/>
              <a:gd name="T5" fmla="*/ 23163 h 22"/>
              <a:gd name="T6" fmla="*/ 73301 w 23"/>
              <a:gd name="T7" fmla="*/ 23163 h 22"/>
              <a:gd name="T8" fmla="*/ 73301 w 23"/>
              <a:gd name="T9" fmla="*/ 23163 h 22"/>
              <a:gd name="T10" fmla="*/ 162891 w 23"/>
              <a:gd name="T11" fmla="*/ 0 h 22"/>
              <a:gd name="T12" fmla="*/ 187325 w 23"/>
              <a:gd name="T13" fmla="*/ 69489 h 22"/>
              <a:gd name="T14" fmla="*/ 187325 w 23"/>
              <a:gd name="T15" fmla="*/ 77210 h 22"/>
              <a:gd name="T16" fmla="*/ 179180 w 23"/>
              <a:gd name="T17" fmla="*/ 77210 h 22"/>
              <a:gd name="T18" fmla="*/ 187325 w 23"/>
              <a:gd name="T19" fmla="*/ 84932 h 22"/>
              <a:gd name="T20" fmla="*/ 187325 w 23"/>
              <a:gd name="T21" fmla="*/ 84932 h 22"/>
              <a:gd name="T22" fmla="*/ 171036 w 23"/>
              <a:gd name="T23" fmla="*/ 92653 h 22"/>
              <a:gd name="T24" fmla="*/ 138458 w 23"/>
              <a:gd name="T25" fmla="*/ 100374 h 22"/>
              <a:gd name="T26" fmla="*/ 130313 w 23"/>
              <a:gd name="T27" fmla="*/ 100374 h 22"/>
              <a:gd name="T28" fmla="*/ 130313 w 23"/>
              <a:gd name="T29" fmla="*/ 100374 h 22"/>
              <a:gd name="T30" fmla="*/ 130313 w 23"/>
              <a:gd name="T31" fmla="*/ 108095 h 22"/>
              <a:gd name="T32" fmla="*/ 130313 w 23"/>
              <a:gd name="T33" fmla="*/ 108095 h 22"/>
              <a:gd name="T34" fmla="*/ 105879 w 23"/>
              <a:gd name="T35" fmla="*/ 115816 h 22"/>
              <a:gd name="T36" fmla="*/ 81446 w 23"/>
              <a:gd name="T37" fmla="*/ 123537 h 22"/>
              <a:gd name="T38" fmla="*/ 81446 w 23"/>
              <a:gd name="T39" fmla="*/ 123537 h 22"/>
              <a:gd name="T40" fmla="*/ 65157 w 23"/>
              <a:gd name="T41" fmla="*/ 138979 h 22"/>
              <a:gd name="T42" fmla="*/ 24434 w 23"/>
              <a:gd name="T43" fmla="*/ 162142 h 22"/>
              <a:gd name="T44" fmla="*/ 16289 w 23"/>
              <a:gd name="T45" fmla="*/ 169863 h 22"/>
              <a:gd name="T46" fmla="*/ 0 w 23"/>
              <a:gd name="T47" fmla="*/ 162142 h 22"/>
              <a:gd name="T48" fmla="*/ 16289 w 23"/>
              <a:gd name="T49" fmla="*/ 146700 h 22"/>
              <a:gd name="T50" fmla="*/ 16289 w 23"/>
              <a:gd name="T51" fmla="*/ 138979 h 22"/>
              <a:gd name="T52" fmla="*/ 16289 w 23"/>
              <a:gd name="T53" fmla="*/ 131258 h 22"/>
              <a:gd name="T54" fmla="*/ 0 w 23"/>
              <a:gd name="T55" fmla="*/ 30884 h 22"/>
              <a:gd name="T56" fmla="*/ 0 w 23"/>
              <a:gd name="T57" fmla="*/ 30884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2271" name="Freeform 64"/>
          <p:cNvSpPr>
            <a:spLocks/>
          </p:cNvSpPr>
          <p:nvPr/>
        </p:nvSpPr>
        <p:spPr bwMode="auto">
          <a:xfrm>
            <a:off x="7575550" y="2522538"/>
            <a:ext cx="368300" cy="177800"/>
          </a:xfrm>
          <a:custGeom>
            <a:avLst/>
            <a:gdLst>
              <a:gd name="T0" fmla="*/ 81844 w 45"/>
              <a:gd name="T1" fmla="*/ 54113 h 23"/>
              <a:gd name="T2" fmla="*/ 196427 w 45"/>
              <a:gd name="T3" fmla="*/ 23191 h 23"/>
              <a:gd name="T4" fmla="*/ 204611 w 45"/>
              <a:gd name="T5" fmla="*/ 23191 h 23"/>
              <a:gd name="T6" fmla="*/ 204611 w 45"/>
              <a:gd name="T7" fmla="*/ 15461 h 23"/>
              <a:gd name="T8" fmla="*/ 220980 w 45"/>
              <a:gd name="T9" fmla="*/ 0 h 23"/>
              <a:gd name="T10" fmla="*/ 237349 w 45"/>
              <a:gd name="T11" fmla="*/ 0 h 23"/>
              <a:gd name="T12" fmla="*/ 253718 w 45"/>
              <a:gd name="T13" fmla="*/ 23191 h 23"/>
              <a:gd name="T14" fmla="*/ 261902 w 45"/>
              <a:gd name="T15" fmla="*/ 38652 h 23"/>
              <a:gd name="T16" fmla="*/ 245533 w 45"/>
              <a:gd name="T17" fmla="*/ 54113 h 23"/>
              <a:gd name="T18" fmla="*/ 237349 w 45"/>
              <a:gd name="T19" fmla="*/ 77304 h 23"/>
              <a:gd name="T20" fmla="*/ 270087 w 45"/>
              <a:gd name="T21" fmla="*/ 77304 h 23"/>
              <a:gd name="T22" fmla="*/ 294640 w 45"/>
              <a:gd name="T23" fmla="*/ 115957 h 23"/>
              <a:gd name="T24" fmla="*/ 335562 w 45"/>
              <a:gd name="T25" fmla="*/ 123687 h 23"/>
              <a:gd name="T26" fmla="*/ 351931 w 45"/>
              <a:gd name="T27" fmla="*/ 108226 h 23"/>
              <a:gd name="T28" fmla="*/ 343747 w 45"/>
              <a:gd name="T29" fmla="*/ 92765 h 23"/>
              <a:gd name="T30" fmla="*/ 327378 w 45"/>
              <a:gd name="T31" fmla="*/ 77304 h 23"/>
              <a:gd name="T32" fmla="*/ 343747 w 45"/>
              <a:gd name="T33" fmla="*/ 85035 h 23"/>
              <a:gd name="T34" fmla="*/ 368300 w 45"/>
              <a:gd name="T35" fmla="*/ 123687 h 23"/>
              <a:gd name="T36" fmla="*/ 360116 w 45"/>
              <a:gd name="T37" fmla="*/ 131417 h 23"/>
              <a:gd name="T38" fmla="*/ 327378 w 45"/>
              <a:gd name="T39" fmla="*/ 146878 h 23"/>
              <a:gd name="T40" fmla="*/ 302824 w 45"/>
              <a:gd name="T41" fmla="*/ 162339 h 23"/>
              <a:gd name="T42" fmla="*/ 302824 w 45"/>
              <a:gd name="T43" fmla="*/ 154609 h 23"/>
              <a:gd name="T44" fmla="*/ 294640 w 45"/>
              <a:gd name="T45" fmla="*/ 139148 h 23"/>
              <a:gd name="T46" fmla="*/ 278271 w 45"/>
              <a:gd name="T47" fmla="*/ 170070 h 23"/>
              <a:gd name="T48" fmla="*/ 261902 w 45"/>
              <a:gd name="T49" fmla="*/ 170070 h 23"/>
              <a:gd name="T50" fmla="*/ 261902 w 45"/>
              <a:gd name="T51" fmla="*/ 162339 h 23"/>
              <a:gd name="T52" fmla="*/ 245533 w 45"/>
              <a:gd name="T53" fmla="*/ 154609 h 23"/>
              <a:gd name="T54" fmla="*/ 229164 w 45"/>
              <a:gd name="T55" fmla="*/ 146878 h 23"/>
              <a:gd name="T56" fmla="*/ 220980 w 45"/>
              <a:gd name="T57" fmla="*/ 131417 h 23"/>
              <a:gd name="T58" fmla="*/ 171873 w 45"/>
              <a:gd name="T59" fmla="*/ 131417 h 23"/>
              <a:gd name="T60" fmla="*/ 81844 w 45"/>
              <a:gd name="T61" fmla="*/ 154609 h 23"/>
              <a:gd name="T62" fmla="*/ 73660 w 45"/>
              <a:gd name="T63" fmla="*/ 146878 h 23"/>
              <a:gd name="T64" fmla="*/ 0 w 45"/>
              <a:gd name="T65" fmla="*/ 162339 h 23"/>
              <a:gd name="T66" fmla="*/ 0 w 45"/>
              <a:gd name="T67" fmla="*/ 69574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2272" name="Freeform 65"/>
          <p:cNvSpPr>
            <a:spLocks/>
          </p:cNvSpPr>
          <p:nvPr/>
        </p:nvSpPr>
        <p:spPr bwMode="auto">
          <a:xfrm>
            <a:off x="7747000" y="2638425"/>
            <a:ext cx="96838" cy="101600"/>
          </a:xfrm>
          <a:custGeom>
            <a:avLst/>
            <a:gdLst>
              <a:gd name="T0" fmla="*/ 0 w 12"/>
              <a:gd name="T1" fmla="*/ 15631 h 13"/>
              <a:gd name="T2" fmla="*/ 24210 w 12"/>
              <a:gd name="T3" fmla="*/ 85969 h 13"/>
              <a:gd name="T4" fmla="*/ 24210 w 12"/>
              <a:gd name="T5" fmla="*/ 93785 h 13"/>
              <a:gd name="T6" fmla="*/ 16140 w 12"/>
              <a:gd name="T7" fmla="*/ 93785 h 13"/>
              <a:gd name="T8" fmla="*/ 24210 w 12"/>
              <a:gd name="T9" fmla="*/ 101600 h 13"/>
              <a:gd name="T10" fmla="*/ 24210 w 12"/>
              <a:gd name="T11" fmla="*/ 101600 h 13"/>
              <a:gd name="T12" fmla="*/ 24210 w 12"/>
              <a:gd name="T13" fmla="*/ 101600 h 13"/>
              <a:gd name="T14" fmla="*/ 48419 w 12"/>
              <a:gd name="T15" fmla="*/ 93785 h 13"/>
              <a:gd name="T16" fmla="*/ 56489 w 12"/>
              <a:gd name="T17" fmla="*/ 85969 h 13"/>
              <a:gd name="T18" fmla="*/ 56489 w 12"/>
              <a:gd name="T19" fmla="*/ 78154 h 13"/>
              <a:gd name="T20" fmla="*/ 56489 w 12"/>
              <a:gd name="T21" fmla="*/ 70338 h 13"/>
              <a:gd name="T22" fmla="*/ 56489 w 12"/>
              <a:gd name="T23" fmla="*/ 54708 h 13"/>
              <a:gd name="T24" fmla="*/ 64559 w 12"/>
              <a:gd name="T25" fmla="*/ 46892 h 13"/>
              <a:gd name="T26" fmla="*/ 64559 w 12"/>
              <a:gd name="T27" fmla="*/ 54708 h 13"/>
              <a:gd name="T28" fmla="*/ 64559 w 12"/>
              <a:gd name="T29" fmla="*/ 62523 h 13"/>
              <a:gd name="T30" fmla="*/ 64559 w 12"/>
              <a:gd name="T31" fmla="*/ 78154 h 13"/>
              <a:gd name="T32" fmla="*/ 72629 w 12"/>
              <a:gd name="T33" fmla="*/ 78154 h 13"/>
              <a:gd name="T34" fmla="*/ 72629 w 12"/>
              <a:gd name="T35" fmla="*/ 78154 h 13"/>
              <a:gd name="T36" fmla="*/ 72629 w 12"/>
              <a:gd name="T37" fmla="*/ 70338 h 13"/>
              <a:gd name="T38" fmla="*/ 80698 w 12"/>
              <a:gd name="T39" fmla="*/ 70338 h 13"/>
              <a:gd name="T40" fmla="*/ 88768 w 12"/>
              <a:gd name="T41" fmla="*/ 62523 h 13"/>
              <a:gd name="T42" fmla="*/ 96838 w 12"/>
              <a:gd name="T43" fmla="*/ 62523 h 13"/>
              <a:gd name="T44" fmla="*/ 96838 w 12"/>
              <a:gd name="T45" fmla="*/ 62523 h 13"/>
              <a:gd name="T46" fmla="*/ 88768 w 12"/>
              <a:gd name="T47" fmla="*/ 54708 h 13"/>
              <a:gd name="T48" fmla="*/ 88768 w 12"/>
              <a:gd name="T49" fmla="*/ 46892 h 13"/>
              <a:gd name="T50" fmla="*/ 88768 w 12"/>
              <a:gd name="T51" fmla="*/ 46892 h 13"/>
              <a:gd name="T52" fmla="*/ 80698 w 12"/>
              <a:gd name="T53" fmla="*/ 46892 h 13"/>
              <a:gd name="T54" fmla="*/ 72629 w 12"/>
              <a:gd name="T55" fmla="*/ 39077 h 13"/>
              <a:gd name="T56" fmla="*/ 72629 w 12"/>
              <a:gd name="T57" fmla="*/ 39077 h 13"/>
              <a:gd name="T58" fmla="*/ 56489 w 12"/>
              <a:gd name="T59" fmla="*/ 31262 h 13"/>
              <a:gd name="T60" fmla="*/ 48419 w 12"/>
              <a:gd name="T61" fmla="*/ 15631 h 13"/>
              <a:gd name="T62" fmla="*/ 48419 w 12"/>
              <a:gd name="T63" fmla="*/ 15631 h 13"/>
              <a:gd name="T64" fmla="*/ 40349 w 12"/>
              <a:gd name="T65" fmla="*/ 0 h 13"/>
              <a:gd name="T66" fmla="*/ 0 w 12"/>
              <a:gd name="T67" fmla="*/ 15631 h 13"/>
              <a:gd name="T68" fmla="*/ 0 w 12"/>
              <a:gd name="T69" fmla="*/ 15631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2273" name="Freeform 66"/>
          <p:cNvSpPr>
            <a:spLocks/>
          </p:cNvSpPr>
          <p:nvPr/>
        </p:nvSpPr>
        <p:spPr bwMode="auto">
          <a:xfrm>
            <a:off x="7640638" y="2212975"/>
            <a:ext cx="171450" cy="363538"/>
          </a:xfrm>
          <a:custGeom>
            <a:avLst/>
            <a:gdLst>
              <a:gd name="T0" fmla="*/ 171450 w 21"/>
              <a:gd name="T1" fmla="*/ 309394 h 47"/>
              <a:gd name="T2" fmla="*/ 163286 w 21"/>
              <a:gd name="T3" fmla="*/ 309394 h 47"/>
              <a:gd name="T4" fmla="*/ 155121 w 21"/>
              <a:gd name="T5" fmla="*/ 309394 h 47"/>
              <a:gd name="T6" fmla="*/ 146957 w 21"/>
              <a:gd name="T7" fmla="*/ 324864 h 47"/>
              <a:gd name="T8" fmla="*/ 138793 w 21"/>
              <a:gd name="T9" fmla="*/ 324864 h 47"/>
              <a:gd name="T10" fmla="*/ 138793 w 21"/>
              <a:gd name="T11" fmla="*/ 332599 h 47"/>
              <a:gd name="T12" fmla="*/ 138793 w 21"/>
              <a:gd name="T13" fmla="*/ 332599 h 47"/>
              <a:gd name="T14" fmla="*/ 138793 w 21"/>
              <a:gd name="T15" fmla="*/ 332599 h 47"/>
              <a:gd name="T16" fmla="*/ 130629 w 21"/>
              <a:gd name="T17" fmla="*/ 332599 h 47"/>
              <a:gd name="T18" fmla="*/ 130629 w 21"/>
              <a:gd name="T19" fmla="*/ 340333 h 47"/>
              <a:gd name="T20" fmla="*/ 16329 w 21"/>
              <a:gd name="T21" fmla="*/ 363538 h 47"/>
              <a:gd name="T22" fmla="*/ 8164 w 21"/>
              <a:gd name="T23" fmla="*/ 355803 h 47"/>
              <a:gd name="T24" fmla="*/ 0 w 21"/>
              <a:gd name="T25" fmla="*/ 348068 h 47"/>
              <a:gd name="T26" fmla="*/ 0 w 21"/>
              <a:gd name="T27" fmla="*/ 340333 h 47"/>
              <a:gd name="T28" fmla="*/ 8164 w 21"/>
              <a:gd name="T29" fmla="*/ 332599 h 47"/>
              <a:gd name="T30" fmla="*/ 0 w 21"/>
              <a:gd name="T31" fmla="*/ 317129 h 47"/>
              <a:gd name="T32" fmla="*/ 0 w 21"/>
              <a:gd name="T33" fmla="*/ 262985 h 47"/>
              <a:gd name="T34" fmla="*/ 0 w 21"/>
              <a:gd name="T35" fmla="*/ 247515 h 47"/>
              <a:gd name="T36" fmla="*/ 8164 w 21"/>
              <a:gd name="T37" fmla="*/ 216576 h 47"/>
              <a:gd name="T38" fmla="*/ 8164 w 21"/>
              <a:gd name="T39" fmla="*/ 201106 h 47"/>
              <a:gd name="T40" fmla="*/ 8164 w 21"/>
              <a:gd name="T41" fmla="*/ 185636 h 47"/>
              <a:gd name="T42" fmla="*/ 8164 w 21"/>
              <a:gd name="T43" fmla="*/ 170167 h 47"/>
              <a:gd name="T44" fmla="*/ 8164 w 21"/>
              <a:gd name="T45" fmla="*/ 162432 h 47"/>
              <a:gd name="T46" fmla="*/ 8164 w 21"/>
              <a:gd name="T47" fmla="*/ 154697 h 47"/>
              <a:gd name="T48" fmla="*/ 32657 w 21"/>
              <a:gd name="T49" fmla="*/ 139227 h 47"/>
              <a:gd name="T50" fmla="*/ 40821 w 21"/>
              <a:gd name="T51" fmla="*/ 108288 h 47"/>
              <a:gd name="T52" fmla="*/ 32657 w 21"/>
              <a:gd name="T53" fmla="*/ 92818 h 47"/>
              <a:gd name="T54" fmla="*/ 32657 w 21"/>
              <a:gd name="T55" fmla="*/ 77349 h 47"/>
              <a:gd name="T56" fmla="*/ 32657 w 21"/>
              <a:gd name="T57" fmla="*/ 77349 h 47"/>
              <a:gd name="T58" fmla="*/ 32657 w 21"/>
              <a:gd name="T59" fmla="*/ 69614 h 47"/>
              <a:gd name="T60" fmla="*/ 24493 w 21"/>
              <a:gd name="T61" fmla="*/ 54144 h 47"/>
              <a:gd name="T62" fmla="*/ 32657 w 21"/>
              <a:gd name="T63" fmla="*/ 30939 h 47"/>
              <a:gd name="T64" fmla="*/ 24493 w 21"/>
              <a:gd name="T65" fmla="*/ 23205 h 47"/>
              <a:gd name="T66" fmla="*/ 24493 w 21"/>
              <a:gd name="T67" fmla="*/ 15470 h 47"/>
              <a:gd name="T68" fmla="*/ 32657 w 21"/>
              <a:gd name="T69" fmla="*/ 15470 h 47"/>
              <a:gd name="T70" fmla="*/ 40821 w 21"/>
              <a:gd name="T71" fmla="*/ 7735 h 47"/>
              <a:gd name="T72" fmla="*/ 48986 w 21"/>
              <a:gd name="T73" fmla="*/ 7735 h 47"/>
              <a:gd name="T74" fmla="*/ 48986 w 21"/>
              <a:gd name="T75" fmla="*/ 7735 h 47"/>
              <a:gd name="T76" fmla="*/ 57150 w 21"/>
              <a:gd name="T77" fmla="*/ 0 h 47"/>
              <a:gd name="T78" fmla="*/ 138793 w 21"/>
              <a:gd name="T79" fmla="*/ 224311 h 47"/>
              <a:gd name="T80" fmla="*/ 138793 w 21"/>
              <a:gd name="T81" fmla="*/ 232046 h 47"/>
              <a:gd name="T82" fmla="*/ 138793 w 21"/>
              <a:gd name="T83" fmla="*/ 239780 h 47"/>
              <a:gd name="T84" fmla="*/ 138793 w 21"/>
              <a:gd name="T85" fmla="*/ 239780 h 47"/>
              <a:gd name="T86" fmla="*/ 155121 w 21"/>
              <a:gd name="T87" fmla="*/ 255250 h 47"/>
              <a:gd name="T88" fmla="*/ 163286 w 21"/>
              <a:gd name="T89" fmla="*/ 255250 h 47"/>
              <a:gd name="T90" fmla="*/ 163286 w 21"/>
              <a:gd name="T91" fmla="*/ 262985 h 47"/>
              <a:gd name="T92" fmla="*/ 163286 w 21"/>
              <a:gd name="T93" fmla="*/ 270720 h 47"/>
              <a:gd name="T94" fmla="*/ 171450 w 21"/>
              <a:gd name="T95" fmla="*/ 286190 h 47"/>
              <a:gd name="T96" fmla="*/ 171450 w 21"/>
              <a:gd name="T97" fmla="*/ 293924 h 47"/>
              <a:gd name="T98" fmla="*/ 171450 w 21"/>
              <a:gd name="T99" fmla="*/ 301659 h 47"/>
              <a:gd name="T100" fmla="*/ 171450 w 21"/>
              <a:gd name="T101" fmla="*/ 309394 h 47"/>
              <a:gd name="T102" fmla="*/ 171450 w 21"/>
              <a:gd name="T103" fmla="*/ 309394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2274" name="Freeform 67"/>
          <p:cNvSpPr>
            <a:spLocks/>
          </p:cNvSpPr>
          <p:nvPr/>
        </p:nvSpPr>
        <p:spPr bwMode="auto">
          <a:xfrm>
            <a:off x="7697788" y="1887538"/>
            <a:ext cx="398462" cy="611187"/>
          </a:xfrm>
          <a:custGeom>
            <a:avLst/>
            <a:gdLst>
              <a:gd name="T0" fmla="*/ 81319 w 49"/>
              <a:gd name="T1" fmla="*/ 549295 h 79"/>
              <a:gd name="T2" fmla="*/ 81319 w 49"/>
              <a:gd name="T3" fmla="*/ 564768 h 79"/>
              <a:gd name="T4" fmla="*/ 97583 w 49"/>
              <a:gd name="T5" fmla="*/ 580241 h 79"/>
              <a:gd name="T6" fmla="*/ 105714 w 49"/>
              <a:gd name="T7" fmla="*/ 587977 h 79"/>
              <a:gd name="T8" fmla="*/ 113846 w 49"/>
              <a:gd name="T9" fmla="*/ 611187 h 79"/>
              <a:gd name="T10" fmla="*/ 121978 w 49"/>
              <a:gd name="T11" fmla="*/ 595714 h 79"/>
              <a:gd name="T12" fmla="*/ 130110 w 49"/>
              <a:gd name="T13" fmla="*/ 564768 h 79"/>
              <a:gd name="T14" fmla="*/ 146374 w 49"/>
              <a:gd name="T15" fmla="*/ 526085 h 79"/>
              <a:gd name="T16" fmla="*/ 146374 w 49"/>
              <a:gd name="T17" fmla="*/ 518349 h 79"/>
              <a:gd name="T18" fmla="*/ 162638 w 49"/>
              <a:gd name="T19" fmla="*/ 487402 h 79"/>
              <a:gd name="T20" fmla="*/ 170769 w 49"/>
              <a:gd name="T21" fmla="*/ 495139 h 79"/>
              <a:gd name="T22" fmla="*/ 178901 w 49"/>
              <a:gd name="T23" fmla="*/ 495139 h 79"/>
              <a:gd name="T24" fmla="*/ 178901 w 49"/>
              <a:gd name="T25" fmla="*/ 479666 h 79"/>
              <a:gd name="T26" fmla="*/ 211429 w 49"/>
              <a:gd name="T27" fmla="*/ 471929 h 79"/>
              <a:gd name="T28" fmla="*/ 211429 w 49"/>
              <a:gd name="T29" fmla="*/ 456456 h 79"/>
              <a:gd name="T30" fmla="*/ 227693 w 49"/>
              <a:gd name="T31" fmla="*/ 448720 h 79"/>
              <a:gd name="T32" fmla="*/ 235824 w 49"/>
              <a:gd name="T33" fmla="*/ 433246 h 79"/>
              <a:gd name="T34" fmla="*/ 252088 w 49"/>
              <a:gd name="T35" fmla="*/ 402300 h 79"/>
              <a:gd name="T36" fmla="*/ 252088 w 49"/>
              <a:gd name="T37" fmla="*/ 394564 h 79"/>
              <a:gd name="T38" fmla="*/ 276484 w 49"/>
              <a:gd name="T39" fmla="*/ 394564 h 79"/>
              <a:gd name="T40" fmla="*/ 284616 w 49"/>
              <a:gd name="T41" fmla="*/ 379091 h 79"/>
              <a:gd name="T42" fmla="*/ 300879 w 49"/>
              <a:gd name="T43" fmla="*/ 363618 h 79"/>
              <a:gd name="T44" fmla="*/ 325275 w 49"/>
              <a:gd name="T45" fmla="*/ 371354 h 79"/>
              <a:gd name="T46" fmla="*/ 349671 w 49"/>
              <a:gd name="T47" fmla="*/ 340408 h 79"/>
              <a:gd name="T48" fmla="*/ 374066 w 49"/>
              <a:gd name="T49" fmla="*/ 317198 h 79"/>
              <a:gd name="T50" fmla="*/ 390330 w 49"/>
              <a:gd name="T51" fmla="*/ 309462 h 79"/>
              <a:gd name="T52" fmla="*/ 398462 w 49"/>
              <a:gd name="T53" fmla="*/ 293989 h 79"/>
              <a:gd name="T54" fmla="*/ 390330 w 49"/>
              <a:gd name="T55" fmla="*/ 286252 h 79"/>
              <a:gd name="T56" fmla="*/ 382198 w 49"/>
              <a:gd name="T57" fmla="*/ 278516 h 79"/>
              <a:gd name="T58" fmla="*/ 390330 w 49"/>
              <a:gd name="T59" fmla="*/ 270779 h 79"/>
              <a:gd name="T60" fmla="*/ 382198 w 49"/>
              <a:gd name="T61" fmla="*/ 247569 h 79"/>
              <a:gd name="T62" fmla="*/ 365934 w 49"/>
              <a:gd name="T63" fmla="*/ 239833 h 79"/>
              <a:gd name="T64" fmla="*/ 349671 w 49"/>
              <a:gd name="T65" fmla="*/ 247569 h 79"/>
              <a:gd name="T66" fmla="*/ 333407 w 49"/>
              <a:gd name="T67" fmla="*/ 216623 h 79"/>
              <a:gd name="T68" fmla="*/ 333407 w 49"/>
              <a:gd name="T69" fmla="*/ 201150 h 79"/>
              <a:gd name="T70" fmla="*/ 325275 w 49"/>
              <a:gd name="T71" fmla="*/ 201150 h 79"/>
              <a:gd name="T72" fmla="*/ 309011 w 49"/>
              <a:gd name="T73" fmla="*/ 201150 h 79"/>
              <a:gd name="T74" fmla="*/ 292748 w 49"/>
              <a:gd name="T75" fmla="*/ 193414 h 79"/>
              <a:gd name="T76" fmla="*/ 284616 w 49"/>
              <a:gd name="T77" fmla="*/ 170204 h 79"/>
              <a:gd name="T78" fmla="*/ 195165 w 49"/>
              <a:gd name="T79" fmla="*/ 0 h 79"/>
              <a:gd name="T80" fmla="*/ 178901 w 49"/>
              <a:gd name="T81" fmla="*/ 0 h 79"/>
              <a:gd name="T82" fmla="*/ 170769 w 49"/>
              <a:gd name="T83" fmla="*/ 15473 h 79"/>
              <a:gd name="T84" fmla="*/ 146374 w 49"/>
              <a:gd name="T85" fmla="*/ 15473 h 79"/>
              <a:gd name="T86" fmla="*/ 121978 w 49"/>
              <a:gd name="T87" fmla="*/ 38683 h 79"/>
              <a:gd name="T88" fmla="*/ 113846 w 49"/>
              <a:gd name="T89" fmla="*/ 15473 h 79"/>
              <a:gd name="T90" fmla="*/ 105714 w 49"/>
              <a:gd name="T91" fmla="*/ 7737 h 79"/>
              <a:gd name="T92" fmla="*/ 48791 w 49"/>
              <a:gd name="T93" fmla="*/ 123785 h 79"/>
              <a:gd name="T94" fmla="*/ 56923 w 49"/>
              <a:gd name="T95" fmla="*/ 146994 h 79"/>
              <a:gd name="T96" fmla="*/ 56923 w 49"/>
              <a:gd name="T97" fmla="*/ 170204 h 79"/>
              <a:gd name="T98" fmla="*/ 40659 w 49"/>
              <a:gd name="T99" fmla="*/ 185677 h 79"/>
              <a:gd name="T100" fmla="*/ 48791 w 49"/>
              <a:gd name="T101" fmla="*/ 247569 h 79"/>
              <a:gd name="T102" fmla="*/ 32528 w 49"/>
              <a:gd name="T103" fmla="*/ 278516 h 79"/>
              <a:gd name="T104" fmla="*/ 32528 w 49"/>
              <a:gd name="T105" fmla="*/ 301725 h 79"/>
              <a:gd name="T106" fmla="*/ 24396 w 49"/>
              <a:gd name="T107" fmla="*/ 309462 h 79"/>
              <a:gd name="T108" fmla="*/ 24396 w 49"/>
              <a:gd name="T109" fmla="*/ 324935 h 79"/>
              <a:gd name="T110" fmla="*/ 8132 w 49"/>
              <a:gd name="T111" fmla="*/ 317198 h 79"/>
              <a:gd name="T112" fmla="*/ 0 w 49"/>
              <a:gd name="T113" fmla="*/ 324935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52275" name="Group 68"/>
          <p:cNvGrpSpPr>
            <a:grpSpLocks/>
          </p:cNvGrpSpPr>
          <p:nvPr/>
        </p:nvGrpSpPr>
        <p:grpSpPr bwMode="auto">
          <a:xfrm>
            <a:off x="3159125" y="4589463"/>
            <a:ext cx="1044575" cy="635000"/>
            <a:chOff x="1991" y="3321"/>
            <a:chExt cx="361" cy="231"/>
          </a:xfrm>
        </p:grpSpPr>
        <p:sp>
          <p:nvSpPr>
            <p:cNvPr id="52286" name="Freeform 69"/>
            <p:cNvSpPr>
              <a:spLocks/>
            </p:cNvSpPr>
            <p:nvPr/>
          </p:nvSpPr>
          <p:spPr bwMode="auto">
            <a:xfrm>
              <a:off x="2274" y="3459"/>
              <a:ext cx="78" cy="93"/>
            </a:xfrm>
            <a:custGeom>
              <a:avLst/>
              <a:gdLst>
                <a:gd name="T0" fmla="*/ 0 w 16"/>
                <a:gd name="T1" fmla="*/ 34 h 19"/>
                <a:gd name="T2" fmla="*/ 5 w 16"/>
                <a:gd name="T3" fmla="*/ 64 h 19"/>
                <a:gd name="T4" fmla="*/ 5 w 16"/>
                <a:gd name="T5" fmla="*/ 78 h 19"/>
                <a:gd name="T6" fmla="*/ 29 w 16"/>
                <a:gd name="T7" fmla="*/ 93 h 19"/>
                <a:gd name="T8" fmla="*/ 39 w 16"/>
                <a:gd name="T9" fmla="*/ 78 h 19"/>
                <a:gd name="T10" fmla="*/ 78 w 16"/>
                <a:gd name="T11" fmla="*/ 54 h 19"/>
                <a:gd name="T12" fmla="*/ 63 w 16"/>
                <a:gd name="T13" fmla="*/ 24 h 19"/>
                <a:gd name="T14" fmla="*/ 15 w 16"/>
                <a:gd name="T15" fmla="*/ 0 h 19"/>
                <a:gd name="T16" fmla="*/ 15 w 16"/>
                <a:gd name="T17" fmla="*/ 24 h 19"/>
                <a:gd name="T18" fmla="*/ 0 w 16"/>
                <a:gd name="T19" fmla="*/ 34 h 19"/>
                <a:gd name="T20" fmla="*/ 0 w 16"/>
                <a:gd name="T21" fmla="*/ 34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2287" name="Freeform 70"/>
            <p:cNvSpPr>
              <a:spLocks/>
            </p:cNvSpPr>
            <p:nvPr/>
          </p:nvSpPr>
          <p:spPr bwMode="auto">
            <a:xfrm>
              <a:off x="2235" y="3409"/>
              <a:ext cx="44" cy="29"/>
            </a:xfrm>
            <a:custGeom>
              <a:avLst/>
              <a:gdLst>
                <a:gd name="T0" fmla="*/ 15 w 9"/>
                <a:gd name="T1" fmla="*/ 29 h 6"/>
                <a:gd name="T2" fmla="*/ 39 w 9"/>
                <a:gd name="T3" fmla="*/ 29 h 6"/>
                <a:gd name="T4" fmla="*/ 44 w 9"/>
                <a:gd name="T5" fmla="*/ 15 h 6"/>
                <a:gd name="T6" fmla="*/ 24 w 9"/>
                <a:gd name="T7" fmla="*/ 10 h 6"/>
                <a:gd name="T8" fmla="*/ 15 w 9"/>
                <a:gd name="T9" fmla="*/ 10 h 6"/>
                <a:gd name="T10" fmla="*/ 10 w 9"/>
                <a:gd name="T11" fmla="*/ 0 h 6"/>
                <a:gd name="T12" fmla="*/ 0 w 9"/>
                <a:gd name="T13" fmla="*/ 10 h 6"/>
                <a:gd name="T14" fmla="*/ 10 w 9"/>
                <a:gd name="T15" fmla="*/ 24 h 6"/>
                <a:gd name="T16" fmla="*/ 15 w 9"/>
                <a:gd name="T17" fmla="*/ 29 h 6"/>
                <a:gd name="T18" fmla="*/ 15 w 9"/>
                <a:gd name="T19" fmla="*/ 29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2288" name="Freeform 71"/>
            <p:cNvSpPr>
              <a:spLocks/>
            </p:cNvSpPr>
            <p:nvPr/>
          </p:nvSpPr>
          <p:spPr bwMode="auto">
            <a:xfrm>
              <a:off x="2225" y="3438"/>
              <a:ext cx="20" cy="10"/>
            </a:xfrm>
            <a:custGeom>
              <a:avLst/>
              <a:gdLst>
                <a:gd name="T0" fmla="*/ 0 w 4"/>
                <a:gd name="T1" fmla="*/ 10 h 2"/>
                <a:gd name="T2" fmla="*/ 20 w 4"/>
                <a:gd name="T3" fmla="*/ 0 h 2"/>
                <a:gd name="T4" fmla="*/ 20 w 4"/>
                <a:gd name="T5" fmla="*/ 10 h 2"/>
                <a:gd name="T6" fmla="*/ 0 w 4"/>
                <a:gd name="T7" fmla="*/ 10 h 2"/>
                <a:gd name="T8" fmla="*/ 0 w 4"/>
                <a:gd name="T9" fmla="*/ 1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2289" name="Freeform 72"/>
            <p:cNvSpPr>
              <a:spLocks/>
            </p:cNvSpPr>
            <p:nvPr/>
          </p:nvSpPr>
          <p:spPr bwMode="auto">
            <a:xfrm>
              <a:off x="2211" y="3419"/>
              <a:ext cx="19" cy="14"/>
            </a:xfrm>
            <a:custGeom>
              <a:avLst/>
              <a:gdLst>
                <a:gd name="T0" fmla="*/ 10 w 4"/>
                <a:gd name="T1" fmla="*/ 0 h 3"/>
                <a:gd name="T2" fmla="*/ 10 w 4"/>
                <a:gd name="T3" fmla="*/ 0 h 3"/>
                <a:gd name="T4" fmla="*/ 14 w 4"/>
                <a:gd name="T5" fmla="*/ 0 h 3"/>
                <a:gd name="T6" fmla="*/ 14 w 4"/>
                <a:gd name="T7" fmla="*/ 0 h 3"/>
                <a:gd name="T8" fmla="*/ 14 w 4"/>
                <a:gd name="T9" fmla="*/ 0 h 3"/>
                <a:gd name="T10" fmla="*/ 14 w 4"/>
                <a:gd name="T11" fmla="*/ 5 h 3"/>
                <a:gd name="T12" fmla="*/ 14 w 4"/>
                <a:gd name="T13" fmla="*/ 5 h 3"/>
                <a:gd name="T14" fmla="*/ 14 w 4"/>
                <a:gd name="T15" fmla="*/ 5 h 3"/>
                <a:gd name="T16" fmla="*/ 19 w 4"/>
                <a:gd name="T17" fmla="*/ 5 h 3"/>
                <a:gd name="T18" fmla="*/ 14 w 4"/>
                <a:gd name="T19" fmla="*/ 9 h 3"/>
                <a:gd name="T20" fmla="*/ 14 w 4"/>
                <a:gd name="T21" fmla="*/ 9 h 3"/>
                <a:gd name="T22" fmla="*/ 14 w 4"/>
                <a:gd name="T23" fmla="*/ 9 h 3"/>
                <a:gd name="T24" fmla="*/ 14 w 4"/>
                <a:gd name="T25" fmla="*/ 14 h 3"/>
                <a:gd name="T26" fmla="*/ 14 w 4"/>
                <a:gd name="T27" fmla="*/ 14 h 3"/>
                <a:gd name="T28" fmla="*/ 14 w 4"/>
                <a:gd name="T29" fmla="*/ 14 h 3"/>
                <a:gd name="T30" fmla="*/ 10 w 4"/>
                <a:gd name="T31" fmla="*/ 14 h 3"/>
                <a:gd name="T32" fmla="*/ 10 w 4"/>
                <a:gd name="T33" fmla="*/ 14 h 3"/>
                <a:gd name="T34" fmla="*/ 10 w 4"/>
                <a:gd name="T35" fmla="*/ 14 h 3"/>
                <a:gd name="T36" fmla="*/ 5 w 4"/>
                <a:gd name="T37" fmla="*/ 14 h 3"/>
                <a:gd name="T38" fmla="*/ 5 w 4"/>
                <a:gd name="T39" fmla="*/ 14 h 3"/>
                <a:gd name="T40" fmla="*/ 5 w 4"/>
                <a:gd name="T41" fmla="*/ 14 h 3"/>
                <a:gd name="T42" fmla="*/ 5 w 4"/>
                <a:gd name="T43" fmla="*/ 9 h 3"/>
                <a:gd name="T44" fmla="*/ 0 w 4"/>
                <a:gd name="T45" fmla="*/ 9 h 3"/>
                <a:gd name="T46" fmla="*/ 0 w 4"/>
                <a:gd name="T47" fmla="*/ 9 h 3"/>
                <a:gd name="T48" fmla="*/ 0 w 4"/>
                <a:gd name="T49" fmla="*/ 5 h 3"/>
                <a:gd name="T50" fmla="*/ 0 w 4"/>
                <a:gd name="T51" fmla="*/ 5 h 3"/>
                <a:gd name="T52" fmla="*/ 0 w 4"/>
                <a:gd name="T53" fmla="*/ 5 h 3"/>
                <a:gd name="T54" fmla="*/ 5 w 4"/>
                <a:gd name="T55" fmla="*/ 5 h 3"/>
                <a:gd name="T56" fmla="*/ 5 w 4"/>
                <a:gd name="T57" fmla="*/ 0 h 3"/>
                <a:gd name="T58" fmla="*/ 5 w 4"/>
                <a:gd name="T59" fmla="*/ 0 h 3"/>
                <a:gd name="T60" fmla="*/ 5 w 4"/>
                <a:gd name="T61" fmla="*/ 0 h 3"/>
                <a:gd name="T62" fmla="*/ 10 w 4"/>
                <a:gd name="T63" fmla="*/ 0 h 3"/>
                <a:gd name="T64" fmla="*/ 10 w 4"/>
                <a:gd name="T65" fmla="*/ 0 h 3"/>
                <a:gd name="T66" fmla="*/ 10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2290" name="Freeform 73"/>
            <p:cNvSpPr>
              <a:spLocks/>
            </p:cNvSpPr>
            <p:nvPr/>
          </p:nvSpPr>
          <p:spPr bwMode="auto">
            <a:xfrm>
              <a:off x="2186" y="3394"/>
              <a:ext cx="39" cy="15"/>
            </a:xfrm>
            <a:custGeom>
              <a:avLst/>
              <a:gdLst>
                <a:gd name="T0" fmla="*/ 0 w 8"/>
                <a:gd name="T1" fmla="*/ 15 h 3"/>
                <a:gd name="T2" fmla="*/ 34 w 8"/>
                <a:gd name="T3" fmla="*/ 15 h 3"/>
                <a:gd name="T4" fmla="*/ 39 w 8"/>
                <a:gd name="T5" fmla="*/ 0 h 3"/>
                <a:gd name="T6" fmla="*/ 10 w 8"/>
                <a:gd name="T7" fmla="*/ 0 h 3"/>
                <a:gd name="T8" fmla="*/ 0 w 8"/>
                <a:gd name="T9" fmla="*/ 15 h 3"/>
                <a:gd name="T10" fmla="*/ 0 w 8"/>
                <a:gd name="T11" fmla="*/ 1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2291" name="Freeform 74"/>
            <p:cNvSpPr>
              <a:spLocks/>
            </p:cNvSpPr>
            <p:nvPr/>
          </p:nvSpPr>
          <p:spPr bwMode="auto">
            <a:xfrm>
              <a:off x="2026" y="3321"/>
              <a:ext cx="38" cy="24"/>
            </a:xfrm>
            <a:custGeom>
              <a:avLst/>
              <a:gdLst>
                <a:gd name="T0" fmla="*/ 0 w 8"/>
                <a:gd name="T1" fmla="*/ 19 h 5"/>
                <a:gd name="T2" fmla="*/ 14 w 8"/>
                <a:gd name="T3" fmla="*/ 24 h 5"/>
                <a:gd name="T4" fmla="*/ 28 w 8"/>
                <a:gd name="T5" fmla="*/ 24 h 5"/>
                <a:gd name="T6" fmla="*/ 38 w 8"/>
                <a:gd name="T7" fmla="*/ 10 h 5"/>
                <a:gd name="T8" fmla="*/ 24 w 8"/>
                <a:gd name="T9" fmla="*/ 0 h 5"/>
                <a:gd name="T10" fmla="*/ 5 w 8"/>
                <a:gd name="T11" fmla="*/ 10 h 5"/>
                <a:gd name="T12" fmla="*/ 0 w 8"/>
                <a:gd name="T13" fmla="*/ 19 h 5"/>
                <a:gd name="T14" fmla="*/ 0 w 8"/>
                <a:gd name="T15" fmla="*/ 19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2292" name="Freeform 75"/>
            <p:cNvSpPr>
              <a:spLocks/>
            </p:cNvSpPr>
            <p:nvPr/>
          </p:nvSpPr>
          <p:spPr bwMode="auto">
            <a:xfrm>
              <a:off x="1991" y="3321"/>
              <a:ext cx="20" cy="24"/>
            </a:xfrm>
            <a:custGeom>
              <a:avLst/>
              <a:gdLst>
                <a:gd name="T0" fmla="*/ 0 w 4"/>
                <a:gd name="T1" fmla="*/ 24 h 5"/>
                <a:gd name="T2" fmla="*/ 20 w 4"/>
                <a:gd name="T3" fmla="*/ 10 h 5"/>
                <a:gd name="T4" fmla="*/ 20 w 4"/>
                <a:gd name="T5" fmla="*/ 0 h 5"/>
                <a:gd name="T6" fmla="*/ 0 w 4"/>
                <a:gd name="T7" fmla="*/ 19 h 5"/>
                <a:gd name="T8" fmla="*/ 0 w 4"/>
                <a:gd name="T9" fmla="*/ 24 h 5"/>
                <a:gd name="T10" fmla="*/ 0 w 4"/>
                <a:gd name="T11" fmla="*/ 24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2293" name="Freeform 76"/>
            <p:cNvSpPr>
              <a:spLocks/>
            </p:cNvSpPr>
            <p:nvPr/>
          </p:nvSpPr>
          <p:spPr bwMode="auto">
            <a:xfrm>
              <a:off x="2128" y="3360"/>
              <a:ext cx="39" cy="34"/>
            </a:xfrm>
            <a:custGeom>
              <a:avLst/>
              <a:gdLst>
                <a:gd name="T0" fmla="*/ 15 w 8"/>
                <a:gd name="T1" fmla="*/ 34 h 7"/>
                <a:gd name="T2" fmla="*/ 39 w 8"/>
                <a:gd name="T3" fmla="*/ 34 h 7"/>
                <a:gd name="T4" fmla="*/ 39 w 8"/>
                <a:gd name="T5" fmla="*/ 19 h 7"/>
                <a:gd name="T6" fmla="*/ 20 w 8"/>
                <a:gd name="T7" fmla="*/ 0 h 7"/>
                <a:gd name="T8" fmla="*/ 0 w 8"/>
                <a:gd name="T9" fmla="*/ 10 h 7"/>
                <a:gd name="T10" fmla="*/ 15 w 8"/>
                <a:gd name="T11" fmla="*/ 34 h 7"/>
                <a:gd name="T12" fmla="*/ 15 w 8"/>
                <a:gd name="T13" fmla="*/ 3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52276" name="Rectangle 86"/>
          <p:cNvSpPr>
            <a:spLocks noGrp="1" noChangeArrowheads="1"/>
          </p:cNvSpPr>
          <p:nvPr>
            <p:ph type="title" idx="4294967295"/>
          </p:nvPr>
        </p:nvSpPr>
        <p:spPr>
          <a:xfrm>
            <a:off x="0" y="242888"/>
            <a:ext cx="10287000" cy="1143000"/>
          </a:xfrm>
        </p:spPr>
        <p:txBody>
          <a:bodyPr/>
          <a:lstStyle/>
          <a:p>
            <a:r>
              <a:rPr lang="en-US" sz="2400" smtClean="0"/>
              <a:t>Obesity Trends* Among U.S. Adults</a:t>
            </a:r>
            <a:br>
              <a:rPr lang="en-US" sz="2400" smtClean="0"/>
            </a:br>
            <a:r>
              <a:rPr lang="en-US" sz="2400" smtClean="0">
                <a:solidFill>
                  <a:srgbClr val="DE3021"/>
                </a:solidFill>
              </a:rPr>
              <a:t>BRFSS, 2003</a:t>
            </a:r>
          </a:p>
        </p:txBody>
      </p:sp>
      <p:sp>
        <p:nvSpPr>
          <p:cNvPr id="52277" name="Text Box 88"/>
          <p:cNvSpPr txBox="1">
            <a:spLocks noChangeArrowheads="1"/>
          </p:cNvSpPr>
          <p:nvPr/>
        </p:nvSpPr>
        <p:spPr bwMode="auto">
          <a:xfrm>
            <a:off x="2384425" y="1200150"/>
            <a:ext cx="5519738" cy="307975"/>
          </a:xfrm>
          <a:prstGeom prst="rect">
            <a:avLst/>
          </a:prstGeom>
          <a:noFill/>
          <a:ln w="9525">
            <a:noFill/>
            <a:miter lim="800000"/>
            <a:headEnd/>
            <a:tailEnd/>
          </a:ln>
        </p:spPr>
        <p:txBody>
          <a:bodyPr wrap="none">
            <a:spAutoFit/>
          </a:bodyPr>
          <a:lstStyle/>
          <a:p>
            <a:pPr eaLnBrk="0" hangingPunct="0"/>
            <a:r>
              <a:rPr lang="en-US" sz="1400" b="1">
                <a:solidFill>
                  <a:srgbClr val="000000"/>
                </a:solidFill>
                <a:latin typeface="Verdana" pitchFamily="34" charset="0"/>
              </a:rPr>
              <a:t>(*BMI ≥30, or ~ 30 lbs. overweight for 5’ 4” person)</a:t>
            </a:r>
          </a:p>
        </p:txBody>
      </p:sp>
      <p:sp>
        <p:nvSpPr>
          <p:cNvPr id="52278" name="Text Box 116"/>
          <p:cNvSpPr txBox="1">
            <a:spLocks noChangeArrowheads="1"/>
          </p:cNvSpPr>
          <p:nvPr/>
        </p:nvSpPr>
        <p:spPr bwMode="auto">
          <a:xfrm>
            <a:off x="735013" y="5894388"/>
            <a:ext cx="8145462" cy="304800"/>
          </a:xfrm>
          <a:prstGeom prst="rect">
            <a:avLst/>
          </a:prstGeom>
          <a:noFill/>
          <a:ln w="9525">
            <a:noFill/>
            <a:miter lim="800000"/>
            <a:headEnd/>
            <a:tailEnd/>
          </a:ln>
        </p:spPr>
        <p:txBody>
          <a:bodyPr>
            <a:spAutoFit/>
          </a:bodyPr>
          <a:lstStyle/>
          <a:p>
            <a:pPr eaLnBrk="0" hangingPunct="0"/>
            <a:r>
              <a:rPr lang="en-US" sz="1400" b="1">
                <a:solidFill>
                  <a:srgbClr val="000000"/>
                </a:solidFill>
                <a:latin typeface="Arial Narrow" pitchFamily="34" charset="0"/>
              </a:rPr>
              <a:t>No Data          &lt;10%           10%–14%	    15%–19%           20%–24%        </a:t>
            </a:r>
            <a:r>
              <a:rPr lang="en-US" sz="1400">
                <a:solidFill>
                  <a:srgbClr val="000000"/>
                </a:solidFill>
                <a:latin typeface="Arial Narrow" pitchFamily="34" charset="0"/>
              </a:rPr>
              <a:t>  </a:t>
            </a:r>
            <a:r>
              <a:rPr lang="en-US" sz="1400" b="1">
                <a:solidFill>
                  <a:srgbClr val="000000"/>
                </a:solidFill>
                <a:latin typeface="Arial Narrow" pitchFamily="34" charset="0"/>
              </a:rPr>
              <a:t>≥25%</a:t>
            </a:r>
            <a:endParaRPr lang="en-US" sz="1400">
              <a:solidFill>
                <a:srgbClr val="000000"/>
              </a:solidFill>
              <a:latin typeface="Arial Narrow" pitchFamily="34" charset="0"/>
            </a:endParaRPr>
          </a:p>
        </p:txBody>
      </p:sp>
      <p:sp>
        <p:nvSpPr>
          <p:cNvPr id="52279" name="Rectangle 117"/>
          <p:cNvSpPr>
            <a:spLocks noChangeArrowheads="1"/>
          </p:cNvSpPr>
          <p:nvPr/>
        </p:nvSpPr>
        <p:spPr bwMode="auto">
          <a:xfrm>
            <a:off x="549275" y="5956300"/>
            <a:ext cx="234950" cy="234950"/>
          </a:xfrm>
          <a:prstGeom prst="rect">
            <a:avLst/>
          </a:prstGeom>
          <a:solidFill>
            <a:schemeClr val="bg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2280" name="Rectangle 118"/>
          <p:cNvSpPr>
            <a:spLocks noChangeArrowheads="1"/>
          </p:cNvSpPr>
          <p:nvPr/>
        </p:nvSpPr>
        <p:spPr bwMode="auto">
          <a:xfrm>
            <a:off x="1516063" y="5953125"/>
            <a:ext cx="234950" cy="234950"/>
          </a:xfrm>
          <a:prstGeom prst="rect">
            <a:avLst/>
          </a:prstGeom>
          <a:solidFill>
            <a:srgbClr val="99CCFF"/>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2281" name="Rectangle 119"/>
          <p:cNvSpPr>
            <a:spLocks noChangeArrowheads="1"/>
          </p:cNvSpPr>
          <p:nvPr/>
        </p:nvSpPr>
        <p:spPr bwMode="auto">
          <a:xfrm>
            <a:off x="2322513" y="5951538"/>
            <a:ext cx="234950"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52282" name="Rectangle 120"/>
          <p:cNvSpPr>
            <a:spLocks noChangeArrowheads="1"/>
          </p:cNvSpPr>
          <p:nvPr/>
        </p:nvSpPr>
        <p:spPr bwMode="auto">
          <a:xfrm>
            <a:off x="3443288" y="5961063"/>
            <a:ext cx="234950" cy="234950"/>
          </a:xfrm>
          <a:prstGeom prst="rect">
            <a:avLst/>
          </a:prstGeom>
          <a:solidFill>
            <a:srgbClr val="0000A0"/>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2283" name="Rectangle 121"/>
          <p:cNvSpPr>
            <a:spLocks noChangeArrowheads="1"/>
          </p:cNvSpPr>
          <p:nvPr/>
        </p:nvSpPr>
        <p:spPr bwMode="auto">
          <a:xfrm>
            <a:off x="5621338" y="5948363"/>
            <a:ext cx="234950" cy="234950"/>
          </a:xfrm>
          <a:prstGeom prst="rect">
            <a:avLst/>
          </a:prstGeom>
          <a:solidFill>
            <a:srgbClr val="ED4213"/>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2284" name="Rectangle 122"/>
          <p:cNvSpPr>
            <a:spLocks noChangeArrowheads="1"/>
          </p:cNvSpPr>
          <p:nvPr/>
        </p:nvSpPr>
        <p:spPr bwMode="auto">
          <a:xfrm>
            <a:off x="4541838" y="5945188"/>
            <a:ext cx="234950" cy="234950"/>
          </a:xfrm>
          <a:prstGeom prst="rect">
            <a:avLst/>
          </a:prstGeom>
          <a:solidFill>
            <a:srgbClr val="FFC66D"/>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2285" name="Rectangle 123"/>
          <p:cNvSpPr>
            <a:spLocks noChangeArrowheads="1"/>
          </p:cNvSpPr>
          <p:nvPr/>
        </p:nvSpPr>
        <p:spPr bwMode="auto">
          <a:xfrm>
            <a:off x="444500" y="5892800"/>
            <a:ext cx="6170613" cy="350838"/>
          </a:xfrm>
          <a:prstGeom prst="rect">
            <a:avLst/>
          </a:prstGeom>
          <a:noFill/>
          <a:ln w="9525">
            <a:solidFill>
              <a:schemeClr val="tx1"/>
            </a:solidFill>
            <a:miter lim="800000"/>
            <a:headEnd/>
            <a:tailEnd/>
          </a:ln>
        </p:spPr>
        <p:txBody>
          <a:bodyPr wrap="none" anchor="ctr"/>
          <a:lstStyle/>
          <a:p>
            <a:pPr eaLnBrk="0" hangingPunct="0"/>
            <a:endParaRPr lang="en-US">
              <a:solidFill>
                <a:srgbClr val="000000"/>
              </a:solidFill>
            </a:endParaRPr>
          </a:p>
        </p:txBody>
      </p:sp>
    </p:spTree>
  </p:cSld>
  <p:clrMapOvr>
    <a:masterClrMapping/>
  </p:clrMapOvr>
  <p:transition advClick="0">
    <p:randomBa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reeform 2"/>
          <p:cNvSpPr>
            <a:spLocks/>
          </p:cNvSpPr>
          <p:nvPr/>
        </p:nvSpPr>
        <p:spPr bwMode="auto">
          <a:xfrm>
            <a:off x="4514850" y="2003425"/>
            <a:ext cx="723900" cy="427038"/>
          </a:xfrm>
          <a:custGeom>
            <a:avLst/>
            <a:gdLst>
              <a:gd name="T0" fmla="*/ 0 w 89"/>
              <a:gd name="T1" fmla="*/ 395981 h 55"/>
              <a:gd name="T2" fmla="*/ 40669 w 89"/>
              <a:gd name="T3" fmla="*/ 0 h 55"/>
              <a:gd name="T4" fmla="*/ 357883 w 89"/>
              <a:gd name="T5" fmla="*/ 23293 h 55"/>
              <a:gd name="T6" fmla="*/ 666964 w 89"/>
              <a:gd name="T7" fmla="*/ 31057 h 55"/>
              <a:gd name="T8" fmla="*/ 666964 w 89"/>
              <a:gd name="T9" fmla="*/ 38822 h 55"/>
              <a:gd name="T10" fmla="*/ 675098 w 89"/>
              <a:gd name="T11" fmla="*/ 69879 h 55"/>
              <a:gd name="T12" fmla="*/ 675098 w 89"/>
              <a:gd name="T13" fmla="*/ 77643 h 55"/>
              <a:gd name="T14" fmla="*/ 666964 w 89"/>
              <a:gd name="T15" fmla="*/ 100936 h 55"/>
              <a:gd name="T16" fmla="*/ 666964 w 89"/>
              <a:gd name="T17" fmla="*/ 139758 h 55"/>
              <a:gd name="T18" fmla="*/ 683231 w 89"/>
              <a:gd name="T19" fmla="*/ 178580 h 55"/>
              <a:gd name="T20" fmla="*/ 691365 w 89"/>
              <a:gd name="T21" fmla="*/ 194108 h 55"/>
              <a:gd name="T22" fmla="*/ 699499 w 89"/>
              <a:gd name="T23" fmla="*/ 232930 h 55"/>
              <a:gd name="T24" fmla="*/ 699499 w 89"/>
              <a:gd name="T25" fmla="*/ 295044 h 55"/>
              <a:gd name="T26" fmla="*/ 707633 w 89"/>
              <a:gd name="T27" fmla="*/ 310573 h 55"/>
              <a:gd name="T28" fmla="*/ 707633 w 89"/>
              <a:gd name="T29" fmla="*/ 333866 h 55"/>
              <a:gd name="T30" fmla="*/ 707633 w 89"/>
              <a:gd name="T31" fmla="*/ 341630 h 55"/>
              <a:gd name="T32" fmla="*/ 723900 w 89"/>
              <a:gd name="T33" fmla="*/ 395981 h 55"/>
              <a:gd name="T34" fmla="*/ 723900 w 89"/>
              <a:gd name="T35" fmla="*/ 411509 h 55"/>
              <a:gd name="T36" fmla="*/ 723900 w 89"/>
              <a:gd name="T37" fmla="*/ 427038 h 55"/>
              <a:gd name="T38" fmla="*/ 0 w 89"/>
              <a:gd name="T39" fmla="*/ 395981 h 55"/>
              <a:gd name="T40" fmla="*/ 0 w 89"/>
              <a:gd name="T41" fmla="*/ 395981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3251" name="Freeform 3"/>
          <p:cNvSpPr>
            <a:spLocks/>
          </p:cNvSpPr>
          <p:nvPr/>
        </p:nvSpPr>
        <p:spPr bwMode="auto">
          <a:xfrm>
            <a:off x="4483100" y="2398713"/>
            <a:ext cx="766763" cy="495300"/>
          </a:xfrm>
          <a:custGeom>
            <a:avLst/>
            <a:gdLst>
              <a:gd name="T0" fmla="*/ 0 w 94"/>
              <a:gd name="T1" fmla="*/ 394692 h 64"/>
              <a:gd name="T2" fmla="*/ 24471 w 94"/>
              <a:gd name="T3" fmla="*/ 131564 h 64"/>
              <a:gd name="T4" fmla="*/ 32628 w 94"/>
              <a:gd name="T5" fmla="*/ 0 h 64"/>
              <a:gd name="T6" fmla="*/ 758606 w 94"/>
              <a:gd name="T7" fmla="*/ 30956 h 64"/>
              <a:gd name="T8" fmla="*/ 758606 w 94"/>
              <a:gd name="T9" fmla="*/ 46434 h 64"/>
              <a:gd name="T10" fmla="*/ 750449 w 94"/>
              <a:gd name="T11" fmla="*/ 54173 h 64"/>
              <a:gd name="T12" fmla="*/ 734135 w 94"/>
              <a:gd name="T13" fmla="*/ 77391 h 64"/>
              <a:gd name="T14" fmla="*/ 734135 w 94"/>
              <a:gd name="T15" fmla="*/ 85130 h 64"/>
              <a:gd name="T16" fmla="*/ 766763 w 94"/>
              <a:gd name="T17" fmla="*/ 116086 h 64"/>
              <a:gd name="T18" fmla="*/ 766763 w 94"/>
              <a:gd name="T19" fmla="*/ 355997 h 64"/>
              <a:gd name="T20" fmla="*/ 766763 w 94"/>
              <a:gd name="T21" fmla="*/ 355997 h 64"/>
              <a:gd name="T22" fmla="*/ 750449 w 94"/>
              <a:gd name="T23" fmla="*/ 355997 h 64"/>
              <a:gd name="T24" fmla="*/ 758606 w 94"/>
              <a:gd name="T25" fmla="*/ 363736 h 64"/>
              <a:gd name="T26" fmla="*/ 766763 w 94"/>
              <a:gd name="T27" fmla="*/ 371475 h 64"/>
              <a:gd name="T28" fmla="*/ 758606 w 94"/>
              <a:gd name="T29" fmla="*/ 386953 h 64"/>
              <a:gd name="T30" fmla="*/ 766763 w 94"/>
              <a:gd name="T31" fmla="*/ 394692 h 64"/>
              <a:gd name="T32" fmla="*/ 766763 w 94"/>
              <a:gd name="T33" fmla="*/ 417909 h 64"/>
              <a:gd name="T34" fmla="*/ 758606 w 94"/>
              <a:gd name="T35" fmla="*/ 417909 h 64"/>
              <a:gd name="T36" fmla="*/ 766763 w 94"/>
              <a:gd name="T37" fmla="*/ 433387 h 64"/>
              <a:gd name="T38" fmla="*/ 750449 w 94"/>
              <a:gd name="T39" fmla="*/ 456605 h 64"/>
              <a:gd name="T40" fmla="*/ 766763 w 94"/>
              <a:gd name="T41" fmla="*/ 479822 h 64"/>
              <a:gd name="T42" fmla="*/ 766763 w 94"/>
              <a:gd name="T43" fmla="*/ 495300 h 64"/>
              <a:gd name="T44" fmla="*/ 766763 w 94"/>
              <a:gd name="T45" fmla="*/ 495300 h 64"/>
              <a:gd name="T46" fmla="*/ 742292 w 94"/>
              <a:gd name="T47" fmla="*/ 479822 h 64"/>
              <a:gd name="T48" fmla="*/ 701507 w 94"/>
              <a:gd name="T49" fmla="*/ 456605 h 64"/>
              <a:gd name="T50" fmla="*/ 685192 w 94"/>
              <a:gd name="T51" fmla="*/ 448866 h 64"/>
              <a:gd name="T52" fmla="*/ 668878 w 94"/>
              <a:gd name="T53" fmla="*/ 448866 h 64"/>
              <a:gd name="T54" fmla="*/ 652564 w 94"/>
              <a:gd name="T55" fmla="*/ 464344 h 64"/>
              <a:gd name="T56" fmla="*/ 644407 w 94"/>
              <a:gd name="T57" fmla="*/ 464344 h 64"/>
              <a:gd name="T58" fmla="*/ 628093 w 94"/>
              <a:gd name="T59" fmla="*/ 464344 h 64"/>
              <a:gd name="T60" fmla="*/ 619936 w 94"/>
              <a:gd name="T61" fmla="*/ 441126 h 64"/>
              <a:gd name="T62" fmla="*/ 611779 w 94"/>
              <a:gd name="T63" fmla="*/ 433387 h 64"/>
              <a:gd name="T64" fmla="*/ 595465 w 94"/>
              <a:gd name="T65" fmla="*/ 441126 h 64"/>
              <a:gd name="T66" fmla="*/ 579151 w 94"/>
              <a:gd name="T67" fmla="*/ 441126 h 64"/>
              <a:gd name="T68" fmla="*/ 562837 w 94"/>
              <a:gd name="T69" fmla="*/ 417909 h 64"/>
              <a:gd name="T70" fmla="*/ 0 w 94"/>
              <a:gd name="T71" fmla="*/ 394692 h 64"/>
              <a:gd name="T72" fmla="*/ 0 w 94"/>
              <a:gd name="T73" fmla="*/ 394692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3252" name="Freeform 4"/>
          <p:cNvSpPr>
            <a:spLocks/>
          </p:cNvSpPr>
          <p:nvPr/>
        </p:nvSpPr>
        <p:spPr bwMode="auto">
          <a:xfrm>
            <a:off x="4457700" y="2794000"/>
            <a:ext cx="906463" cy="425450"/>
          </a:xfrm>
          <a:custGeom>
            <a:avLst/>
            <a:gdLst>
              <a:gd name="T0" fmla="*/ 0 w 111"/>
              <a:gd name="T1" fmla="*/ 263005 h 55"/>
              <a:gd name="T2" fmla="*/ 24499 w 111"/>
              <a:gd name="T3" fmla="*/ 0 h 55"/>
              <a:gd name="T4" fmla="*/ 587976 w 111"/>
              <a:gd name="T5" fmla="*/ 23206 h 55"/>
              <a:gd name="T6" fmla="*/ 604309 w 111"/>
              <a:gd name="T7" fmla="*/ 46413 h 55"/>
              <a:gd name="T8" fmla="*/ 620641 w 111"/>
              <a:gd name="T9" fmla="*/ 46413 h 55"/>
              <a:gd name="T10" fmla="*/ 636974 w 111"/>
              <a:gd name="T11" fmla="*/ 38677 h 55"/>
              <a:gd name="T12" fmla="*/ 645140 w 111"/>
              <a:gd name="T13" fmla="*/ 46413 h 55"/>
              <a:gd name="T14" fmla="*/ 653307 w 111"/>
              <a:gd name="T15" fmla="*/ 69619 h 55"/>
              <a:gd name="T16" fmla="*/ 669639 w 111"/>
              <a:gd name="T17" fmla="*/ 69619 h 55"/>
              <a:gd name="T18" fmla="*/ 677806 w 111"/>
              <a:gd name="T19" fmla="*/ 69619 h 55"/>
              <a:gd name="T20" fmla="*/ 694138 w 111"/>
              <a:gd name="T21" fmla="*/ 54148 h 55"/>
              <a:gd name="T22" fmla="*/ 710471 w 111"/>
              <a:gd name="T23" fmla="*/ 54148 h 55"/>
              <a:gd name="T24" fmla="*/ 726804 w 111"/>
              <a:gd name="T25" fmla="*/ 61884 h 55"/>
              <a:gd name="T26" fmla="*/ 767635 w 111"/>
              <a:gd name="T27" fmla="*/ 85090 h 55"/>
              <a:gd name="T28" fmla="*/ 792134 w 111"/>
              <a:gd name="T29" fmla="*/ 100561 h 55"/>
              <a:gd name="T30" fmla="*/ 792134 w 111"/>
              <a:gd name="T31" fmla="*/ 116032 h 55"/>
              <a:gd name="T32" fmla="*/ 808467 w 111"/>
              <a:gd name="T33" fmla="*/ 123767 h 55"/>
              <a:gd name="T34" fmla="*/ 808467 w 111"/>
              <a:gd name="T35" fmla="*/ 131503 h 55"/>
              <a:gd name="T36" fmla="*/ 800301 w 111"/>
              <a:gd name="T37" fmla="*/ 146974 h 55"/>
              <a:gd name="T38" fmla="*/ 808467 w 111"/>
              <a:gd name="T39" fmla="*/ 162445 h 55"/>
              <a:gd name="T40" fmla="*/ 816633 w 111"/>
              <a:gd name="T41" fmla="*/ 185651 h 55"/>
              <a:gd name="T42" fmla="*/ 824800 w 111"/>
              <a:gd name="T43" fmla="*/ 193386 h 55"/>
              <a:gd name="T44" fmla="*/ 824800 w 111"/>
              <a:gd name="T45" fmla="*/ 201122 h 55"/>
              <a:gd name="T46" fmla="*/ 824800 w 111"/>
              <a:gd name="T47" fmla="*/ 216593 h 55"/>
              <a:gd name="T48" fmla="*/ 841132 w 111"/>
              <a:gd name="T49" fmla="*/ 224328 h 55"/>
              <a:gd name="T50" fmla="*/ 849299 w 111"/>
              <a:gd name="T51" fmla="*/ 232064 h 55"/>
              <a:gd name="T52" fmla="*/ 841132 w 111"/>
              <a:gd name="T53" fmla="*/ 247535 h 55"/>
              <a:gd name="T54" fmla="*/ 841132 w 111"/>
              <a:gd name="T55" fmla="*/ 263005 h 55"/>
              <a:gd name="T56" fmla="*/ 857465 w 111"/>
              <a:gd name="T57" fmla="*/ 270741 h 55"/>
              <a:gd name="T58" fmla="*/ 857465 w 111"/>
              <a:gd name="T59" fmla="*/ 286212 h 55"/>
              <a:gd name="T60" fmla="*/ 849299 w 111"/>
              <a:gd name="T61" fmla="*/ 293947 h 55"/>
              <a:gd name="T62" fmla="*/ 857465 w 111"/>
              <a:gd name="T63" fmla="*/ 301683 h 55"/>
              <a:gd name="T64" fmla="*/ 865631 w 111"/>
              <a:gd name="T65" fmla="*/ 317154 h 55"/>
              <a:gd name="T66" fmla="*/ 857465 w 111"/>
              <a:gd name="T67" fmla="*/ 324889 h 55"/>
              <a:gd name="T68" fmla="*/ 865631 w 111"/>
              <a:gd name="T69" fmla="*/ 340360 h 55"/>
              <a:gd name="T70" fmla="*/ 865631 w 111"/>
              <a:gd name="T71" fmla="*/ 348095 h 55"/>
              <a:gd name="T72" fmla="*/ 873798 w 111"/>
              <a:gd name="T73" fmla="*/ 355831 h 55"/>
              <a:gd name="T74" fmla="*/ 881964 w 111"/>
              <a:gd name="T75" fmla="*/ 371302 h 55"/>
              <a:gd name="T76" fmla="*/ 890130 w 111"/>
              <a:gd name="T77" fmla="*/ 386773 h 55"/>
              <a:gd name="T78" fmla="*/ 906463 w 111"/>
              <a:gd name="T79" fmla="*/ 402244 h 55"/>
              <a:gd name="T80" fmla="*/ 906463 w 111"/>
              <a:gd name="T81" fmla="*/ 409979 h 55"/>
              <a:gd name="T82" fmla="*/ 906463 w 111"/>
              <a:gd name="T83" fmla="*/ 417715 h 55"/>
              <a:gd name="T84" fmla="*/ 906463 w 111"/>
              <a:gd name="T85" fmla="*/ 425450 h 55"/>
              <a:gd name="T86" fmla="*/ 204158 w 111"/>
              <a:gd name="T87" fmla="*/ 409979 h 55"/>
              <a:gd name="T88" fmla="*/ 212325 w 111"/>
              <a:gd name="T89" fmla="*/ 278476 h 55"/>
              <a:gd name="T90" fmla="*/ 0 w 111"/>
              <a:gd name="T91" fmla="*/ 263005 h 55"/>
              <a:gd name="T92" fmla="*/ 0 w 111"/>
              <a:gd name="T93" fmla="*/ 263005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3253" name="Freeform 5"/>
          <p:cNvSpPr>
            <a:spLocks/>
          </p:cNvSpPr>
          <p:nvPr/>
        </p:nvSpPr>
        <p:spPr bwMode="auto">
          <a:xfrm>
            <a:off x="4637088" y="3203575"/>
            <a:ext cx="812800" cy="411163"/>
          </a:xfrm>
          <a:custGeom>
            <a:avLst/>
            <a:gdLst>
              <a:gd name="T0" fmla="*/ 24384 w 100"/>
              <a:gd name="T1" fmla="*/ 0 h 53"/>
              <a:gd name="T2" fmla="*/ 723392 w 100"/>
              <a:gd name="T3" fmla="*/ 15516 h 53"/>
              <a:gd name="T4" fmla="*/ 772160 w 100"/>
              <a:gd name="T5" fmla="*/ 46547 h 53"/>
              <a:gd name="T6" fmla="*/ 755904 w 100"/>
              <a:gd name="T7" fmla="*/ 62062 h 53"/>
              <a:gd name="T8" fmla="*/ 755904 w 100"/>
              <a:gd name="T9" fmla="*/ 77578 h 53"/>
              <a:gd name="T10" fmla="*/ 764032 w 100"/>
              <a:gd name="T11" fmla="*/ 93094 h 53"/>
              <a:gd name="T12" fmla="*/ 772160 w 100"/>
              <a:gd name="T13" fmla="*/ 93094 h 53"/>
              <a:gd name="T14" fmla="*/ 780288 w 100"/>
              <a:gd name="T15" fmla="*/ 116367 h 53"/>
              <a:gd name="T16" fmla="*/ 788416 w 100"/>
              <a:gd name="T17" fmla="*/ 124125 h 53"/>
              <a:gd name="T18" fmla="*/ 804672 w 100"/>
              <a:gd name="T19" fmla="*/ 124125 h 53"/>
              <a:gd name="T20" fmla="*/ 804672 w 100"/>
              <a:gd name="T21" fmla="*/ 131882 h 53"/>
              <a:gd name="T22" fmla="*/ 812800 w 100"/>
              <a:gd name="T23" fmla="*/ 411163 h 53"/>
              <a:gd name="T24" fmla="*/ 0 w 100"/>
              <a:gd name="T25" fmla="*/ 395647 h 53"/>
              <a:gd name="T26" fmla="*/ 24384 w 100"/>
              <a:gd name="T27" fmla="*/ 0 h 53"/>
              <a:gd name="T28" fmla="*/ 24384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3254" name="Freeform 6"/>
          <p:cNvSpPr>
            <a:spLocks/>
          </p:cNvSpPr>
          <p:nvPr/>
        </p:nvSpPr>
        <p:spPr bwMode="auto">
          <a:xfrm>
            <a:off x="4522788" y="3590925"/>
            <a:ext cx="944562" cy="465138"/>
          </a:xfrm>
          <a:custGeom>
            <a:avLst/>
            <a:gdLst>
              <a:gd name="T0" fmla="*/ 113999 w 116"/>
              <a:gd name="T1" fmla="*/ 7752 h 60"/>
              <a:gd name="T2" fmla="*/ 0 w 116"/>
              <a:gd name="T3" fmla="*/ 69771 h 60"/>
              <a:gd name="T4" fmla="*/ 325711 w 116"/>
              <a:gd name="T5" fmla="*/ 341101 h 60"/>
              <a:gd name="T6" fmla="*/ 341997 w 116"/>
              <a:gd name="T7" fmla="*/ 348854 h 60"/>
              <a:gd name="T8" fmla="*/ 366425 w 116"/>
              <a:gd name="T9" fmla="*/ 372110 h 60"/>
              <a:gd name="T10" fmla="*/ 390853 w 116"/>
              <a:gd name="T11" fmla="*/ 364358 h 60"/>
              <a:gd name="T12" fmla="*/ 407139 w 116"/>
              <a:gd name="T13" fmla="*/ 372110 h 60"/>
              <a:gd name="T14" fmla="*/ 415282 w 116"/>
              <a:gd name="T15" fmla="*/ 387615 h 60"/>
              <a:gd name="T16" fmla="*/ 447853 w 116"/>
              <a:gd name="T17" fmla="*/ 395367 h 60"/>
              <a:gd name="T18" fmla="*/ 464138 w 116"/>
              <a:gd name="T19" fmla="*/ 403120 h 60"/>
              <a:gd name="T20" fmla="*/ 480424 w 116"/>
              <a:gd name="T21" fmla="*/ 395367 h 60"/>
              <a:gd name="T22" fmla="*/ 496709 w 116"/>
              <a:gd name="T23" fmla="*/ 410872 h 60"/>
              <a:gd name="T24" fmla="*/ 529281 w 116"/>
              <a:gd name="T25" fmla="*/ 410872 h 60"/>
              <a:gd name="T26" fmla="*/ 545566 w 116"/>
              <a:gd name="T27" fmla="*/ 426377 h 60"/>
              <a:gd name="T28" fmla="*/ 553709 w 116"/>
              <a:gd name="T29" fmla="*/ 441881 h 60"/>
              <a:gd name="T30" fmla="*/ 578137 w 116"/>
              <a:gd name="T31" fmla="*/ 434129 h 60"/>
              <a:gd name="T32" fmla="*/ 610708 w 116"/>
              <a:gd name="T33" fmla="*/ 449633 h 60"/>
              <a:gd name="T34" fmla="*/ 626994 w 116"/>
              <a:gd name="T35" fmla="*/ 441881 h 60"/>
              <a:gd name="T36" fmla="*/ 643279 w 116"/>
              <a:gd name="T37" fmla="*/ 441881 h 60"/>
              <a:gd name="T38" fmla="*/ 643279 w 116"/>
              <a:gd name="T39" fmla="*/ 465138 h 60"/>
              <a:gd name="T40" fmla="*/ 651422 w 116"/>
              <a:gd name="T41" fmla="*/ 449633 h 60"/>
              <a:gd name="T42" fmla="*/ 667708 w 116"/>
              <a:gd name="T43" fmla="*/ 434129 h 60"/>
              <a:gd name="T44" fmla="*/ 675850 w 116"/>
              <a:gd name="T45" fmla="*/ 441881 h 60"/>
              <a:gd name="T46" fmla="*/ 692136 w 116"/>
              <a:gd name="T47" fmla="*/ 449633 h 60"/>
              <a:gd name="T48" fmla="*/ 708422 w 116"/>
              <a:gd name="T49" fmla="*/ 441881 h 60"/>
              <a:gd name="T50" fmla="*/ 708422 w 116"/>
              <a:gd name="T51" fmla="*/ 449633 h 60"/>
              <a:gd name="T52" fmla="*/ 732850 w 116"/>
              <a:gd name="T53" fmla="*/ 465138 h 60"/>
              <a:gd name="T54" fmla="*/ 757278 w 116"/>
              <a:gd name="T55" fmla="*/ 449633 h 60"/>
              <a:gd name="T56" fmla="*/ 806135 w 116"/>
              <a:gd name="T57" fmla="*/ 434129 h 60"/>
              <a:gd name="T58" fmla="*/ 822420 w 116"/>
              <a:gd name="T59" fmla="*/ 434129 h 60"/>
              <a:gd name="T60" fmla="*/ 863134 w 116"/>
              <a:gd name="T61" fmla="*/ 434129 h 60"/>
              <a:gd name="T62" fmla="*/ 920134 w 116"/>
              <a:gd name="T63" fmla="*/ 457386 h 60"/>
              <a:gd name="T64" fmla="*/ 936419 w 116"/>
              <a:gd name="T65" fmla="*/ 465138 h 60"/>
              <a:gd name="T66" fmla="*/ 944562 w 116"/>
              <a:gd name="T67" fmla="*/ 240321 h 60"/>
              <a:gd name="T68" fmla="*/ 928276 w 116"/>
              <a:gd name="T69" fmla="*/ 2325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3255" name="Freeform 7"/>
          <p:cNvSpPr>
            <a:spLocks/>
          </p:cNvSpPr>
          <p:nvPr/>
        </p:nvSpPr>
        <p:spPr bwMode="auto">
          <a:xfrm>
            <a:off x="5232400" y="2740025"/>
            <a:ext cx="666750" cy="417513"/>
          </a:xfrm>
          <a:custGeom>
            <a:avLst/>
            <a:gdLst>
              <a:gd name="T0" fmla="*/ 536652 w 82"/>
              <a:gd name="T1" fmla="*/ 0 h 54"/>
              <a:gd name="T2" fmla="*/ 552915 w 82"/>
              <a:gd name="T3" fmla="*/ 30927 h 54"/>
              <a:gd name="T4" fmla="*/ 544784 w 82"/>
              <a:gd name="T5" fmla="*/ 46390 h 54"/>
              <a:gd name="T6" fmla="*/ 561046 w 82"/>
              <a:gd name="T7" fmla="*/ 100512 h 54"/>
              <a:gd name="T8" fmla="*/ 601701 w 82"/>
              <a:gd name="T9" fmla="*/ 123708 h 54"/>
              <a:gd name="T10" fmla="*/ 609832 w 82"/>
              <a:gd name="T11" fmla="*/ 139171 h 54"/>
              <a:gd name="T12" fmla="*/ 634226 w 82"/>
              <a:gd name="T13" fmla="*/ 162366 h 54"/>
              <a:gd name="T14" fmla="*/ 666750 w 82"/>
              <a:gd name="T15" fmla="*/ 201025 h 54"/>
              <a:gd name="T16" fmla="*/ 650488 w 82"/>
              <a:gd name="T17" fmla="*/ 224220 h 54"/>
              <a:gd name="T18" fmla="*/ 650488 w 82"/>
              <a:gd name="T19" fmla="*/ 239683 h 54"/>
              <a:gd name="T20" fmla="*/ 609832 w 82"/>
              <a:gd name="T21" fmla="*/ 262879 h 54"/>
              <a:gd name="T22" fmla="*/ 585439 w 82"/>
              <a:gd name="T23" fmla="*/ 270610 h 54"/>
              <a:gd name="T24" fmla="*/ 569177 w 82"/>
              <a:gd name="T25" fmla="*/ 293805 h 54"/>
              <a:gd name="T26" fmla="*/ 585439 w 82"/>
              <a:gd name="T27" fmla="*/ 317001 h 54"/>
              <a:gd name="T28" fmla="*/ 585439 w 82"/>
              <a:gd name="T29" fmla="*/ 340196 h 54"/>
              <a:gd name="T30" fmla="*/ 552915 w 82"/>
              <a:gd name="T31" fmla="*/ 386586 h 54"/>
              <a:gd name="T32" fmla="*/ 544784 w 82"/>
              <a:gd name="T33" fmla="*/ 409781 h 54"/>
              <a:gd name="T34" fmla="*/ 512259 w 82"/>
              <a:gd name="T35" fmla="*/ 386586 h 54"/>
              <a:gd name="T36" fmla="*/ 89442 w 82"/>
              <a:gd name="T37" fmla="*/ 394318 h 54"/>
              <a:gd name="T38" fmla="*/ 89442 w 82"/>
              <a:gd name="T39" fmla="*/ 371123 h 54"/>
              <a:gd name="T40" fmla="*/ 73180 w 82"/>
              <a:gd name="T41" fmla="*/ 347928 h 54"/>
              <a:gd name="T42" fmla="*/ 81311 w 82"/>
              <a:gd name="T43" fmla="*/ 324732 h 54"/>
              <a:gd name="T44" fmla="*/ 65049 w 82"/>
              <a:gd name="T45" fmla="*/ 301537 h 54"/>
              <a:gd name="T46" fmla="*/ 65049 w 82"/>
              <a:gd name="T47" fmla="*/ 278342 h 54"/>
              <a:gd name="T48" fmla="*/ 48787 w 82"/>
              <a:gd name="T49" fmla="*/ 255147 h 54"/>
              <a:gd name="T50" fmla="*/ 40655 w 82"/>
              <a:gd name="T51" fmla="*/ 239683 h 54"/>
              <a:gd name="T52" fmla="*/ 24393 w 82"/>
              <a:gd name="T53" fmla="*/ 201025 h 54"/>
              <a:gd name="T54" fmla="*/ 32524 w 82"/>
              <a:gd name="T55" fmla="*/ 177830 h 54"/>
              <a:gd name="T56" fmla="*/ 16262 w 82"/>
              <a:gd name="T57" fmla="*/ 154634 h 54"/>
              <a:gd name="T58" fmla="*/ 16262 w 82"/>
              <a:gd name="T59" fmla="*/ 139171 h 54"/>
              <a:gd name="T60" fmla="*/ 16262 w 82"/>
              <a:gd name="T61" fmla="*/ 92781 h 54"/>
              <a:gd name="T62" fmla="*/ 16262 w 82"/>
              <a:gd name="T63" fmla="*/ 77317 h 54"/>
              <a:gd name="T64" fmla="*/ 8131 w 82"/>
              <a:gd name="T65" fmla="*/ 46390 h 54"/>
              <a:gd name="T66" fmla="*/ 8131 w 82"/>
              <a:gd name="T67" fmla="*/ 23195 h 54"/>
              <a:gd name="T68" fmla="*/ 16262 w 82"/>
              <a:gd name="T69" fmla="*/ 15463 h 54"/>
              <a:gd name="T70" fmla="*/ 16262 w 82"/>
              <a:gd name="T71" fmla="*/ 15463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3256" name="Freeform 8"/>
          <p:cNvSpPr>
            <a:spLocks/>
          </p:cNvSpPr>
          <p:nvPr/>
        </p:nvSpPr>
        <p:spPr bwMode="auto">
          <a:xfrm>
            <a:off x="5322888" y="3127375"/>
            <a:ext cx="730250" cy="603250"/>
          </a:xfrm>
          <a:custGeom>
            <a:avLst/>
            <a:gdLst>
              <a:gd name="T0" fmla="*/ 616656 w 90"/>
              <a:gd name="T1" fmla="*/ 533644 h 78"/>
              <a:gd name="T2" fmla="*/ 624769 w 90"/>
              <a:gd name="T3" fmla="*/ 549112 h 78"/>
              <a:gd name="T4" fmla="*/ 624769 w 90"/>
              <a:gd name="T5" fmla="*/ 572314 h 78"/>
              <a:gd name="T6" fmla="*/ 600428 w 90"/>
              <a:gd name="T7" fmla="*/ 595516 h 78"/>
              <a:gd name="T8" fmla="*/ 673453 w 90"/>
              <a:gd name="T9" fmla="*/ 603250 h 78"/>
              <a:gd name="T10" fmla="*/ 673453 w 90"/>
              <a:gd name="T11" fmla="*/ 572314 h 78"/>
              <a:gd name="T12" fmla="*/ 689681 w 90"/>
              <a:gd name="T13" fmla="*/ 533644 h 78"/>
              <a:gd name="T14" fmla="*/ 714022 w 90"/>
              <a:gd name="T15" fmla="*/ 518176 h 78"/>
              <a:gd name="T16" fmla="*/ 722136 w 90"/>
              <a:gd name="T17" fmla="*/ 518176 h 78"/>
              <a:gd name="T18" fmla="*/ 730250 w 90"/>
              <a:gd name="T19" fmla="*/ 471772 h 78"/>
              <a:gd name="T20" fmla="*/ 722136 w 90"/>
              <a:gd name="T21" fmla="*/ 464038 h 78"/>
              <a:gd name="T22" fmla="*/ 714022 w 90"/>
              <a:gd name="T23" fmla="*/ 456304 h 78"/>
              <a:gd name="T24" fmla="*/ 705908 w 90"/>
              <a:gd name="T25" fmla="*/ 464038 h 78"/>
              <a:gd name="T26" fmla="*/ 681567 w 90"/>
              <a:gd name="T27" fmla="*/ 433103 h 78"/>
              <a:gd name="T28" fmla="*/ 689681 w 90"/>
              <a:gd name="T29" fmla="*/ 417635 h 78"/>
              <a:gd name="T30" fmla="*/ 681567 w 90"/>
              <a:gd name="T31" fmla="*/ 402167 h 78"/>
              <a:gd name="T32" fmla="*/ 640997 w 90"/>
              <a:gd name="T33" fmla="*/ 355763 h 78"/>
              <a:gd name="T34" fmla="*/ 600428 w 90"/>
              <a:gd name="T35" fmla="*/ 332561 h 78"/>
              <a:gd name="T36" fmla="*/ 576086 w 90"/>
              <a:gd name="T37" fmla="*/ 293891 h 78"/>
              <a:gd name="T38" fmla="*/ 600428 w 90"/>
              <a:gd name="T39" fmla="*/ 262955 h 78"/>
              <a:gd name="T40" fmla="*/ 600428 w 90"/>
              <a:gd name="T41" fmla="*/ 232019 h 78"/>
              <a:gd name="T42" fmla="*/ 567972 w 90"/>
              <a:gd name="T43" fmla="*/ 208817 h 78"/>
              <a:gd name="T44" fmla="*/ 551745 w 90"/>
              <a:gd name="T45" fmla="*/ 224285 h 78"/>
              <a:gd name="T46" fmla="*/ 527403 w 90"/>
              <a:gd name="T47" fmla="*/ 170147 h 78"/>
              <a:gd name="T48" fmla="*/ 486833 w 90"/>
              <a:gd name="T49" fmla="*/ 139212 h 78"/>
              <a:gd name="T50" fmla="*/ 454378 w 90"/>
              <a:gd name="T51" fmla="*/ 100542 h 78"/>
              <a:gd name="T52" fmla="*/ 446264 w 90"/>
              <a:gd name="T53" fmla="*/ 46404 h 78"/>
              <a:gd name="T54" fmla="*/ 446264 w 90"/>
              <a:gd name="T55" fmla="*/ 30936 h 78"/>
              <a:gd name="T56" fmla="*/ 0 w 90"/>
              <a:gd name="T57" fmla="*/ 15468 h 78"/>
              <a:gd name="T58" fmla="*/ 16228 w 90"/>
              <a:gd name="T59" fmla="*/ 38670 h 78"/>
              <a:gd name="T60" fmla="*/ 40569 w 90"/>
              <a:gd name="T61" fmla="*/ 69606 h 78"/>
              <a:gd name="T62" fmla="*/ 40569 w 90"/>
              <a:gd name="T63" fmla="*/ 85074 h 78"/>
              <a:gd name="T64" fmla="*/ 89253 w 90"/>
              <a:gd name="T65" fmla="*/ 123744 h 78"/>
              <a:gd name="T66" fmla="*/ 73025 w 90"/>
              <a:gd name="T67" fmla="*/ 154679 h 78"/>
              <a:gd name="T68" fmla="*/ 89253 w 90"/>
              <a:gd name="T69" fmla="*/ 170147 h 78"/>
              <a:gd name="T70" fmla="*/ 105481 w 90"/>
              <a:gd name="T71" fmla="*/ 201083 h 78"/>
              <a:gd name="T72" fmla="*/ 121708 w 90"/>
              <a:gd name="T73" fmla="*/ 208817 h 78"/>
              <a:gd name="T74" fmla="*/ 129822 w 90"/>
              <a:gd name="T75" fmla="*/ 556846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3257" name="Freeform 9"/>
          <p:cNvSpPr>
            <a:spLocks/>
          </p:cNvSpPr>
          <p:nvPr/>
        </p:nvSpPr>
        <p:spPr bwMode="auto">
          <a:xfrm>
            <a:off x="5597525" y="2282825"/>
            <a:ext cx="577850" cy="588963"/>
          </a:xfrm>
          <a:custGeom>
            <a:avLst/>
            <a:gdLst>
              <a:gd name="T0" fmla="*/ 236023 w 71"/>
              <a:gd name="T1" fmla="*/ 581213 h 76"/>
              <a:gd name="T2" fmla="*/ 195330 w 71"/>
              <a:gd name="T3" fmla="*/ 557965 h 76"/>
              <a:gd name="T4" fmla="*/ 179052 w 71"/>
              <a:gd name="T5" fmla="*/ 503718 h 76"/>
              <a:gd name="T6" fmla="*/ 187191 w 71"/>
              <a:gd name="T7" fmla="*/ 488219 h 76"/>
              <a:gd name="T8" fmla="*/ 170913 w 71"/>
              <a:gd name="T9" fmla="*/ 457221 h 76"/>
              <a:gd name="T10" fmla="*/ 170913 w 71"/>
              <a:gd name="T11" fmla="*/ 418474 h 76"/>
              <a:gd name="T12" fmla="*/ 138358 w 71"/>
              <a:gd name="T13" fmla="*/ 387476 h 76"/>
              <a:gd name="T14" fmla="*/ 97665 w 71"/>
              <a:gd name="T15" fmla="*/ 348728 h 76"/>
              <a:gd name="T16" fmla="*/ 65110 w 71"/>
              <a:gd name="T17" fmla="*/ 333229 h 76"/>
              <a:gd name="T18" fmla="*/ 56971 w 71"/>
              <a:gd name="T19" fmla="*/ 325480 h 76"/>
              <a:gd name="T20" fmla="*/ 24416 w 71"/>
              <a:gd name="T21" fmla="*/ 317730 h 76"/>
              <a:gd name="T22" fmla="*/ 8139 w 71"/>
              <a:gd name="T23" fmla="*/ 302231 h 76"/>
              <a:gd name="T24" fmla="*/ 16277 w 71"/>
              <a:gd name="T25" fmla="*/ 240235 h 76"/>
              <a:gd name="T26" fmla="*/ 24416 w 71"/>
              <a:gd name="T27" fmla="*/ 216986 h 76"/>
              <a:gd name="T28" fmla="*/ 0 w 71"/>
              <a:gd name="T29" fmla="*/ 193738 h 76"/>
              <a:gd name="T30" fmla="*/ 8139 w 71"/>
              <a:gd name="T31" fmla="*/ 170489 h 76"/>
              <a:gd name="T32" fmla="*/ 40694 w 71"/>
              <a:gd name="T33" fmla="*/ 131742 h 76"/>
              <a:gd name="T34" fmla="*/ 56971 w 71"/>
              <a:gd name="T35" fmla="*/ 123992 h 76"/>
              <a:gd name="T36" fmla="*/ 56971 w 71"/>
              <a:gd name="T37" fmla="*/ 46497 h 76"/>
              <a:gd name="T38" fmla="*/ 73249 w 71"/>
              <a:gd name="T39" fmla="*/ 38748 h 76"/>
              <a:gd name="T40" fmla="*/ 105804 w 71"/>
              <a:gd name="T41" fmla="*/ 38748 h 76"/>
              <a:gd name="T42" fmla="*/ 179052 w 71"/>
              <a:gd name="T43" fmla="*/ 7750 h 76"/>
              <a:gd name="T44" fmla="*/ 195330 w 71"/>
              <a:gd name="T45" fmla="*/ 7750 h 76"/>
              <a:gd name="T46" fmla="*/ 187191 w 71"/>
              <a:gd name="T47" fmla="*/ 23249 h 76"/>
              <a:gd name="T48" fmla="*/ 179052 w 71"/>
              <a:gd name="T49" fmla="*/ 46497 h 76"/>
              <a:gd name="T50" fmla="*/ 211607 w 71"/>
              <a:gd name="T51" fmla="*/ 38748 h 76"/>
              <a:gd name="T52" fmla="*/ 227884 w 71"/>
              <a:gd name="T53" fmla="*/ 46497 h 76"/>
              <a:gd name="T54" fmla="*/ 252301 w 71"/>
              <a:gd name="T55" fmla="*/ 61996 h 76"/>
              <a:gd name="T56" fmla="*/ 260439 w 71"/>
              <a:gd name="T57" fmla="*/ 77495 h 76"/>
              <a:gd name="T58" fmla="*/ 358104 w 71"/>
              <a:gd name="T59" fmla="*/ 100744 h 76"/>
              <a:gd name="T60" fmla="*/ 390659 w 71"/>
              <a:gd name="T61" fmla="*/ 116243 h 76"/>
              <a:gd name="T62" fmla="*/ 406937 w 71"/>
              <a:gd name="T63" fmla="*/ 116243 h 76"/>
              <a:gd name="T64" fmla="*/ 415075 w 71"/>
              <a:gd name="T65" fmla="*/ 116243 h 76"/>
              <a:gd name="T66" fmla="*/ 455769 w 71"/>
              <a:gd name="T67" fmla="*/ 123992 h 76"/>
              <a:gd name="T68" fmla="*/ 455769 w 71"/>
              <a:gd name="T69" fmla="*/ 131742 h 76"/>
              <a:gd name="T70" fmla="*/ 472046 w 71"/>
              <a:gd name="T71" fmla="*/ 139491 h 76"/>
              <a:gd name="T72" fmla="*/ 496463 w 71"/>
              <a:gd name="T73" fmla="*/ 162740 h 76"/>
              <a:gd name="T74" fmla="*/ 488324 w 71"/>
              <a:gd name="T75" fmla="*/ 193738 h 76"/>
              <a:gd name="T76" fmla="*/ 512740 w 71"/>
              <a:gd name="T77" fmla="*/ 193738 h 76"/>
              <a:gd name="T78" fmla="*/ 504601 w 71"/>
              <a:gd name="T79" fmla="*/ 209237 h 76"/>
              <a:gd name="T80" fmla="*/ 520879 w 71"/>
              <a:gd name="T81" fmla="*/ 232485 h 76"/>
              <a:gd name="T82" fmla="*/ 496463 w 71"/>
              <a:gd name="T83" fmla="*/ 255734 h 76"/>
              <a:gd name="T84" fmla="*/ 480185 w 71"/>
              <a:gd name="T85" fmla="*/ 294482 h 76"/>
              <a:gd name="T86" fmla="*/ 480185 w 71"/>
              <a:gd name="T87" fmla="*/ 302231 h 76"/>
              <a:gd name="T88" fmla="*/ 512740 w 71"/>
              <a:gd name="T89" fmla="*/ 271233 h 76"/>
              <a:gd name="T90" fmla="*/ 537156 w 71"/>
              <a:gd name="T91" fmla="*/ 255734 h 76"/>
              <a:gd name="T92" fmla="*/ 553434 w 71"/>
              <a:gd name="T93" fmla="*/ 240235 h 76"/>
              <a:gd name="T94" fmla="*/ 553434 w 71"/>
              <a:gd name="T95" fmla="*/ 216986 h 76"/>
              <a:gd name="T96" fmla="*/ 561573 w 71"/>
              <a:gd name="T97" fmla="*/ 209237 h 76"/>
              <a:gd name="T98" fmla="*/ 569711 w 71"/>
              <a:gd name="T99" fmla="*/ 193738 h 76"/>
              <a:gd name="T100" fmla="*/ 577850 w 71"/>
              <a:gd name="T101" fmla="*/ 201487 h 76"/>
              <a:gd name="T102" fmla="*/ 561573 w 71"/>
              <a:gd name="T103" fmla="*/ 255734 h 76"/>
              <a:gd name="T104" fmla="*/ 553434 w 71"/>
              <a:gd name="T105" fmla="*/ 271233 h 76"/>
              <a:gd name="T106" fmla="*/ 537156 w 71"/>
              <a:gd name="T107" fmla="*/ 309981 h 76"/>
              <a:gd name="T108" fmla="*/ 537156 w 71"/>
              <a:gd name="T109" fmla="*/ 348728 h 76"/>
              <a:gd name="T110" fmla="*/ 520879 w 71"/>
              <a:gd name="T111" fmla="*/ 364227 h 76"/>
              <a:gd name="T112" fmla="*/ 529018 w 71"/>
              <a:gd name="T113" fmla="*/ 418474 h 76"/>
              <a:gd name="T114" fmla="*/ 512740 w 71"/>
              <a:gd name="T115" fmla="*/ 457221 h 76"/>
              <a:gd name="T116" fmla="*/ 529018 w 71"/>
              <a:gd name="T117" fmla="*/ 542466 h 76"/>
              <a:gd name="T118" fmla="*/ 529018 w 71"/>
              <a:gd name="T119" fmla="*/ 550215 h 76"/>
              <a:gd name="T120" fmla="*/ 529018 w 71"/>
              <a:gd name="T121" fmla="*/ 573464 h 76"/>
              <a:gd name="T122" fmla="*/ 244162 w 71"/>
              <a:gd name="T123" fmla="*/ 588963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3258" name="Freeform 10"/>
          <p:cNvSpPr>
            <a:spLocks/>
          </p:cNvSpPr>
          <p:nvPr/>
        </p:nvSpPr>
        <p:spPr bwMode="auto">
          <a:xfrm>
            <a:off x="6011863" y="3265488"/>
            <a:ext cx="809625" cy="395287"/>
          </a:xfrm>
          <a:custGeom>
            <a:avLst/>
            <a:gdLst>
              <a:gd name="T0" fmla="*/ 163561 w 99"/>
              <a:gd name="T1" fmla="*/ 379786 h 51"/>
              <a:gd name="T2" fmla="*/ 155383 w 99"/>
              <a:gd name="T3" fmla="*/ 364284 h 51"/>
              <a:gd name="T4" fmla="*/ 179917 w 99"/>
              <a:gd name="T5" fmla="*/ 364284 h 51"/>
              <a:gd name="T6" fmla="*/ 654242 w 99"/>
              <a:gd name="T7" fmla="*/ 317780 h 51"/>
              <a:gd name="T8" fmla="*/ 695133 w 99"/>
              <a:gd name="T9" fmla="*/ 294528 h 51"/>
              <a:gd name="T10" fmla="*/ 727845 w 99"/>
              <a:gd name="T11" fmla="*/ 271275 h 51"/>
              <a:gd name="T12" fmla="*/ 727845 w 99"/>
              <a:gd name="T13" fmla="*/ 255774 h 51"/>
              <a:gd name="T14" fmla="*/ 736023 w 99"/>
              <a:gd name="T15" fmla="*/ 240272 h 51"/>
              <a:gd name="T16" fmla="*/ 809625 w 99"/>
              <a:gd name="T17" fmla="*/ 178267 h 51"/>
              <a:gd name="T18" fmla="*/ 801447 w 99"/>
              <a:gd name="T19" fmla="*/ 170516 h 51"/>
              <a:gd name="T20" fmla="*/ 793269 w 99"/>
              <a:gd name="T21" fmla="*/ 162765 h 51"/>
              <a:gd name="T22" fmla="*/ 776913 w 99"/>
              <a:gd name="T23" fmla="*/ 155015 h 51"/>
              <a:gd name="T24" fmla="*/ 768735 w 99"/>
              <a:gd name="T25" fmla="*/ 155015 h 51"/>
              <a:gd name="T26" fmla="*/ 736023 w 99"/>
              <a:gd name="T27" fmla="*/ 108510 h 51"/>
              <a:gd name="T28" fmla="*/ 727845 w 99"/>
              <a:gd name="T29" fmla="*/ 93009 h 51"/>
              <a:gd name="T30" fmla="*/ 727845 w 99"/>
              <a:gd name="T31" fmla="*/ 62006 h 51"/>
              <a:gd name="T32" fmla="*/ 711489 w 99"/>
              <a:gd name="T33" fmla="*/ 54255 h 51"/>
              <a:gd name="T34" fmla="*/ 686955 w 99"/>
              <a:gd name="T35" fmla="*/ 31003 h 51"/>
              <a:gd name="T36" fmla="*/ 670599 w 99"/>
              <a:gd name="T37" fmla="*/ 31003 h 51"/>
              <a:gd name="T38" fmla="*/ 662420 w 99"/>
              <a:gd name="T39" fmla="*/ 46504 h 51"/>
              <a:gd name="T40" fmla="*/ 637886 w 99"/>
              <a:gd name="T41" fmla="*/ 46504 h 51"/>
              <a:gd name="T42" fmla="*/ 613352 w 99"/>
              <a:gd name="T43" fmla="*/ 46504 h 51"/>
              <a:gd name="T44" fmla="*/ 580640 w 99"/>
              <a:gd name="T45" fmla="*/ 38754 h 51"/>
              <a:gd name="T46" fmla="*/ 539750 w 99"/>
              <a:gd name="T47" fmla="*/ 31003 h 51"/>
              <a:gd name="T48" fmla="*/ 515216 w 99"/>
              <a:gd name="T49" fmla="*/ 0 h 51"/>
              <a:gd name="T50" fmla="*/ 498860 w 99"/>
              <a:gd name="T51" fmla="*/ 7751 h 51"/>
              <a:gd name="T52" fmla="*/ 474326 w 99"/>
              <a:gd name="T53" fmla="*/ 0 h 51"/>
              <a:gd name="T54" fmla="*/ 474326 w 99"/>
              <a:gd name="T55" fmla="*/ 15501 h 51"/>
              <a:gd name="T56" fmla="*/ 474326 w 99"/>
              <a:gd name="T57" fmla="*/ 46504 h 51"/>
              <a:gd name="T58" fmla="*/ 449792 w 99"/>
              <a:gd name="T59" fmla="*/ 62006 h 51"/>
              <a:gd name="T60" fmla="*/ 417080 w 99"/>
              <a:gd name="T61" fmla="*/ 62006 h 51"/>
              <a:gd name="T62" fmla="*/ 376189 w 99"/>
              <a:gd name="T63" fmla="*/ 139513 h 51"/>
              <a:gd name="T64" fmla="*/ 343477 w 99"/>
              <a:gd name="T65" fmla="*/ 162765 h 51"/>
              <a:gd name="T66" fmla="*/ 318943 w 99"/>
              <a:gd name="T67" fmla="*/ 147264 h 51"/>
              <a:gd name="T68" fmla="*/ 302587 w 99"/>
              <a:gd name="T69" fmla="*/ 186017 h 51"/>
              <a:gd name="T70" fmla="*/ 286231 w 99"/>
              <a:gd name="T71" fmla="*/ 186017 h 51"/>
              <a:gd name="T72" fmla="*/ 261697 w 99"/>
              <a:gd name="T73" fmla="*/ 178267 h 51"/>
              <a:gd name="T74" fmla="*/ 245341 w 99"/>
              <a:gd name="T75" fmla="*/ 201519 h 51"/>
              <a:gd name="T76" fmla="*/ 212629 w 99"/>
              <a:gd name="T77" fmla="*/ 186017 h 51"/>
              <a:gd name="T78" fmla="*/ 163561 w 99"/>
              <a:gd name="T79" fmla="*/ 193768 h 51"/>
              <a:gd name="T80" fmla="*/ 163561 w 99"/>
              <a:gd name="T81" fmla="*/ 209270 h 51"/>
              <a:gd name="T82" fmla="*/ 147205 w 99"/>
              <a:gd name="T83" fmla="*/ 209270 h 51"/>
              <a:gd name="T84" fmla="*/ 147205 w 99"/>
              <a:gd name="T85" fmla="*/ 209270 h 51"/>
              <a:gd name="T86" fmla="*/ 139027 w 99"/>
              <a:gd name="T87" fmla="*/ 232522 h 51"/>
              <a:gd name="T88" fmla="*/ 139027 w 99"/>
              <a:gd name="T89" fmla="*/ 232522 h 51"/>
              <a:gd name="T90" fmla="*/ 147205 w 99"/>
              <a:gd name="T91" fmla="*/ 255774 h 51"/>
              <a:gd name="T92" fmla="*/ 98136 w 99"/>
              <a:gd name="T93" fmla="*/ 263525 h 51"/>
              <a:gd name="T94" fmla="*/ 106314 w 99"/>
              <a:gd name="T95" fmla="*/ 310029 h 51"/>
              <a:gd name="T96" fmla="*/ 81780 w 99"/>
              <a:gd name="T97" fmla="*/ 302278 h 51"/>
              <a:gd name="T98" fmla="*/ 49068 w 99"/>
              <a:gd name="T99" fmla="*/ 294528 h 51"/>
              <a:gd name="T100" fmla="*/ 32712 w 99"/>
              <a:gd name="T101" fmla="*/ 325530 h 51"/>
              <a:gd name="T102" fmla="*/ 32712 w 99"/>
              <a:gd name="T103" fmla="*/ 325530 h 51"/>
              <a:gd name="T104" fmla="*/ 40890 w 99"/>
              <a:gd name="T105" fmla="*/ 341032 h 51"/>
              <a:gd name="T106" fmla="*/ 24534 w 99"/>
              <a:gd name="T107" fmla="*/ 379786 h 51"/>
              <a:gd name="T108" fmla="*/ 8178 w 99"/>
              <a:gd name="T109" fmla="*/ 379786 h 51"/>
              <a:gd name="T110" fmla="*/ 0 w 99"/>
              <a:gd name="T111" fmla="*/ 39528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3259" name="Freeform 11"/>
          <p:cNvSpPr>
            <a:spLocks/>
          </p:cNvSpPr>
          <p:nvPr/>
        </p:nvSpPr>
        <p:spPr bwMode="auto">
          <a:xfrm>
            <a:off x="5940425" y="3560763"/>
            <a:ext cx="901700" cy="301625"/>
          </a:xfrm>
          <a:custGeom>
            <a:avLst/>
            <a:gdLst>
              <a:gd name="T0" fmla="*/ 901700 w 111"/>
              <a:gd name="T1" fmla="*/ 0 h 39"/>
              <a:gd name="T2" fmla="*/ 722985 w 111"/>
              <a:gd name="T3" fmla="*/ 23202 h 39"/>
              <a:gd name="T4" fmla="*/ 706738 w 111"/>
              <a:gd name="T5" fmla="*/ 30936 h 39"/>
              <a:gd name="T6" fmla="*/ 251826 w 111"/>
              <a:gd name="T7" fmla="*/ 69606 h 39"/>
              <a:gd name="T8" fmla="*/ 251826 w 111"/>
              <a:gd name="T9" fmla="*/ 61872 h 39"/>
              <a:gd name="T10" fmla="*/ 227456 w 111"/>
              <a:gd name="T11" fmla="*/ 69606 h 39"/>
              <a:gd name="T12" fmla="*/ 235579 w 111"/>
              <a:gd name="T13" fmla="*/ 77340 h 39"/>
              <a:gd name="T14" fmla="*/ 235579 w 111"/>
              <a:gd name="T15" fmla="*/ 85074 h 39"/>
              <a:gd name="T16" fmla="*/ 73111 w 111"/>
              <a:gd name="T17" fmla="*/ 100542 h 39"/>
              <a:gd name="T18" fmla="*/ 64987 w 111"/>
              <a:gd name="T19" fmla="*/ 116010 h 39"/>
              <a:gd name="T20" fmla="*/ 56864 w 111"/>
              <a:gd name="T21" fmla="*/ 139212 h 39"/>
              <a:gd name="T22" fmla="*/ 64987 w 111"/>
              <a:gd name="T23" fmla="*/ 146946 h 39"/>
              <a:gd name="T24" fmla="*/ 56864 w 111"/>
              <a:gd name="T25" fmla="*/ 170147 h 39"/>
              <a:gd name="T26" fmla="*/ 56864 w 111"/>
              <a:gd name="T27" fmla="*/ 170147 h 39"/>
              <a:gd name="T28" fmla="*/ 56864 w 111"/>
              <a:gd name="T29" fmla="*/ 177881 h 39"/>
              <a:gd name="T30" fmla="*/ 48741 w 111"/>
              <a:gd name="T31" fmla="*/ 193349 h 39"/>
              <a:gd name="T32" fmla="*/ 40617 w 111"/>
              <a:gd name="T33" fmla="*/ 201083 h 39"/>
              <a:gd name="T34" fmla="*/ 32494 w 111"/>
              <a:gd name="T35" fmla="*/ 232019 h 39"/>
              <a:gd name="T36" fmla="*/ 16247 w 111"/>
              <a:gd name="T37" fmla="*/ 247487 h 39"/>
              <a:gd name="T38" fmla="*/ 16247 w 111"/>
              <a:gd name="T39" fmla="*/ 270689 h 39"/>
              <a:gd name="T40" fmla="*/ 16247 w 111"/>
              <a:gd name="T41" fmla="*/ 293891 h 39"/>
              <a:gd name="T42" fmla="*/ 16247 w 111"/>
              <a:gd name="T43" fmla="*/ 293891 h 39"/>
              <a:gd name="T44" fmla="*/ 0 w 111"/>
              <a:gd name="T45" fmla="*/ 301625 h 39"/>
              <a:gd name="T46" fmla="*/ 235579 w 111"/>
              <a:gd name="T47" fmla="*/ 286157 h 39"/>
              <a:gd name="T48" fmla="*/ 528023 w 111"/>
              <a:gd name="T49" fmla="*/ 262955 h 39"/>
              <a:gd name="T50" fmla="*/ 633627 w 111"/>
              <a:gd name="T51" fmla="*/ 247487 h 39"/>
              <a:gd name="T52" fmla="*/ 641751 w 111"/>
              <a:gd name="T53" fmla="*/ 216551 h 39"/>
              <a:gd name="T54" fmla="*/ 649874 w 111"/>
              <a:gd name="T55" fmla="*/ 216551 h 39"/>
              <a:gd name="T56" fmla="*/ 649874 w 111"/>
              <a:gd name="T57" fmla="*/ 216551 h 39"/>
              <a:gd name="T58" fmla="*/ 657997 w 111"/>
              <a:gd name="T59" fmla="*/ 208817 h 39"/>
              <a:gd name="T60" fmla="*/ 666121 w 111"/>
              <a:gd name="T61" fmla="*/ 201083 h 39"/>
              <a:gd name="T62" fmla="*/ 657997 w 111"/>
              <a:gd name="T63" fmla="*/ 193349 h 39"/>
              <a:gd name="T64" fmla="*/ 666121 w 111"/>
              <a:gd name="T65" fmla="*/ 185615 h 39"/>
              <a:gd name="T66" fmla="*/ 674244 w 111"/>
              <a:gd name="T67" fmla="*/ 177881 h 39"/>
              <a:gd name="T68" fmla="*/ 698614 w 111"/>
              <a:gd name="T69" fmla="*/ 170147 h 39"/>
              <a:gd name="T70" fmla="*/ 722985 w 111"/>
              <a:gd name="T71" fmla="*/ 162413 h 39"/>
              <a:gd name="T72" fmla="*/ 747355 w 111"/>
              <a:gd name="T73" fmla="*/ 139212 h 39"/>
              <a:gd name="T74" fmla="*/ 755478 w 111"/>
              <a:gd name="T75" fmla="*/ 139212 h 39"/>
              <a:gd name="T76" fmla="*/ 771725 w 111"/>
              <a:gd name="T77" fmla="*/ 123744 h 39"/>
              <a:gd name="T78" fmla="*/ 779849 w 111"/>
              <a:gd name="T79" fmla="*/ 108276 h 39"/>
              <a:gd name="T80" fmla="*/ 779849 w 111"/>
              <a:gd name="T81" fmla="*/ 108276 h 39"/>
              <a:gd name="T82" fmla="*/ 787972 w 111"/>
              <a:gd name="T83" fmla="*/ 108276 h 39"/>
              <a:gd name="T84" fmla="*/ 796096 w 111"/>
              <a:gd name="T85" fmla="*/ 108276 h 39"/>
              <a:gd name="T86" fmla="*/ 796096 w 111"/>
              <a:gd name="T87" fmla="*/ 100542 h 39"/>
              <a:gd name="T88" fmla="*/ 804219 w 111"/>
              <a:gd name="T89" fmla="*/ 92808 h 39"/>
              <a:gd name="T90" fmla="*/ 804219 w 111"/>
              <a:gd name="T91" fmla="*/ 92808 h 39"/>
              <a:gd name="T92" fmla="*/ 812342 w 111"/>
              <a:gd name="T93" fmla="*/ 100542 h 39"/>
              <a:gd name="T94" fmla="*/ 820466 w 111"/>
              <a:gd name="T95" fmla="*/ 92808 h 39"/>
              <a:gd name="T96" fmla="*/ 820466 w 111"/>
              <a:gd name="T97" fmla="*/ 92808 h 39"/>
              <a:gd name="T98" fmla="*/ 836713 w 111"/>
              <a:gd name="T99" fmla="*/ 77340 h 39"/>
              <a:gd name="T100" fmla="*/ 844836 w 111"/>
              <a:gd name="T101" fmla="*/ 77340 h 39"/>
              <a:gd name="T102" fmla="*/ 861083 w 111"/>
              <a:gd name="T103" fmla="*/ 77340 h 39"/>
              <a:gd name="T104" fmla="*/ 885453 w 111"/>
              <a:gd name="T105" fmla="*/ 46404 h 39"/>
              <a:gd name="T106" fmla="*/ 893577 w 111"/>
              <a:gd name="T107" fmla="*/ 38670 h 39"/>
              <a:gd name="T108" fmla="*/ 901700 w 111"/>
              <a:gd name="T109" fmla="*/ 30936 h 39"/>
              <a:gd name="T110" fmla="*/ 901700 w 111"/>
              <a:gd name="T111" fmla="*/ 23202 h 39"/>
              <a:gd name="T112" fmla="*/ 901700 w 111"/>
              <a:gd name="T113" fmla="*/ 7734 h 39"/>
              <a:gd name="T114" fmla="*/ 901700 w 111"/>
              <a:gd name="T115" fmla="*/ 0 h 39"/>
              <a:gd name="T116" fmla="*/ 901700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3260" name="Freeform 12"/>
          <p:cNvSpPr>
            <a:spLocks/>
          </p:cNvSpPr>
          <p:nvPr/>
        </p:nvSpPr>
        <p:spPr bwMode="auto">
          <a:xfrm>
            <a:off x="6175375" y="3824288"/>
            <a:ext cx="423863" cy="641350"/>
          </a:xfrm>
          <a:custGeom>
            <a:avLst/>
            <a:gdLst>
              <a:gd name="T0" fmla="*/ 0 w 52"/>
              <a:gd name="T1" fmla="*/ 23181 h 83"/>
              <a:gd name="T2" fmla="*/ 8151 w 52"/>
              <a:gd name="T3" fmla="*/ 38636 h 83"/>
              <a:gd name="T4" fmla="*/ 0 w 52"/>
              <a:gd name="T5" fmla="*/ 424991 h 83"/>
              <a:gd name="T6" fmla="*/ 0 w 52"/>
              <a:gd name="T7" fmla="*/ 440445 h 83"/>
              <a:gd name="T8" fmla="*/ 24454 w 52"/>
              <a:gd name="T9" fmla="*/ 633623 h 83"/>
              <a:gd name="T10" fmla="*/ 32605 w 52"/>
              <a:gd name="T11" fmla="*/ 633623 h 83"/>
              <a:gd name="T12" fmla="*/ 40756 w 52"/>
              <a:gd name="T13" fmla="*/ 625896 h 83"/>
              <a:gd name="T14" fmla="*/ 57058 w 52"/>
              <a:gd name="T15" fmla="*/ 633623 h 83"/>
              <a:gd name="T16" fmla="*/ 65210 w 52"/>
              <a:gd name="T17" fmla="*/ 625896 h 83"/>
              <a:gd name="T18" fmla="*/ 65210 w 52"/>
              <a:gd name="T19" fmla="*/ 594987 h 83"/>
              <a:gd name="T20" fmla="*/ 73361 w 52"/>
              <a:gd name="T21" fmla="*/ 579533 h 83"/>
              <a:gd name="T22" fmla="*/ 81512 w 52"/>
              <a:gd name="T23" fmla="*/ 594987 h 83"/>
              <a:gd name="T24" fmla="*/ 81512 w 52"/>
              <a:gd name="T25" fmla="*/ 602714 h 83"/>
              <a:gd name="T26" fmla="*/ 89663 w 52"/>
              <a:gd name="T27" fmla="*/ 618169 h 83"/>
              <a:gd name="T28" fmla="*/ 105966 w 52"/>
              <a:gd name="T29" fmla="*/ 641350 h 83"/>
              <a:gd name="T30" fmla="*/ 114117 w 52"/>
              <a:gd name="T31" fmla="*/ 641350 h 83"/>
              <a:gd name="T32" fmla="*/ 122268 w 52"/>
              <a:gd name="T33" fmla="*/ 641350 h 83"/>
              <a:gd name="T34" fmla="*/ 138571 w 52"/>
              <a:gd name="T35" fmla="*/ 625896 h 83"/>
              <a:gd name="T36" fmla="*/ 138571 w 52"/>
              <a:gd name="T37" fmla="*/ 625896 h 83"/>
              <a:gd name="T38" fmla="*/ 146722 w 52"/>
              <a:gd name="T39" fmla="*/ 618169 h 83"/>
              <a:gd name="T40" fmla="*/ 146722 w 52"/>
              <a:gd name="T41" fmla="*/ 618169 h 83"/>
              <a:gd name="T42" fmla="*/ 146722 w 52"/>
              <a:gd name="T43" fmla="*/ 610442 h 83"/>
              <a:gd name="T44" fmla="*/ 138571 w 52"/>
              <a:gd name="T45" fmla="*/ 610442 h 83"/>
              <a:gd name="T46" fmla="*/ 138571 w 52"/>
              <a:gd name="T47" fmla="*/ 602714 h 83"/>
              <a:gd name="T48" fmla="*/ 146722 w 52"/>
              <a:gd name="T49" fmla="*/ 594987 h 83"/>
              <a:gd name="T50" fmla="*/ 146722 w 52"/>
              <a:gd name="T51" fmla="*/ 587260 h 83"/>
              <a:gd name="T52" fmla="*/ 130419 w 52"/>
              <a:gd name="T53" fmla="*/ 579533 h 83"/>
              <a:gd name="T54" fmla="*/ 130419 w 52"/>
              <a:gd name="T55" fmla="*/ 579533 h 83"/>
              <a:gd name="T56" fmla="*/ 122268 w 52"/>
              <a:gd name="T57" fmla="*/ 579533 h 83"/>
              <a:gd name="T58" fmla="*/ 114117 w 52"/>
              <a:gd name="T59" fmla="*/ 564079 h 83"/>
              <a:gd name="T60" fmla="*/ 114117 w 52"/>
              <a:gd name="T61" fmla="*/ 556352 h 83"/>
              <a:gd name="T62" fmla="*/ 114117 w 52"/>
              <a:gd name="T63" fmla="*/ 548625 h 83"/>
              <a:gd name="T64" fmla="*/ 114117 w 52"/>
              <a:gd name="T65" fmla="*/ 548625 h 83"/>
              <a:gd name="T66" fmla="*/ 114117 w 52"/>
              <a:gd name="T67" fmla="*/ 540898 h 83"/>
              <a:gd name="T68" fmla="*/ 423863 w 52"/>
              <a:gd name="T69" fmla="*/ 509989 h 83"/>
              <a:gd name="T70" fmla="*/ 423863 w 52"/>
              <a:gd name="T71" fmla="*/ 502262 h 83"/>
              <a:gd name="T72" fmla="*/ 407561 w 52"/>
              <a:gd name="T73" fmla="*/ 486808 h 83"/>
              <a:gd name="T74" fmla="*/ 407561 w 52"/>
              <a:gd name="T75" fmla="*/ 448172 h 83"/>
              <a:gd name="T76" fmla="*/ 391258 w 52"/>
              <a:gd name="T77" fmla="*/ 424991 h 83"/>
              <a:gd name="T78" fmla="*/ 391258 w 52"/>
              <a:gd name="T79" fmla="*/ 401810 h 83"/>
              <a:gd name="T80" fmla="*/ 399409 w 52"/>
              <a:gd name="T81" fmla="*/ 386355 h 83"/>
              <a:gd name="T82" fmla="*/ 399409 w 52"/>
              <a:gd name="T83" fmla="*/ 363174 h 83"/>
              <a:gd name="T84" fmla="*/ 407561 w 52"/>
              <a:gd name="T85" fmla="*/ 347720 h 83"/>
              <a:gd name="T86" fmla="*/ 415712 w 52"/>
              <a:gd name="T87" fmla="*/ 347720 h 83"/>
              <a:gd name="T88" fmla="*/ 399409 w 52"/>
              <a:gd name="T89" fmla="*/ 339993 h 83"/>
              <a:gd name="T90" fmla="*/ 407561 w 52"/>
              <a:gd name="T91" fmla="*/ 324539 h 83"/>
              <a:gd name="T92" fmla="*/ 399409 w 52"/>
              <a:gd name="T93" fmla="*/ 316811 h 83"/>
              <a:gd name="T94" fmla="*/ 391258 w 52"/>
              <a:gd name="T95" fmla="*/ 309084 h 83"/>
              <a:gd name="T96" fmla="*/ 383107 w 52"/>
              <a:gd name="T97" fmla="*/ 301357 h 83"/>
              <a:gd name="T98" fmla="*/ 374956 w 52"/>
              <a:gd name="T99" fmla="*/ 285903 h 83"/>
              <a:gd name="T100" fmla="*/ 366805 w 52"/>
              <a:gd name="T101" fmla="*/ 278176 h 83"/>
              <a:gd name="T102" fmla="*/ 293444 w 52"/>
              <a:gd name="T103" fmla="*/ 0 h 83"/>
              <a:gd name="T104" fmla="*/ 0 w 52"/>
              <a:gd name="T105" fmla="*/ 23181 h 83"/>
              <a:gd name="T106" fmla="*/ 0 w 52"/>
              <a:gd name="T107" fmla="*/ 23181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3261" name="Freeform 13"/>
          <p:cNvSpPr>
            <a:spLocks/>
          </p:cNvSpPr>
          <p:nvPr/>
        </p:nvSpPr>
        <p:spPr bwMode="auto">
          <a:xfrm>
            <a:off x="6445250" y="2840038"/>
            <a:ext cx="461963" cy="487362"/>
          </a:xfrm>
          <a:custGeom>
            <a:avLst/>
            <a:gdLst>
              <a:gd name="T0" fmla="*/ 40523 w 57"/>
              <a:gd name="T1" fmla="*/ 425475 h 63"/>
              <a:gd name="T2" fmla="*/ 64837 w 57"/>
              <a:gd name="T3" fmla="*/ 433211 h 63"/>
              <a:gd name="T4" fmla="*/ 81046 w 57"/>
              <a:gd name="T5" fmla="*/ 425475 h 63"/>
              <a:gd name="T6" fmla="*/ 105360 w 57"/>
              <a:gd name="T7" fmla="*/ 456418 h 63"/>
              <a:gd name="T8" fmla="*/ 145883 w 57"/>
              <a:gd name="T9" fmla="*/ 464154 h 63"/>
              <a:gd name="T10" fmla="*/ 178302 w 57"/>
              <a:gd name="T11" fmla="*/ 471890 h 63"/>
              <a:gd name="T12" fmla="*/ 202615 w 57"/>
              <a:gd name="T13" fmla="*/ 471890 h 63"/>
              <a:gd name="T14" fmla="*/ 226929 w 57"/>
              <a:gd name="T15" fmla="*/ 471890 h 63"/>
              <a:gd name="T16" fmla="*/ 235034 w 57"/>
              <a:gd name="T17" fmla="*/ 456418 h 63"/>
              <a:gd name="T18" fmla="*/ 251243 w 57"/>
              <a:gd name="T19" fmla="*/ 456418 h 63"/>
              <a:gd name="T20" fmla="*/ 275557 w 57"/>
              <a:gd name="T21" fmla="*/ 479626 h 63"/>
              <a:gd name="T22" fmla="*/ 291766 w 57"/>
              <a:gd name="T23" fmla="*/ 487362 h 63"/>
              <a:gd name="T24" fmla="*/ 316080 w 57"/>
              <a:gd name="T25" fmla="*/ 471890 h 63"/>
              <a:gd name="T26" fmla="*/ 324185 w 57"/>
              <a:gd name="T27" fmla="*/ 448682 h 63"/>
              <a:gd name="T28" fmla="*/ 332289 w 57"/>
              <a:gd name="T29" fmla="*/ 402267 h 63"/>
              <a:gd name="T30" fmla="*/ 356603 w 57"/>
              <a:gd name="T31" fmla="*/ 417739 h 63"/>
              <a:gd name="T32" fmla="*/ 364708 w 57"/>
              <a:gd name="T33" fmla="*/ 394531 h 63"/>
              <a:gd name="T34" fmla="*/ 380917 w 57"/>
              <a:gd name="T35" fmla="*/ 363588 h 63"/>
              <a:gd name="T36" fmla="*/ 389021 w 57"/>
              <a:gd name="T37" fmla="*/ 348116 h 63"/>
              <a:gd name="T38" fmla="*/ 413335 w 57"/>
              <a:gd name="T39" fmla="*/ 340380 h 63"/>
              <a:gd name="T40" fmla="*/ 429545 w 57"/>
              <a:gd name="T41" fmla="*/ 317172 h 63"/>
              <a:gd name="T42" fmla="*/ 445754 w 57"/>
              <a:gd name="T43" fmla="*/ 301700 h 63"/>
              <a:gd name="T44" fmla="*/ 445754 w 57"/>
              <a:gd name="T45" fmla="*/ 278493 h 63"/>
              <a:gd name="T46" fmla="*/ 453858 w 57"/>
              <a:gd name="T47" fmla="*/ 263021 h 63"/>
              <a:gd name="T48" fmla="*/ 437649 w 57"/>
              <a:gd name="T49" fmla="*/ 201134 h 63"/>
              <a:gd name="T50" fmla="*/ 445754 w 57"/>
              <a:gd name="T51" fmla="*/ 177926 h 63"/>
              <a:gd name="T52" fmla="*/ 461963 w 57"/>
              <a:gd name="T53" fmla="*/ 170190 h 63"/>
              <a:gd name="T54" fmla="*/ 372812 w 57"/>
              <a:gd name="T55" fmla="*/ 23208 h 63"/>
              <a:gd name="T56" fmla="*/ 340394 w 57"/>
              <a:gd name="T57" fmla="*/ 46415 h 63"/>
              <a:gd name="T58" fmla="*/ 299871 w 57"/>
              <a:gd name="T59" fmla="*/ 77359 h 63"/>
              <a:gd name="T60" fmla="*/ 275557 w 57"/>
              <a:gd name="T61" fmla="*/ 77359 h 63"/>
              <a:gd name="T62" fmla="*/ 243138 w 57"/>
              <a:gd name="T63" fmla="*/ 100567 h 63"/>
              <a:gd name="T64" fmla="*/ 218825 w 57"/>
              <a:gd name="T65" fmla="*/ 92831 h 63"/>
              <a:gd name="T66" fmla="*/ 202615 w 57"/>
              <a:gd name="T67" fmla="*/ 92831 h 63"/>
              <a:gd name="T68" fmla="*/ 202615 w 57"/>
              <a:gd name="T69" fmla="*/ 85095 h 63"/>
              <a:gd name="T70" fmla="*/ 153988 w 57"/>
              <a:gd name="T71" fmla="*/ 69623 h 63"/>
              <a:gd name="T72" fmla="*/ 137778 w 57"/>
              <a:gd name="T73" fmla="*/ 77359 h 63"/>
              <a:gd name="T74" fmla="*/ 0 w 57"/>
              <a:gd name="T75" fmla="*/ 85095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3262" name="Freeform 14"/>
          <p:cNvSpPr>
            <a:spLocks/>
          </p:cNvSpPr>
          <p:nvPr/>
        </p:nvSpPr>
        <p:spPr bwMode="auto">
          <a:xfrm>
            <a:off x="6575425" y="3459163"/>
            <a:ext cx="968375" cy="395287"/>
          </a:xfrm>
          <a:custGeom>
            <a:avLst/>
            <a:gdLst>
              <a:gd name="T0" fmla="*/ 16275 w 119"/>
              <a:gd name="T1" fmla="*/ 317780 h 51"/>
              <a:gd name="T2" fmla="*/ 32550 w 119"/>
              <a:gd name="T3" fmla="*/ 302278 h 51"/>
              <a:gd name="T4" fmla="*/ 40688 w 119"/>
              <a:gd name="T5" fmla="*/ 279026 h 51"/>
              <a:gd name="T6" fmla="*/ 113926 w 119"/>
              <a:gd name="T7" fmla="*/ 240272 h 51"/>
              <a:gd name="T8" fmla="*/ 146477 w 119"/>
              <a:gd name="T9" fmla="*/ 209270 h 51"/>
              <a:gd name="T10" fmla="*/ 162752 w 119"/>
              <a:gd name="T11" fmla="*/ 209270 h 51"/>
              <a:gd name="T12" fmla="*/ 170890 w 119"/>
              <a:gd name="T13" fmla="*/ 193768 h 51"/>
              <a:gd name="T14" fmla="*/ 187165 w 119"/>
              <a:gd name="T15" fmla="*/ 193768 h 51"/>
              <a:gd name="T16" fmla="*/ 227853 w 119"/>
              <a:gd name="T17" fmla="*/ 178267 h 51"/>
              <a:gd name="T18" fmla="*/ 268541 w 119"/>
              <a:gd name="T19" fmla="*/ 131762 h 51"/>
              <a:gd name="T20" fmla="*/ 268541 w 119"/>
              <a:gd name="T21" fmla="*/ 100759 h 51"/>
              <a:gd name="T22" fmla="*/ 301091 w 119"/>
              <a:gd name="T23" fmla="*/ 100759 h 51"/>
              <a:gd name="T24" fmla="*/ 341779 w 119"/>
              <a:gd name="T25" fmla="*/ 93009 h 51"/>
              <a:gd name="T26" fmla="*/ 919549 w 119"/>
              <a:gd name="T27" fmla="*/ 7751 h 51"/>
              <a:gd name="T28" fmla="*/ 927687 w 119"/>
              <a:gd name="T29" fmla="*/ 15501 h 51"/>
              <a:gd name="T30" fmla="*/ 943962 w 119"/>
              <a:gd name="T31" fmla="*/ 38754 h 51"/>
              <a:gd name="T32" fmla="*/ 943962 w 119"/>
              <a:gd name="T33" fmla="*/ 46504 h 51"/>
              <a:gd name="T34" fmla="*/ 927687 w 119"/>
              <a:gd name="T35" fmla="*/ 38754 h 51"/>
              <a:gd name="T36" fmla="*/ 919549 w 119"/>
              <a:gd name="T37" fmla="*/ 46504 h 51"/>
              <a:gd name="T38" fmla="*/ 886999 w 119"/>
              <a:gd name="T39" fmla="*/ 62006 h 51"/>
              <a:gd name="T40" fmla="*/ 854449 w 119"/>
              <a:gd name="T41" fmla="*/ 85258 h 51"/>
              <a:gd name="T42" fmla="*/ 862586 w 119"/>
              <a:gd name="T43" fmla="*/ 93009 h 51"/>
              <a:gd name="T44" fmla="*/ 911412 w 119"/>
              <a:gd name="T45" fmla="*/ 69757 h 51"/>
              <a:gd name="T46" fmla="*/ 927687 w 119"/>
              <a:gd name="T47" fmla="*/ 85258 h 51"/>
              <a:gd name="T48" fmla="*/ 935825 w 119"/>
              <a:gd name="T49" fmla="*/ 85258 h 51"/>
              <a:gd name="T50" fmla="*/ 960237 w 119"/>
              <a:gd name="T51" fmla="*/ 69757 h 51"/>
              <a:gd name="T52" fmla="*/ 968375 w 119"/>
              <a:gd name="T53" fmla="*/ 108510 h 51"/>
              <a:gd name="T54" fmla="*/ 952100 w 119"/>
              <a:gd name="T55" fmla="*/ 131762 h 51"/>
              <a:gd name="T56" fmla="*/ 927687 w 119"/>
              <a:gd name="T57" fmla="*/ 147264 h 51"/>
              <a:gd name="T58" fmla="*/ 895137 w 119"/>
              <a:gd name="T59" fmla="*/ 155015 h 51"/>
              <a:gd name="T60" fmla="*/ 886999 w 119"/>
              <a:gd name="T61" fmla="*/ 147264 h 51"/>
              <a:gd name="T62" fmla="*/ 878861 w 119"/>
              <a:gd name="T63" fmla="*/ 139513 h 51"/>
              <a:gd name="T64" fmla="*/ 878861 w 119"/>
              <a:gd name="T65" fmla="*/ 162765 h 51"/>
              <a:gd name="T66" fmla="*/ 886999 w 119"/>
              <a:gd name="T67" fmla="*/ 170516 h 51"/>
              <a:gd name="T68" fmla="*/ 895137 w 119"/>
              <a:gd name="T69" fmla="*/ 186017 h 51"/>
              <a:gd name="T70" fmla="*/ 854449 w 119"/>
              <a:gd name="T71" fmla="*/ 209270 h 51"/>
              <a:gd name="T72" fmla="*/ 854449 w 119"/>
              <a:gd name="T73" fmla="*/ 224771 h 51"/>
              <a:gd name="T74" fmla="*/ 911412 w 119"/>
              <a:gd name="T75" fmla="*/ 209270 h 51"/>
              <a:gd name="T76" fmla="*/ 927687 w 119"/>
              <a:gd name="T77" fmla="*/ 209270 h 51"/>
              <a:gd name="T78" fmla="*/ 886999 w 119"/>
              <a:gd name="T79" fmla="*/ 248023 h 51"/>
              <a:gd name="T80" fmla="*/ 838173 w 119"/>
              <a:gd name="T81" fmla="*/ 279026 h 51"/>
              <a:gd name="T82" fmla="*/ 830036 w 119"/>
              <a:gd name="T83" fmla="*/ 286777 h 51"/>
              <a:gd name="T84" fmla="*/ 781210 w 119"/>
              <a:gd name="T85" fmla="*/ 341032 h 51"/>
              <a:gd name="T86" fmla="*/ 756797 w 119"/>
              <a:gd name="T87" fmla="*/ 387536 h 51"/>
              <a:gd name="T88" fmla="*/ 561495 w 119"/>
              <a:gd name="T89" fmla="*/ 302278 h 51"/>
              <a:gd name="T90" fmla="*/ 406880 w 119"/>
              <a:gd name="T91" fmla="*/ 279026 h 51"/>
              <a:gd name="T92" fmla="*/ 398743 w 119"/>
              <a:gd name="T93" fmla="*/ 279026 h 51"/>
              <a:gd name="T94" fmla="*/ 244128 w 119"/>
              <a:gd name="T95" fmla="*/ 286777 h 51"/>
              <a:gd name="T96" fmla="*/ 211578 w 119"/>
              <a:gd name="T97" fmla="*/ 310029 h 51"/>
              <a:gd name="T98" fmla="*/ 0 w 119"/>
              <a:gd name="T99" fmla="*/ 348783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3263" name="Freeform 15"/>
          <p:cNvSpPr>
            <a:spLocks/>
          </p:cNvSpPr>
          <p:nvPr/>
        </p:nvSpPr>
        <p:spPr bwMode="auto">
          <a:xfrm>
            <a:off x="6289675" y="4311650"/>
            <a:ext cx="1003300" cy="719138"/>
          </a:xfrm>
          <a:custGeom>
            <a:avLst/>
            <a:gdLst>
              <a:gd name="T0" fmla="*/ 0 w 123"/>
              <a:gd name="T1" fmla="*/ 61861 h 93"/>
              <a:gd name="T2" fmla="*/ 0 w 123"/>
              <a:gd name="T3" fmla="*/ 77327 h 93"/>
              <a:gd name="T4" fmla="*/ 16314 w 123"/>
              <a:gd name="T5" fmla="*/ 92792 h 93"/>
              <a:gd name="T6" fmla="*/ 24471 w 123"/>
              <a:gd name="T7" fmla="*/ 115990 h 93"/>
              <a:gd name="T8" fmla="*/ 32628 w 123"/>
              <a:gd name="T9" fmla="*/ 131455 h 93"/>
              <a:gd name="T10" fmla="*/ 24471 w 123"/>
              <a:gd name="T11" fmla="*/ 146921 h 93"/>
              <a:gd name="T12" fmla="*/ 57098 w 123"/>
              <a:gd name="T13" fmla="*/ 139188 h 93"/>
              <a:gd name="T14" fmla="*/ 73412 w 123"/>
              <a:gd name="T15" fmla="*/ 115990 h 93"/>
              <a:gd name="T16" fmla="*/ 81569 w 123"/>
              <a:gd name="T17" fmla="*/ 115990 h 93"/>
              <a:gd name="T18" fmla="*/ 73412 w 123"/>
              <a:gd name="T19" fmla="*/ 131455 h 93"/>
              <a:gd name="T20" fmla="*/ 154981 w 123"/>
              <a:gd name="T21" fmla="*/ 108257 h 93"/>
              <a:gd name="T22" fmla="*/ 154981 w 123"/>
              <a:gd name="T23" fmla="*/ 123723 h 93"/>
              <a:gd name="T24" fmla="*/ 203923 w 123"/>
              <a:gd name="T25" fmla="*/ 131455 h 93"/>
              <a:gd name="T26" fmla="*/ 236550 w 123"/>
              <a:gd name="T27" fmla="*/ 139188 h 93"/>
              <a:gd name="T28" fmla="*/ 252864 w 123"/>
              <a:gd name="T29" fmla="*/ 146921 h 93"/>
              <a:gd name="T30" fmla="*/ 252864 w 123"/>
              <a:gd name="T31" fmla="*/ 154653 h 93"/>
              <a:gd name="T32" fmla="*/ 293649 w 123"/>
              <a:gd name="T33" fmla="*/ 185584 h 93"/>
              <a:gd name="T34" fmla="*/ 285492 w 123"/>
              <a:gd name="T35" fmla="*/ 193317 h 93"/>
              <a:gd name="T36" fmla="*/ 277335 w 123"/>
              <a:gd name="T37" fmla="*/ 201049 h 93"/>
              <a:gd name="T38" fmla="*/ 334433 w 123"/>
              <a:gd name="T39" fmla="*/ 185584 h 93"/>
              <a:gd name="T40" fmla="*/ 407846 w 123"/>
              <a:gd name="T41" fmla="*/ 162386 h 93"/>
              <a:gd name="T42" fmla="*/ 407846 w 123"/>
              <a:gd name="T43" fmla="*/ 139188 h 93"/>
              <a:gd name="T44" fmla="*/ 497572 w 123"/>
              <a:gd name="T45" fmla="*/ 162386 h 93"/>
              <a:gd name="T46" fmla="*/ 562827 w 123"/>
              <a:gd name="T47" fmla="*/ 216515 h 93"/>
              <a:gd name="T48" fmla="*/ 603611 w 123"/>
              <a:gd name="T49" fmla="*/ 231980 h 93"/>
              <a:gd name="T50" fmla="*/ 628082 w 123"/>
              <a:gd name="T51" fmla="*/ 278376 h 93"/>
              <a:gd name="T52" fmla="*/ 619925 w 123"/>
              <a:gd name="T53" fmla="*/ 371168 h 93"/>
              <a:gd name="T54" fmla="*/ 652553 w 123"/>
              <a:gd name="T55" fmla="*/ 417564 h 93"/>
              <a:gd name="T56" fmla="*/ 644396 w 123"/>
              <a:gd name="T57" fmla="*/ 386633 h 93"/>
              <a:gd name="T58" fmla="*/ 668867 w 123"/>
              <a:gd name="T59" fmla="*/ 394366 h 93"/>
              <a:gd name="T60" fmla="*/ 677024 w 123"/>
              <a:gd name="T61" fmla="*/ 386633 h 93"/>
              <a:gd name="T62" fmla="*/ 677024 w 123"/>
              <a:gd name="T63" fmla="*/ 409831 h 93"/>
              <a:gd name="T64" fmla="*/ 652553 w 123"/>
              <a:gd name="T65" fmla="*/ 440762 h 93"/>
              <a:gd name="T66" fmla="*/ 677024 w 123"/>
              <a:gd name="T67" fmla="*/ 471693 h 93"/>
              <a:gd name="T68" fmla="*/ 725965 w 123"/>
              <a:gd name="T69" fmla="*/ 525821 h 93"/>
              <a:gd name="T70" fmla="*/ 742279 w 123"/>
              <a:gd name="T71" fmla="*/ 533554 h 93"/>
              <a:gd name="T72" fmla="*/ 766750 w 123"/>
              <a:gd name="T73" fmla="*/ 572217 h 93"/>
              <a:gd name="T74" fmla="*/ 807534 w 123"/>
              <a:gd name="T75" fmla="*/ 634079 h 93"/>
              <a:gd name="T76" fmla="*/ 880946 w 123"/>
              <a:gd name="T77" fmla="*/ 680475 h 93"/>
              <a:gd name="T78" fmla="*/ 905417 w 123"/>
              <a:gd name="T79" fmla="*/ 695940 h 93"/>
              <a:gd name="T80" fmla="*/ 897260 w 123"/>
              <a:gd name="T81" fmla="*/ 703673 h 93"/>
              <a:gd name="T82" fmla="*/ 889103 w 123"/>
              <a:gd name="T83" fmla="*/ 711405 h 93"/>
              <a:gd name="T84" fmla="*/ 921731 w 123"/>
              <a:gd name="T85" fmla="*/ 711405 h 93"/>
              <a:gd name="T86" fmla="*/ 986986 w 123"/>
              <a:gd name="T87" fmla="*/ 680475 h 93"/>
              <a:gd name="T88" fmla="*/ 986986 w 123"/>
              <a:gd name="T89" fmla="*/ 634079 h 93"/>
              <a:gd name="T90" fmla="*/ 995143 w 123"/>
              <a:gd name="T91" fmla="*/ 572217 h 93"/>
              <a:gd name="T92" fmla="*/ 986986 w 123"/>
              <a:gd name="T93" fmla="*/ 471693 h 93"/>
              <a:gd name="T94" fmla="*/ 921731 w 123"/>
              <a:gd name="T95" fmla="*/ 371168 h 93"/>
              <a:gd name="T96" fmla="*/ 897260 w 123"/>
              <a:gd name="T97" fmla="*/ 332505 h 93"/>
              <a:gd name="T98" fmla="*/ 897260 w 123"/>
              <a:gd name="T99" fmla="*/ 293841 h 93"/>
              <a:gd name="T100" fmla="*/ 840162 w 123"/>
              <a:gd name="T101" fmla="*/ 224247 h 93"/>
              <a:gd name="T102" fmla="*/ 807534 w 123"/>
              <a:gd name="T103" fmla="*/ 185584 h 93"/>
              <a:gd name="T104" fmla="*/ 750436 w 123"/>
              <a:gd name="T105" fmla="*/ 61861 h 93"/>
              <a:gd name="T106" fmla="*/ 734122 w 123"/>
              <a:gd name="T107" fmla="*/ 46396 h 93"/>
              <a:gd name="T108" fmla="*/ 717808 w 123"/>
              <a:gd name="T109" fmla="*/ 7733 h 93"/>
              <a:gd name="T110" fmla="*/ 668867 w 123"/>
              <a:gd name="T111" fmla="*/ 7733 h 93"/>
              <a:gd name="T112" fmla="*/ 668867 w 123"/>
              <a:gd name="T113" fmla="*/ 54129 h 93"/>
              <a:gd name="T114" fmla="*/ 652553 w 123"/>
              <a:gd name="T115" fmla="*/ 61861 h 93"/>
              <a:gd name="T116" fmla="*/ 318120 w 123"/>
              <a:gd name="T117" fmla="*/ 54129 h 93"/>
              <a:gd name="T118" fmla="*/ 309963 w 123"/>
              <a:gd name="T119" fmla="*/ 23198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3264" name="Freeform 16"/>
          <p:cNvSpPr>
            <a:spLocks/>
          </p:cNvSpPr>
          <p:nvPr/>
        </p:nvSpPr>
        <p:spPr bwMode="auto">
          <a:xfrm>
            <a:off x="6737350" y="3009900"/>
            <a:ext cx="498475" cy="465138"/>
          </a:xfrm>
          <a:custGeom>
            <a:avLst/>
            <a:gdLst>
              <a:gd name="T0" fmla="*/ 163434 w 61"/>
              <a:gd name="T1" fmla="*/ 0 h 60"/>
              <a:gd name="T2" fmla="*/ 163434 w 61"/>
              <a:gd name="T3" fmla="*/ 23257 h 60"/>
              <a:gd name="T4" fmla="*/ 171606 w 61"/>
              <a:gd name="T5" fmla="*/ 38762 h 60"/>
              <a:gd name="T6" fmla="*/ 155263 w 61"/>
              <a:gd name="T7" fmla="*/ 100780 h 60"/>
              <a:gd name="T8" fmla="*/ 155263 w 61"/>
              <a:gd name="T9" fmla="*/ 116285 h 60"/>
              <a:gd name="T10" fmla="*/ 147091 w 61"/>
              <a:gd name="T11" fmla="*/ 147294 h 60"/>
              <a:gd name="T12" fmla="*/ 122576 w 61"/>
              <a:gd name="T13" fmla="*/ 170551 h 60"/>
              <a:gd name="T14" fmla="*/ 106232 w 61"/>
              <a:gd name="T15" fmla="*/ 178303 h 60"/>
              <a:gd name="T16" fmla="*/ 89889 w 61"/>
              <a:gd name="T17" fmla="*/ 186055 h 60"/>
              <a:gd name="T18" fmla="*/ 81717 w 61"/>
              <a:gd name="T19" fmla="*/ 201560 h 60"/>
              <a:gd name="T20" fmla="*/ 73546 w 61"/>
              <a:gd name="T21" fmla="*/ 232569 h 60"/>
              <a:gd name="T22" fmla="*/ 49030 w 61"/>
              <a:gd name="T23" fmla="*/ 232569 h 60"/>
              <a:gd name="T24" fmla="*/ 32687 w 61"/>
              <a:gd name="T25" fmla="*/ 263578 h 60"/>
              <a:gd name="T26" fmla="*/ 32687 w 61"/>
              <a:gd name="T27" fmla="*/ 294587 h 60"/>
              <a:gd name="T28" fmla="*/ 16343 w 61"/>
              <a:gd name="T29" fmla="*/ 317844 h 60"/>
              <a:gd name="T30" fmla="*/ 0 w 61"/>
              <a:gd name="T31" fmla="*/ 333349 h 60"/>
              <a:gd name="T32" fmla="*/ 0 w 61"/>
              <a:gd name="T33" fmla="*/ 356606 h 60"/>
              <a:gd name="T34" fmla="*/ 24515 w 61"/>
              <a:gd name="T35" fmla="*/ 395367 h 60"/>
              <a:gd name="T36" fmla="*/ 49030 w 61"/>
              <a:gd name="T37" fmla="*/ 418624 h 60"/>
              <a:gd name="T38" fmla="*/ 65374 w 61"/>
              <a:gd name="T39" fmla="*/ 418624 h 60"/>
              <a:gd name="T40" fmla="*/ 65374 w 61"/>
              <a:gd name="T41" fmla="*/ 426377 h 60"/>
              <a:gd name="T42" fmla="*/ 81717 w 61"/>
              <a:gd name="T43" fmla="*/ 426377 h 60"/>
              <a:gd name="T44" fmla="*/ 81717 w 61"/>
              <a:gd name="T45" fmla="*/ 441881 h 60"/>
              <a:gd name="T46" fmla="*/ 122576 w 61"/>
              <a:gd name="T47" fmla="*/ 465138 h 60"/>
              <a:gd name="T48" fmla="*/ 147091 w 61"/>
              <a:gd name="T49" fmla="*/ 457386 h 60"/>
              <a:gd name="T50" fmla="*/ 155263 w 61"/>
              <a:gd name="T51" fmla="*/ 441881 h 60"/>
              <a:gd name="T52" fmla="*/ 171606 w 61"/>
              <a:gd name="T53" fmla="*/ 457386 h 60"/>
              <a:gd name="T54" fmla="*/ 204293 w 61"/>
              <a:gd name="T55" fmla="*/ 441881 h 60"/>
              <a:gd name="T56" fmla="*/ 212465 w 61"/>
              <a:gd name="T57" fmla="*/ 426377 h 60"/>
              <a:gd name="T58" fmla="*/ 245152 w 61"/>
              <a:gd name="T59" fmla="*/ 410872 h 60"/>
              <a:gd name="T60" fmla="*/ 269667 w 61"/>
              <a:gd name="T61" fmla="*/ 395367 h 60"/>
              <a:gd name="T62" fmla="*/ 269667 w 61"/>
              <a:gd name="T63" fmla="*/ 372110 h 60"/>
              <a:gd name="T64" fmla="*/ 310525 w 61"/>
              <a:gd name="T65" fmla="*/ 248074 h 60"/>
              <a:gd name="T66" fmla="*/ 326869 w 61"/>
              <a:gd name="T67" fmla="*/ 255826 h 60"/>
              <a:gd name="T68" fmla="*/ 335041 w 61"/>
              <a:gd name="T69" fmla="*/ 271331 h 60"/>
              <a:gd name="T70" fmla="*/ 359556 w 61"/>
              <a:gd name="T71" fmla="*/ 248074 h 60"/>
              <a:gd name="T72" fmla="*/ 375899 w 61"/>
              <a:gd name="T73" fmla="*/ 209312 h 60"/>
              <a:gd name="T74" fmla="*/ 400414 w 61"/>
              <a:gd name="T75" fmla="*/ 193808 h 60"/>
              <a:gd name="T76" fmla="*/ 416758 w 61"/>
              <a:gd name="T77" fmla="*/ 178303 h 60"/>
              <a:gd name="T78" fmla="*/ 424930 w 61"/>
              <a:gd name="T79" fmla="*/ 155046 h 60"/>
              <a:gd name="T80" fmla="*/ 424930 w 61"/>
              <a:gd name="T81" fmla="*/ 147294 h 60"/>
              <a:gd name="T82" fmla="*/ 424930 w 61"/>
              <a:gd name="T83" fmla="*/ 116285 h 60"/>
              <a:gd name="T84" fmla="*/ 482132 w 61"/>
              <a:gd name="T85" fmla="*/ 147294 h 60"/>
              <a:gd name="T86" fmla="*/ 490303 w 61"/>
              <a:gd name="T87" fmla="*/ 147294 h 60"/>
              <a:gd name="T88" fmla="*/ 482132 w 61"/>
              <a:gd name="T89" fmla="*/ 100780 h 60"/>
              <a:gd name="T90" fmla="*/ 473960 w 61"/>
              <a:gd name="T91" fmla="*/ 85275 h 60"/>
              <a:gd name="T92" fmla="*/ 457616 w 61"/>
              <a:gd name="T93" fmla="*/ 85275 h 60"/>
              <a:gd name="T94" fmla="*/ 416758 w 61"/>
              <a:gd name="T95" fmla="*/ 93028 h 60"/>
              <a:gd name="T96" fmla="*/ 400414 w 61"/>
              <a:gd name="T97" fmla="*/ 108532 h 60"/>
              <a:gd name="T98" fmla="*/ 375899 w 61"/>
              <a:gd name="T99" fmla="*/ 100780 h 60"/>
              <a:gd name="T100" fmla="*/ 367727 w 61"/>
              <a:gd name="T101" fmla="*/ 116285 h 60"/>
              <a:gd name="T102" fmla="*/ 343212 w 61"/>
              <a:gd name="T103" fmla="*/ 131789 h 60"/>
              <a:gd name="T104" fmla="*/ 318697 w 61"/>
              <a:gd name="T105" fmla="*/ 155046 h 60"/>
              <a:gd name="T106" fmla="*/ 294182 w 61"/>
              <a:gd name="T107" fmla="*/ 100780 h 60"/>
              <a:gd name="T108" fmla="*/ 171606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3265" name="Freeform 17"/>
          <p:cNvSpPr>
            <a:spLocks/>
          </p:cNvSpPr>
          <p:nvPr/>
        </p:nvSpPr>
        <p:spPr bwMode="auto">
          <a:xfrm>
            <a:off x="5449888" y="3660775"/>
            <a:ext cx="547687" cy="479425"/>
          </a:xfrm>
          <a:custGeom>
            <a:avLst/>
            <a:gdLst>
              <a:gd name="T0" fmla="*/ 0 w 67"/>
              <a:gd name="T1" fmla="*/ 23198 h 62"/>
              <a:gd name="T2" fmla="*/ 490466 w 67"/>
              <a:gd name="T3" fmla="*/ 0 h 62"/>
              <a:gd name="T4" fmla="*/ 490466 w 67"/>
              <a:gd name="T5" fmla="*/ 7733 h 62"/>
              <a:gd name="T6" fmla="*/ 498640 w 67"/>
              <a:gd name="T7" fmla="*/ 15465 h 62"/>
              <a:gd name="T8" fmla="*/ 506815 w 67"/>
              <a:gd name="T9" fmla="*/ 23198 h 62"/>
              <a:gd name="T10" fmla="*/ 498640 w 67"/>
              <a:gd name="T11" fmla="*/ 38663 h 62"/>
              <a:gd name="T12" fmla="*/ 490466 w 67"/>
              <a:gd name="T13" fmla="*/ 46396 h 62"/>
              <a:gd name="T14" fmla="*/ 474117 w 67"/>
              <a:gd name="T15" fmla="*/ 61861 h 62"/>
              <a:gd name="T16" fmla="*/ 474117 w 67"/>
              <a:gd name="T17" fmla="*/ 69594 h 62"/>
              <a:gd name="T18" fmla="*/ 547687 w 67"/>
              <a:gd name="T19" fmla="*/ 69594 h 62"/>
              <a:gd name="T20" fmla="*/ 547687 w 67"/>
              <a:gd name="T21" fmla="*/ 69594 h 62"/>
              <a:gd name="T22" fmla="*/ 547687 w 67"/>
              <a:gd name="T23" fmla="*/ 77327 h 62"/>
              <a:gd name="T24" fmla="*/ 539513 w 67"/>
              <a:gd name="T25" fmla="*/ 92792 h 62"/>
              <a:gd name="T26" fmla="*/ 531338 w 67"/>
              <a:gd name="T27" fmla="*/ 100525 h 62"/>
              <a:gd name="T28" fmla="*/ 523164 w 67"/>
              <a:gd name="T29" fmla="*/ 131455 h 62"/>
              <a:gd name="T30" fmla="*/ 506815 w 67"/>
              <a:gd name="T31" fmla="*/ 146921 h 62"/>
              <a:gd name="T32" fmla="*/ 506815 w 67"/>
              <a:gd name="T33" fmla="*/ 170119 h 62"/>
              <a:gd name="T34" fmla="*/ 506815 w 67"/>
              <a:gd name="T35" fmla="*/ 193317 h 62"/>
              <a:gd name="T36" fmla="*/ 506815 w 67"/>
              <a:gd name="T37" fmla="*/ 193317 h 62"/>
              <a:gd name="T38" fmla="*/ 490466 w 67"/>
              <a:gd name="T39" fmla="*/ 201049 h 62"/>
              <a:gd name="T40" fmla="*/ 490466 w 67"/>
              <a:gd name="T41" fmla="*/ 208782 h 62"/>
              <a:gd name="T42" fmla="*/ 465943 w 67"/>
              <a:gd name="T43" fmla="*/ 224247 h 62"/>
              <a:gd name="T44" fmla="*/ 465943 w 67"/>
              <a:gd name="T45" fmla="*/ 247445 h 62"/>
              <a:gd name="T46" fmla="*/ 465943 w 67"/>
              <a:gd name="T47" fmla="*/ 270643 h 62"/>
              <a:gd name="T48" fmla="*/ 457768 w 67"/>
              <a:gd name="T49" fmla="*/ 278376 h 62"/>
              <a:gd name="T50" fmla="*/ 441419 w 67"/>
              <a:gd name="T51" fmla="*/ 293841 h 62"/>
              <a:gd name="T52" fmla="*/ 425070 w 67"/>
              <a:gd name="T53" fmla="*/ 309306 h 62"/>
              <a:gd name="T54" fmla="*/ 416896 w 67"/>
              <a:gd name="T55" fmla="*/ 317039 h 62"/>
              <a:gd name="T56" fmla="*/ 416896 w 67"/>
              <a:gd name="T57" fmla="*/ 332504 h 62"/>
              <a:gd name="T58" fmla="*/ 408722 w 67"/>
              <a:gd name="T59" fmla="*/ 347970 h 62"/>
              <a:gd name="T60" fmla="*/ 408722 w 67"/>
              <a:gd name="T61" fmla="*/ 355702 h 62"/>
              <a:gd name="T62" fmla="*/ 400547 w 67"/>
              <a:gd name="T63" fmla="*/ 378900 h 62"/>
              <a:gd name="T64" fmla="*/ 392373 w 67"/>
              <a:gd name="T65" fmla="*/ 394366 h 62"/>
              <a:gd name="T66" fmla="*/ 400547 w 67"/>
              <a:gd name="T67" fmla="*/ 417564 h 62"/>
              <a:gd name="T68" fmla="*/ 408722 w 67"/>
              <a:gd name="T69" fmla="*/ 425296 h 62"/>
              <a:gd name="T70" fmla="*/ 408722 w 67"/>
              <a:gd name="T71" fmla="*/ 440762 h 62"/>
              <a:gd name="T72" fmla="*/ 408722 w 67"/>
              <a:gd name="T73" fmla="*/ 440762 h 62"/>
              <a:gd name="T74" fmla="*/ 408722 w 67"/>
              <a:gd name="T75" fmla="*/ 448494 h 62"/>
              <a:gd name="T76" fmla="*/ 408722 w 67"/>
              <a:gd name="T77" fmla="*/ 448494 h 62"/>
              <a:gd name="T78" fmla="*/ 400547 w 67"/>
              <a:gd name="T79" fmla="*/ 463960 h 62"/>
              <a:gd name="T80" fmla="*/ 408722 w 67"/>
              <a:gd name="T81" fmla="*/ 471692 h 62"/>
              <a:gd name="T82" fmla="*/ 65395 w 67"/>
              <a:gd name="T83" fmla="*/ 479425 h 62"/>
              <a:gd name="T84" fmla="*/ 65395 w 67"/>
              <a:gd name="T85" fmla="*/ 409831 h 62"/>
              <a:gd name="T86" fmla="*/ 49047 w 67"/>
              <a:gd name="T87" fmla="*/ 402098 h 62"/>
              <a:gd name="T88" fmla="*/ 32698 w 67"/>
              <a:gd name="T89" fmla="*/ 409831 h 62"/>
              <a:gd name="T90" fmla="*/ 32698 w 67"/>
              <a:gd name="T91" fmla="*/ 409831 h 62"/>
              <a:gd name="T92" fmla="*/ 16349 w 67"/>
              <a:gd name="T93" fmla="*/ 394366 h 62"/>
              <a:gd name="T94" fmla="*/ 16349 w 67"/>
              <a:gd name="T95" fmla="*/ 170119 h 62"/>
              <a:gd name="T96" fmla="*/ 0 w 67"/>
              <a:gd name="T97" fmla="*/ 23198 h 62"/>
              <a:gd name="T98" fmla="*/ 0 w 67"/>
              <a:gd name="T99" fmla="*/ 23198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3266" name="Freeform 18"/>
          <p:cNvSpPr>
            <a:spLocks/>
          </p:cNvSpPr>
          <p:nvPr/>
        </p:nvSpPr>
        <p:spPr bwMode="auto">
          <a:xfrm>
            <a:off x="2368550" y="2562225"/>
            <a:ext cx="877888" cy="1423988"/>
          </a:xfrm>
          <a:custGeom>
            <a:avLst/>
            <a:gdLst>
              <a:gd name="T0" fmla="*/ 495844 w 108"/>
              <a:gd name="T1" fmla="*/ 1385293 h 184"/>
              <a:gd name="T2" fmla="*/ 495844 w 108"/>
              <a:gd name="T3" fmla="*/ 1369815 h 184"/>
              <a:gd name="T4" fmla="*/ 487716 w 108"/>
              <a:gd name="T5" fmla="*/ 1354336 h 184"/>
              <a:gd name="T6" fmla="*/ 463330 w 108"/>
              <a:gd name="T7" fmla="*/ 1261468 h 184"/>
              <a:gd name="T8" fmla="*/ 406430 w 108"/>
              <a:gd name="T9" fmla="*/ 1207294 h 184"/>
              <a:gd name="T10" fmla="*/ 390172 w 108"/>
              <a:gd name="T11" fmla="*/ 1184077 h 184"/>
              <a:gd name="T12" fmla="*/ 373915 w 108"/>
              <a:gd name="T13" fmla="*/ 1160860 h 184"/>
              <a:gd name="T14" fmla="*/ 317015 w 108"/>
              <a:gd name="T15" fmla="*/ 1137643 h 184"/>
              <a:gd name="T16" fmla="*/ 268244 w 108"/>
              <a:gd name="T17" fmla="*/ 1091208 h 184"/>
              <a:gd name="T18" fmla="*/ 178829 w 108"/>
              <a:gd name="T19" fmla="*/ 1052513 h 184"/>
              <a:gd name="T20" fmla="*/ 178829 w 108"/>
              <a:gd name="T21" fmla="*/ 1021557 h 184"/>
              <a:gd name="T22" fmla="*/ 186958 w 108"/>
              <a:gd name="T23" fmla="*/ 982861 h 184"/>
              <a:gd name="T24" fmla="*/ 170700 w 108"/>
              <a:gd name="T25" fmla="*/ 944166 h 184"/>
              <a:gd name="T26" fmla="*/ 178829 w 108"/>
              <a:gd name="T27" fmla="*/ 928688 h 184"/>
              <a:gd name="T28" fmla="*/ 130058 w 108"/>
              <a:gd name="T29" fmla="*/ 843558 h 184"/>
              <a:gd name="T30" fmla="*/ 97543 w 108"/>
              <a:gd name="T31" fmla="*/ 789385 h 184"/>
              <a:gd name="T32" fmla="*/ 113800 w 108"/>
              <a:gd name="T33" fmla="*/ 742950 h 184"/>
              <a:gd name="T34" fmla="*/ 113800 w 108"/>
              <a:gd name="T35" fmla="*/ 704255 h 184"/>
              <a:gd name="T36" fmla="*/ 73157 w 108"/>
              <a:gd name="T37" fmla="*/ 665560 h 184"/>
              <a:gd name="T38" fmla="*/ 73157 w 108"/>
              <a:gd name="T39" fmla="*/ 603647 h 184"/>
              <a:gd name="T40" fmla="*/ 89415 w 108"/>
              <a:gd name="T41" fmla="*/ 580430 h 184"/>
              <a:gd name="T42" fmla="*/ 97543 w 108"/>
              <a:gd name="T43" fmla="*/ 611386 h 184"/>
              <a:gd name="T44" fmla="*/ 121929 w 108"/>
              <a:gd name="T45" fmla="*/ 603647 h 184"/>
              <a:gd name="T46" fmla="*/ 113800 w 108"/>
              <a:gd name="T47" fmla="*/ 549474 h 184"/>
              <a:gd name="T48" fmla="*/ 97543 w 108"/>
              <a:gd name="T49" fmla="*/ 564952 h 184"/>
              <a:gd name="T50" fmla="*/ 56900 w 108"/>
              <a:gd name="T51" fmla="*/ 541735 h 184"/>
              <a:gd name="T52" fmla="*/ 48772 w 108"/>
              <a:gd name="T53" fmla="*/ 472083 h 184"/>
              <a:gd name="T54" fmla="*/ 8129 w 108"/>
              <a:gd name="T55" fmla="*/ 394692 h 184"/>
              <a:gd name="T56" fmla="*/ 8129 w 108"/>
              <a:gd name="T57" fmla="*/ 355997 h 184"/>
              <a:gd name="T58" fmla="*/ 32514 w 108"/>
              <a:gd name="T59" fmla="*/ 309563 h 184"/>
              <a:gd name="T60" fmla="*/ 16257 w 108"/>
              <a:gd name="T61" fmla="*/ 247650 h 184"/>
              <a:gd name="T62" fmla="*/ 0 w 108"/>
              <a:gd name="T63" fmla="*/ 216694 h 184"/>
              <a:gd name="T64" fmla="*/ 0 w 108"/>
              <a:gd name="T65" fmla="*/ 185738 h 184"/>
              <a:gd name="T66" fmla="*/ 48772 w 108"/>
              <a:gd name="T67" fmla="*/ 116086 h 184"/>
              <a:gd name="T68" fmla="*/ 73157 w 108"/>
              <a:gd name="T69" fmla="*/ 77391 h 184"/>
              <a:gd name="T70" fmla="*/ 73157 w 108"/>
              <a:gd name="T71" fmla="*/ 7739 h 184"/>
              <a:gd name="T72" fmla="*/ 390172 w 108"/>
              <a:gd name="T73" fmla="*/ 495300 h 184"/>
              <a:gd name="T74" fmla="*/ 845374 w 108"/>
              <a:gd name="T75" fmla="*/ 1153121 h 184"/>
              <a:gd name="T76" fmla="*/ 853502 w 108"/>
              <a:gd name="T77" fmla="*/ 1184077 h 184"/>
              <a:gd name="T78" fmla="*/ 861631 w 108"/>
              <a:gd name="T79" fmla="*/ 1215033 h 184"/>
              <a:gd name="T80" fmla="*/ 869759 w 108"/>
              <a:gd name="T81" fmla="*/ 1238250 h 184"/>
              <a:gd name="T82" fmla="*/ 837245 w 108"/>
              <a:gd name="T83" fmla="*/ 1253729 h 184"/>
              <a:gd name="T84" fmla="*/ 796602 w 108"/>
              <a:gd name="T85" fmla="*/ 1331119 h 184"/>
              <a:gd name="T86" fmla="*/ 788474 w 108"/>
              <a:gd name="T87" fmla="*/ 1346597 h 184"/>
              <a:gd name="T88" fmla="*/ 780345 w 108"/>
              <a:gd name="T89" fmla="*/ 1377554 h 184"/>
              <a:gd name="T90" fmla="*/ 796602 w 108"/>
              <a:gd name="T91" fmla="*/ 1400771 h 184"/>
              <a:gd name="T92" fmla="*/ 780345 w 108"/>
              <a:gd name="T93" fmla="*/ 1423988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3267" name="Freeform 19"/>
          <p:cNvSpPr>
            <a:spLocks/>
          </p:cNvSpPr>
          <p:nvPr/>
        </p:nvSpPr>
        <p:spPr bwMode="auto">
          <a:xfrm>
            <a:off x="3741738" y="2452688"/>
            <a:ext cx="766762" cy="604837"/>
          </a:xfrm>
          <a:custGeom>
            <a:avLst/>
            <a:gdLst>
              <a:gd name="T0" fmla="*/ 717820 w 94"/>
              <a:gd name="T1" fmla="*/ 604837 h 78"/>
              <a:gd name="T2" fmla="*/ 742291 w 94"/>
              <a:gd name="T3" fmla="*/ 341190 h 78"/>
              <a:gd name="T4" fmla="*/ 766762 w 94"/>
              <a:gd name="T5" fmla="*/ 77543 h 78"/>
              <a:gd name="T6" fmla="*/ 81570 w 94"/>
              <a:gd name="T7" fmla="*/ 0 h 78"/>
              <a:gd name="T8" fmla="*/ 73413 w 94"/>
              <a:gd name="T9" fmla="*/ 62035 h 78"/>
              <a:gd name="T10" fmla="*/ 24471 w 94"/>
              <a:gd name="T11" fmla="*/ 387716 h 78"/>
              <a:gd name="T12" fmla="*/ 16314 w 94"/>
              <a:gd name="T13" fmla="*/ 387716 h 78"/>
              <a:gd name="T14" fmla="*/ 0 w 94"/>
              <a:gd name="T15" fmla="*/ 519540 h 78"/>
              <a:gd name="T16" fmla="*/ 203926 w 94"/>
              <a:gd name="T17" fmla="*/ 550557 h 78"/>
              <a:gd name="T18" fmla="*/ 717820 w 94"/>
              <a:gd name="T19" fmla="*/ 604837 h 78"/>
              <a:gd name="T20" fmla="*/ 717820 w 94"/>
              <a:gd name="T21" fmla="*/ 60483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3268" name="Freeform 20"/>
          <p:cNvSpPr>
            <a:spLocks/>
          </p:cNvSpPr>
          <p:nvPr/>
        </p:nvSpPr>
        <p:spPr bwMode="auto">
          <a:xfrm>
            <a:off x="3865563" y="3003550"/>
            <a:ext cx="804862" cy="595313"/>
          </a:xfrm>
          <a:custGeom>
            <a:avLst/>
            <a:gdLst>
              <a:gd name="T0" fmla="*/ 0 w 99"/>
              <a:gd name="T1" fmla="*/ 518000 h 77"/>
              <a:gd name="T2" fmla="*/ 81299 w 99"/>
              <a:gd name="T3" fmla="*/ 0 h 77"/>
              <a:gd name="T4" fmla="*/ 593484 w 99"/>
              <a:gd name="T5" fmla="*/ 54119 h 77"/>
              <a:gd name="T6" fmla="*/ 804862 w 99"/>
              <a:gd name="T7" fmla="*/ 69582 h 77"/>
              <a:gd name="T8" fmla="*/ 796732 w 99"/>
              <a:gd name="T9" fmla="*/ 201015 h 77"/>
              <a:gd name="T10" fmla="*/ 772342 w 99"/>
              <a:gd name="T11" fmla="*/ 595313 h 77"/>
              <a:gd name="T12" fmla="*/ 666653 w 99"/>
              <a:gd name="T13" fmla="*/ 587582 h 77"/>
              <a:gd name="T14" fmla="*/ 0 w 99"/>
              <a:gd name="T15" fmla="*/ 518000 h 77"/>
              <a:gd name="T16" fmla="*/ 0 w 99"/>
              <a:gd name="T17" fmla="*/ 51800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3269" name="Freeform 21"/>
          <p:cNvSpPr>
            <a:spLocks/>
          </p:cNvSpPr>
          <p:nvPr/>
        </p:nvSpPr>
        <p:spPr bwMode="auto">
          <a:xfrm>
            <a:off x="3759200" y="3521075"/>
            <a:ext cx="771525" cy="758825"/>
          </a:xfrm>
          <a:custGeom>
            <a:avLst/>
            <a:gdLst>
              <a:gd name="T0" fmla="*/ 105577 w 95"/>
              <a:gd name="T1" fmla="*/ 0 h 98"/>
              <a:gd name="T2" fmla="*/ 0 w 95"/>
              <a:gd name="T3" fmla="*/ 743339 h 98"/>
              <a:gd name="T4" fmla="*/ 0 w 95"/>
              <a:gd name="T5" fmla="*/ 743339 h 98"/>
              <a:gd name="T6" fmla="*/ 97456 w 95"/>
              <a:gd name="T7" fmla="*/ 758825 h 98"/>
              <a:gd name="T8" fmla="*/ 105577 w 95"/>
              <a:gd name="T9" fmla="*/ 696880 h 98"/>
              <a:gd name="T10" fmla="*/ 300489 w 95"/>
              <a:gd name="T11" fmla="*/ 720109 h 98"/>
              <a:gd name="T12" fmla="*/ 300489 w 95"/>
              <a:gd name="T13" fmla="*/ 720109 h 98"/>
              <a:gd name="T14" fmla="*/ 292367 w 95"/>
              <a:gd name="T15" fmla="*/ 712366 h 98"/>
              <a:gd name="T16" fmla="*/ 300489 w 95"/>
              <a:gd name="T17" fmla="*/ 704623 h 98"/>
              <a:gd name="T18" fmla="*/ 292367 w 95"/>
              <a:gd name="T19" fmla="*/ 696880 h 98"/>
              <a:gd name="T20" fmla="*/ 292367 w 95"/>
              <a:gd name="T21" fmla="*/ 696880 h 98"/>
              <a:gd name="T22" fmla="*/ 292367 w 95"/>
              <a:gd name="T23" fmla="*/ 696880 h 98"/>
              <a:gd name="T24" fmla="*/ 706554 w 95"/>
              <a:gd name="T25" fmla="*/ 727853 h 98"/>
              <a:gd name="T26" fmla="*/ 755282 w 95"/>
              <a:gd name="T27" fmla="*/ 139376 h 98"/>
              <a:gd name="T28" fmla="*/ 763404 w 95"/>
              <a:gd name="T29" fmla="*/ 139376 h 98"/>
              <a:gd name="T30" fmla="*/ 771525 w 95"/>
              <a:gd name="T31" fmla="*/ 69688 h 98"/>
              <a:gd name="T32" fmla="*/ 105577 w 95"/>
              <a:gd name="T33" fmla="*/ 0 h 98"/>
              <a:gd name="T34" fmla="*/ 10557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3270" name="Freeform 22"/>
          <p:cNvSpPr>
            <a:spLocks/>
          </p:cNvSpPr>
          <p:nvPr/>
        </p:nvSpPr>
        <p:spPr bwMode="auto">
          <a:xfrm>
            <a:off x="4052888" y="3660775"/>
            <a:ext cx="1536700" cy="1425575"/>
          </a:xfrm>
          <a:custGeom>
            <a:avLst/>
            <a:gdLst>
              <a:gd name="T0" fmla="*/ 1390349 w 189"/>
              <a:gd name="T1" fmla="*/ 387385 h 184"/>
              <a:gd name="T2" fmla="*/ 1292780 w 189"/>
              <a:gd name="T3" fmla="*/ 364141 h 184"/>
              <a:gd name="T4" fmla="*/ 1227735 w 189"/>
              <a:gd name="T5" fmla="*/ 379637 h 184"/>
              <a:gd name="T6" fmla="*/ 1178951 w 189"/>
              <a:gd name="T7" fmla="*/ 379637 h 184"/>
              <a:gd name="T8" fmla="*/ 1162689 w 189"/>
              <a:gd name="T9" fmla="*/ 379637 h 184"/>
              <a:gd name="T10" fmla="*/ 1138297 w 189"/>
              <a:gd name="T11" fmla="*/ 364141 h 184"/>
              <a:gd name="T12" fmla="*/ 1113905 w 189"/>
              <a:gd name="T13" fmla="*/ 395132 h 184"/>
              <a:gd name="T14" fmla="*/ 1097644 w 189"/>
              <a:gd name="T15" fmla="*/ 371889 h 184"/>
              <a:gd name="T16" fmla="*/ 1048860 w 189"/>
              <a:gd name="T17" fmla="*/ 364141 h 184"/>
              <a:gd name="T18" fmla="*/ 1016337 w 189"/>
              <a:gd name="T19" fmla="*/ 356394 h 184"/>
              <a:gd name="T20" fmla="*/ 967552 w 189"/>
              <a:gd name="T21" fmla="*/ 340898 h 184"/>
              <a:gd name="T22" fmla="*/ 935030 w 189"/>
              <a:gd name="T23" fmla="*/ 333151 h 184"/>
              <a:gd name="T24" fmla="*/ 886246 w 189"/>
              <a:gd name="T25" fmla="*/ 317655 h 184"/>
              <a:gd name="T26" fmla="*/ 861853 w 189"/>
              <a:gd name="T27" fmla="*/ 294412 h 184"/>
              <a:gd name="T28" fmla="*/ 813069 w 189"/>
              <a:gd name="T29" fmla="*/ 278917 h 184"/>
              <a:gd name="T30" fmla="*/ 471580 w 189"/>
              <a:gd name="T31" fmla="*/ 0 h 184"/>
              <a:gd name="T32" fmla="*/ 0 w 189"/>
              <a:gd name="T33" fmla="*/ 557834 h 184"/>
              <a:gd name="T34" fmla="*/ 8131 w 189"/>
              <a:gd name="T35" fmla="*/ 581077 h 184"/>
              <a:gd name="T36" fmla="*/ 40653 w 189"/>
              <a:gd name="T37" fmla="*/ 627563 h 184"/>
              <a:gd name="T38" fmla="*/ 187006 w 189"/>
              <a:gd name="T39" fmla="*/ 767021 h 184"/>
              <a:gd name="T40" fmla="*/ 203267 w 189"/>
              <a:gd name="T41" fmla="*/ 805760 h 184"/>
              <a:gd name="T42" fmla="*/ 308966 w 189"/>
              <a:gd name="T43" fmla="*/ 952966 h 184"/>
              <a:gd name="T44" fmla="*/ 398404 w 189"/>
              <a:gd name="T45" fmla="*/ 968461 h 184"/>
              <a:gd name="T46" fmla="*/ 455319 w 189"/>
              <a:gd name="T47" fmla="*/ 883237 h 184"/>
              <a:gd name="T48" fmla="*/ 487842 w 189"/>
              <a:gd name="T49" fmla="*/ 875489 h 184"/>
              <a:gd name="T50" fmla="*/ 544757 w 189"/>
              <a:gd name="T51" fmla="*/ 890984 h 184"/>
              <a:gd name="T52" fmla="*/ 609802 w 189"/>
              <a:gd name="T53" fmla="*/ 921975 h 184"/>
              <a:gd name="T54" fmla="*/ 626063 w 189"/>
              <a:gd name="T55" fmla="*/ 937470 h 184"/>
              <a:gd name="T56" fmla="*/ 674848 w 189"/>
              <a:gd name="T57" fmla="*/ 999452 h 184"/>
              <a:gd name="T58" fmla="*/ 764285 w 189"/>
              <a:gd name="T59" fmla="*/ 1154406 h 184"/>
              <a:gd name="T60" fmla="*/ 813069 w 189"/>
              <a:gd name="T61" fmla="*/ 1200892 h 184"/>
              <a:gd name="T62" fmla="*/ 829331 w 189"/>
              <a:gd name="T63" fmla="*/ 1278369 h 184"/>
              <a:gd name="T64" fmla="*/ 902507 w 189"/>
              <a:gd name="T65" fmla="*/ 1363593 h 184"/>
              <a:gd name="T66" fmla="*/ 1024467 w 189"/>
              <a:gd name="T67" fmla="*/ 1402332 h 184"/>
              <a:gd name="T68" fmla="*/ 1097644 w 189"/>
              <a:gd name="T69" fmla="*/ 1410080 h 184"/>
              <a:gd name="T70" fmla="*/ 1089513 w 189"/>
              <a:gd name="T71" fmla="*/ 1394584 h 184"/>
              <a:gd name="T72" fmla="*/ 1065121 w 189"/>
              <a:gd name="T73" fmla="*/ 1255126 h 184"/>
              <a:gd name="T74" fmla="*/ 1056990 w 189"/>
              <a:gd name="T75" fmla="*/ 1239630 h 184"/>
              <a:gd name="T76" fmla="*/ 1081382 w 189"/>
              <a:gd name="T77" fmla="*/ 1185397 h 184"/>
              <a:gd name="T78" fmla="*/ 1089513 w 189"/>
              <a:gd name="T79" fmla="*/ 1169901 h 184"/>
              <a:gd name="T80" fmla="*/ 1113905 w 189"/>
              <a:gd name="T81" fmla="*/ 1123415 h 184"/>
              <a:gd name="T82" fmla="*/ 1130166 w 189"/>
              <a:gd name="T83" fmla="*/ 1123415 h 184"/>
              <a:gd name="T84" fmla="*/ 1146428 w 189"/>
              <a:gd name="T85" fmla="*/ 1100172 h 184"/>
              <a:gd name="T86" fmla="*/ 1162689 w 189"/>
              <a:gd name="T87" fmla="*/ 1100172 h 184"/>
              <a:gd name="T88" fmla="*/ 1195212 w 189"/>
              <a:gd name="T89" fmla="*/ 1084677 h 184"/>
              <a:gd name="T90" fmla="*/ 1211473 w 189"/>
              <a:gd name="T91" fmla="*/ 1053686 h 184"/>
              <a:gd name="T92" fmla="*/ 1219604 w 189"/>
              <a:gd name="T93" fmla="*/ 1069181 h 184"/>
              <a:gd name="T94" fmla="*/ 1341564 w 189"/>
              <a:gd name="T95" fmla="*/ 1007200 h 184"/>
              <a:gd name="T96" fmla="*/ 1365956 w 189"/>
              <a:gd name="T97" fmla="*/ 937470 h 184"/>
              <a:gd name="T98" fmla="*/ 1390349 w 189"/>
              <a:gd name="T99" fmla="*/ 929723 h 184"/>
              <a:gd name="T100" fmla="*/ 1471655 w 189"/>
              <a:gd name="T101" fmla="*/ 921975 h 184"/>
              <a:gd name="T102" fmla="*/ 1496048 w 189"/>
              <a:gd name="T103" fmla="*/ 906480 h 184"/>
              <a:gd name="T104" fmla="*/ 1504178 w 189"/>
              <a:gd name="T105" fmla="*/ 883237 h 184"/>
              <a:gd name="T106" fmla="*/ 1512309 w 189"/>
              <a:gd name="T107" fmla="*/ 821255 h 184"/>
              <a:gd name="T108" fmla="*/ 1528570 w 189"/>
              <a:gd name="T109" fmla="*/ 782517 h 184"/>
              <a:gd name="T110" fmla="*/ 1520440 w 189"/>
              <a:gd name="T111" fmla="*/ 705040 h 184"/>
              <a:gd name="T112" fmla="*/ 1504178 w 189"/>
              <a:gd name="T113" fmla="*/ 681797 h 184"/>
              <a:gd name="T114" fmla="*/ 1496048 w 189"/>
              <a:gd name="T115" fmla="*/ 635311 h 184"/>
              <a:gd name="T116" fmla="*/ 1463525 w 189"/>
              <a:gd name="T117" fmla="*/ 410628 h 184"/>
              <a:gd name="T118" fmla="*/ 1414741 w 189"/>
              <a:gd name="T119" fmla="*/ 395132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3271" name="Freeform 23"/>
          <p:cNvSpPr>
            <a:spLocks/>
          </p:cNvSpPr>
          <p:nvPr/>
        </p:nvSpPr>
        <p:spPr bwMode="auto">
          <a:xfrm>
            <a:off x="6942138" y="2306638"/>
            <a:ext cx="828675" cy="603250"/>
          </a:xfrm>
          <a:custGeom>
            <a:avLst/>
            <a:gdLst>
              <a:gd name="T0" fmla="*/ 633693 w 102"/>
              <a:gd name="T1" fmla="*/ 541378 h 78"/>
              <a:gd name="T2" fmla="*/ 617444 w 102"/>
              <a:gd name="T3" fmla="*/ 564580 h 78"/>
              <a:gd name="T4" fmla="*/ 609320 w 102"/>
              <a:gd name="T5" fmla="*/ 580048 h 78"/>
              <a:gd name="T6" fmla="*/ 609320 w 102"/>
              <a:gd name="T7" fmla="*/ 603250 h 78"/>
              <a:gd name="T8" fmla="*/ 625568 w 102"/>
              <a:gd name="T9" fmla="*/ 587782 h 78"/>
              <a:gd name="T10" fmla="*/ 658065 w 102"/>
              <a:gd name="T11" fmla="*/ 580048 h 78"/>
              <a:gd name="T12" fmla="*/ 706811 w 102"/>
              <a:gd name="T13" fmla="*/ 564580 h 78"/>
              <a:gd name="T14" fmla="*/ 779929 w 102"/>
              <a:gd name="T15" fmla="*/ 510442 h 78"/>
              <a:gd name="T16" fmla="*/ 804302 w 102"/>
              <a:gd name="T17" fmla="*/ 494974 h 78"/>
              <a:gd name="T18" fmla="*/ 828675 w 102"/>
              <a:gd name="T19" fmla="*/ 471772 h 78"/>
              <a:gd name="T20" fmla="*/ 812426 w 102"/>
              <a:gd name="T21" fmla="*/ 479506 h 78"/>
              <a:gd name="T22" fmla="*/ 788054 w 102"/>
              <a:gd name="T23" fmla="*/ 494974 h 78"/>
              <a:gd name="T24" fmla="*/ 763681 w 102"/>
              <a:gd name="T25" fmla="*/ 502708 h 78"/>
              <a:gd name="T26" fmla="*/ 788054 w 102"/>
              <a:gd name="T27" fmla="*/ 471772 h 78"/>
              <a:gd name="T28" fmla="*/ 771805 w 102"/>
              <a:gd name="T29" fmla="*/ 479506 h 78"/>
              <a:gd name="T30" fmla="*/ 698687 w 102"/>
              <a:gd name="T31" fmla="*/ 518176 h 78"/>
              <a:gd name="T32" fmla="*/ 649941 w 102"/>
              <a:gd name="T33" fmla="*/ 556846 h 78"/>
              <a:gd name="T34" fmla="*/ 641817 w 102"/>
              <a:gd name="T35" fmla="*/ 525910 h 78"/>
              <a:gd name="T36" fmla="*/ 658065 w 102"/>
              <a:gd name="T37" fmla="*/ 494974 h 78"/>
              <a:gd name="T38" fmla="*/ 641817 w 102"/>
              <a:gd name="T39" fmla="*/ 378965 h 78"/>
              <a:gd name="T40" fmla="*/ 625568 w 102"/>
              <a:gd name="T41" fmla="*/ 262955 h 78"/>
              <a:gd name="T42" fmla="*/ 609320 w 102"/>
              <a:gd name="T43" fmla="*/ 193349 h 78"/>
              <a:gd name="T44" fmla="*/ 601196 w 102"/>
              <a:gd name="T45" fmla="*/ 185615 h 78"/>
              <a:gd name="T46" fmla="*/ 593071 w 102"/>
              <a:gd name="T47" fmla="*/ 162413 h 78"/>
              <a:gd name="T48" fmla="*/ 584947 w 102"/>
              <a:gd name="T49" fmla="*/ 92808 h 78"/>
              <a:gd name="T50" fmla="*/ 560574 w 102"/>
              <a:gd name="T51" fmla="*/ 23202 h 78"/>
              <a:gd name="T52" fmla="*/ 552450 w 102"/>
              <a:gd name="T53" fmla="*/ 0 h 78"/>
              <a:gd name="T54" fmla="*/ 414338 w 102"/>
              <a:gd name="T55" fmla="*/ 30936 h 78"/>
              <a:gd name="T56" fmla="*/ 341219 w 102"/>
              <a:gd name="T57" fmla="*/ 108276 h 78"/>
              <a:gd name="T58" fmla="*/ 333095 w 102"/>
              <a:gd name="T59" fmla="*/ 139212 h 78"/>
              <a:gd name="T60" fmla="*/ 292474 w 102"/>
              <a:gd name="T61" fmla="*/ 177881 h 78"/>
              <a:gd name="T62" fmla="*/ 308722 w 102"/>
              <a:gd name="T63" fmla="*/ 193349 h 78"/>
              <a:gd name="T64" fmla="*/ 308722 w 102"/>
              <a:gd name="T65" fmla="*/ 208817 h 78"/>
              <a:gd name="T66" fmla="*/ 316846 w 102"/>
              <a:gd name="T67" fmla="*/ 247487 h 78"/>
              <a:gd name="T68" fmla="*/ 243728 w 102"/>
              <a:gd name="T69" fmla="*/ 301625 h 78"/>
              <a:gd name="T70" fmla="*/ 154361 w 102"/>
              <a:gd name="T71" fmla="*/ 301625 h 78"/>
              <a:gd name="T72" fmla="*/ 73118 w 102"/>
              <a:gd name="T73" fmla="*/ 324827 h 78"/>
              <a:gd name="T74" fmla="*/ 48746 w 102"/>
              <a:gd name="T75" fmla="*/ 355763 h 78"/>
              <a:gd name="T76" fmla="*/ 73118 w 102"/>
              <a:gd name="T77" fmla="*/ 402167 h 78"/>
              <a:gd name="T78" fmla="*/ 16249 w 102"/>
              <a:gd name="T79" fmla="*/ 464038 h 78"/>
              <a:gd name="T80" fmla="*/ 454959 w 102"/>
              <a:gd name="T81" fmla="*/ 425369 h 78"/>
              <a:gd name="T82" fmla="*/ 463083 w 102"/>
              <a:gd name="T83" fmla="*/ 440836 h 78"/>
              <a:gd name="T84" fmla="*/ 479332 w 102"/>
              <a:gd name="T85" fmla="*/ 448570 h 78"/>
              <a:gd name="T86" fmla="*/ 503704 w 102"/>
              <a:gd name="T87" fmla="*/ 487240 h 78"/>
              <a:gd name="T88" fmla="*/ 536202 w 102"/>
              <a:gd name="T89" fmla="*/ 494974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3272" name="Freeform 24"/>
          <p:cNvSpPr>
            <a:spLocks/>
          </p:cNvSpPr>
          <p:nvPr/>
        </p:nvSpPr>
        <p:spPr bwMode="auto">
          <a:xfrm>
            <a:off x="7494588" y="2266950"/>
            <a:ext cx="187325" cy="325438"/>
          </a:xfrm>
          <a:custGeom>
            <a:avLst/>
            <a:gdLst>
              <a:gd name="T0" fmla="*/ 0 w 23"/>
              <a:gd name="T1" fmla="*/ 38743 h 42"/>
              <a:gd name="T2" fmla="*/ 8145 w 23"/>
              <a:gd name="T3" fmla="*/ 54240 h 42"/>
              <a:gd name="T4" fmla="*/ 0 w 23"/>
              <a:gd name="T5" fmla="*/ 61988 h 42"/>
              <a:gd name="T6" fmla="*/ 8145 w 23"/>
              <a:gd name="T7" fmla="*/ 61988 h 42"/>
              <a:gd name="T8" fmla="*/ 8145 w 23"/>
              <a:gd name="T9" fmla="*/ 69737 h 42"/>
              <a:gd name="T10" fmla="*/ 24434 w 23"/>
              <a:gd name="T11" fmla="*/ 108479 h 42"/>
              <a:gd name="T12" fmla="*/ 32578 w 23"/>
              <a:gd name="T13" fmla="*/ 131725 h 42"/>
              <a:gd name="T14" fmla="*/ 24434 w 23"/>
              <a:gd name="T15" fmla="*/ 147222 h 42"/>
              <a:gd name="T16" fmla="*/ 24434 w 23"/>
              <a:gd name="T17" fmla="*/ 162719 h 42"/>
              <a:gd name="T18" fmla="*/ 40723 w 23"/>
              <a:gd name="T19" fmla="*/ 201462 h 42"/>
              <a:gd name="T20" fmla="*/ 40723 w 23"/>
              <a:gd name="T21" fmla="*/ 216959 h 42"/>
              <a:gd name="T22" fmla="*/ 40723 w 23"/>
              <a:gd name="T23" fmla="*/ 224707 h 42"/>
              <a:gd name="T24" fmla="*/ 48867 w 23"/>
              <a:gd name="T25" fmla="*/ 224707 h 42"/>
              <a:gd name="T26" fmla="*/ 40723 w 23"/>
              <a:gd name="T27" fmla="*/ 216959 h 42"/>
              <a:gd name="T28" fmla="*/ 48867 w 23"/>
              <a:gd name="T29" fmla="*/ 216959 h 42"/>
              <a:gd name="T30" fmla="*/ 57012 w 23"/>
              <a:gd name="T31" fmla="*/ 232456 h 42"/>
              <a:gd name="T32" fmla="*/ 65157 w 23"/>
              <a:gd name="T33" fmla="*/ 263450 h 42"/>
              <a:gd name="T34" fmla="*/ 65157 w 23"/>
              <a:gd name="T35" fmla="*/ 286695 h 42"/>
              <a:gd name="T36" fmla="*/ 73301 w 23"/>
              <a:gd name="T37" fmla="*/ 302192 h 42"/>
              <a:gd name="T38" fmla="*/ 81446 w 23"/>
              <a:gd name="T39" fmla="*/ 325438 h 42"/>
              <a:gd name="T40" fmla="*/ 162891 w 23"/>
              <a:gd name="T41" fmla="*/ 309941 h 42"/>
              <a:gd name="T42" fmla="*/ 154747 w 23"/>
              <a:gd name="T43" fmla="*/ 302192 h 42"/>
              <a:gd name="T44" fmla="*/ 146602 w 23"/>
              <a:gd name="T45" fmla="*/ 294444 h 42"/>
              <a:gd name="T46" fmla="*/ 146602 w 23"/>
              <a:gd name="T47" fmla="*/ 286695 h 42"/>
              <a:gd name="T48" fmla="*/ 154747 w 23"/>
              <a:gd name="T49" fmla="*/ 278947 h 42"/>
              <a:gd name="T50" fmla="*/ 146602 w 23"/>
              <a:gd name="T51" fmla="*/ 263450 h 42"/>
              <a:gd name="T52" fmla="*/ 146602 w 23"/>
              <a:gd name="T53" fmla="*/ 209210 h 42"/>
              <a:gd name="T54" fmla="*/ 146602 w 23"/>
              <a:gd name="T55" fmla="*/ 193713 h 42"/>
              <a:gd name="T56" fmla="*/ 154747 w 23"/>
              <a:gd name="T57" fmla="*/ 162719 h 42"/>
              <a:gd name="T58" fmla="*/ 154747 w 23"/>
              <a:gd name="T59" fmla="*/ 147222 h 42"/>
              <a:gd name="T60" fmla="*/ 154747 w 23"/>
              <a:gd name="T61" fmla="*/ 131725 h 42"/>
              <a:gd name="T62" fmla="*/ 154747 w 23"/>
              <a:gd name="T63" fmla="*/ 116228 h 42"/>
              <a:gd name="T64" fmla="*/ 154747 w 23"/>
              <a:gd name="T65" fmla="*/ 108479 h 42"/>
              <a:gd name="T66" fmla="*/ 154747 w 23"/>
              <a:gd name="T67" fmla="*/ 100731 h 42"/>
              <a:gd name="T68" fmla="*/ 179180 w 23"/>
              <a:gd name="T69" fmla="*/ 85234 h 42"/>
              <a:gd name="T70" fmla="*/ 187325 w 23"/>
              <a:gd name="T71" fmla="*/ 54240 h 42"/>
              <a:gd name="T72" fmla="*/ 179180 w 23"/>
              <a:gd name="T73" fmla="*/ 38743 h 42"/>
              <a:gd name="T74" fmla="*/ 179180 w 23"/>
              <a:gd name="T75" fmla="*/ 23246 h 42"/>
              <a:gd name="T76" fmla="*/ 179180 w 23"/>
              <a:gd name="T77" fmla="*/ 23246 h 42"/>
              <a:gd name="T78" fmla="*/ 179180 w 23"/>
              <a:gd name="T79" fmla="*/ 15497 h 42"/>
              <a:gd name="T80" fmla="*/ 171036 w 23"/>
              <a:gd name="T81" fmla="*/ 0 h 42"/>
              <a:gd name="T82" fmla="*/ 0 w 23"/>
              <a:gd name="T83" fmla="*/ 38743 h 42"/>
              <a:gd name="T84" fmla="*/ 0 w 23"/>
              <a:gd name="T85" fmla="*/ 38743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53273" name="Group 25"/>
          <p:cNvGrpSpPr>
            <a:grpSpLocks/>
          </p:cNvGrpSpPr>
          <p:nvPr/>
        </p:nvGrpSpPr>
        <p:grpSpPr bwMode="auto">
          <a:xfrm>
            <a:off x="1155700" y="3886200"/>
            <a:ext cx="2009775" cy="1390650"/>
            <a:chOff x="768" y="2832"/>
            <a:chExt cx="1203" cy="876"/>
          </a:xfrm>
        </p:grpSpPr>
        <p:sp>
          <p:nvSpPr>
            <p:cNvPr id="53320" name="Freeform 26"/>
            <p:cNvSpPr>
              <a:spLocks/>
            </p:cNvSpPr>
            <p:nvPr/>
          </p:nvSpPr>
          <p:spPr bwMode="auto">
            <a:xfrm>
              <a:off x="1056" y="2832"/>
              <a:ext cx="915" cy="780"/>
            </a:xfrm>
            <a:custGeom>
              <a:avLst/>
              <a:gdLst>
                <a:gd name="T0" fmla="*/ 68 w 188"/>
                <a:gd name="T1" fmla="*/ 151 h 160"/>
                <a:gd name="T2" fmla="*/ 127 w 188"/>
                <a:gd name="T3" fmla="*/ 195 h 160"/>
                <a:gd name="T4" fmla="*/ 88 w 188"/>
                <a:gd name="T5" fmla="*/ 244 h 160"/>
                <a:gd name="T6" fmla="*/ 78 w 188"/>
                <a:gd name="T7" fmla="*/ 210 h 160"/>
                <a:gd name="T8" fmla="*/ 24 w 188"/>
                <a:gd name="T9" fmla="*/ 268 h 160"/>
                <a:gd name="T10" fmla="*/ 54 w 188"/>
                <a:gd name="T11" fmla="*/ 312 h 160"/>
                <a:gd name="T12" fmla="*/ 131 w 188"/>
                <a:gd name="T13" fmla="*/ 297 h 160"/>
                <a:gd name="T14" fmla="*/ 107 w 188"/>
                <a:gd name="T15" fmla="*/ 361 h 160"/>
                <a:gd name="T16" fmla="*/ 88 w 188"/>
                <a:gd name="T17" fmla="*/ 385 h 160"/>
                <a:gd name="T18" fmla="*/ 49 w 188"/>
                <a:gd name="T19" fmla="*/ 400 h 160"/>
                <a:gd name="T20" fmla="*/ 29 w 188"/>
                <a:gd name="T21" fmla="*/ 478 h 160"/>
                <a:gd name="T22" fmla="*/ 54 w 188"/>
                <a:gd name="T23" fmla="*/ 522 h 160"/>
                <a:gd name="T24" fmla="*/ 107 w 188"/>
                <a:gd name="T25" fmla="*/ 546 h 160"/>
                <a:gd name="T26" fmla="*/ 107 w 188"/>
                <a:gd name="T27" fmla="*/ 585 h 160"/>
                <a:gd name="T28" fmla="*/ 170 w 188"/>
                <a:gd name="T29" fmla="*/ 600 h 160"/>
                <a:gd name="T30" fmla="*/ 204 w 188"/>
                <a:gd name="T31" fmla="*/ 609 h 160"/>
                <a:gd name="T32" fmla="*/ 141 w 188"/>
                <a:gd name="T33" fmla="*/ 687 h 160"/>
                <a:gd name="T34" fmla="*/ 92 w 188"/>
                <a:gd name="T35" fmla="*/ 717 h 160"/>
                <a:gd name="T36" fmla="*/ 15 w 188"/>
                <a:gd name="T37" fmla="*/ 756 h 160"/>
                <a:gd name="T38" fmla="*/ 15 w 188"/>
                <a:gd name="T39" fmla="*/ 780 h 160"/>
                <a:gd name="T40" fmla="*/ 141 w 188"/>
                <a:gd name="T41" fmla="*/ 726 h 160"/>
                <a:gd name="T42" fmla="*/ 302 w 188"/>
                <a:gd name="T43" fmla="*/ 585 h 160"/>
                <a:gd name="T44" fmla="*/ 287 w 188"/>
                <a:gd name="T45" fmla="*/ 570 h 160"/>
                <a:gd name="T46" fmla="*/ 375 w 188"/>
                <a:gd name="T47" fmla="*/ 463 h 160"/>
                <a:gd name="T48" fmla="*/ 350 w 188"/>
                <a:gd name="T49" fmla="*/ 492 h 160"/>
                <a:gd name="T50" fmla="*/ 355 w 188"/>
                <a:gd name="T51" fmla="*/ 531 h 160"/>
                <a:gd name="T52" fmla="*/ 350 w 188"/>
                <a:gd name="T53" fmla="*/ 556 h 160"/>
                <a:gd name="T54" fmla="*/ 419 w 188"/>
                <a:gd name="T55" fmla="*/ 517 h 160"/>
                <a:gd name="T56" fmla="*/ 419 w 188"/>
                <a:gd name="T57" fmla="*/ 478 h 160"/>
                <a:gd name="T58" fmla="*/ 521 w 188"/>
                <a:gd name="T59" fmla="*/ 502 h 160"/>
                <a:gd name="T60" fmla="*/ 589 w 188"/>
                <a:gd name="T61" fmla="*/ 492 h 160"/>
                <a:gd name="T62" fmla="*/ 706 w 188"/>
                <a:gd name="T63" fmla="*/ 531 h 160"/>
                <a:gd name="T64" fmla="*/ 745 w 188"/>
                <a:gd name="T65" fmla="*/ 580 h 160"/>
                <a:gd name="T66" fmla="*/ 808 w 188"/>
                <a:gd name="T67" fmla="*/ 624 h 160"/>
                <a:gd name="T68" fmla="*/ 915 w 188"/>
                <a:gd name="T69" fmla="*/ 634 h 160"/>
                <a:gd name="T70" fmla="*/ 900 w 188"/>
                <a:gd name="T71" fmla="*/ 570 h 160"/>
                <a:gd name="T72" fmla="*/ 857 w 188"/>
                <a:gd name="T73" fmla="*/ 561 h 160"/>
                <a:gd name="T74" fmla="*/ 793 w 188"/>
                <a:gd name="T75" fmla="*/ 517 h 160"/>
                <a:gd name="T76" fmla="*/ 715 w 188"/>
                <a:gd name="T77" fmla="*/ 463 h 160"/>
                <a:gd name="T78" fmla="*/ 686 w 188"/>
                <a:gd name="T79" fmla="*/ 502 h 160"/>
                <a:gd name="T80" fmla="*/ 628 w 188"/>
                <a:gd name="T81" fmla="*/ 453 h 160"/>
                <a:gd name="T82" fmla="*/ 569 w 188"/>
                <a:gd name="T83" fmla="*/ 390 h 160"/>
                <a:gd name="T84" fmla="*/ 496 w 188"/>
                <a:gd name="T85" fmla="*/ 102 h 160"/>
                <a:gd name="T86" fmla="*/ 438 w 188"/>
                <a:gd name="T87" fmla="*/ 24 h 160"/>
                <a:gd name="T88" fmla="*/ 336 w 188"/>
                <a:gd name="T89" fmla="*/ 24 h 160"/>
                <a:gd name="T90" fmla="*/ 287 w 188"/>
                <a:gd name="T91" fmla="*/ 24 h 160"/>
                <a:gd name="T92" fmla="*/ 219 w 188"/>
                <a:gd name="T93" fmla="*/ 0 h 160"/>
                <a:gd name="T94" fmla="*/ 170 w 188"/>
                <a:gd name="T95" fmla="*/ 20 h 160"/>
                <a:gd name="T96" fmla="*/ 117 w 188"/>
                <a:gd name="T97" fmla="*/ 63 h 160"/>
                <a:gd name="T98" fmla="*/ 92 w 188"/>
                <a:gd name="T99" fmla="*/ 102 h 160"/>
                <a:gd name="T100" fmla="*/ 49 w 188"/>
                <a:gd name="T101" fmla="*/ 127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3321" name="Freeform 27"/>
            <p:cNvSpPr>
              <a:spLocks/>
            </p:cNvSpPr>
            <p:nvPr/>
          </p:nvSpPr>
          <p:spPr bwMode="auto">
            <a:xfrm>
              <a:off x="1021" y="3608"/>
              <a:ext cx="20" cy="14"/>
            </a:xfrm>
            <a:custGeom>
              <a:avLst/>
              <a:gdLst>
                <a:gd name="T0" fmla="*/ 10 w 4"/>
                <a:gd name="T1" fmla="*/ 9 h 3"/>
                <a:gd name="T2" fmla="*/ 10 w 4"/>
                <a:gd name="T3" fmla="*/ 5 h 3"/>
                <a:gd name="T4" fmla="*/ 10 w 4"/>
                <a:gd name="T5" fmla="*/ 5 h 3"/>
                <a:gd name="T6" fmla="*/ 10 w 4"/>
                <a:gd name="T7" fmla="*/ 5 h 3"/>
                <a:gd name="T8" fmla="*/ 10 w 4"/>
                <a:gd name="T9" fmla="*/ 5 h 3"/>
                <a:gd name="T10" fmla="*/ 10 w 4"/>
                <a:gd name="T11" fmla="*/ 5 h 3"/>
                <a:gd name="T12" fmla="*/ 10 w 4"/>
                <a:gd name="T13" fmla="*/ 5 h 3"/>
                <a:gd name="T14" fmla="*/ 5 w 4"/>
                <a:gd name="T15" fmla="*/ 0 h 3"/>
                <a:gd name="T16" fmla="*/ 5 w 4"/>
                <a:gd name="T17" fmla="*/ 0 h 3"/>
                <a:gd name="T18" fmla="*/ 0 w 4"/>
                <a:gd name="T19" fmla="*/ 5 h 3"/>
                <a:gd name="T20" fmla="*/ 0 w 4"/>
                <a:gd name="T21" fmla="*/ 5 h 3"/>
                <a:gd name="T22" fmla="*/ 0 w 4"/>
                <a:gd name="T23" fmla="*/ 5 h 3"/>
                <a:gd name="T24" fmla="*/ 0 w 4"/>
                <a:gd name="T25" fmla="*/ 5 h 3"/>
                <a:gd name="T26" fmla="*/ 0 w 4"/>
                <a:gd name="T27" fmla="*/ 5 h 3"/>
                <a:gd name="T28" fmla="*/ 0 w 4"/>
                <a:gd name="T29" fmla="*/ 5 h 3"/>
                <a:gd name="T30" fmla="*/ 0 w 4"/>
                <a:gd name="T31" fmla="*/ 9 h 3"/>
                <a:gd name="T32" fmla="*/ 0 w 4"/>
                <a:gd name="T33" fmla="*/ 9 h 3"/>
                <a:gd name="T34" fmla="*/ 5 w 4"/>
                <a:gd name="T35" fmla="*/ 9 h 3"/>
                <a:gd name="T36" fmla="*/ 5 w 4"/>
                <a:gd name="T37" fmla="*/ 9 h 3"/>
                <a:gd name="T38" fmla="*/ 5 w 4"/>
                <a:gd name="T39" fmla="*/ 14 h 3"/>
                <a:gd name="T40" fmla="*/ 10 w 4"/>
                <a:gd name="T41" fmla="*/ 14 h 3"/>
                <a:gd name="T42" fmla="*/ 10 w 4"/>
                <a:gd name="T43" fmla="*/ 14 h 3"/>
                <a:gd name="T44" fmla="*/ 15 w 4"/>
                <a:gd name="T45" fmla="*/ 14 h 3"/>
                <a:gd name="T46" fmla="*/ 15 w 4"/>
                <a:gd name="T47" fmla="*/ 14 h 3"/>
                <a:gd name="T48" fmla="*/ 20 w 4"/>
                <a:gd name="T49" fmla="*/ 9 h 3"/>
                <a:gd name="T50" fmla="*/ 20 w 4"/>
                <a:gd name="T51" fmla="*/ 9 h 3"/>
                <a:gd name="T52" fmla="*/ 20 w 4"/>
                <a:gd name="T53" fmla="*/ 9 h 3"/>
                <a:gd name="T54" fmla="*/ 20 w 4"/>
                <a:gd name="T55" fmla="*/ 5 h 3"/>
                <a:gd name="T56" fmla="*/ 20 w 4"/>
                <a:gd name="T57" fmla="*/ 5 h 3"/>
                <a:gd name="T58" fmla="*/ 20 w 4"/>
                <a:gd name="T59" fmla="*/ 5 h 3"/>
                <a:gd name="T60" fmla="*/ 20 w 4"/>
                <a:gd name="T61" fmla="*/ 5 h 3"/>
                <a:gd name="T62" fmla="*/ 20 w 4"/>
                <a:gd name="T63" fmla="*/ 5 h 3"/>
                <a:gd name="T64" fmla="*/ 20 w 4"/>
                <a:gd name="T65" fmla="*/ 0 h 3"/>
                <a:gd name="T66" fmla="*/ 20 w 4"/>
                <a:gd name="T67" fmla="*/ 0 h 3"/>
                <a:gd name="T68" fmla="*/ 20 w 4"/>
                <a:gd name="T69" fmla="*/ 0 h 3"/>
                <a:gd name="T70" fmla="*/ 20 w 4"/>
                <a:gd name="T71" fmla="*/ 0 h 3"/>
                <a:gd name="T72" fmla="*/ 20 w 4"/>
                <a:gd name="T73" fmla="*/ 5 h 3"/>
                <a:gd name="T74" fmla="*/ 15 w 4"/>
                <a:gd name="T75" fmla="*/ 5 h 3"/>
                <a:gd name="T76" fmla="*/ 15 w 4"/>
                <a:gd name="T77" fmla="*/ 5 h 3"/>
                <a:gd name="T78" fmla="*/ 10 w 4"/>
                <a:gd name="T79" fmla="*/ 9 h 3"/>
                <a:gd name="T80" fmla="*/ 10 w 4"/>
                <a:gd name="T81" fmla="*/ 9 h 3"/>
                <a:gd name="T82" fmla="*/ 10 w 4"/>
                <a:gd name="T83" fmla="*/ 9 h 3"/>
                <a:gd name="T84" fmla="*/ 10 w 4"/>
                <a:gd name="T85" fmla="*/ 9 h 3"/>
                <a:gd name="T86" fmla="*/ 10 w 4"/>
                <a:gd name="T87" fmla="*/ 14 h 3"/>
                <a:gd name="T88" fmla="*/ 15 w 4"/>
                <a:gd name="T89" fmla="*/ 14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66D"/>
            </a:solidFill>
            <a:ln w="12700" cmpd="sng">
              <a:solidFill>
                <a:schemeClr val="tx1"/>
              </a:solidFill>
              <a:prstDash val="solid"/>
              <a:round/>
              <a:headEnd/>
              <a:tailEnd/>
            </a:ln>
          </p:spPr>
          <p:txBody>
            <a:bodyPr/>
            <a:lstStyle/>
            <a:p>
              <a:endParaRPr lang="en-US"/>
            </a:p>
          </p:txBody>
        </p:sp>
        <p:sp>
          <p:nvSpPr>
            <p:cNvPr id="53322" name="Freeform 28"/>
            <p:cNvSpPr>
              <a:spLocks/>
            </p:cNvSpPr>
            <p:nvPr/>
          </p:nvSpPr>
          <p:spPr bwMode="auto">
            <a:xfrm>
              <a:off x="978" y="3610"/>
              <a:ext cx="43" cy="30"/>
            </a:xfrm>
            <a:custGeom>
              <a:avLst/>
              <a:gdLst>
                <a:gd name="T0" fmla="*/ 33 w 9"/>
                <a:gd name="T1" fmla="*/ 0 h 6"/>
                <a:gd name="T2" fmla="*/ 19 w 9"/>
                <a:gd name="T3" fmla="*/ 0 h 6"/>
                <a:gd name="T4" fmla="*/ 14 w 9"/>
                <a:gd name="T5" fmla="*/ 5 h 6"/>
                <a:gd name="T6" fmla="*/ 14 w 9"/>
                <a:gd name="T7" fmla="*/ 5 h 6"/>
                <a:gd name="T8" fmla="*/ 14 w 9"/>
                <a:gd name="T9" fmla="*/ 10 h 6"/>
                <a:gd name="T10" fmla="*/ 14 w 9"/>
                <a:gd name="T11" fmla="*/ 15 h 6"/>
                <a:gd name="T12" fmla="*/ 10 w 9"/>
                <a:gd name="T13" fmla="*/ 15 h 6"/>
                <a:gd name="T14" fmla="*/ 10 w 9"/>
                <a:gd name="T15" fmla="*/ 15 h 6"/>
                <a:gd name="T16" fmla="*/ 5 w 9"/>
                <a:gd name="T17" fmla="*/ 15 h 6"/>
                <a:gd name="T18" fmla="*/ 5 w 9"/>
                <a:gd name="T19" fmla="*/ 20 h 6"/>
                <a:gd name="T20" fmla="*/ 5 w 9"/>
                <a:gd name="T21" fmla="*/ 25 h 6"/>
                <a:gd name="T22" fmla="*/ 0 w 9"/>
                <a:gd name="T23" fmla="*/ 25 h 6"/>
                <a:gd name="T24" fmla="*/ 0 w 9"/>
                <a:gd name="T25" fmla="*/ 30 h 6"/>
                <a:gd name="T26" fmla="*/ 0 w 9"/>
                <a:gd name="T27" fmla="*/ 30 h 6"/>
                <a:gd name="T28" fmla="*/ 0 w 9"/>
                <a:gd name="T29" fmla="*/ 30 h 6"/>
                <a:gd name="T30" fmla="*/ 0 w 9"/>
                <a:gd name="T31" fmla="*/ 30 h 6"/>
                <a:gd name="T32" fmla="*/ 0 w 9"/>
                <a:gd name="T33" fmla="*/ 30 h 6"/>
                <a:gd name="T34" fmla="*/ 0 w 9"/>
                <a:gd name="T35" fmla="*/ 30 h 6"/>
                <a:gd name="T36" fmla="*/ 0 w 9"/>
                <a:gd name="T37" fmla="*/ 30 h 6"/>
                <a:gd name="T38" fmla="*/ 5 w 9"/>
                <a:gd name="T39" fmla="*/ 30 h 6"/>
                <a:gd name="T40" fmla="*/ 10 w 9"/>
                <a:gd name="T41" fmla="*/ 30 h 6"/>
                <a:gd name="T42" fmla="*/ 14 w 9"/>
                <a:gd name="T43" fmla="*/ 25 h 6"/>
                <a:gd name="T44" fmla="*/ 29 w 9"/>
                <a:gd name="T45" fmla="*/ 15 h 6"/>
                <a:gd name="T46" fmla="*/ 33 w 9"/>
                <a:gd name="T47" fmla="*/ 10 h 6"/>
                <a:gd name="T48" fmla="*/ 38 w 9"/>
                <a:gd name="T49" fmla="*/ 10 h 6"/>
                <a:gd name="T50" fmla="*/ 43 w 9"/>
                <a:gd name="T51" fmla="*/ 5 h 6"/>
                <a:gd name="T52" fmla="*/ 43 w 9"/>
                <a:gd name="T53" fmla="*/ 5 h 6"/>
                <a:gd name="T54" fmla="*/ 43 w 9"/>
                <a:gd name="T55" fmla="*/ 5 h 6"/>
                <a:gd name="T56" fmla="*/ 38 w 9"/>
                <a:gd name="T57" fmla="*/ 0 h 6"/>
                <a:gd name="T58" fmla="*/ 38 w 9"/>
                <a:gd name="T59" fmla="*/ 0 h 6"/>
                <a:gd name="T60" fmla="*/ 38 w 9"/>
                <a:gd name="T61" fmla="*/ 0 h 6"/>
                <a:gd name="T62" fmla="*/ 38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3323" name="Freeform 29"/>
            <p:cNvSpPr>
              <a:spLocks/>
            </p:cNvSpPr>
            <p:nvPr/>
          </p:nvSpPr>
          <p:spPr bwMode="auto">
            <a:xfrm>
              <a:off x="934" y="3632"/>
              <a:ext cx="44" cy="34"/>
            </a:xfrm>
            <a:custGeom>
              <a:avLst/>
              <a:gdLst>
                <a:gd name="T0" fmla="*/ 39 w 9"/>
                <a:gd name="T1" fmla="*/ 15 h 7"/>
                <a:gd name="T2" fmla="*/ 39 w 9"/>
                <a:gd name="T3" fmla="*/ 5 h 7"/>
                <a:gd name="T4" fmla="*/ 24 w 9"/>
                <a:gd name="T5" fmla="*/ 15 h 7"/>
                <a:gd name="T6" fmla="*/ 20 w 9"/>
                <a:gd name="T7" fmla="*/ 19 h 7"/>
                <a:gd name="T8" fmla="*/ 20 w 9"/>
                <a:gd name="T9" fmla="*/ 19 h 7"/>
                <a:gd name="T10" fmla="*/ 10 w 9"/>
                <a:gd name="T11" fmla="*/ 24 h 7"/>
                <a:gd name="T12" fmla="*/ 5 w 9"/>
                <a:gd name="T13" fmla="*/ 29 h 7"/>
                <a:gd name="T14" fmla="*/ 0 w 9"/>
                <a:gd name="T15" fmla="*/ 29 h 7"/>
                <a:gd name="T16" fmla="*/ 10 w 9"/>
                <a:gd name="T17" fmla="*/ 29 h 7"/>
                <a:gd name="T18" fmla="*/ 15 w 9"/>
                <a:gd name="T19" fmla="*/ 24 h 7"/>
                <a:gd name="T20" fmla="*/ 29 w 9"/>
                <a:gd name="T21" fmla="*/ 19 h 7"/>
                <a:gd name="T22" fmla="*/ 39 w 9"/>
                <a:gd name="T23" fmla="*/ 15 h 7"/>
                <a:gd name="T24" fmla="*/ 39 w 9"/>
                <a:gd name="T25" fmla="*/ 15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3324" name="Freeform 30"/>
            <p:cNvSpPr>
              <a:spLocks/>
            </p:cNvSpPr>
            <p:nvPr/>
          </p:nvSpPr>
          <p:spPr bwMode="auto">
            <a:xfrm>
              <a:off x="934" y="3637"/>
              <a:ext cx="39" cy="29"/>
            </a:xfrm>
            <a:custGeom>
              <a:avLst/>
              <a:gdLst>
                <a:gd name="T0" fmla="*/ 39 w 8"/>
                <a:gd name="T1" fmla="*/ 10 h 6"/>
                <a:gd name="T2" fmla="*/ 39 w 8"/>
                <a:gd name="T3" fmla="*/ 5 h 6"/>
                <a:gd name="T4" fmla="*/ 39 w 8"/>
                <a:gd name="T5" fmla="*/ 5 h 6"/>
                <a:gd name="T6" fmla="*/ 39 w 8"/>
                <a:gd name="T7" fmla="*/ 0 h 6"/>
                <a:gd name="T8" fmla="*/ 39 w 8"/>
                <a:gd name="T9" fmla="*/ 0 h 6"/>
                <a:gd name="T10" fmla="*/ 39 w 8"/>
                <a:gd name="T11" fmla="*/ 0 h 6"/>
                <a:gd name="T12" fmla="*/ 39 w 8"/>
                <a:gd name="T13" fmla="*/ 0 h 6"/>
                <a:gd name="T14" fmla="*/ 39 w 8"/>
                <a:gd name="T15" fmla="*/ 0 h 6"/>
                <a:gd name="T16" fmla="*/ 39 w 8"/>
                <a:gd name="T17" fmla="*/ 0 h 6"/>
                <a:gd name="T18" fmla="*/ 39 w 8"/>
                <a:gd name="T19" fmla="*/ 0 h 6"/>
                <a:gd name="T20" fmla="*/ 34 w 8"/>
                <a:gd name="T21" fmla="*/ 0 h 6"/>
                <a:gd name="T22" fmla="*/ 34 w 8"/>
                <a:gd name="T23" fmla="*/ 0 h 6"/>
                <a:gd name="T24" fmla="*/ 29 w 8"/>
                <a:gd name="T25" fmla="*/ 0 h 6"/>
                <a:gd name="T26" fmla="*/ 24 w 8"/>
                <a:gd name="T27" fmla="*/ 5 h 6"/>
                <a:gd name="T28" fmla="*/ 24 w 8"/>
                <a:gd name="T29" fmla="*/ 10 h 6"/>
                <a:gd name="T30" fmla="*/ 24 w 8"/>
                <a:gd name="T31" fmla="*/ 10 h 6"/>
                <a:gd name="T32" fmla="*/ 20 w 8"/>
                <a:gd name="T33" fmla="*/ 10 h 6"/>
                <a:gd name="T34" fmla="*/ 20 w 8"/>
                <a:gd name="T35" fmla="*/ 10 h 6"/>
                <a:gd name="T36" fmla="*/ 20 w 8"/>
                <a:gd name="T37" fmla="*/ 10 h 6"/>
                <a:gd name="T38" fmla="*/ 20 w 8"/>
                <a:gd name="T39" fmla="*/ 15 h 6"/>
                <a:gd name="T40" fmla="*/ 20 w 8"/>
                <a:gd name="T41" fmla="*/ 15 h 6"/>
                <a:gd name="T42" fmla="*/ 20 w 8"/>
                <a:gd name="T43" fmla="*/ 15 h 6"/>
                <a:gd name="T44" fmla="*/ 20 w 8"/>
                <a:gd name="T45" fmla="*/ 15 h 6"/>
                <a:gd name="T46" fmla="*/ 10 w 8"/>
                <a:gd name="T47" fmla="*/ 19 h 6"/>
                <a:gd name="T48" fmla="*/ 10 w 8"/>
                <a:gd name="T49" fmla="*/ 19 h 6"/>
                <a:gd name="T50" fmla="*/ 10 w 8"/>
                <a:gd name="T51" fmla="*/ 19 h 6"/>
                <a:gd name="T52" fmla="*/ 10 w 8"/>
                <a:gd name="T53" fmla="*/ 19 h 6"/>
                <a:gd name="T54" fmla="*/ 5 w 8"/>
                <a:gd name="T55" fmla="*/ 19 h 6"/>
                <a:gd name="T56" fmla="*/ 5 w 8"/>
                <a:gd name="T57" fmla="*/ 24 h 6"/>
                <a:gd name="T58" fmla="*/ 5 w 8"/>
                <a:gd name="T59" fmla="*/ 24 h 6"/>
                <a:gd name="T60" fmla="*/ 0 w 8"/>
                <a:gd name="T61" fmla="*/ 24 h 6"/>
                <a:gd name="T62" fmla="*/ 0 w 8"/>
                <a:gd name="T63" fmla="*/ 24 h 6"/>
                <a:gd name="T64" fmla="*/ 0 w 8"/>
                <a:gd name="T65" fmla="*/ 24 h 6"/>
                <a:gd name="T66" fmla="*/ 5 w 8"/>
                <a:gd name="T67" fmla="*/ 29 h 6"/>
                <a:gd name="T68" fmla="*/ 5 w 8"/>
                <a:gd name="T69" fmla="*/ 29 h 6"/>
                <a:gd name="T70" fmla="*/ 5 w 8"/>
                <a:gd name="T71" fmla="*/ 29 h 6"/>
                <a:gd name="T72" fmla="*/ 5 w 8"/>
                <a:gd name="T73" fmla="*/ 29 h 6"/>
                <a:gd name="T74" fmla="*/ 10 w 8"/>
                <a:gd name="T75" fmla="*/ 24 h 6"/>
                <a:gd name="T76" fmla="*/ 10 w 8"/>
                <a:gd name="T77" fmla="*/ 24 h 6"/>
                <a:gd name="T78" fmla="*/ 15 w 8"/>
                <a:gd name="T79" fmla="*/ 24 h 6"/>
                <a:gd name="T80" fmla="*/ 15 w 8"/>
                <a:gd name="T81" fmla="*/ 19 h 6"/>
                <a:gd name="T82" fmla="*/ 15 w 8"/>
                <a:gd name="T83" fmla="*/ 19 h 6"/>
                <a:gd name="T84" fmla="*/ 24 w 8"/>
                <a:gd name="T85" fmla="*/ 19 h 6"/>
                <a:gd name="T86" fmla="*/ 24 w 8"/>
                <a:gd name="T87" fmla="*/ 15 h 6"/>
                <a:gd name="T88" fmla="*/ 29 w 8"/>
                <a:gd name="T89" fmla="*/ 15 h 6"/>
                <a:gd name="T90" fmla="*/ 34 w 8"/>
                <a:gd name="T91" fmla="*/ 15 h 6"/>
                <a:gd name="T92" fmla="*/ 34 w 8"/>
                <a:gd name="T93" fmla="*/ 10 h 6"/>
                <a:gd name="T94" fmla="*/ 34 w 8"/>
                <a:gd name="T95" fmla="*/ 10 h 6"/>
                <a:gd name="T96" fmla="*/ 39 w 8"/>
                <a:gd name="T97" fmla="*/ 10 h 6"/>
                <a:gd name="T98" fmla="*/ 39 w 8"/>
                <a:gd name="T99" fmla="*/ 10 h 6"/>
                <a:gd name="T100" fmla="*/ 39 w 8"/>
                <a:gd name="T101" fmla="*/ 10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3325" name="Freeform 31"/>
            <p:cNvSpPr>
              <a:spLocks/>
            </p:cNvSpPr>
            <p:nvPr/>
          </p:nvSpPr>
          <p:spPr bwMode="auto">
            <a:xfrm>
              <a:off x="909" y="3676"/>
              <a:ext cx="5" cy="5"/>
            </a:xfrm>
            <a:custGeom>
              <a:avLst/>
              <a:gdLst>
                <a:gd name="T0" fmla="*/ 5 w 1"/>
                <a:gd name="T1" fmla="*/ 0 h 1"/>
                <a:gd name="T2" fmla="*/ 0 w 1"/>
                <a:gd name="T3" fmla="*/ 0 h 1"/>
                <a:gd name="T4" fmla="*/ 0 w 1"/>
                <a:gd name="T5" fmla="*/ 5 h 1"/>
                <a:gd name="T6" fmla="*/ 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3326" name="Freeform 32"/>
            <p:cNvSpPr>
              <a:spLocks/>
            </p:cNvSpPr>
            <p:nvPr/>
          </p:nvSpPr>
          <p:spPr bwMode="auto">
            <a:xfrm>
              <a:off x="909" y="3676"/>
              <a:ext cx="5" cy="5"/>
            </a:xfrm>
            <a:custGeom>
              <a:avLst/>
              <a:gdLst>
                <a:gd name="T0" fmla="*/ 5 w 1"/>
                <a:gd name="T1" fmla="*/ 0 h 1"/>
                <a:gd name="T2" fmla="*/ 5 w 1"/>
                <a:gd name="T3" fmla="*/ 0 h 1"/>
                <a:gd name="T4" fmla="*/ 5 w 1"/>
                <a:gd name="T5" fmla="*/ 0 h 1"/>
                <a:gd name="T6" fmla="*/ 5 w 1"/>
                <a:gd name="T7" fmla="*/ 0 h 1"/>
                <a:gd name="T8" fmla="*/ 0 w 1"/>
                <a:gd name="T9" fmla="*/ 0 h 1"/>
                <a:gd name="T10" fmla="*/ 0 w 1"/>
                <a:gd name="T11" fmla="*/ 0 h 1"/>
                <a:gd name="T12" fmla="*/ 0 w 1"/>
                <a:gd name="T13" fmla="*/ 0 h 1"/>
                <a:gd name="T14" fmla="*/ 0 w 1"/>
                <a:gd name="T15" fmla="*/ 0 h 1"/>
                <a:gd name="T16" fmla="*/ 0 w 1"/>
                <a:gd name="T17" fmla="*/ 5 h 1"/>
                <a:gd name="T18" fmla="*/ 0 w 1"/>
                <a:gd name="T19" fmla="*/ 5 h 1"/>
                <a:gd name="T20" fmla="*/ 0 w 1"/>
                <a:gd name="T21" fmla="*/ 5 h 1"/>
                <a:gd name="T22" fmla="*/ 0 w 1"/>
                <a:gd name="T23" fmla="*/ 5 h 1"/>
                <a:gd name="T24" fmla="*/ 0 w 1"/>
                <a:gd name="T25" fmla="*/ 5 h 1"/>
                <a:gd name="T26" fmla="*/ 5 w 1"/>
                <a:gd name="T27" fmla="*/ 5 h 1"/>
                <a:gd name="T28" fmla="*/ 5 w 1"/>
                <a:gd name="T29" fmla="*/ 0 h 1"/>
                <a:gd name="T30" fmla="*/ 5 w 1"/>
                <a:gd name="T31" fmla="*/ 0 h 1"/>
                <a:gd name="T32" fmla="*/ 5 w 1"/>
                <a:gd name="T33" fmla="*/ 0 h 1"/>
                <a:gd name="T34" fmla="*/ 5 w 1"/>
                <a:gd name="T35" fmla="*/ 0 h 1"/>
                <a:gd name="T36" fmla="*/ 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3327" name="Freeform 33"/>
            <p:cNvSpPr>
              <a:spLocks/>
            </p:cNvSpPr>
            <p:nvPr/>
          </p:nvSpPr>
          <p:spPr bwMode="auto">
            <a:xfrm>
              <a:off x="870" y="3682"/>
              <a:ext cx="14" cy="14"/>
            </a:xfrm>
            <a:custGeom>
              <a:avLst/>
              <a:gdLst>
                <a:gd name="T0" fmla="*/ 9 w 3"/>
                <a:gd name="T1" fmla="*/ 5 h 3"/>
                <a:gd name="T2" fmla="*/ 14 w 3"/>
                <a:gd name="T3" fmla="*/ 5 h 3"/>
                <a:gd name="T4" fmla="*/ 9 w 3"/>
                <a:gd name="T5" fmla="*/ 5 h 3"/>
                <a:gd name="T6" fmla="*/ 14 w 3"/>
                <a:gd name="T7" fmla="*/ 9 h 3"/>
                <a:gd name="T8" fmla="*/ 9 w 3"/>
                <a:gd name="T9" fmla="*/ 9 h 3"/>
                <a:gd name="T10" fmla="*/ 5 w 3"/>
                <a:gd name="T11" fmla="*/ 14 h 3"/>
                <a:gd name="T12" fmla="*/ 0 w 3"/>
                <a:gd name="T13" fmla="*/ 14 h 3"/>
                <a:gd name="T14" fmla="*/ 5 w 3"/>
                <a:gd name="T15" fmla="*/ 5 h 3"/>
                <a:gd name="T16" fmla="*/ 9 w 3"/>
                <a:gd name="T17" fmla="*/ 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3328" name="Freeform 34"/>
            <p:cNvSpPr>
              <a:spLocks/>
            </p:cNvSpPr>
            <p:nvPr/>
          </p:nvSpPr>
          <p:spPr bwMode="auto">
            <a:xfrm>
              <a:off x="875" y="3684"/>
              <a:ext cx="14" cy="9"/>
            </a:xfrm>
            <a:custGeom>
              <a:avLst/>
              <a:gdLst>
                <a:gd name="T0" fmla="*/ 9 w 3"/>
                <a:gd name="T1" fmla="*/ 0 h 2"/>
                <a:gd name="T2" fmla="*/ 9 w 3"/>
                <a:gd name="T3" fmla="*/ 0 h 2"/>
                <a:gd name="T4" fmla="*/ 9 w 3"/>
                <a:gd name="T5" fmla="*/ 0 h 2"/>
                <a:gd name="T6" fmla="*/ 9 w 3"/>
                <a:gd name="T7" fmla="*/ 0 h 2"/>
                <a:gd name="T8" fmla="*/ 14 w 3"/>
                <a:gd name="T9" fmla="*/ 0 h 2"/>
                <a:gd name="T10" fmla="*/ 14 w 3"/>
                <a:gd name="T11" fmla="*/ 0 h 2"/>
                <a:gd name="T12" fmla="*/ 14 w 3"/>
                <a:gd name="T13" fmla="*/ 0 h 2"/>
                <a:gd name="T14" fmla="*/ 14 w 3"/>
                <a:gd name="T15" fmla="*/ 0 h 2"/>
                <a:gd name="T16" fmla="*/ 14 w 3"/>
                <a:gd name="T17" fmla="*/ 0 h 2"/>
                <a:gd name="T18" fmla="*/ 14 w 3"/>
                <a:gd name="T19" fmla="*/ 0 h 2"/>
                <a:gd name="T20" fmla="*/ 14 w 3"/>
                <a:gd name="T21" fmla="*/ 0 h 2"/>
                <a:gd name="T22" fmla="*/ 9 w 3"/>
                <a:gd name="T23" fmla="*/ 0 h 2"/>
                <a:gd name="T24" fmla="*/ 9 w 3"/>
                <a:gd name="T25" fmla="*/ 5 h 2"/>
                <a:gd name="T26" fmla="*/ 14 w 3"/>
                <a:gd name="T27" fmla="*/ 5 h 2"/>
                <a:gd name="T28" fmla="*/ 14 w 3"/>
                <a:gd name="T29" fmla="*/ 5 h 2"/>
                <a:gd name="T30" fmla="*/ 14 w 3"/>
                <a:gd name="T31" fmla="*/ 5 h 2"/>
                <a:gd name="T32" fmla="*/ 9 w 3"/>
                <a:gd name="T33" fmla="*/ 5 h 2"/>
                <a:gd name="T34" fmla="*/ 9 w 3"/>
                <a:gd name="T35" fmla="*/ 5 h 2"/>
                <a:gd name="T36" fmla="*/ 9 w 3"/>
                <a:gd name="T37" fmla="*/ 5 h 2"/>
                <a:gd name="T38" fmla="*/ 9 w 3"/>
                <a:gd name="T39" fmla="*/ 5 h 2"/>
                <a:gd name="T40" fmla="*/ 9 w 3"/>
                <a:gd name="T41" fmla="*/ 5 h 2"/>
                <a:gd name="T42" fmla="*/ 5 w 3"/>
                <a:gd name="T43" fmla="*/ 9 h 2"/>
                <a:gd name="T44" fmla="*/ 5 w 3"/>
                <a:gd name="T45" fmla="*/ 9 h 2"/>
                <a:gd name="T46" fmla="*/ 5 w 3"/>
                <a:gd name="T47" fmla="*/ 9 h 2"/>
                <a:gd name="T48" fmla="*/ 0 w 3"/>
                <a:gd name="T49" fmla="*/ 9 h 2"/>
                <a:gd name="T50" fmla="*/ 0 w 3"/>
                <a:gd name="T51" fmla="*/ 9 h 2"/>
                <a:gd name="T52" fmla="*/ 0 w 3"/>
                <a:gd name="T53" fmla="*/ 5 h 2"/>
                <a:gd name="T54" fmla="*/ 5 w 3"/>
                <a:gd name="T55" fmla="*/ 5 h 2"/>
                <a:gd name="T56" fmla="*/ 5 w 3"/>
                <a:gd name="T57" fmla="*/ 5 h 2"/>
                <a:gd name="T58" fmla="*/ 5 w 3"/>
                <a:gd name="T59" fmla="*/ 5 h 2"/>
                <a:gd name="T60" fmla="*/ 5 w 3"/>
                <a:gd name="T61" fmla="*/ 0 h 2"/>
                <a:gd name="T62" fmla="*/ 9 w 3"/>
                <a:gd name="T63" fmla="*/ 0 h 2"/>
                <a:gd name="T64" fmla="*/ 9 w 3"/>
                <a:gd name="T65" fmla="*/ 0 h 2"/>
                <a:gd name="T66" fmla="*/ 9 w 3"/>
                <a:gd name="T67" fmla="*/ 0 h 2"/>
                <a:gd name="T68" fmla="*/ 9 w 3"/>
                <a:gd name="T69" fmla="*/ 0 h 2"/>
                <a:gd name="T70" fmla="*/ 9 w 3"/>
                <a:gd name="T71" fmla="*/ 0 h 2"/>
                <a:gd name="T72" fmla="*/ 9 w 3"/>
                <a:gd name="T73" fmla="*/ 0 h 2"/>
                <a:gd name="T74" fmla="*/ 9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3329" name="Freeform 35"/>
            <p:cNvSpPr>
              <a:spLocks/>
            </p:cNvSpPr>
            <p:nvPr/>
          </p:nvSpPr>
          <p:spPr bwMode="auto">
            <a:xfrm>
              <a:off x="833" y="3690"/>
              <a:ext cx="19" cy="10"/>
            </a:xfrm>
            <a:custGeom>
              <a:avLst/>
              <a:gdLst>
                <a:gd name="T0" fmla="*/ 14 w 4"/>
                <a:gd name="T1" fmla="*/ 5 h 2"/>
                <a:gd name="T2" fmla="*/ 14 w 4"/>
                <a:gd name="T3" fmla="*/ 0 h 2"/>
                <a:gd name="T4" fmla="*/ 19 w 4"/>
                <a:gd name="T5" fmla="*/ 0 h 2"/>
                <a:gd name="T6" fmla="*/ 19 w 4"/>
                <a:gd name="T7" fmla="*/ 5 h 2"/>
                <a:gd name="T8" fmla="*/ 5 w 4"/>
                <a:gd name="T9" fmla="*/ 10 h 2"/>
                <a:gd name="T10" fmla="*/ 14 w 4"/>
                <a:gd name="T11" fmla="*/ 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3330" name="Freeform 36"/>
            <p:cNvSpPr>
              <a:spLocks/>
            </p:cNvSpPr>
            <p:nvPr/>
          </p:nvSpPr>
          <p:spPr bwMode="auto">
            <a:xfrm>
              <a:off x="838" y="3690"/>
              <a:ext cx="14" cy="10"/>
            </a:xfrm>
            <a:custGeom>
              <a:avLst/>
              <a:gdLst>
                <a:gd name="T0" fmla="*/ 9 w 3"/>
                <a:gd name="T1" fmla="*/ 5 h 2"/>
                <a:gd name="T2" fmla="*/ 9 w 3"/>
                <a:gd name="T3" fmla="*/ 5 h 2"/>
                <a:gd name="T4" fmla="*/ 9 w 3"/>
                <a:gd name="T5" fmla="*/ 0 h 2"/>
                <a:gd name="T6" fmla="*/ 9 w 3"/>
                <a:gd name="T7" fmla="*/ 0 h 2"/>
                <a:gd name="T8" fmla="*/ 9 w 3"/>
                <a:gd name="T9" fmla="*/ 0 h 2"/>
                <a:gd name="T10" fmla="*/ 9 w 3"/>
                <a:gd name="T11" fmla="*/ 0 h 2"/>
                <a:gd name="T12" fmla="*/ 9 w 3"/>
                <a:gd name="T13" fmla="*/ 0 h 2"/>
                <a:gd name="T14" fmla="*/ 14 w 3"/>
                <a:gd name="T15" fmla="*/ 0 h 2"/>
                <a:gd name="T16" fmla="*/ 14 w 3"/>
                <a:gd name="T17" fmla="*/ 0 h 2"/>
                <a:gd name="T18" fmla="*/ 14 w 3"/>
                <a:gd name="T19" fmla="*/ 0 h 2"/>
                <a:gd name="T20" fmla="*/ 14 w 3"/>
                <a:gd name="T21" fmla="*/ 5 h 2"/>
                <a:gd name="T22" fmla="*/ 14 w 3"/>
                <a:gd name="T23" fmla="*/ 5 h 2"/>
                <a:gd name="T24" fmla="*/ 14 w 3"/>
                <a:gd name="T25" fmla="*/ 5 h 2"/>
                <a:gd name="T26" fmla="*/ 14 w 3"/>
                <a:gd name="T27" fmla="*/ 5 h 2"/>
                <a:gd name="T28" fmla="*/ 9 w 3"/>
                <a:gd name="T29" fmla="*/ 10 h 2"/>
                <a:gd name="T30" fmla="*/ 5 w 3"/>
                <a:gd name="T31" fmla="*/ 10 h 2"/>
                <a:gd name="T32" fmla="*/ 0 w 3"/>
                <a:gd name="T33" fmla="*/ 10 h 2"/>
                <a:gd name="T34" fmla="*/ 0 w 3"/>
                <a:gd name="T35" fmla="*/ 10 h 2"/>
                <a:gd name="T36" fmla="*/ 0 w 3"/>
                <a:gd name="T37" fmla="*/ 10 h 2"/>
                <a:gd name="T38" fmla="*/ 0 w 3"/>
                <a:gd name="T39" fmla="*/ 10 h 2"/>
                <a:gd name="T40" fmla="*/ 0 w 3"/>
                <a:gd name="T41" fmla="*/ 10 h 2"/>
                <a:gd name="T42" fmla="*/ 0 w 3"/>
                <a:gd name="T43" fmla="*/ 10 h 2"/>
                <a:gd name="T44" fmla="*/ 5 w 3"/>
                <a:gd name="T45" fmla="*/ 10 h 2"/>
                <a:gd name="T46" fmla="*/ 9 w 3"/>
                <a:gd name="T47" fmla="*/ 5 h 2"/>
                <a:gd name="T48" fmla="*/ 9 w 3"/>
                <a:gd name="T49" fmla="*/ 5 h 2"/>
                <a:gd name="T50" fmla="*/ 9 w 3"/>
                <a:gd name="T51" fmla="*/ 5 h 2"/>
                <a:gd name="T52" fmla="*/ 9 w 3"/>
                <a:gd name="T53" fmla="*/ 5 h 2"/>
                <a:gd name="T54" fmla="*/ 9 w 3"/>
                <a:gd name="T55" fmla="*/ 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3331" name="Freeform 37"/>
            <p:cNvSpPr>
              <a:spLocks/>
            </p:cNvSpPr>
            <p:nvPr/>
          </p:nvSpPr>
          <p:spPr bwMode="auto">
            <a:xfrm>
              <a:off x="814" y="3691"/>
              <a:ext cx="10" cy="15"/>
            </a:xfrm>
            <a:custGeom>
              <a:avLst/>
              <a:gdLst>
                <a:gd name="T0" fmla="*/ 5 w 2"/>
                <a:gd name="T1" fmla="*/ 5 h 3"/>
                <a:gd name="T2" fmla="*/ 0 w 2"/>
                <a:gd name="T3" fmla="*/ 0 h 3"/>
                <a:gd name="T4" fmla="*/ 0 w 2"/>
                <a:gd name="T5" fmla="*/ 0 h 3"/>
                <a:gd name="T6" fmla="*/ 5 w 2"/>
                <a:gd name="T7" fmla="*/ 10 h 3"/>
                <a:gd name="T8" fmla="*/ 0 w 2"/>
                <a:gd name="T9" fmla="*/ 10 h 3"/>
                <a:gd name="T10" fmla="*/ 0 w 2"/>
                <a:gd name="T11" fmla="*/ 10 h 3"/>
                <a:gd name="T12" fmla="*/ 0 w 2"/>
                <a:gd name="T13" fmla="*/ 15 h 3"/>
                <a:gd name="T14" fmla="*/ 5 w 2"/>
                <a:gd name="T15" fmla="*/ 15 h 3"/>
                <a:gd name="T16" fmla="*/ 5 w 2"/>
                <a:gd name="T17" fmla="*/ 15 h 3"/>
                <a:gd name="T18" fmla="*/ 10 w 2"/>
                <a:gd name="T19" fmla="*/ 15 h 3"/>
                <a:gd name="T20" fmla="*/ 10 w 2"/>
                <a:gd name="T21" fmla="*/ 5 h 3"/>
                <a:gd name="T22" fmla="*/ 10 w 2"/>
                <a:gd name="T23" fmla="*/ 0 h 3"/>
                <a:gd name="T24" fmla="*/ 5 w 2"/>
                <a:gd name="T25" fmla="*/ 0 h 3"/>
                <a:gd name="T26" fmla="*/ 5 w 2"/>
                <a:gd name="T27" fmla="*/ 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3332" name="Freeform 38"/>
            <p:cNvSpPr>
              <a:spLocks/>
            </p:cNvSpPr>
            <p:nvPr/>
          </p:nvSpPr>
          <p:spPr bwMode="auto">
            <a:xfrm>
              <a:off x="814" y="3691"/>
              <a:ext cx="10" cy="15"/>
            </a:xfrm>
            <a:custGeom>
              <a:avLst/>
              <a:gdLst>
                <a:gd name="T0" fmla="*/ 5 w 2"/>
                <a:gd name="T1" fmla="*/ 5 h 3"/>
                <a:gd name="T2" fmla="*/ 5 w 2"/>
                <a:gd name="T3" fmla="*/ 0 h 3"/>
                <a:gd name="T4" fmla="*/ 5 w 2"/>
                <a:gd name="T5" fmla="*/ 0 h 3"/>
                <a:gd name="T6" fmla="*/ 5 w 2"/>
                <a:gd name="T7" fmla="*/ 0 h 3"/>
                <a:gd name="T8" fmla="*/ 0 w 2"/>
                <a:gd name="T9" fmla="*/ 0 h 3"/>
                <a:gd name="T10" fmla="*/ 0 w 2"/>
                <a:gd name="T11" fmla="*/ 0 h 3"/>
                <a:gd name="T12" fmla="*/ 0 w 2"/>
                <a:gd name="T13" fmla="*/ 5 h 3"/>
                <a:gd name="T14" fmla="*/ 5 w 2"/>
                <a:gd name="T15" fmla="*/ 5 h 3"/>
                <a:gd name="T16" fmla="*/ 5 w 2"/>
                <a:gd name="T17" fmla="*/ 5 h 3"/>
                <a:gd name="T18" fmla="*/ 5 w 2"/>
                <a:gd name="T19" fmla="*/ 10 h 3"/>
                <a:gd name="T20" fmla="*/ 0 w 2"/>
                <a:gd name="T21" fmla="*/ 10 h 3"/>
                <a:gd name="T22" fmla="*/ 0 w 2"/>
                <a:gd name="T23" fmla="*/ 10 h 3"/>
                <a:gd name="T24" fmla="*/ 0 w 2"/>
                <a:gd name="T25" fmla="*/ 10 h 3"/>
                <a:gd name="T26" fmla="*/ 0 w 2"/>
                <a:gd name="T27" fmla="*/ 10 h 3"/>
                <a:gd name="T28" fmla="*/ 0 w 2"/>
                <a:gd name="T29" fmla="*/ 10 h 3"/>
                <a:gd name="T30" fmla="*/ 0 w 2"/>
                <a:gd name="T31" fmla="*/ 10 h 3"/>
                <a:gd name="T32" fmla="*/ 0 w 2"/>
                <a:gd name="T33" fmla="*/ 15 h 3"/>
                <a:gd name="T34" fmla="*/ 5 w 2"/>
                <a:gd name="T35" fmla="*/ 15 h 3"/>
                <a:gd name="T36" fmla="*/ 5 w 2"/>
                <a:gd name="T37" fmla="*/ 15 h 3"/>
                <a:gd name="T38" fmla="*/ 5 w 2"/>
                <a:gd name="T39" fmla="*/ 15 h 3"/>
                <a:gd name="T40" fmla="*/ 5 w 2"/>
                <a:gd name="T41" fmla="*/ 15 h 3"/>
                <a:gd name="T42" fmla="*/ 5 w 2"/>
                <a:gd name="T43" fmla="*/ 15 h 3"/>
                <a:gd name="T44" fmla="*/ 10 w 2"/>
                <a:gd name="T45" fmla="*/ 15 h 3"/>
                <a:gd name="T46" fmla="*/ 10 w 2"/>
                <a:gd name="T47" fmla="*/ 10 h 3"/>
                <a:gd name="T48" fmla="*/ 10 w 2"/>
                <a:gd name="T49" fmla="*/ 5 h 3"/>
                <a:gd name="T50" fmla="*/ 10 w 2"/>
                <a:gd name="T51" fmla="*/ 5 h 3"/>
                <a:gd name="T52" fmla="*/ 10 w 2"/>
                <a:gd name="T53" fmla="*/ 5 h 3"/>
                <a:gd name="T54" fmla="*/ 10 w 2"/>
                <a:gd name="T55" fmla="*/ 0 h 3"/>
                <a:gd name="T56" fmla="*/ 10 w 2"/>
                <a:gd name="T57" fmla="*/ 0 h 3"/>
                <a:gd name="T58" fmla="*/ 10 w 2"/>
                <a:gd name="T59" fmla="*/ 0 h 3"/>
                <a:gd name="T60" fmla="*/ 5 w 2"/>
                <a:gd name="T61" fmla="*/ 0 h 3"/>
                <a:gd name="T62" fmla="*/ 5 w 2"/>
                <a:gd name="T63" fmla="*/ 0 h 3"/>
                <a:gd name="T64" fmla="*/ 5 w 2"/>
                <a:gd name="T65" fmla="*/ 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3333" name="Freeform 39"/>
            <p:cNvSpPr>
              <a:spLocks/>
            </p:cNvSpPr>
            <p:nvPr/>
          </p:nvSpPr>
          <p:spPr bwMode="auto">
            <a:xfrm>
              <a:off x="795" y="3693"/>
              <a:ext cx="15" cy="15"/>
            </a:xfrm>
            <a:custGeom>
              <a:avLst/>
              <a:gdLst>
                <a:gd name="T0" fmla="*/ 15 w 3"/>
                <a:gd name="T1" fmla="*/ 15 h 3"/>
                <a:gd name="T2" fmla="*/ 15 w 3"/>
                <a:gd name="T3" fmla="*/ 15 h 3"/>
                <a:gd name="T4" fmla="*/ 15 w 3"/>
                <a:gd name="T5" fmla="*/ 15 h 3"/>
                <a:gd name="T6" fmla="*/ 15 w 3"/>
                <a:gd name="T7" fmla="*/ 15 h 3"/>
                <a:gd name="T8" fmla="*/ 15 w 3"/>
                <a:gd name="T9" fmla="*/ 15 h 3"/>
                <a:gd name="T10" fmla="*/ 15 w 3"/>
                <a:gd name="T11" fmla="*/ 15 h 3"/>
                <a:gd name="T12" fmla="*/ 10 w 3"/>
                <a:gd name="T13" fmla="*/ 10 h 3"/>
                <a:gd name="T14" fmla="*/ 5 w 3"/>
                <a:gd name="T15" fmla="*/ 5 h 3"/>
                <a:gd name="T16" fmla="*/ 5 w 3"/>
                <a:gd name="T17" fmla="*/ 5 h 3"/>
                <a:gd name="T18" fmla="*/ 5 w 3"/>
                <a:gd name="T19" fmla="*/ 5 h 3"/>
                <a:gd name="T20" fmla="*/ 5 w 3"/>
                <a:gd name="T21" fmla="*/ 5 h 3"/>
                <a:gd name="T22" fmla="*/ 5 w 3"/>
                <a:gd name="T23" fmla="*/ 5 h 3"/>
                <a:gd name="T24" fmla="*/ 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5 h 3"/>
                <a:gd name="T42" fmla="*/ 0 w 3"/>
                <a:gd name="T43" fmla="*/ 5 h 3"/>
                <a:gd name="T44" fmla="*/ 0 w 3"/>
                <a:gd name="T45" fmla="*/ 5 h 3"/>
                <a:gd name="T46" fmla="*/ 0 w 3"/>
                <a:gd name="T47" fmla="*/ 5 h 3"/>
                <a:gd name="T48" fmla="*/ 5 w 3"/>
                <a:gd name="T49" fmla="*/ 5 h 3"/>
                <a:gd name="T50" fmla="*/ 5 w 3"/>
                <a:gd name="T51" fmla="*/ 10 h 3"/>
                <a:gd name="T52" fmla="*/ 5 w 3"/>
                <a:gd name="T53" fmla="*/ 10 h 3"/>
                <a:gd name="T54" fmla="*/ 10 w 3"/>
                <a:gd name="T55" fmla="*/ 15 h 3"/>
                <a:gd name="T56" fmla="*/ 10 w 3"/>
                <a:gd name="T57" fmla="*/ 15 h 3"/>
                <a:gd name="T58" fmla="*/ 15 w 3"/>
                <a:gd name="T59" fmla="*/ 15 h 3"/>
                <a:gd name="T60" fmla="*/ 15 w 3"/>
                <a:gd name="T61" fmla="*/ 15 h 3"/>
                <a:gd name="T62" fmla="*/ 15 w 3"/>
                <a:gd name="T63" fmla="*/ 15 h 3"/>
                <a:gd name="T64" fmla="*/ 15 w 3"/>
                <a:gd name="T65" fmla="*/ 15 h 3"/>
                <a:gd name="T66" fmla="*/ 15 w 3"/>
                <a:gd name="T67" fmla="*/ 1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3334" name="Freeform 40"/>
            <p:cNvSpPr>
              <a:spLocks/>
            </p:cNvSpPr>
            <p:nvPr/>
          </p:nvSpPr>
          <p:spPr bwMode="auto">
            <a:xfrm>
              <a:off x="768" y="3683"/>
              <a:ext cx="19" cy="10"/>
            </a:xfrm>
            <a:custGeom>
              <a:avLst/>
              <a:gdLst>
                <a:gd name="T0" fmla="*/ 0 w 4"/>
                <a:gd name="T1" fmla="*/ 5 h 2"/>
                <a:gd name="T2" fmla="*/ 0 w 4"/>
                <a:gd name="T3" fmla="*/ 5 h 2"/>
                <a:gd name="T4" fmla="*/ 5 w 4"/>
                <a:gd name="T5" fmla="*/ 0 h 2"/>
                <a:gd name="T6" fmla="*/ 5 w 4"/>
                <a:gd name="T7" fmla="*/ 0 h 2"/>
                <a:gd name="T8" fmla="*/ 10 w 4"/>
                <a:gd name="T9" fmla="*/ 0 h 2"/>
                <a:gd name="T10" fmla="*/ 14 w 4"/>
                <a:gd name="T11" fmla="*/ 0 h 2"/>
                <a:gd name="T12" fmla="*/ 14 w 4"/>
                <a:gd name="T13" fmla="*/ 0 h 2"/>
                <a:gd name="T14" fmla="*/ 14 w 4"/>
                <a:gd name="T15" fmla="*/ 0 h 2"/>
                <a:gd name="T16" fmla="*/ 14 w 4"/>
                <a:gd name="T17" fmla="*/ 5 h 2"/>
                <a:gd name="T18" fmla="*/ 19 w 4"/>
                <a:gd name="T19" fmla="*/ 5 h 2"/>
                <a:gd name="T20" fmla="*/ 19 w 4"/>
                <a:gd name="T21" fmla="*/ 5 h 2"/>
                <a:gd name="T22" fmla="*/ 19 w 4"/>
                <a:gd name="T23" fmla="*/ 5 h 2"/>
                <a:gd name="T24" fmla="*/ 19 w 4"/>
                <a:gd name="T25" fmla="*/ 5 h 2"/>
                <a:gd name="T26" fmla="*/ 19 w 4"/>
                <a:gd name="T27" fmla="*/ 5 h 2"/>
                <a:gd name="T28" fmla="*/ 19 w 4"/>
                <a:gd name="T29" fmla="*/ 5 h 2"/>
                <a:gd name="T30" fmla="*/ 19 w 4"/>
                <a:gd name="T31" fmla="*/ 5 h 2"/>
                <a:gd name="T32" fmla="*/ 19 w 4"/>
                <a:gd name="T33" fmla="*/ 10 h 2"/>
                <a:gd name="T34" fmla="*/ 19 w 4"/>
                <a:gd name="T35" fmla="*/ 10 h 2"/>
                <a:gd name="T36" fmla="*/ 19 w 4"/>
                <a:gd name="T37" fmla="*/ 10 h 2"/>
                <a:gd name="T38" fmla="*/ 19 w 4"/>
                <a:gd name="T39" fmla="*/ 10 h 2"/>
                <a:gd name="T40" fmla="*/ 14 w 4"/>
                <a:gd name="T41" fmla="*/ 5 h 2"/>
                <a:gd name="T42" fmla="*/ 14 w 4"/>
                <a:gd name="T43" fmla="*/ 5 h 2"/>
                <a:gd name="T44" fmla="*/ 14 w 4"/>
                <a:gd name="T45" fmla="*/ 10 h 2"/>
                <a:gd name="T46" fmla="*/ 14 w 4"/>
                <a:gd name="T47" fmla="*/ 10 h 2"/>
                <a:gd name="T48" fmla="*/ 14 w 4"/>
                <a:gd name="T49" fmla="*/ 10 h 2"/>
                <a:gd name="T50" fmla="*/ 10 w 4"/>
                <a:gd name="T51" fmla="*/ 10 h 2"/>
                <a:gd name="T52" fmla="*/ 10 w 4"/>
                <a:gd name="T53" fmla="*/ 10 h 2"/>
                <a:gd name="T54" fmla="*/ 10 w 4"/>
                <a:gd name="T55" fmla="*/ 10 h 2"/>
                <a:gd name="T56" fmla="*/ 10 w 4"/>
                <a:gd name="T57" fmla="*/ 10 h 2"/>
                <a:gd name="T58" fmla="*/ 10 w 4"/>
                <a:gd name="T59" fmla="*/ 10 h 2"/>
                <a:gd name="T60" fmla="*/ 10 w 4"/>
                <a:gd name="T61" fmla="*/ 10 h 2"/>
                <a:gd name="T62" fmla="*/ 10 w 4"/>
                <a:gd name="T63" fmla="*/ 10 h 2"/>
                <a:gd name="T64" fmla="*/ 5 w 4"/>
                <a:gd name="T65" fmla="*/ 10 h 2"/>
                <a:gd name="T66" fmla="*/ 5 w 4"/>
                <a:gd name="T67" fmla="*/ 10 h 2"/>
                <a:gd name="T68" fmla="*/ 5 w 4"/>
                <a:gd name="T69" fmla="*/ 5 h 2"/>
                <a:gd name="T70" fmla="*/ 5 w 4"/>
                <a:gd name="T71" fmla="*/ 5 h 2"/>
                <a:gd name="T72" fmla="*/ 5 w 4"/>
                <a:gd name="T73" fmla="*/ 5 h 2"/>
                <a:gd name="T74" fmla="*/ 5 w 4"/>
                <a:gd name="T75" fmla="*/ 5 h 2"/>
                <a:gd name="T76" fmla="*/ 5 w 4"/>
                <a:gd name="T77" fmla="*/ 5 h 2"/>
                <a:gd name="T78" fmla="*/ 5 w 4"/>
                <a:gd name="T79" fmla="*/ 5 h 2"/>
                <a:gd name="T80" fmla="*/ 5 w 4"/>
                <a:gd name="T81" fmla="*/ 5 h 2"/>
                <a:gd name="T82" fmla="*/ 5 w 4"/>
                <a:gd name="T83" fmla="*/ 5 h 2"/>
                <a:gd name="T84" fmla="*/ 5 w 4"/>
                <a:gd name="T85" fmla="*/ 5 h 2"/>
                <a:gd name="T86" fmla="*/ 5 w 4"/>
                <a:gd name="T87" fmla="*/ 5 h 2"/>
                <a:gd name="T88" fmla="*/ 5 w 4"/>
                <a:gd name="T89" fmla="*/ 5 h 2"/>
                <a:gd name="T90" fmla="*/ 5 w 4"/>
                <a:gd name="T91" fmla="*/ 5 h 2"/>
                <a:gd name="T92" fmla="*/ 5 w 4"/>
                <a:gd name="T93" fmla="*/ 5 h 2"/>
                <a:gd name="T94" fmla="*/ 0 w 4"/>
                <a:gd name="T95" fmla="*/ 5 h 2"/>
                <a:gd name="T96" fmla="*/ 0 w 4"/>
                <a:gd name="T97" fmla="*/ 5 h 2"/>
                <a:gd name="T98" fmla="*/ 0 w 4"/>
                <a:gd name="T99" fmla="*/ 5 h 2"/>
                <a:gd name="T100" fmla="*/ 0 w 4"/>
                <a:gd name="T101" fmla="*/ 5 h 2"/>
                <a:gd name="T102" fmla="*/ 0 w 4"/>
                <a:gd name="T103" fmla="*/ 5 h 2"/>
                <a:gd name="T104" fmla="*/ 0 w 4"/>
                <a:gd name="T105" fmla="*/ 5 h 2"/>
                <a:gd name="T106" fmla="*/ 0 w 4"/>
                <a:gd name="T107" fmla="*/ 5 h 2"/>
                <a:gd name="T108" fmla="*/ 0 w 4"/>
                <a:gd name="T109" fmla="*/ 5 h 2"/>
                <a:gd name="T110" fmla="*/ 0 w 4"/>
                <a:gd name="T111" fmla="*/ 5 h 2"/>
                <a:gd name="T112" fmla="*/ 0 w 4"/>
                <a:gd name="T113" fmla="*/ 5 h 2"/>
                <a:gd name="T114" fmla="*/ 0 w 4"/>
                <a:gd name="T115" fmla="*/ 5 h 2"/>
                <a:gd name="T116" fmla="*/ 0 w 4"/>
                <a:gd name="T117" fmla="*/ 5 h 2"/>
                <a:gd name="T118" fmla="*/ 0 w 4"/>
                <a:gd name="T119" fmla="*/ 5 h 2"/>
                <a:gd name="T120" fmla="*/ 0 w 4"/>
                <a:gd name="T121" fmla="*/ 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grpSp>
      <p:sp>
        <p:nvSpPr>
          <p:cNvPr id="53274" name="Freeform 41"/>
          <p:cNvSpPr>
            <a:spLocks/>
          </p:cNvSpPr>
          <p:nvPr/>
        </p:nvSpPr>
        <p:spPr bwMode="auto">
          <a:xfrm>
            <a:off x="3327400" y="2794000"/>
            <a:ext cx="619125" cy="727075"/>
          </a:xfrm>
          <a:custGeom>
            <a:avLst/>
            <a:gdLst>
              <a:gd name="T0" fmla="*/ 537661 w 76"/>
              <a:gd name="T1" fmla="*/ 727075 h 94"/>
              <a:gd name="T2" fmla="*/ 619125 w 76"/>
              <a:gd name="T3" fmla="*/ 208841 h 94"/>
              <a:gd name="T4" fmla="*/ 415465 w 76"/>
              <a:gd name="T5" fmla="*/ 177901 h 94"/>
              <a:gd name="T6" fmla="*/ 431758 w 76"/>
              <a:gd name="T7" fmla="*/ 46409 h 94"/>
              <a:gd name="T8" fmla="*/ 130342 w 76"/>
              <a:gd name="T9" fmla="*/ 0 h 94"/>
              <a:gd name="T10" fmla="*/ 0 w 76"/>
              <a:gd name="T11" fmla="*/ 649727 h 94"/>
              <a:gd name="T12" fmla="*/ 0 w 76"/>
              <a:gd name="T13" fmla="*/ 649727 h 94"/>
              <a:gd name="T14" fmla="*/ 537661 w 76"/>
              <a:gd name="T15" fmla="*/ 727075 h 94"/>
              <a:gd name="T16" fmla="*/ 537661 w 76"/>
              <a:gd name="T17" fmla="*/ 727075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3275" name="Freeform 42"/>
          <p:cNvSpPr>
            <a:spLocks/>
          </p:cNvSpPr>
          <p:nvPr/>
        </p:nvSpPr>
        <p:spPr bwMode="auto">
          <a:xfrm>
            <a:off x="2636838" y="1709738"/>
            <a:ext cx="730250" cy="511175"/>
          </a:xfrm>
          <a:custGeom>
            <a:avLst/>
            <a:gdLst>
              <a:gd name="T0" fmla="*/ 8114 w 90"/>
              <a:gd name="T1" fmla="*/ 309803 h 66"/>
              <a:gd name="T2" fmla="*/ 0 w 90"/>
              <a:gd name="T3" fmla="*/ 309803 h 66"/>
              <a:gd name="T4" fmla="*/ 8114 w 90"/>
              <a:gd name="T5" fmla="*/ 286568 h 66"/>
              <a:gd name="T6" fmla="*/ 8114 w 90"/>
              <a:gd name="T7" fmla="*/ 271078 h 66"/>
              <a:gd name="T8" fmla="*/ 8114 w 90"/>
              <a:gd name="T9" fmla="*/ 271078 h 66"/>
              <a:gd name="T10" fmla="*/ 16228 w 90"/>
              <a:gd name="T11" fmla="*/ 278823 h 66"/>
              <a:gd name="T12" fmla="*/ 8114 w 90"/>
              <a:gd name="T13" fmla="*/ 286568 h 66"/>
              <a:gd name="T14" fmla="*/ 24342 w 90"/>
              <a:gd name="T15" fmla="*/ 278823 h 66"/>
              <a:gd name="T16" fmla="*/ 24342 w 90"/>
              <a:gd name="T17" fmla="*/ 271078 h 66"/>
              <a:gd name="T18" fmla="*/ 24342 w 90"/>
              <a:gd name="T19" fmla="*/ 255588 h 66"/>
              <a:gd name="T20" fmla="*/ 16228 w 90"/>
              <a:gd name="T21" fmla="*/ 232352 h 66"/>
              <a:gd name="T22" fmla="*/ 24342 w 90"/>
              <a:gd name="T23" fmla="*/ 232352 h 66"/>
              <a:gd name="T24" fmla="*/ 40569 w 90"/>
              <a:gd name="T25" fmla="*/ 224607 h 66"/>
              <a:gd name="T26" fmla="*/ 32456 w 90"/>
              <a:gd name="T27" fmla="*/ 216862 h 66"/>
              <a:gd name="T28" fmla="*/ 24342 w 90"/>
              <a:gd name="T29" fmla="*/ 224607 h 66"/>
              <a:gd name="T30" fmla="*/ 24342 w 90"/>
              <a:gd name="T31" fmla="*/ 193627 h 66"/>
              <a:gd name="T32" fmla="*/ 24342 w 90"/>
              <a:gd name="T33" fmla="*/ 170392 h 66"/>
              <a:gd name="T34" fmla="*/ 24342 w 90"/>
              <a:gd name="T35" fmla="*/ 131666 h 66"/>
              <a:gd name="T36" fmla="*/ 16228 w 90"/>
              <a:gd name="T37" fmla="*/ 85196 h 66"/>
              <a:gd name="T38" fmla="*/ 16228 w 90"/>
              <a:gd name="T39" fmla="*/ 46470 h 66"/>
              <a:gd name="T40" fmla="*/ 89253 w 90"/>
              <a:gd name="T41" fmla="*/ 69706 h 66"/>
              <a:gd name="T42" fmla="*/ 154164 w 90"/>
              <a:gd name="T43" fmla="*/ 100686 h 66"/>
              <a:gd name="T44" fmla="*/ 186619 w 90"/>
              <a:gd name="T45" fmla="*/ 108431 h 66"/>
              <a:gd name="T46" fmla="*/ 194733 w 90"/>
              <a:gd name="T47" fmla="*/ 116176 h 66"/>
              <a:gd name="T48" fmla="*/ 194733 w 90"/>
              <a:gd name="T49" fmla="*/ 154902 h 66"/>
              <a:gd name="T50" fmla="*/ 178506 w 90"/>
              <a:gd name="T51" fmla="*/ 178137 h 66"/>
              <a:gd name="T52" fmla="*/ 178506 w 90"/>
              <a:gd name="T53" fmla="*/ 193627 h 66"/>
              <a:gd name="T54" fmla="*/ 178506 w 90"/>
              <a:gd name="T55" fmla="*/ 209117 h 66"/>
              <a:gd name="T56" fmla="*/ 186619 w 90"/>
              <a:gd name="T57" fmla="*/ 216862 h 66"/>
              <a:gd name="T58" fmla="*/ 202847 w 90"/>
              <a:gd name="T59" fmla="*/ 185882 h 66"/>
              <a:gd name="T60" fmla="*/ 219075 w 90"/>
              <a:gd name="T61" fmla="*/ 162647 h 66"/>
              <a:gd name="T62" fmla="*/ 235303 w 90"/>
              <a:gd name="T63" fmla="*/ 139411 h 66"/>
              <a:gd name="T64" fmla="*/ 210961 w 90"/>
              <a:gd name="T65" fmla="*/ 77451 h 66"/>
              <a:gd name="T66" fmla="*/ 219075 w 90"/>
              <a:gd name="T67" fmla="*/ 69706 h 66"/>
              <a:gd name="T68" fmla="*/ 235303 w 90"/>
              <a:gd name="T69" fmla="*/ 54216 h 66"/>
              <a:gd name="T70" fmla="*/ 219075 w 90"/>
              <a:gd name="T71" fmla="*/ 38725 h 66"/>
              <a:gd name="T72" fmla="*/ 219075 w 90"/>
              <a:gd name="T73" fmla="*/ 0 h 66"/>
              <a:gd name="T74" fmla="*/ 503061 w 90"/>
              <a:gd name="T75" fmla="*/ 69706 h 66"/>
              <a:gd name="T76" fmla="*/ 730250 w 90"/>
              <a:gd name="T77" fmla="*/ 123921 h 66"/>
              <a:gd name="T78" fmla="*/ 649111 w 90"/>
              <a:gd name="T79" fmla="*/ 456959 h 66"/>
              <a:gd name="T80" fmla="*/ 649111 w 90"/>
              <a:gd name="T81" fmla="*/ 464704 h 66"/>
              <a:gd name="T82" fmla="*/ 649111 w 90"/>
              <a:gd name="T83" fmla="*/ 472450 h 66"/>
              <a:gd name="T84" fmla="*/ 657225 w 90"/>
              <a:gd name="T85" fmla="*/ 487940 h 66"/>
              <a:gd name="T86" fmla="*/ 649111 w 90"/>
              <a:gd name="T87" fmla="*/ 495685 h 66"/>
              <a:gd name="T88" fmla="*/ 649111 w 90"/>
              <a:gd name="T89" fmla="*/ 511175 h 66"/>
              <a:gd name="T90" fmla="*/ 446264 w 90"/>
              <a:gd name="T91" fmla="*/ 472450 h 66"/>
              <a:gd name="T92" fmla="*/ 421922 w 90"/>
              <a:gd name="T93" fmla="*/ 472450 h 66"/>
              <a:gd name="T94" fmla="*/ 405694 w 90"/>
              <a:gd name="T95" fmla="*/ 464704 h 66"/>
              <a:gd name="T96" fmla="*/ 381353 w 90"/>
              <a:gd name="T97" fmla="*/ 472450 h 66"/>
              <a:gd name="T98" fmla="*/ 357011 w 90"/>
              <a:gd name="T99" fmla="*/ 464704 h 66"/>
              <a:gd name="T100" fmla="*/ 332669 w 90"/>
              <a:gd name="T101" fmla="*/ 472450 h 66"/>
              <a:gd name="T102" fmla="*/ 300214 w 90"/>
              <a:gd name="T103" fmla="*/ 464704 h 66"/>
              <a:gd name="T104" fmla="*/ 243417 w 90"/>
              <a:gd name="T105" fmla="*/ 464704 h 66"/>
              <a:gd name="T106" fmla="*/ 194733 w 90"/>
              <a:gd name="T107" fmla="*/ 449214 h 66"/>
              <a:gd name="T108" fmla="*/ 154164 w 90"/>
              <a:gd name="T109" fmla="*/ 449214 h 66"/>
              <a:gd name="T110" fmla="*/ 97367 w 90"/>
              <a:gd name="T111" fmla="*/ 433724 h 66"/>
              <a:gd name="T112" fmla="*/ 89253 w 90"/>
              <a:gd name="T113" fmla="*/ 387254 h 66"/>
              <a:gd name="T114" fmla="*/ 89253 w 90"/>
              <a:gd name="T115" fmla="*/ 364019 h 66"/>
              <a:gd name="T116" fmla="*/ 56797 w 90"/>
              <a:gd name="T117" fmla="*/ 340783 h 66"/>
              <a:gd name="T118" fmla="*/ 48683 w 90"/>
              <a:gd name="T119" fmla="*/ 333038 h 66"/>
              <a:gd name="T120" fmla="*/ 24342 w 90"/>
              <a:gd name="T121" fmla="*/ 325293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3276" name="Freeform 43"/>
          <p:cNvSpPr>
            <a:spLocks/>
          </p:cNvSpPr>
          <p:nvPr/>
        </p:nvSpPr>
        <p:spPr bwMode="auto">
          <a:xfrm>
            <a:off x="2439988" y="2035175"/>
            <a:ext cx="881062" cy="696913"/>
          </a:xfrm>
          <a:custGeom>
            <a:avLst/>
            <a:gdLst>
              <a:gd name="T0" fmla="*/ 0 w 108"/>
              <a:gd name="T1" fmla="*/ 518813 h 90"/>
              <a:gd name="T2" fmla="*/ 0 w 108"/>
              <a:gd name="T3" fmla="*/ 480096 h 90"/>
              <a:gd name="T4" fmla="*/ 8158 w 108"/>
              <a:gd name="T5" fmla="*/ 441378 h 90"/>
              <a:gd name="T6" fmla="*/ 16316 w 108"/>
              <a:gd name="T7" fmla="*/ 394917 h 90"/>
              <a:gd name="T8" fmla="*/ 24474 w 108"/>
              <a:gd name="T9" fmla="*/ 379430 h 90"/>
              <a:gd name="T10" fmla="*/ 40790 w 108"/>
              <a:gd name="T11" fmla="*/ 363943 h 90"/>
              <a:gd name="T12" fmla="*/ 40790 w 108"/>
              <a:gd name="T13" fmla="*/ 348457 h 90"/>
              <a:gd name="T14" fmla="*/ 81580 w 108"/>
              <a:gd name="T15" fmla="*/ 286509 h 90"/>
              <a:gd name="T16" fmla="*/ 130528 w 108"/>
              <a:gd name="T17" fmla="*/ 178100 h 90"/>
              <a:gd name="T18" fmla="*/ 163160 w 108"/>
              <a:gd name="T19" fmla="*/ 100665 h 90"/>
              <a:gd name="T20" fmla="*/ 195792 w 108"/>
              <a:gd name="T21" fmla="*/ 23230 h 90"/>
              <a:gd name="T22" fmla="*/ 195792 w 108"/>
              <a:gd name="T23" fmla="*/ 0 h 90"/>
              <a:gd name="T24" fmla="*/ 220266 w 108"/>
              <a:gd name="T25" fmla="*/ 0 h 90"/>
              <a:gd name="T26" fmla="*/ 244739 w 108"/>
              <a:gd name="T27" fmla="*/ 7743 h 90"/>
              <a:gd name="T28" fmla="*/ 252897 w 108"/>
              <a:gd name="T29" fmla="*/ 15487 h 90"/>
              <a:gd name="T30" fmla="*/ 285529 w 108"/>
              <a:gd name="T31" fmla="*/ 38717 h 90"/>
              <a:gd name="T32" fmla="*/ 285529 w 108"/>
              <a:gd name="T33" fmla="*/ 61948 h 90"/>
              <a:gd name="T34" fmla="*/ 293687 w 108"/>
              <a:gd name="T35" fmla="*/ 108409 h 90"/>
              <a:gd name="T36" fmla="*/ 350793 w 108"/>
              <a:gd name="T37" fmla="*/ 123896 h 90"/>
              <a:gd name="T38" fmla="*/ 391583 w 108"/>
              <a:gd name="T39" fmla="*/ 123896 h 90"/>
              <a:gd name="T40" fmla="*/ 440531 w 108"/>
              <a:gd name="T41" fmla="*/ 139383 h 90"/>
              <a:gd name="T42" fmla="*/ 497637 w 108"/>
              <a:gd name="T43" fmla="*/ 139383 h 90"/>
              <a:gd name="T44" fmla="*/ 530269 w 108"/>
              <a:gd name="T45" fmla="*/ 147126 h 90"/>
              <a:gd name="T46" fmla="*/ 554743 w 108"/>
              <a:gd name="T47" fmla="*/ 139383 h 90"/>
              <a:gd name="T48" fmla="*/ 579217 w 108"/>
              <a:gd name="T49" fmla="*/ 147126 h 90"/>
              <a:gd name="T50" fmla="*/ 603691 w 108"/>
              <a:gd name="T51" fmla="*/ 139383 h 90"/>
              <a:gd name="T52" fmla="*/ 620007 w 108"/>
              <a:gd name="T53" fmla="*/ 147126 h 90"/>
              <a:gd name="T54" fmla="*/ 644481 w 108"/>
              <a:gd name="T55" fmla="*/ 147126 h 90"/>
              <a:gd name="T56" fmla="*/ 848430 w 108"/>
              <a:gd name="T57" fmla="*/ 185843 h 90"/>
              <a:gd name="T58" fmla="*/ 856588 w 108"/>
              <a:gd name="T59" fmla="*/ 209074 h 90"/>
              <a:gd name="T60" fmla="*/ 881062 w 108"/>
              <a:gd name="T61" fmla="*/ 216817 h 90"/>
              <a:gd name="T62" fmla="*/ 832114 w 108"/>
              <a:gd name="T63" fmla="*/ 309739 h 90"/>
              <a:gd name="T64" fmla="*/ 823956 w 108"/>
              <a:gd name="T65" fmla="*/ 325226 h 90"/>
              <a:gd name="T66" fmla="*/ 799482 w 108"/>
              <a:gd name="T67" fmla="*/ 340713 h 90"/>
              <a:gd name="T68" fmla="*/ 766850 w 108"/>
              <a:gd name="T69" fmla="*/ 394917 h 90"/>
              <a:gd name="T70" fmla="*/ 791324 w 108"/>
              <a:gd name="T71" fmla="*/ 410404 h 90"/>
              <a:gd name="T72" fmla="*/ 791324 w 108"/>
              <a:gd name="T73" fmla="*/ 425891 h 90"/>
              <a:gd name="T74" fmla="*/ 783166 w 108"/>
              <a:gd name="T75" fmla="*/ 433635 h 90"/>
              <a:gd name="T76" fmla="*/ 775008 w 108"/>
              <a:gd name="T77" fmla="*/ 464609 h 90"/>
              <a:gd name="T78" fmla="*/ 424215 w 108"/>
              <a:gd name="T79" fmla="*/ 627222 h 90"/>
              <a:gd name="T80" fmla="*/ 8158 w 108"/>
              <a:gd name="T81" fmla="*/ 52655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3277" name="Freeform 44"/>
          <p:cNvSpPr>
            <a:spLocks/>
          </p:cNvSpPr>
          <p:nvPr/>
        </p:nvSpPr>
        <p:spPr bwMode="auto">
          <a:xfrm>
            <a:off x="3157538" y="1833563"/>
            <a:ext cx="658812" cy="1006475"/>
          </a:xfrm>
          <a:custGeom>
            <a:avLst/>
            <a:gdLst>
              <a:gd name="T0" fmla="*/ 56934 w 81"/>
              <a:gd name="T1" fmla="*/ 665822 h 130"/>
              <a:gd name="T2" fmla="*/ 65068 w 81"/>
              <a:gd name="T3" fmla="*/ 634853 h 130"/>
              <a:gd name="T4" fmla="*/ 73201 w 81"/>
              <a:gd name="T5" fmla="*/ 627111 h 130"/>
              <a:gd name="T6" fmla="*/ 73201 w 81"/>
              <a:gd name="T7" fmla="*/ 611627 h 130"/>
              <a:gd name="T8" fmla="*/ 48801 w 81"/>
              <a:gd name="T9" fmla="*/ 596143 h 130"/>
              <a:gd name="T10" fmla="*/ 81335 w 81"/>
              <a:gd name="T11" fmla="*/ 541948 h 130"/>
              <a:gd name="T12" fmla="*/ 105735 w 81"/>
              <a:gd name="T13" fmla="*/ 526464 h 130"/>
              <a:gd name="T14" fmla="*/ 113869 w 81"/>
              <a:gd name="T15" fmla="*/ 510980 h 130"/>
              <a:gd name="T16" fmla="*/ 162670 w 81"/>
              <a:gd name="T17" fmla="*/ 418074 h 130"/>
              <a:gd name="T18" fmla="*/ 138269 w 81"/>
              <a:gd name="T19" fmla="*/ 410332 h 130"/>
              <a:gd name="T20" fmla="*/ 130136 w 81"/>
              <a:gd name="T21" fmla="*/ 387106 h 130"/>
              <a:gd name="T22" fmla="*/ 130136 w 81"/>
              <a:gd name="T23" fmla="*/ 363879 h 130"/>
              <a:gd name="T24" fmla="*/ 130136 w 81"/>
              <a:gd name="T25" fmla="*/ 348395 h 130"/>
              <a:gd name="T26" fmla="*/ 130136 w 81"/>
              <a:gd name="T27" fmla="*/ 332911 h 130"/>
              <a:gd name="T28" fmla="*/ 211471 w 81"/>
              <a:gd name="T29" fmla="*/ 0 h 130"/>
              <a:gd name="T30" fmla="*/ 276538 w 81"/>
              <a:gd name="T31" fmla="*/ 147100 h 130"/>
              <a:gd name="T32" fmla="*/ 292805 w 81"/>
              <a:gd name="T33" fmla="*/ 201295 h 130"/>
              <a:gd name="T34" fmla="*/ 284672 w 81"/>
              <a:gd name="T35" fmla="*/ 224521 h 130"/>
              <a:gd name="T36" fmla="*/ 300939 w 81"/>
              <a:gd name="T37" fmla="*/ 240006 h 130"/>
              <a:gd name="T38" fmla="*/ 341606 w 81"/>
              <a:gd name="T39" fmla="*/ 301942 h 130"/>
              <a:gd name="T40" fmla="*/ 349740 w 81"/>
              <a:gd name="T41" fmla="*/ 332911 h 130"/>
              <a:gd name="T42" fmla="*/ 366007 w 81"/>
              <a:gd name="T43" fmla="*/ 348395 h 130"/>
              <a:gd name="T44" fmla="*/ 398541 w 81"/>
              <a:gd name="T45" fmla="*/ 356137 h 130"/>
              <a:gd name="T46" fmla="*/ 374140 w 81"/>
              <a:gd name="T47" fmla="*/ 402590 h 130"/>
              <a:gd name="T48" fmla="*/ 366007 w 81"/>
              <a:gd name="T49" fmla="*/ 433558 h 130"/>
              <a:gd name="T50" fmla="*/ 366007 w 81"/>
              <a:gd name="T51" fmla="*/ 441300 h 130"/>
              <a:gd name="T52" fmla="*/ 349740 w 81"/>
              <a:gd name="T53" fmla="*/ 464527 h 130"/>
              <a:gd name="T54" fmla="*/ 349740 w 81"/>
              <a:gd name="T55" fmla="*/ 480011 h 130"/>
              <a:gd name="T56" fmla="*/ 374140 w 81"/>
              <a:gd name="T57" fmla="*/ 503238 h 130"/>
              <a:gd name="T58" fmla="*/ 406674 w 81"/>
              <a:gd name="T59" fmla="*/ 472269 h 130"/>
              <a:gd name="T60" fmla="*/ 414808 w 81"/>
              <a:gd name="T61" fmla="*/ 487753 h 130"/>
              <a:gd name="T62" fmla="*/ 422941 w 81"/>
              <a:gd name="T63" fmla="*/ 495495 h 130"/>
              <a:gd name="T64" fmla="*/ 422941 w 81"/>
              <a:gd name="T65" fmla="*/ 534206 h 130"/>
              <a:gd name="T66" fmla="*/ 439208 w 81"/>
              <a:gd name="T67" fmla="*/ 572917 h 130"/>
              <a:gd name="T68" fmla="*/ 431074 w 81"/>
              <a:gd name="T69" fmla="*/ 588401 h 130"/>
              <a:gd name="T70" fmla="*/ 455475 w 81"/>
              <a:gd name="T71" fmla="*/ 603885 h 130"/>
              <a:gd name="T72" fmla="*/ 463608 w 81"/>
              <a:gd name="T73" fmla="*/ 627111 h 130"/>
              <a:gd name="T74" fmla="*/ 463608 w 81"/>
              <a:gd name="T75" fmla="*/ 650338 h 130"/>
              <a:gd name="T76" fmla="*/ 479875 w 81"/>
              <a:gd name="T77" fmla="*/ 673564 h 130"/>
              <a:gd name="T78" fmla="*/ 496142 w 81"/>
              <a:gd name="T79" fmla="*/ 650338 h 130"/>
              <a:gd name="T80" fmla="*/ 528676 w 81"/>
              <a:gd name="T81" fmla="*/ 665822 h 130"/>
              <a:gd name="T82" fmla="*/ 544943 w 81"/>
              <a:gd name="T83" fmla="*/ 650338 h 130"/>
              <a:gd name="T84" fmla="*/ 577477 w 81"/>
              <a:gd name="T85" fmla="*/ 658080 h 130"/>
              <a:gd name="T86" fmla="*/ 593744 w 81"/>
              <a:gd name="T87" fmla="*/ 665822 h 130"/>
              <a:gd name="T88" fmla="*/ 618145 w 81"/>
              <a:gd name="T89" fmla="*/ 650338 h 130"/>
              <a:gd name="T90" fmla="*/ 642545 w 81"/>
              <a:gd name="T91" fmla="*/ 658080 h 130"/>
              <a:gd name="T92" fmla="*/ 658812 w 81"/>
              <a:gd name="T93" fmla="*/ 681306 h 130"/>
              <a:gd name="T94" fmla="*/ 601878 w 81"/>
              <a:gd name="T95" fmla="*/ 1006475 h 130"/>
              <a:gd name="T96" fmla="*/ 0 w 81"/>
              <a:gd name="T97" fmla="*/ 898085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3278" name="Freeform 45"/>
          <p:cNvSpPr>
            <a:spLocks/>
          </p:cNvSpPr>
          <p:nvPr/>
        </p:nvSpPr>
        <p:spPr bwMode="auto">
          <a:xfrm>
            <a:off x="3435350" y="1857375"/>
            <a:ext cx="1120775" cy="673100"/>
          </a:xfrm>
          <a:custGeom>
            <a:avLst/>
            <a:gdLst>
              <a:gd name="T0" fmla="*/ 389835 w 138"/>
              <a:gd name="T1" fmla="*/ 595732 h 87"/>
              <a:gd name="T2" fmla="*/ 365470 w 138"/>
              <a:gd name="T3" fmla="*/ 649890 h 87"/>
              <a:gd name="T4" fmla="*/ 349227 w 138"/>
              <a:gd name="T5" fmla="*/ 618943 h 87"/>
              <a:gd name="T6" fmla="*/ 341105 w 138"/>
              <a:gd name="T7" fmla="*/ 642153 h 87"/>
              <a:gd name="T8" fmla="*/ 308619 w 138"/>
              <a:gd name="T9" fmla="*/ 642153 h 87"/>
              <a:gd name="T10" fmla="*/ 268011 w 138"/>
              <a:gd name="T11" fmla="*/ 634416 h 87"/>
              <a:gd name="T12" fmla="*/ 259890 w 138"/>
              <a:gd name="T13" fmla="*/ 634416 h 87"/>
              <a:gd name="T14" fmla="*/ 235525 w 138"/>
              <a:gd name="T15" fmla="*/ 634416 h 87"/>
              <a:gd name="T16" fmla="*/ 211160 w 138"/>
              <a:gd name="T17" fmla="*/ 634416 h 87"/>
              <a:gd name="T18" fmla="*/ 194917 w 138"/>
              <a:gd name="T19" fmla="*/ 642153 h 87"/>
              <a:gd name="T20" fmla="*/ 186796 w 138"/>
              <a:gd name="T21" fmla="*/ 618943 h 87"/>
              <a:gd name="T22" fmla="*/ 186796 w 138"/>
              <a:gd name="T23" fmla="*/ 595732 h 87"/>
              <a:gd name="T24" fmla="*/ 162431 w 138"/>
              <a:gd name="T25" fmla="*/ 580259 h 87"/>
              <a:gd name="T26" fmla="*/ 162431 w 138"/>
              <a:gd name="T27" fmla="*/ 557048 h 87"/>
              <a:gd name="T28" fmla="*/ 146188 w 138"/>
              <a:gd name="T29" fmla="*/ 533838 h 87"/>
              <a:gd name="T30" fmla="*/ 146188 w 138"/>
              <a:gd name="T31" fmla="*/ 487417 h 87"/>
              <a:gd name="T32" fmla="*/ 138066 w 138"/>
              <a:gd name="T33" fmla="*/ 464207 h 87"/>
              <a:gd name="T34" fmla="*/ 129945 w 138"/>
              <a:gd name="T35" fmla="*/ 456470 h 87"/>
              <a:gd name="T36" fmla="*/ 121823 w 138"/>
              <a:gd name="T37" fmla="*/ 456470 h 87"/>
              <a:gd name="T38" fmla="*/ 89337 w 138"/>
              <a:gd name="T39" fmla="*/ 479680 h 87"/>
              <a:gd name="T40" fmla="*/ 73094 w 138"/>
              <a:gd name="T41" fmla="*/ 448733 h 87"/>
              <a:gd name="T42" fmla="*/ 73094 w 138"/>
              <a:gd name="T43" fmla="*/ 433260 h 87"/>
              <a:gd name="T44" fmla="*/ 89337 w 138"/>
              <a:gd name="T45" fmla="*/ 410049 h 87"/>
              <a:gd name="T46" fmla="*/ 89337 w 138"/>
              <a:gd name="T47" fmla="*/ 386839 h 87"/>
              <a:gd name="T48" fmla="*/ 97459 w 138"/>
              <a:gd name="T49" fmla="*/ 371366 h 87"/>
              <a:gd name="T50" fmla="*/ 113702 w 138"/>
              <a:gd name="T51" fmla="*/ 324945 h 87"/>
              <a:gd name="T52" fmla="*/ 89337 w 138"/>
              <a:gd name="T53" fmla="*/ 309471 h 87"/>
              <a:gd name="T54" fmla="*/ 64972 w 138"/>
              <a:gd name="T55" fmla="*/ 293998 h 87"/>
              <a:gd name="T56" fmla="*/ 48729 w 138"/>
              <a:gd name="T57" fmla="*/ 239840 h 87"/>
              <a:gd name="T58" fmla="*/ 16243 w 138"/>
              <a:gd name="T59" fmla="*/ 208893 h 87"/>
              <a:gd name="T60" fmla="*/ 16243 w 138"/>
              <a:gd name="T61" fmla="*/ 193420 h 87"/>
              <a:gd name="T62" fmla="*/ 16243 w 138"/>
              <a:gd name="T63" fmla="*/ 154736 h 87"/>
              <a:gd name="T64" fmla="*/ 24365 w 138"/>
              <a:gd name="T65" fmla="*/ 0 h 87"/>
              <a:gd name="T66" fmla="*/ 397956 w 138"/>
              <a:gd name="T67" fmla="*/ 61894 h 87"/>
              <a:gd name="T68" fmla="*/ 1120775 w 138"/>
              <a:gd name="T69" fmla="*/ 146999 h 87"/>
              <a:gd name="T70" fmla="*/ 1072046 w 138"/>
              <a:gd name="T71" fmla="*/ 673100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3279" name="Freeform 46"/>
          <p:cNvSpPr>
            <a:spLocks/>
          </p:cNvSpPr>
          <p:nvPr/>
        </p:nvSpPr>
        <p:spPr bwMode="auto">
          <a:xfrm>
            <a:off x="2759075" y="2662238"/>
            <a:ext cx="698500" cy="1030287"/>
          </a:xfrm>
          <a:custGeom>
            <a:avLst/>
            <a:gdLst>
              <a:gd name="T0" fmla="*/ 105587 w 86"/>
              <a:gd name="T1" fmla="*/ 0 h 133"/>
              <a:gd name="T2" fmla="*/ 0 w 86"/>
              <a:gd name="T3" fmla="*/ 395072 h 133"/>
              <a:gd name="T4" fmla="*/ 454837 w 86"/>
              <a:gd name="T5" fmla="*/ 1030287 h 133"/>
              <a:gd name="T6" fmla="*/ 454837 w 86"/>
              <a:gd name="T7" fmla="*/ 1022540 h 133"/>
              <a:gd name="T8" fmla="*/ 454837 w 86"/>
              <a:gd name="T9" fmla="*/ 1014794 h 133"/>
              <a:gd name="T10" fmla="*/ 462959 w 86"/>
              <a:gd name="T11" fmla="*/ 983808 h 133"/>
              <a:gd name="T12" fmla="*/ 462959 w 86"/>
              <a:gd name="T13" fmla="*/ 976061 h 133"/>
              <a:gd name="T14" fmla="*/ 462959 w 86"/>
              <a:gd name="T15" fmla="*/ 914089 h 133"/>
              <a:gd name="T16" fmla="*/ 462959 w 86"/>
              <a:gd name="T17" fmla="*/ 890849 h 133"/>
              <a:gd name="T18" fmla="*/ 462959 w 86"/>
              <a:gd name="T19" fmla="*/ 883103 h 133"/>
              <a:gd name="T20" fmla="*/ 487326 w 86"/>
              <a:gd name="T21" fmla="*/ 883103 h 133"/>
              <a:gd name="T22" fmla="*/ 503570 w 86"/>
              <a:gd name="T23" fmla="*/ 883103 h 133"/>
              <a:gd name="T24" fmla="*/ 511692 w 86"/>
              <a:gd name="T25" fmla="*/ 890849 h 133"/>
              <a:gd name="T26" fmla="*/ 511692 w 86"/>
              <a:gd name="T27" fmla="*/ 898596 h 133"/>
              <a:gd name="T28" fmla="*/ 519814 w 86"/>
              <a:gd name="T29" fmla="*/ 906343 h 133"/>
              <a:gd name="T30" fmla="*/ 536058 w 86"/>
              <a:gd name="T31" fmla="*/ 906343 h 133"/>
              <a:gd name="T32" fmla="*/ 552302 w 86"/>
              <a:gd name="T33" fmla="*/ 852117 h 133"/>
              <a:gd name="T34" fmla="*/ 568547 w 86"/>
              <a:gd name="T35" fmla="*/ 782398 h 133"/>
              <a:gd name="T36" fmla="*/ 698500 w 86"/>
              <a:gd name="T37" fmla="*/ 131691 h 133"/>
              <a:gd name="T38" fmla="*/ 397983 w 86"/>
              <a:gd name="T39" fmla="*/ 69719 h 133"/>
              <a:gd name="T40" fmla="*/ 105587 w 86"/>
              <a:gd name="T41" fmla="*/ 0 h 133"/>
              <a:gd name="T42" fmla="*/ 10558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3280" name="Freeform 47"/>
          <p:cNvSpPr>
            <a:spLocks/>
          </p:cNvSpPr>
          <p:nvPr/>
        </p:nvSpPr>
        <p:spPr bwMode="auto">
          <a:xfrm>
            <a:off x="3124200" y="3444875"/>
            <a:ext cx="741363" cy="820738"/>
          </a:xfrm>
          <a:custGeom>
            <a:avLst/>
            <a:gdLst>
              <a:gd name="T0" fmla="*/ 635454 w 91"/>
              <a:gd name="T1" fmla="*/ 820738 h 106"/>
              <a:gd name="T2" fmla="*/ 741363 w 91"/>
              <a:gd name="T3" fmla="*/ 77428 h 106"/>
              <a:gd name="T4" fmla="*/ 203671 w 91"/>
              <a:gd name="T5" fmla="*/ 0 h 106"/>
              <a:gd name="T6" fmla="*/ 203671 w 91"/>
              <a:gd name="T7" fmla="*/ 0 h 106"/>
              <a:gd name="T8" fmla="*/ 187377 w 91"/>
              <a:gd name="T9" fmla="*/ 69685 h 106"/>
              <a:gd name="T10" fmla="*/ 171084 w 91"/>
              <a:gd name="T11" fmla="*/ 123885 h 106"/>
              <a:gd name="T12" fmla="*/ 154790 w 91"/>
              <a:gd name="T13" fmla="*/ 123885 h 106"/>
              <a:gd name="T14" fmla="*/ 146643 w 91"/>
              <a:gd name="T15" fmla="*/ 116142 h 106"/>
              <a:gd name="T16" fmla="*/ 146643 w 91"/>
              <a:gd name="T17" fmla="*/ 108399 h 106"/>
              <a:gd name="T18" fmla="*/ 138496 w 91"/>
              <a:gd name="T19" fmla="*/ 100657 h 106"/>
              <a:gd name="T20" fmla="*/ 122203 w 91"/>
              <a:gd name="T21" fmla="*/ 100657 h 106"/>
              <a:gd name="T22" fmla="*/ 97762 w 91"/>
              <a:gd name="T23" fmla="*/ 100657 h 106"/>
              <a:gd name="T24" fmla="*/ 97762 w 91"/>
              <a:gd name="T25" fmla="*/ 108399 h 106"/>
              <a:gd name="T26" fmla="*/ 97762 w 91"/>
              <a:gd name="T27" fmla="*/ 131628 h 106"/>
              <a:gd name="T28" fmla="*/ 97762 w 91"/>
              <a:gd name="T29" fmla="*/ 193570 h 106"/>
              <a:gd name="T30" fmla="*/ 97762 w 91"/>
              <a:gd name="T31" fmla="*/ 201313 h 106"/>
              <a:gd name="T32" fmla="*/ 89615 w 91"/>
              <a:gd name="T33" fmla="*/ 232284 h 106"/>
              <a:gd name="T34" fmla="*/ 89615 w 91"/>
              <a:gd name="T35" fmla="*/ 240027 h 106"/>
              <a:gd name="T36" fmla="*/ 89615 w 91"/>
              <a:gd name="T37" fmla="*/ 247770 h 106"/>
              <a:gd name="T38" fmla="*/ 89615 w 91"/>
              <a:gd name="T39" fmla="*/ 263256 h 106"/>
              <a:gd name="T40" fmla="*/ 89615 w 91"/>
              <a:gd name="T41" fmla="*/ 270998 h 106"/>
              <a:gd name="T42" fmla="*/ 89615 w 91"/>
              <a:gd name="T43" fmla="*/ 278741 h 106"/>
              <a:gd name="T44" fmla="*/ 97762 w 91"/>
              <a:gd name="T45" fmla="*/ 294227 h 106"/>
              <a:gd name="T46" fmla="*/ 97762 w 91"/>
              <a:gd name="T47" fmla="*/ 301970 h 106"/>
              <a:gd name="T48" fmla="*/ 97762 w 91"/>
              <a:gd name="T49" fmla="*/ 317455 h 106"/>
              <a:gd name="T50" fmla="*/ 105909 w 91"/>
              <a:gd name="T51" fmla="*/ 332941 h 106"/>
              <a:gd name="T52" fmla="*/ 105909 w 91"/>
              <a:gd name="T53" fmla="*/ 332941 h 106"/>
              <a:gd name="T54" fmla="*/ 114056 w 91"/>
              <a:gd name="T55" fmla="*/ 340684 h 106"/>
              <a:gd name="T56" fmla="*/ 122203 w 91"/>
              <a:gd name="T57" fmla="*/ 356169 h 106"/>
              <a:gd name="T58" fmla="*/ 114056 w 91"/>
              <a:gd name="T59" fmla="*/ 356169 h 106"/>
              <a:gd name="T60" fmla="*/ 114056 w 91"/>
              <a:gd name="T61" fmla="*/ 356169 h 106"/>
              <a:gd name="T62" fmla="*/ 97762 w 91"/>
              <a:gd name="T63" fmla="*/ 363912 h 106"/>
              <a:gd name="T64" fmla="*/ 81468 w 91"/>
              <a:gd name="T65" fmla="*/ 371655 h 106"/>
              <a:gd name="T66" fmla="*/ 73322 w 91"/>
              <a:gd name="T67" fmla="*/ 387141 h 106"/>
              <a:gd name="T68" fmla="*/ 57028 w 91"/>
              <a:gd name="T69" fmla="*/ 425855 h 106"/>
              <a:gd name="T70" fmla="*/ 40734 w 91"/>
              <a:gd name="T71" fmla="*/ 449083 h 106"/>
              <a:gd name="T72" fmla="*/ 24441 w 91"/>
              <a:gd name="T73" fmla="*/ 449083 h 106"/>
              <a:gd name="T74" fmla="*/ 24441 w 91"/>
              <a:gd name="T75" fmla="*/ 456826 h 106"/>
              <a:gd name="T76" fmla="*/ 32587 w 91"/>
              <a:gd name="T77" fmla="*/ 464569 h 106"/>
              <a:gd name="T78" fmla="*/ 24441 w 91"/>
              <a:gd name="T79" fmla="*/ 472311 h 106"/>
              <a:gd name="T80" fmla="*/ 24441 w 91"/>
              <a:gd name="T81" fmla="*/ 487797 h 106"/>
              <a:gd name="T82" fmla="*/ 24441 w 91"/>
              <a:gd name="T83" fmla="*/ 495540 h 106"/>
              <a:gd name="T84" fmla="*/ 40734 w 91"/>
              <a:gd name="T85" fmla="*/ 511026 h 106"/>
              <a:gd name="T86" fmla="*/ 48881 w 91"/>
              <a:gd name="T87" fmla="*/ 518768 h 106"/>
              <a:gd name="T88" fmla="*/ 40734 w 91"/>
              <a:gd name="T89" fmla="*/ 518768 h 106"/>
              <a:gd name="T90" fmla="*/ 40734 w 91"/>
              <a:gd name="T91" fmla="*/ 534254 h 106"/>
              <a:gd name="T92" fmla="*/ 32587 w 91"/>
              <a:gd name="T93" fmla="*/ 541997 h 106"/>
              <a:gd name="T94" fmla="*/ 24441 w 91"/>
              <a:gd name="T95" fmla="*/ 541997 h 106"/>
              <a:gd name="T96" fmla="*/ 8147 w 91"/>
              <a:gd name="T97" fmla="*/ 534254 h 106"/>
              <a:gd name="T98" fmla="*/ 0 w 91"/>
              <a:gd name="T99" fmla="*/ 565225 h 106"/>
              <a:gd name="T100" fmla="*/ 399195 w 91"/>
              <a:gd name="T101" fmla="*/ 789767 h 106"/>
              <a:gd name="T102" fmla="*/ 635454 w 91"/>
              <a:gd name="T103" fmla="*/ 820738 h 106"/>
              <a:gd name="T104" fmla="*/ 635454 w 91"/>
              <a:gd name="T105" fmla="*/ 820738 h 106"/>
              <a:gd name="T106" fmla="*/ 635454 w 91"/>
              <a:gd name="T107" fmla="*/ 820738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3281" name="Freeform 48"/>
          <p:cNvSpPr>
            <a:spLocks/>
          </p:cNvSpPr>
          <p:nvPr/>
        </p:nvSpPr>
        <p:spPr bwMode="auto">
          <a:xfrm>
            <a:off x="5183188" y="1981200"/>
            <a:ext cx="723900" cy="773113"/>
          </a:xfrm>
          <a:custGeom>
            <a:avLst/>
            <a:gdLst>
              <a:gd name="T0" fmla="*/ 65070 w 89"/>
              <a:gd name="T1" fmla="*/ 533448 h 100"/>
              <a:gd name="T2" fmla="*/ 32535 w 89"/>
              <a:gd name="T3" fmla="*/ 494792 h 100"/>
              <a:gd name="T4" fmla="*/ 56936 w 89"/>
              <a:gd name="T5" fmla="*/ 463868 h 100"/>
              <a:gd name="T6" fmla="*/ 56936 w 89"/>
              <a:gd name="T7" fmla="*/ 432943 h 100"/>
              <a:gd name="T8" fmla="*/ 40669 w 89"/>
              <a:gd name="T9" fmla="*/ 363363 h 100"/>
              <a:gd name="T10" fmla="*/ 40669 w 89"/>
              <a:gd name="T11" fmla="*/ 332439 h 100"/>
              <a:gd name="T12" fmla="*/ 32535 w 89"/>
              <a:gd name="T13" fmla="*/ 255127 h 100"/>
              <a:gd name="T14" fmla="*/ 16267 w 89"/>
              <a:gd name="T15" fmla="*/ 201009 h 100"/>
              <a:gd name="T16" fmla="*/ 0 w 89"/>
              <a:gd name="T17" fmla="*/ 123698 h 100"/>
              <a:gd name="T18" fmla="*/ 8134 w 89"/>
              <a:gd name="T19" fmla="*/ 92774 h 100"/>
              <a:gd name="T20" fmla="*/ 0 w 89"/>
              <a:gd name="T21" fmla="*/ 54118 h 100"/>
              <a:gd name="T22" fmla="*/ 187075 w 89"/>
              <a:gd name="T23" fmla="*/ 23193 h 100"/>
              <a:gd name="T24" fmla="*/ 203343 w 89"/>
              <a:gd name="T25" fmla="*/ 7731 h 100"/>
              <a:gd name="T26" fmla="*/ 227744 w 89"/>
              <a:gd name="T27" fmla="*/ 38656 h 100"/>
              <a:gd name="T28" fmla="*/ 227744 w 89"/>
              <a:gd name="T29" fmla="*/ 77311 h 100"/>
              <a:gd name="T30" fmla="*/ 260279 w 89"/>
              <a:gd name="T31" fmla="*/ 92774 h 100"/>
              <a:gd name="T32" fmla="*/ 276546 w 89"/>
              <a:gd name="T33" fmla="*/ 100505 h 100"/>
              <a:gd name="T34" fmla="*/ 309081 w 89"/>
              <a:gd name="T35" fmla="*/ 100505 h 100"/>
              <a:gd name="T36" fmla="*/ 317215 w 89"/>
              <a:gd name="T37" fmla="*/ 108236 h 100"/>
              <a:gd name="T38" fmla="*/ 349749 w 89"/>
              <a:gd name="T39" fmla="*/ 100505 h 100"/>
              <a:gd name="T40" fmla="*/ 414819 w 89"/>
              <a:gd name="T41" fmla="*/ 108236 h 100"/>
              <a:gd name="T42" fmla="*/ 422953 w 89"/>
              <a:gd name="T43" fmla="*/ 115967 h 100"/>
              <a:gd name="T44" fmla="*/ 431086 w 89"/>
              <a:gd name="T45" fmla="*/ 115967 h 100"/>
              <a:gd name="T46" fmla="*/ 439220 w 89"/>
              <a:gd name="T47" fmla="*/ 139160 h 100"/>
              <a:gd name="T48" fmla="*/ 463621 w 89"/>
              <a:gd name="T49" fmla="*/ 131429 h 100"/>
              <a:gd name="T50" fmla="*/ 479889 w 89"/>
              <a:gd name="T51" fmla="*/ 131429 h 100"/>
              <a:gd name="T52" fmla="*/ 504290 w 89"/>
              <a:gd name="T53" fmla="*/ 146891 h 100"/>
              <a:gd name="T54" fmla="*/ 520557 w 89"/>
              <a:gd name="T55" fmla="*/ 162354 h 100"/>
              <a:gd name="T56" fmla="*/ 553092 w 89"/>
              <a:gd name="T57" fmla="*/ 162354 h 100"/>
              <a:gd name="T58" fmla="*/ 593761 w 89"/>
              <a:gd name="T59" fmla="*/ 139160 h 100"/>
              <a:gd name="T60" fmla="*/ 658830 w 89"/>
              <a:gd name="T61" fmla="*/ 154623 h 100"/>
              <a:gd name="T62" fmla="*/ 675098 w 89"/>
              <a:gd name="T63" fmla="*/ 154623 h 100"/>
              <a:gd name="T64" fmla="*/ 699499 w 89"/>
              <a:gd name="T65" fmla="*/ 162354 h 100"/>
              <a:gd name="T66" fmla="*/ 707633 w 89"/>
              <a:gd name="T67" fmla="*/ 170085 h 100"/>
              <a:gd name="T68" fmla="*/ 658830 w 89"/>
              <a:gd name="T69" fmla="*/ 193278 h 100"/>
              <a:gd name="T70" fmla="*/ 634429 w 89"/>
              <a:gd name="T71" fmla="*/ 216472 h 100"/>
              <a:gd name="T72" fmla="*/ 593761 w 89"/>
              <a:gd name="T73" fmla="*/ 231934 h 100"/>
              <a:gd name="T74" fmla="*/ 479889 w 89"/>
              <a:gd name="T75" fmla="*/ 340170 h 100"/>
              <a:gd name="T76" fmla="*/ 463621 w 89"/>
              <a:gd name="T77" fmla="*/ 355632 h 100"/>
              <a:gd name="T78" fmla="*/ 463621 w 89"/>
              <a:gd name="T79" fmla="*/ 432943 h 100"/>
              <a:gd name="T80" fmla="*/ 422953 w 89"/>
              <a:gd name="T81" fmla="*/ 456137 h 100"/>
              <a:gd name="T82" fmla="*/ 422953 w 89"/>
              <a:gd name="T83" fmla="*/ 471599 h 100"/>
              <a:gd name="T84" fmla="*/ 422953 w 89"/>
              <a:gd name="T85" fmla="*/ 502524 h 100"/>
              <a:gd name="T86" fmla="*/ 431086 w 89"/>
              <a:gd name="T87" fmla="*/ 533448 h 100"/>
              <a:gd name="T88" fmla="*/ 422953 w 89"/>
              <a:gd name="T89" fmla="*/ 564373 h 100"/>
              <a:gd name="T90" fmla="*/ 431086 w 89"/>
              <a:gd name="T91" fmla="*/ 610759 h 100"/>
              <a:gd name="T92" fmla="*/ 447354 w 89"/>
              <a:gd name="T93" fmla="*/ 618490 h 100"/>
              <a:gd name="T94" fmla="*/ 471755 w 89"/>
              <a:gd name="T95" fmla="*/ 626222 h 100"/>
              <a:gd name="T96" fmla="*/ 479889 w 89"/>
              <a:gd name="T97" fmla="*/ 641684 h 100"/>
              <a:gd name="T98" fmla="*/ 520557 w 89"/>
              <a:gd name="T99" fmla="*/ 672608 h 100"/>
              <a:gd name="T100" fmla="*/ 585627 w 89"/>
              <a:gd name="T101" fmla="*/ 711264 h 100"/>
              <a:gd name="T102" fmla="*/ 585627 w 89"/>
              <a:gd name="T103" fmla="*/ 734457 h 100"/>
              <a:gd name="T104" fmla="*/ 65070 w 89"/>
              <a:gd name="T105" fmla="*/ 773113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3282" name="Freeform 49"/>
          <p:cNvSpPr>
            <a:spLocks/>
          </p:cNvSpPr>
          <p:nvPr/>
        </p:nvSpPr>
        <p:spPr bwMode="auto">
          <a:xfrm>
            <a:off x="5516563" y="4133850"/>
            <a:ext cx="625475" cy="511175"/>
          </a:xfrm>
          <a:custGeom>
            <a:avLst/>
            <a:gdLst>
              <a:gd name="T0" fmla="*/ 333045 w 77"/>
              <a:gd name="T1" fmla="*/ 7745 h 66"/>
              <a:gd name="T2" fmla="*/ 357414 w 77"/>
              <a:gd name="T3" fmla="*/ 77451 h 66"/>
              <a:gd name="T4" fmla="*/ 349291 w 77"/>
              <a:gd name="T5" fmla="*/ 100686 h 66"/>
              <a:gd name="T6" fmla="*/ 324922 w 77"/>
              <a:gd name="T7" fmla="*/ 170392 h 66"/>
              <a:gd name="T8" fmla="*/ 519875 w 77"/>
              <a:gd name="T9" fmla="*/ 255588 h 66"/>
              <a:gd name="T10" fmla="*/ 519875 w 77"/>
              <a:gd name="T11" fmla="*/ 309803 h 66"/>
              <a:gd name="T12" fmla="*/ 511752 w 77"/>
              <a:gd name="T13" fmla="*/ 348528 h 66"/>
              <a:gd name="T14" fmla="*/ 471137 w 77"/>
              <a:gd name="T15" fmla="*/ 340783 h 66"/>
              <a:gd name="T16" fmla="*/ 454891 w 77"/>
              <a:gd name="T17" fmla="*/ 379509 h 66"/>
              <a:gd name="T18" fmla="*/ 503629 w 77"/>
              <a:gd name="T19" fmla="*/ 371764 h 66"/>
              <a:gd name="T20" fmla="*/ 536121 w 77"/>
              <a:gd name="T21" fmla="*/ 364019 h 66"/>
              <a:gd name="T22" fmla="*/ 519875 w 77"/>
              <a:gd name="T23" fmla="*/ 379509 h 66"/>
              <a:gd name="T24" fmla="*/ 536121 w 77"/>
              <a:gd name="T25" fmla="*/ 394999 h 66"/>
              <a:gd name="T26" fmla="*/ 576737 w 77"/>
              <a:gd name="T27" fmla="*/ 364019 h 66"/>
              <a:gd name="T28" fmla="*/ 601106 w 77"/>
              <a:gd name="T29" fmla="*/ 371764 h 66"/>
              <a:gd name="T30" fmla="*/ 592983 w 77"/>
              <a:gd name="T31" fmla="*/ 394999 h 66"/>
              <a:gd name="T32" fmla="*/ 552368 w 77"/>
              <a:gd name="T33" fmla="*/ 433724 h 66"/>
              <a:gd name="T34" fmla="*/ 576737 w 77"/>
              <a:gd name="T35" fmla="*/ 464704 h 66"/>
              <a:gd name="T36" fmla="*/ 625475 w 77"/>
              <a:gd name="T37" fmla="*/ 503430 h 66"/>
              <a:gd name="T38" fmla="*/ 576737 w 77"/>
              <a:gd name="T39" fmla="*/ 487940 h 66"/>
              <a:gd name="T40" fmla="*/ 519875 w 77"/>
              <a:gd name="T41" fmla="*/ 456959 h 66"/>
              <a:gd name="T42" fmla="*/ 495506 w 77"/>
              <a:gd name="T43" fmla="*/ 480195 h 66"/>
              <a:gd name="T44" fmla="*/ 487383 w 77"/>
              <a:gd name="T45" fmla="*/ 503430 h 66"/>
              <a:gd name="T46" fmla="*/ 463014 w 77"/>
              <a:gd name="T47" fmla="*/ 487940 h 66"/>
              <a:gd name="T48" fmla="*/ 438645 w 77"/>
              <a:gd name="T49" fmla="*/ 487940 h 66"/>
              <a:gd name="T50" fmla="*/ 398030 w 77"/>
              <a:gd name="T51" fmla="*/ 495685 h 66"/>
              <a:gd name="T52" fmla="*/ 333045 w 77"/>
              <a:gd name="T53" fmla="*/ 456959 h 66"/>
              <a:gd name="T54" fmla="*/ 308676 w 77"/>
              <a:gd name="T55" fmla="*/ 441469 h 66"/>
              <a:gd name="T56" fmla="*/ 300553 w 77"/>
              <a:gd name="T57" fmla="*/ 433724 h 66"/>
              <a:gd name="T58" fmla="*/ 276184 w 77"/>
              <a:gd name="T59" fmla="*/ 425979 h 66"/>
              <a:gd name="T60" fmla="*/ 268061 w 77"/>
              <a:gd name="T61" fmla="*/ 418234 h 66"/>
              <a:gd name="T62" fmla="*/ 251815 w 77"/>
              <a:gd name="T63" fmla="*/ 449214 h 66"/>
              <a:gd name="T64" fmla="*/ 121846 w 77"/>
              <a:gd name="T65" fmla="*/ 433724 h 66"/>
              <a:gd name="T66" fmla="*/ 32492 w 77"/>
              <a:gd name="T67" fmla="*/ 425979 h 66"/>
              <a:gd name="T68" fmla="*/ 40615 w 77"/>
              <a:gd name="T69" fmla="*/ 410489 h 66"/>
              <a:gd name="T70" fmla="*/ 48738 w 77"/>
              <a:gd name="T71" fmla="*/ 356273 h 66"/>
              <a:gd name="T72" fmla="*/ 48738 w 77"/>
              <a:gd name="T73" fmla="*/ 325293 h 66"/>
              <a:gd name="T74" fmla="*/ 73107 w 77"/>
              <a:gd name="T75" fmla="*/ 286568 h 66"/>
              <a:gd name="T76" fmla="*/ 56861 w 77"/>
              <a:gd name="T77" fmla="*/ 232352 h 66"/>
              <a:gd name="T78" fmla="*/ 48738 w 77"/>
              <a:gd name="T79" fmla="*/ 216862 h 66"/>
              <a:gd name="T80" fmla="*/ 32492 w 77"/>
              <a:gd name="T81" fmla="*/ 193627 h 66"/>
              <a:gd name="T82" fmla="*/ 8123 w 77"/>
              <a:gd name="T83" fmla="*/ 147156 h 66"/>
              <a:gd name="T84" fmla="*/ 0 w 77"/>
              <a:gd name="T85" fmla="*/ 7745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3283" name="Freeform 50"/>
          <p:cNvSpPr>
            <a:spLocks/>
          </p:cNvSpPr>
          <p:nvPr/>
        </p:nvSpPr>
        <p:spPr bwMode="auto">
          <a:xfrm>
            <a:off x="5768975" y="2855913"/>
            <a:ext cx="439738" cy="735012"/>
          </a:xfrm>
          <a:custGeom>
            <a:avLst/>
            <a:gdLst>
              <a:gd name="T0" fmla="*/ 73290 w 54"/>
              <a:gd name="T1" fmla="*/ 15474 h 95"/>
              <a:gd name="T2" fmla="*/ 97720 w 54"/>
              <a:gd name="T3" fmla="*/ 38685 h 95"/>
              <a:gd name="T4" fmla="*/ 122149 w 54"/>
              <a:gd name="T5" fmla="*/ 61896 h 95"/>
              <a:gd name="T6" fmla="*/ 122149 w 54"/>
              <a:gd name="T7" fmla="*/ 92844 h 95"/>
              <a:gd name="T8" fmla="*/ 114006 w 54"/>
              <a:gd name="T9" fmla="*/ 116055 h 95"/>
              <a:gd name="T10" fmla="*/ 89576 w 54"/>
              <a:gd name="T11" fmla="*/ 147002 h 95"/>
              <a:gd name="T12" fmla="*/ 73290 w 54"/>
              <a:gd name="T13" fmla="*/ 154739 h 95"/>
              <a:gd name="T14" fmla="*/ 40716 w 54"/>
              <a:gd name="T15" fmla="*/ 162476 h 95"/>
              <a:gd name="T16" fmla="*/ 32573 w 54"/>
              <a:gd name="T17" fmla="*/ 185687 h 95"/>
              <a:gd name="T18" fmla="*/ 48860 w 54"/>
              <a:gd name="T19" fmla="*/ 208898 h 95"/>
              <a:gd name="T20" fmla="*/ 32573 w 54"/>
              <a:gd name="T21" fmla="*/ 263057 h 95"/>
              <a:gd name="T22" fmla="*/ 8143 w 54"/>
              <a:gd name="T23" fmla="*/ 278531 h 95"/>
              <a:gd name="T24" fmla="*/ 0 w 54"/>
              <a:gd name="T25" fmla="*/ 301742 h 95"/>
              <a:gd name="T26" fmla="*/ 0 w 54"/>
              <a:gd name="T27" fmla="*/ 317216 h 95"/>
              <a:gd name="T28" fmla="*/ 8143 w 54"/>
              <a:gd name="T29" fmla="*/ 371374 h 95"/>
              <a:gd name="T30" fmla="*/ 40716 w 54"/>
              <a:gd name="T31" fmla="*/ 410059 h 95"/>
              <a:gd name="T32" fmla="*/ 81433 w 54"/>
              <a:gd name="T33" fmla="*/ 441007 h 95"/>
              <a:gd name="T34" fmla="*/ 105863 w 54"/>
              <a:gd name="T35" fmla="*/ 495166 h 95"/>
              <a:gd name="T36" fmla="*/ 122149 w 54"/>
              <a:gd name="T37" fmla="*/ 479692 h 95"/>
              <a:gd name="T38" fmla="*/ 154723 w 54"/>
              <a:gd name="T39" fmla="*/ 502903 h 95"/>
              <a:gd name="T40" fmla="*/ 154723 w 54"/>
              <a:gd name="T41" fmla="*/ 533851 h 95"/>
              <a:gd name="T42" fmla="*/ 130293 w 54"/>
              <a:gd name="T43" fmla="*/ 564799 h 95"/>
              <a:gd name="T44" fmla="*/ 154723 w 54"/>
              <a:gd name="T45" fmla="*/ 603484 h 95"/>
              <a:gd name="T46" fmla="*/ 195439 w 54"/>
              <a:gd name="T47" fmla="*/ 626694 h 95"/>
              <a:gd name="T48" fmla="*/ 236156 w 54"/>
              <a:gd name="T49" fmla="*/ 673116 h 95"/>
              <a:gd name="T50" fmla="*/ 244299 w 54"/>
              <a:gd name="T51" fmla="*/ 688590 h 95"/>
              <a:gd name="T52" fmla="*/ 236156 w 54"/>
              <a:gd name="T53" fmla="*/ 704064 h 95"/>
              <a:gd name="T54" fmla="*/ 260586 w 54"/>
              <a:gd name="T55" fmla="*/ 735012 h 95"/>
              <a:gd name="T56" fmla="*/ 268729 w 54"/>
              <a:gd name="T57" fmla="*/ 727275 h 95"/>
              <a:gd name="T58" fmla="*/ 276872 w 54"/>
              <a:gd name="T59" fmla="*/ 711801 h 95"/>
              <a:gd name="T60" fmla="*/ 309445 w 54"/>
              <a:gd name="T61" fmla="*/ 704064 h 95"/>
              <a:gd name="T62" fmla="*/ 342018 w 54"/>
              <a:gd name="T63" fmla="*/ 719538 h 95"/>
              <a:gd name="T64" fmla="*/ 350162 w 54"/>
              <a:gd name="T65" fmla="*/ 688590 h 95"/>
              <a:gd name="T66" fmla="*/ 358305 w 54"/>
              <a:gd name="T67" fmla="*/ 673116 h 95"/>
              <a:gd name="T68" fmla="*/ 390878 w 54"/>
              <a:gd name="T69" fmla="*/ 657642 h 95"/>
              <a:gd name="T70" fmla="*/ 382735 w 54"/>
              <a:gd name="T71" fmla="*/ 642168 h 95"/>
              <a:gd name="T72" fmla="*/ 382735 w 54"/>
              <a:gd name="T73" fmla="*/ 626694 h 95"/>
              <a:gd name="T74" fmla="*/ 390878 w 54"/>
              <a:gd name="T75" fmla="*/ 618958 h 95"/>
              <a:gd name="T76" fmla="*/ 390878 w 54"/>
              <a:gd name="T77" fmla="*/ 611221 h 95"/>
              <a:gd name="T78" fmla="*/ 390878 w 54"/>
              <a:gd name="T79" fmla="*/ 564799 h 95"/>
              <a:gd name="T80" fmla="*/ 423451 w 54"/>
              <a:gd name="T81" fmla="*/ 526114 h 95"/>
              <a:gd name="T82" fmla="*/ 439738 w 54"/>
              <a:gd name="T83" fmla="*/ 495166 h 95"/>
              <a:gd name="T84" fmla="*/ 423451 w 54"/>
              <a:gd name="T85" fmla="*/ 441007 h 95"/>
              <a:gd name="T86" fmla="*/ 423451 w 54"/>
              <a:gd name="T87" fmla="*/ 417796 h 95"/>
              <a:gd name="T88" fmla="*/ 399022 w 54"/>
              <a:gd name="T89" fmla="*/ 100581 h 95"/>
              <a:gd name="T90" fmla="*/ 390878 w 54"/>
              <a:gd name="T91" fmla="*/ 85107 h 95"/>
              <a:gd name="T92" fmla="*/ 374592 w 54"/>
              <a:gd name="T93" fmla="*/ 46422 h 95"/>
              <a:gd name="T94" fmla="*/ 358305 w 54"/>
              <a:gd name="T95" fmla="*/ 23211 h 95"/>
              <a:gd name="T96" fmla="*/ 358305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53284" name="Group 51"/>
          <p:cNvGrpSpPr>
            <a:grpSpLocks/>
          </p:cNvGrpSpPr>
          <p:nvPr/>
        </p:nvGrpSpPr>
        <p:grpSpPr bwMode="auto">
          <a:xfrm>
            <a:off x="5824538" y="2197100"/>
            <a:ext cx="830262" cy="742950"/>
            <a:chOff x="3562" y="1636"/>
            <a:chExt cx="497" cy="468"/>
          </a:xfrm>
        </p:grpSpPr>
        <p:sp>
          <p:nvSpPr>
            <p:cNvPr id="53318" name="Freeform 52"/>
            <p:cNvSpPr>
              <a:spLocks/>
            </p:cNvSpPr>
            <p:nvPr/>
          </p:nvSpPr>
          <p:spPr bwMode="auto">
            <a:xfrm>
              <a:off x="3806" y="1758"/>
              <a:ext cx="253" cy="346"/>
            </a:xfrm>
            <a:custGeom>
              <a:avLst/>
              <a:gdLst>
                <a:gd name="T0" fmla="*/ 127 w 52"/>
                <a:gd name="T1" fmla="*/ 331 h 71"/>
                <a:gd name="T2" fmla="*/ 209 w 52"/>
                <a:gd name="T3" fmla="*/ 327 h 71"/>
                <a:gd name="T4" fmla="*/ 219 w 52"/>
                <a:gd name="T5" fmla="*/ 302 h 71"/>
                <a:gd name="T6" fmla="*/ 219 w 52"/>
                <a:gd name="T7" fmla="*/ 283 h 71"/>
                <a:gd name="T8" fmla="*/ 234 w 52"/>
                <a:gd name="T9" fmla="*/ 268 h 71"/>
                <a:gd name="T10" fmla="*/ 238 w 52"/>
                <a:gd name="T11" fmla="*/ 253 h 71"/>
                <a:gd name="T12" fmla="*/ 243 w 52"/>
                <a:gd name="T13" fmla="*/ 244 h 71"/>
                <a:gd name="T14" fmla="*/ 248 w 52"/>
                <a:gd name="T15" fmla="*/ 249 h 71"/>
                <a:gd name="T16" fmla="*/ 253 w 52"/>
                <a:gd name="T17" fmla="*/ 244 h 71"/>
                <a:gd name="T18" fmla="*/ 253 w 52"/>
                <a:gd name="T19" fmla="*/ 224 h 71"/>
                <a:gd name="T20" fmla="*/ 248 w 52"/>
                <a:gd name="T21" fmla="*/ 205 h 71"/>
                <a:gd name="T22" fmla="*/ 229 w 52"/>
                <a:gd name="T23" fmla="*/ 136 h 71"/>
                <a:gd name="T24" fmla="*/ 204 w 52"/>
                <a:gd name="T25" fmla="*/ 136 h 71"/>
                <a:gd name="T26" fmla="*/ 175 w 52"/>
                <a:gd name="T27" fmla="*/ 175 h 71"/>
                <a:gd name="T28" fmla="*/ 170 w 52"/>
                <a:gd name="T29" fmla="*/ 171 h 71"/>
                <a:gd name="T30" fmla="*/ 161 w 52"/>
                <a:gd name="T31" fmla="*/ 166 h 71"/>
                <a:gd name="T32" fmla="*/ 161 w 52"/>
                <a:gd name="T33" fmla="*/ 146 h 71"/>
                <a:gd name="T34" fmla="*/ 175 w 52"/>
                <a:gd name="T35" fmla="*/ 136 h 71"/>
                <a:gd name="T36" fmla="*/ 175 w 52"/>
                <a:gd name="T37" fmla="*/ 127 h 71"/>
                <a:gd name="T38" fmla="*/ 185 w 52"/>
                <a:gd name="T39" fmla="*/ 117 h 71"/>
                <a:gd name="T40" fmla="*/ 185 w 52"/>
                <a:gd name="T41" fmla="*/ 83 h 71"/>
                <a:gd name="T42" fmla="*/ 180 w 52"/>
                <a:gd name="T43" fmla="*/ 68 h 71"/>
                <a:gd name="T44" fmla="*/ 170 w 52"/>
                <a:gd name="T45" fmla="*/ 58 h 71"/>
                <a:gd name="T46" fmla="*/ 180 w 52"/>
                <a:gd name="T47" fmla="*/ 49 h 71"/>
                <a:gd name="T48" fmla="*/ 175 w 52"/>
                <a:gd name="T49" fmla="*/ 34 h 71"/>
                <a:gd name="T50" fmla="*/ 146 w 52"/>
                <a:gd name="T51" fmla="*/ 19 h 71"/>
                <a:gd name="T52" fmla="*/ 127 w 52"/>
                <a:gd name="T53" fmla="*/ 10 h 71"/>
                <a:gd name="T54" fmla="*/ 102 w 52"/>
                <a:gd name="T55" fmla="*/ 5 h 71"/>
                <a:gd name="T56" fmla="*/ 88 w 52"/>
                <a:gd name="T57" fmla="*/ 5 h 71"/>
                <a:gd name="T58" fmla="*/ 73 w 52"/>
                <a:gd name="T59" fmla="*/ 15 h 71"/>
                <a:gd name="T60" fmla="*/ 73 w 52"/>
                <a:gd name="T61" fmla="*/ 29 h 71"/>
                <a:gd name="T62" fmla="*/ 78 w 52"/>
                <a:gd name="T63" fmla="*/ 34 h 71"/>
                <a:gd name="T64" fmla="*/ 73 w 52"/>
                <a:gd name="T65" fmla="*/ 39 h 71"/>
                <a:gd name="T66" fmla="*/ 63 w 52"/>
                <a:gd name="T67" fmla="*/ 49 h 71"/>
                <a:gd name="T68" fmla="*/ 58 w 52"/>
                <a:gd name="T69" fmla="*/ 63 h 71"/>
                <a:gd name="T70" fmla="*/ 58 w 52"/>
                <a:gd name="T71" fmla="*/ 83 h 71"/>
                <a:gd name="T72" fmla="*/ 49 w 52"/>
                <a:gd name="T73" fmla="*/ 78 h 71"/>
                <a:gd name="T74" fmla="*/ 49 w 52"/>
                <a:gd name="T75" fmla="*/ 63 h 71"/>
                <a:gd name="T76" fmla="*/ 49 w 52"/>
                <a:gd name="T77" fmla="*/ 54 h 71"/>
                <a:gd name="T78" fmla="*/ 39 w 52"/>
                <a:gd name="T79" fmla="*/ 63 h 71"/>
                <a:gd name="T80" fmla="*/ 39 w 52"/>
                <a:gd name="T81" fmla="*/ 78 h 71"/>
                <a:gd name="T82" fmla="*/ 24 w 52"/>
                <a:gd name="T83" fmla="*/ 83 h 71"/>
                <a:gd name="T84" fmla="*/ 19 w 52"/>
                <a:gd name="T85" fmla="*/ 93 h 71"/>
                <a:gd name="T86" fmla="*/ 15 w 52"/>
                <a:gd name="T87" fmla="*/ 112 h 71"/>
                <a:gd name="T88" fmla="*/ 10 w 52"/>
                <a:gd name="T89" fmla="*/ 136 h 71"/>
                <a:gd name="T90" fmla="*/ 5 w 52"/>
                <a:gd name="T91" fmla="*/ 156 h 71"/>
                <a:gd name="T92" fmla="*/ 10 w 52"/>
                <a:gd name="T93" fmla="*/ 180 h 71"/>
                <a:gd name="T94" fmla="*/ 10 w 52"/>
                <a:gd name="T95" fmla="*/ 200 h 71"/>
                <a:gd name="T96" fmla="*/ 29 w 52"/>
                <a:gd name="T97" fmla="*/ 244 h 71"/>
                <a:gd name="T98" fmla="*/ 34 w 52"/>
                <a:gd name="T99" fmla="*/ 268 h 71"/>
                <a:gd name="T100" fmla="*/ 34 w 52"/>
                <a:gd name="T101" fmla="*/ 273 h 71"/>
                <a:gd name="T102" fmla="*/ 29 w 52"/>
                <a:gd name="T103" fmla="*/ 302 h 71"/>
                <a:gd name="T104" fmla="*/ 10 w 52"/>
                <a:gd name="T105" fmla="*/ 336 h 71"/>
                <a:gd name="T106" fmla="*/ 0 w 52"/>
                <a:gd name="T107" fmla="*/ 34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3319" name="Freeform 53"/>
            <p:cNvSpPr>
              <a:spLocks/>
            </p:cNvSpPr>
            <p:nvPr/>
          </p:nvSpPr>
          <p:spPr bwMode="auto">
            <a:xfrm>
              <a:off x="3562" y="1636"/>
              <a:ext cx="405" cy="200"/>
            </a:xfrm>
            <a:custGeom>
              <a:avLst/>
              <a:gdLst>
                <a:gd name="T0" fmla="*/ 20 w 83"/>
                <a:gd name="T1" fmla="*/ 78 h 41"/>
                <a:gd name="T2" fmla="*/ 39 w 83"/>
                <a:gd name="T3" fmla="*/ 63 h 41"/>
                <a:gd name="T4" fmla="*/ 98 w 83"/>
                <a:gd name="T5" fmla="*/ 29 h 41"/>
                <a:gd name="T6" fmla="*/ 127 w 83"/>
                <a:gd name="T7" fmla="*/ 5 h 41"/>
                <a:gd name="T8" fmla="*/ 151 w 83"/>
                <a:gd name="T9" fmla="*/ 5 h 41"/>
                <a:gd name="T10" fmla="*/ 137 w 83"/>
                <a:gd name="T11" fmla="*/ 20 h 41"/>
                <a:gd name="T12" fmla="*/ 112 w 83"/>
                <a:gd name="T13" fmla="*/ 44 h 41"/>
                <a:gd name="T14" fmla="*/ 112 w 83"/>
                <a:gd name="T15" fmla="*/ 59 h 41"/>
                <a:gd name="T16" fmla="*/ 137 w 83"/>
                <a:gd name="T17" fmla="*/ 49 h 41"/>
                <a:gd name="T18" fmla="*/ 190 w 83"/>
                <a:gd name="T19" fmla="*/ 73 h 41"/>
                <a:gd name="T20" fmla="*/ 210 w 83"/>
                <a:gd name="T21" fmla="*/ 78 h 41"/>
                <a:gd name="T22" fmla="*/ 215 w 83"/>
                <a:gd name="T23" fmla="*/ 83 h 41"/>
                <a:gd name="T24" fmla="*/ 239 w 83"/>
                <a:gd name="T25" fmla="*/ 63 h 41"/>
                <a:gd name="T26" fmla="*/ 312 w 83"/>
                <a:gd name="T27" fmla="*/ 39 h 41"/>
                <a:gd name="T28" fmla="*/ 307 w 83"/>
                <a:gd name="T29" fmla="*/ 54 h 41"/>
                <a:gd name="T30" fmla="*/ 322 w 83"/>
                <a:gd name="T31" fmla="*/ 68 h 41"/>
                <a:gd name="T32" fmla="*/ 351 w 83"/>
                <a:gd name="T33" fmla="*/ 63 h 41"/>
                <a:gd name="T34" fmla="*/ 371 w 83"/>
                <a:gd name="T35" fmla="*/ 88 h 41"/>
                <a:gd name="T36" fmla="*/ 400 w 83"/>
                <a:gd name="T37" fmla="*/ 93 h 41"/>
                <a:gd name="T38" fmla="*/ 400 w 83"/>
                <a:gd name="T39" fmla="*/ 102 h 41"/>
                <a:gd name="T40" fmla="*/ 385 w 83"/>
                <a:gd name="T41" fmla="*/ 102 h 41"/>
                <a:gd name="T42" fmla="*/ 366 w 83"/>
                <a:gd name="T43" fmla="*/ 102 h 41"/>
                <a:gd name="T44" fmla="*/ 337 w 83"/>
                <a:gd name="T45" fmla="*/ 102 h 41"/>
                <a:gd name="T46" fmla="*/ 337 w 83"/>
                <a:gd name="T47" fmla="*/ 117 h 41"/>
                <a:gd name="T48" fmla="*/ 303 w 83"/>
                <a:gd name="T49" fmla="*/ 102 h 41"/>
                <a:gd name="T50" fmla="*/ 278 w 83"/>
                <a:gd name="T51" fmla="*/ 112 h 41"/>
                <a:gd name="T52" fmla="*/ 268 w 83"/>
                <a:gd name="T53" fmla="*/ 122 h 41"/>
                <a:gd name="T54" fmla="*/ 244 w 83"/>
                <a:gd name="T55" fmla="*/ 122 h 41"/>
                <a:gd name="T56" fmla="*/ 224 w 83"/>
                <a:gd name="T57" fmla="*/ 146 h 41"/>
                <a:gd name="T58" fmla="*/ 229 w 83"/>
                <a:gd name="T59" fmla="*/ 137 h 41"/>
                <a:gd name="T60" fmla="*/ 215 w 83"/>
                <a:gd name="T61" fmla="*/ 137 h 41"/>
                <a:gd name="T62" fmla="*/ 205 w 83"/>
                <a:gd name="T63" fmla="*/ 132 h 41"/>
                <a:gd name="T64" fmla="*/ 195 w 83"/>
                <a:gd name="T65" fmla="*/ 156 h 41"/>
                <a:gd name="T66" fmla="*/ 176 w 83"/>
                <a:gd name="T67" fmla="*/ 185 h 41"/>
                <a:gd name="T68" fmla="*/ 166 w 83"/>
                <a:gd name="T69" fmla="*/ 190 h 41"/>
                <a:gd name="T70" fmla="*/ 171 w 83"/>
                <a:gd name="T71" fmla="*/ 176 h 41"/>
                <a:gd name="T72" fmla="*/ 156 w 83"/>
                <a:gd name="T73" fmla="*/ 176 h 41"/>
                <a:gd name="T74" fmla="*/ 146 w 83"/>
                <a:gd name="T75" fmla="*/ 141 h 41"/>
                <a:gd name="T76" fmla="*/ 142 w 83"/>
                <a:gd name="T77" fmla="*/ 137 h 41"/>
                <a:gd name="T78" fmla="*/ 112 w 83"/>
                <a:gd name="T79" fmla="*/ 127 h 41"/>
                <a:gd name="T80" fmla="*/ 107 w 83"/>
                <a:gd name="T81" fmla="*/ 127 h 41"/>
                <a:gd name="T82" fmla="*/ 78 w 83"/>
                <a:gd name="T83" fmla="*/ 117 h 41"/>
                <a:gd name="T84" fmla="*/ 20 w 83"/>
                <a:gd name="T85" fmla="*/ 93 h 41"/>
                <a:gd name="T86" fmla="*/ 0 w 83"/>
                <a:gd name="T87" fmla="*/ 83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ED4213"/>
            </a:solidFill>
            <a:ln w="12700" cmpd="sng">
              <a:solidFill>
                <a:schemeClr val="tx1"/>
              </a:solidFill>
              <a:prstDash val="solid"/>
              <a:round/>
              <a:headEnd/>
              <a:tailEnd/>
            </a:ln>
          </p:spPr>
          <p:txBody>
            <a:bodyPr/>
            <a:lstStyle/>
            <a:p>
              <a:endParaRPr lang="en-US"/>
            </a:p>
          </p:txBody>
        </p:sp>
      </p:grpSp>
      <p:sp>
        <p:nvSpPr>
          <p:cNvPr id="53285" name="Freeform 54"/>
          <p:cNvSpPr>
            <a:spLocks/>
          </p:cNvSpPr>
          <p:nvPr/>
        </p:nvSpPr>
        <p:spPr bwMode="auto">
          <a:xfrm>
            <a:off x="6159500" y="2917825"/>
            <a:ext cx="327025" cy="557213"/>
          </a:xfrm>
          <a:custGeom>
            <a:avLst/>
            <a:gdLst>
              <a:gd name="T0" fmla="*/ 8176 w 40"/>
              <a:gd name="T1" fmla="*/ 38695 h 72"/>
              <a:gd name="T2" fmla="*/ 32703 w 40"/>
              <a:gd name="T3" fmla="*/ 348258 h 72"/>
              <a:gd name="T4" fmla="*/ 32703 w 40"/>
              <a:gd name="T5" fmla="*/ 355997 h 72"/>
              <a:gd name="T6" fmla="*/ 32703 w 40"/>
              <a:gd name="T7" fmla="*/ 363736 h 72"/>
              <a:gd name="T8" fmla="*/ 32703 w 40"/>
              <a:gd name="T9" fmla="*/ 379214 h 72"/>
              <a:gd name="T10" fmla="*/ 40878 w 40"/>
              <a:gd name="T11" fmla="*/ 402432 h 72"/>
              <a:gd name="T12" fmla="*/ 49054 w 40"/>
              <a:gd name="T13" fmla="*/ 433388 h 72"/>
              <a:gd name="T14" fmla="*/ 32703 w 40"/>
              <a:gd name="T15" fmla="*/ 456605 h 72"/>
              <a:gd name="T16" fmla="*/ 32703 w 40"/>
              <a:gd name="T17" fmla="*/ 464344 h 72"/>
              <a:gd name="T18" fmla="*/ 16351 w 40"/>
              <a:gd name="T19" fmla="*/ 487561 h 72"/>
              <a:gd name="T20" fmla="*/ 0 w 40"/>
              <a:gd name="T21" fmla="*/ 503040 h 72"/>
              <a:gd name="T22" fmla="*/ 0 w 40"/>
              <a:gd name="T23" fmla="*/ 526257 h 72"/>
              <a:gd name="T24" fmla="*/ 0 w 40"/>
              <a:gd name="T25" fmla="*/ 549474 h 72"/>
              <a:gd name="T26" fmla="*/ 0 w 40"/>
              <a:gd name="T27" fmla="*/ 549474 h 72"/>
              <a:gd name="T28" fmla="*/ 0 w 40"/>
              <a:gd name="T29" fmla="*/ 557213 h 72"/>
              <a:gd name="T30" fmla="*/ 0 w 40"/>
              <a:gd name="T31" fmla="*/ 557213 h 72"/>
              <a:gd name="T32" fmla="*/ 8176 w 40"/>
              <a:gd name="T33" fmla="*/ 557213 h 72"/>
              <a:gd name="T34" fmla="*/ 16351 w 40"/>
              <a:gd name="T35" fmla="*/ 557213 h 72"/>
              <a:gd name="T36" fmla="*/ 16351 w 40"/>
              <a:gd name="T37" fmla="*/ 549474 h 72"/>
              <a:gd name="T38" fmla="*/ 16351 w 40"/>
              <a:gd name="T39" fmla="*/ 541735 h 72"/>
              <a:gd name="T40" fmla="*/ 40878 w 40"/>
              <a:gd name="T41" fmla="*/ 541735 h 72"/>
              <a:gd name="T42" fmla="*/ 65405 w 40"/>
              <a:gd name="T43" fmla="*/ 533996 h 72"/>
              <a:gd name="T44" fmla="*/ 98107 w 40"/>
              <a:gd name="T45" fmla="*/ 549474 h 72"/>
              <a:gd name="T46" fmla="*/ 98107 w 40"/>
              <a:gd name="T47" fmla="*/ 549474 h 72"/>
              <a:gd name="T48" fmla="*/ 106283 w 40"/>
              <a:gd name="T49" fmla="*/ 549474 h 72"/>
              <a:gd name="T50" fmla="*/ 114459 w 40"/>
              <a:gd name="T51" fmla="*/ 526257 h 72"/>
              <a:gd name="T52" fmla="*/ 130810 w 40"/>
              <a:gd name="T53" fmla="*/ 526257 h 72"/>
              <a:gd name="T54" fmla="*/ 138986 w 40"/>
              <a:gd name="T55" fmla="*/ 533996 h 72"/>
              <a:gd name="T56" fmla="*/ 147161 w 40"/>
              <a:gd name="T57" fmla="*/ 541735 h 72"/>
              <a:gd name="T58" fmla="*/ 155337 w 40"/>
              <a:gd name="T59" fmla="*/ 533996 h 72"/>
              <a:gd name="T60" fmla="*/ 163513 w 40"/>
              <a:gd name="T61" fmla="*/ 503040 h 72"/>
              <a:gd name="T62" fmla="*/ 171688 w 40"/>
              <a:gd name="T63" fmla="*/ 495300 h 72"/>
              <a:gd name="T64" fmla="*/ 179864 w 40"/>
              <a:gd name="T65" fmla="*/ 495300 h 72"/>
              <a:gd name="T66" fmla="*/ 196215 w 40"/>
              <a:gd name="T67" fmla="*/ 510779 h 72"/>
              <a:gd name="T68" fmla="*/ 220742 w 40"/>
              <a:gd name="T69" fmla="*/ 510779 h 72"/>
              <a:gd name="T70" fmla="*/ 228917 w 40"/>
              <a:gd name="T71" fmla="*/ 487561 h 72"/>
              <a:gd name="T72" fmla="*/ 269796 w 40"/>
              <a:gd name="T73" fmla="*/ 433388 h 72"/>
              <a:gd name="T74" fmla="*/ 269796 w 40"/>
              <a:gd name="T75" fmla="*/ 410171 h 72"/>
              <a:gd name="T76" fmla="*/ 277971 w 40"/>
              <a:gd name="T77" fmla="*/ 410171 h 72"/>
              <a:gd name="T78" fmla="*/ 302498 w 40"/>
              <a:gd name="T79" fmla="*/ 410171 h 72"/>
              <a:gd name="T80" fmla="*/ 310674 w 40"/>
              <a:gd name="T81" fmla="*/ 402432 h 72"/>
              <a:gd name="T82" fmla="*/ 327025 w 40"/>
              <a:gd name="T83" fmla="*/ 394692 h 72"/>
              <a:gd name="T84" fmla="*/ 327025 w 40"/>
              <a:gd name="T85" fmla="*/ 386953 h 72"/>
              <a:gd name="T86" fmla="*/ 327025 w 40"/>
              <a:gd name="T87" fmla="*/ 363736 h 72"/>
              <a:gd name="T88" fmla="*/ 327025 w 40"/>
              <a:gd name="T89" fmla="*/ 363736 h 72"/>
              <a:gd name="T90" fmla="*/ 327025 w 40"/>
              <a:gd name="T91" fmla="*/ 348258 h 72"/>
              <a:gd name="T92" fmla="*/ 286147 w 40"/>
              <a:gd name="T93" fmla="*/ 7739 h 72"/>
              <a:gd name="T94" fmla="*/ 286147 w 40"/>
              <a:gd name="T95" fmla="*/ 0 h 72"/>
              <a:gd name="T96" fmla="*/ 73581 w 40"/>
              <a:gd name="T97" fmla="*/ 23217 h 72"/>
              <a:gd name="T98" fmla="*/ 65405 w 40"/>
              <a:gd name="T99" fmla="*/ 30956 h 72"/>
              <a:gd name="T100" fmla="*/ 49054 w 40"/>
              <a:gd name="T101" fmla="*/ 38695 h 72"/>
              <a:gd name="T102" fmla="*/ 40878 w 40"/>
              <a:gd name="T103" fmla="*/ 46434 h 72"/>
              <a:gd name="T104" fmla="*/ 24527 w 40"/>
              <a:gd name="T105" fmla="*/ 46434 h 72"/>
              <a:gd name="T106" fmla="*/ 8176 w 40"/>
              <a:gd name="T107" fmla="*/ 38695 h 72"/>
              <a:gd name="T108" fmla="*/ 8176 w 40"/>
              <a:gd name="T109" fmla="*/ 38695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3286" name="Freeform 55"/>
          <p:cNvSpPr>
            <a:spLocks/>
          </p:cNvSpPr>
          <p:nvPr/>
        </p:nvSpPr>
        <p:spPr bwMode="auto">
          <a:xfrm>
            <a:off x="5818188" y="3846513"/>
            <a:ext cx="381000" cy="642937"/>
          </a:xfrm>
          <a:custGeom>
            <a:avLst/>
            <a:gdLst>
              <a:gd name="T0" fmla="*/ 356681 w 47"/>
              <a:gd name="T1" fmla="*/ 0 h 83"/>
              <a:gd name="T2" fmla="*/ 121596 w 47"/>
              <a:gd name="T3" fmla="*/ 15492 h 83"/>
              <a:gd name="T4" fmla="*/ 121596 w 47"/>
              <a:gd name="T5" fmla="*/ 23239 h 83"/>
              <a:gd name="T6" fmla="*/ 97277 w 47"/>
              <a:gd name="T7" fmla="*/ 38731 h 83"/>
              <a:gd name="T8" fmla="*/ 97277 w 47"/>
              <a:gd name="T9" fmla="*/ 61970 h 83"/>
              <a:gd name="T10" fmla="*/ 97277 w 47"/>
              <a:gd name="T11" fmla="*/ 85209 h 83"/>
              <a:gd name="T12" fmla="*/ 89170 w 47"/>
              <a:gd name="T13" fmla="*/ 92955 h 83"/>
              <a:gd name="T14" fmla="*/ 72957 w 47"/>
              <a:gd name="T15" fmla="*/ 108447 h 83"/>
              <a:gd name="T16" fmla="*/ 56745 w 47"/>
              <a:gd name="T17" fmla="*/ 123940 h 83"/>
              <a:gd name="T18" fmla="*/ 48638 w 47"/>
              <a:gd name="T19" fmla="*/ 131686 h 83"/>
              <a:gd name="T20" fmla="*/ 48638 w 47"/>
              <a:gd name="T21" fmla="*/ 147178 h 83"/>
              <a:gd name="T22" fmla="*/ 40532 w 47"/>
              <a:gd name="T23" fmla="*/ 162671 h 83"/>
              <a:gd name="T24" fmla="*/ 40532 w 47"/>
              <a:gd name="T25" fmla="*/ 170417 h 83"/>
              <a:gd name="T26" fmla="*/ 32426 w 47"/>
              <a:gd name="T27" fmla="*/ 193656 h 83"/>
              <a:gd name="T28" fmla="*/ 24319 w 47"/>
              <a:gd name="T29" fmla="*/ 209148 h 83"/>
              <a:gd name="T30" fmla="*/ 32426 w 47"/>
              <a:gd name="T31" fmla="*/ 232387 h 83"/>
              <a:gd name="T32" fmla="*/ 40532 w 47"/>
              <a:gd name="T33" fmla="*/ 240133 h 83"/>
              <a:gd name="T34" fmla="*/ 40532 w 47"/>
              <a:gd name="T35" fmla="*/ 255626 h 83"/>
              <a:gd name="T36" fmla="*/ 40532 w 47"/>
              <a:gd name="T37" fmla="*/ 255626 h 83"/>
              <a:gd name="T38" fmla="*/ 40532 w 47"/>
              <a:gd name="T39" fmla="*/ 263372 h 83"/>
              <a:gd name="T40" fmla="*/ 40532 w 47"/>
              <a:gd name="T41" fmla="*/ 263372 h 83"/>
              <a:gd name="T42" fmla="*/ 32426 w 47"/>
              <a:gd name="T43" fmla="*/ 278864 h 83"/>
              <a:gd name="T44" fmla="*/ 40532 w 47"/>
              <a:gd name="T45" fmla="*/ 286610 h 83"/>
              <a:gd name="T46" fmla="*/ 32426 w 47"/>
              <a:gd name="T47" fmla="*/ 294357 h 83"/>
              <a:gd name="T48" fmla="*/ 48638 w 47"/>
              <a:gd name="T49" fmla="*/ 325342 h 83"/>
              <a:gd name="T50" fmla="*/ 48638 w 47"/>
              <a:gd name="T51" fmla="*/ 348580 h 83"/>
              <a:gd name="T52" fmla="*/ 56745 w 47"/>
              <a:gd name="T53" fmla="*/ 364073 h 83"/>
              <a:gd name="T54" fmla="*/ 64851 w 47"/>
              <a:gd name="T55" fmla="*/ 371819 h 83"/>
              <a:gd name="T56" fmla="*/ 64851 w 47"/>
              <a:gd name="T57" fmla="*/ 379565 h 83"/>
              <a:gd name="T58" fmla="*/ 48638 w 47"/>
              <a:gd name="T59" fmla="*/ 387311 h 83"/>
              <a:gd name="T60" fmla="*/ 48638 w 47"/>
              <a:gd name="T61" fmla="*/ 395058 h 83"/>
              <a:gd name="T62" fmla="*/ 40532 w 47"/>
              <a:gd name="T63" fmla="*/ 418296 h 83"/>
              <a:gd name="T64" fmla="*/ 24319 w 47"/>
              <a:gd name="T65" fmla="*/ 457027 h 83"/>
              <a:gd name="T66" fmla="*/ 0 w 47"/>
              <a:gd name="T67" fmla="*/ 511251 h 83"/>
              <a:gd name="T68" fmla="*/ 0 w 47"/>
              <a:gd name="T69" fmla="*/ 549982 h 83"/>
              <a:gd name="T70" fmla="*/ 218872 w 47"/>
              <a:gd name="T71" fmla="*/ 542236 h 83"/>
              <a:gd name="T72" fmla="*/ 218872 w 47"/>
              <a:gd name="T73" fmla="*/ 549982 h 83"/>
              <a:gd name="T74" fmla="*/ 210766 w 47"/>
              <a:gd name="T75" fmla="*/ 565475 h 83"/>
              <a:gd name="T76" fmla="*/ 218872 w 47"/>
              <a:gd name="T77" fmla="*/ 596460 h 83"/>
              <a:gd name="T78" fmla="*/ 235085 w 47"/>
              <a:gd name="T79" fmla="*/ 619698 h 83"/>
              <a:gd name="T80" fmla="*/ 243191 w 47"/>
              <a:gd name="T81" fmla="*/ 642937 h 83"/>
              <a:gd name="T82" fmla="*/ 259404 w 47"/>
              <a:gd name="T83" fmla="*/ 642937 h 83"/>
              <a:gd name="T84" fmla="*/ 283723 w 47"/>
              <a:gd name="T85" fmla="*/ 627445 h 83"/>
              <a:gd name="T86" fmla="*/ 332362 w 47"/>
              <a:gd name="T87" fmla="*/ 611952 h 83"/>
              <a:gd name="T88" fmla="*/ 348574 w 47"/>
              <a:gd name="T89" fmla="*/ 611952 h 83"/>
              <a:gd name="T90" fmla="*/ 364787 w 47"/>
              <a:gd name="T91" fmla="*/ 604206 h 83"/>
              <a:gd name="T92" fmla="*/ 372894 w 47"/>
              <a:gd name="T93" fmla="*/ 611952 h 83"/>
              <a:gd name="T94" fmla="*/ 381000 w 47"/>
              <a:gd name="T95" fmla="*/ 619698 h 83"/>
              <a:gd name="T96" fmla="*/ 381000 w 47"/>
              <a:gd name="T97" fmla="*/ 611952 h 83"/>
              <a:gd name="T98" fmla="*/ 356681 w 47"/>
              <a:gd name="T99" fmla="*/ 418296 h 83"/>
              <a:gd name="T100" fmla="*/ 356681 w 47"/>
              <a:gd name="T101" fmla="*/ 402804 h 83"/>
              <a:gd name="T102" fmla="*/ 364787 w 47"/>
              <a:gd name="T103" fmla="*/ 15492 h 83"/>
              <a:gd name="T104" fmla="*/ 356681 w 47"/>
              <a:gd name="T105" fmla="*/ 0 h 83"/>
              <a:gd name="T106" fmla="*/ 356681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3287" name="Freeform 56"/>
          <p:cNvSpPr>
            <a:spLocks/>
          </p:cNvSpPr>
          <p:nvPr/>
        </p:nvSpPr>
        <p:spPr bwMode="auto">
          <a:xfrm>
            <a:off x="6878638" y="2732088"/>
            <a:ext cx="639762" cy="395287"/>
          </a:xfrm>
          <a:custGeom>
            <a:avLst/>
            <a:gdLst>
              <a:gd name="T0" fmla="*/ 153867 w 79"/>
              <a:gd name="T1" fmla="*/ 379786 h 51"/>
              <a:gd name="T2" fmla="*/ 445404 w 79"/>
              <a:gd name="T3" fmla="*/ 325530 h 51"/>
              <a:gd name="T4" fmla="*/ 534485 w 79"/>
              <a:gd name="T5" fmla="*/ 310029 h 51"/>
              <a:gd name="T6" fmla="*/ 542583 w 79"/>
              <a:gd name="T7" fmla="*/ 310029 h 51"/>
              <a:gd name="T8" fmla="*/ 542583 w 79"/>
              <a:gd name="T9" fmla="*/ 302278 h 51"/>
              <a:gd name="T10" fmla="*/ 542583 w 79"/>
              <a:gd name="T11" fmla="*/ 294528 h 51"/>
              <a:gd name="T12" fmla="*/ 550681 w 79"/>
              <a:gd name="T13" fmla="*/ 286777 h 51"/>
              <a:gd name="T14" fmla="*/ 566878 w 79"/>
              <a:gd name="T15" fmla="*/ 286777 h 51"/>
              <a:gd name="T16" fmla="*/ 574976 w 79"/>
              <a:gd name="T17" fmla="*/ 286777 h 51"/>
              <a:gd name="T18" fmla="*/ 599271 w 79"/>
              <a:gd name="T19" fmla="*/ 271275 h 51"/>
              <a:gd name="T20" fmla="*/ 599271 w 79"/>
              <a:gd name="T21" fmla="*/ 255774 h 51"/>
              <a:gd name="T22" fmla="*/ 623565 w 79"/>
              <a:gd name="T23" fmla="*/ 240272 h 51"/>
              <a:gd name="T24" fmla="*/ 639762 w 79"/>
              <a:gd name="T25" fmla="*/ 232522 h 51"/>
              <a:gd name="T26" fmla="*/ 639762 w 79"/>
              <a:gd name="T27" fmla="*/ 224771 h 51"/>
              <a:gd name="T28" fmla="*/ 623565 w 79"/>
              <a:gd name="T29" fmla="*/ 217020 h 51"/>
              <a:gd name="T30" fmla="*/ 615467 w 79"/>
              <a:gd name="T31" fmla="*/ 209270 h 51"/>
              <a:gd name="T32" fmla="*/ 607369 w 79"/>
              <a:gd name="T33" fmla="*/ 209270 h 51"/>
              <a:gd name="T34" fmla="*/ 607369 w 79"/>
              <a:gd name="T35" fmla="*/ 201519 h 51"/>
              <a:gd name="T36" fmla="*/ 591172 w 79"/>
              <a:gd name="T37" fmla="*/ 201519 h 51"/>
              <a:gd name="T38" fmla="*/ 591172 w 79"/>
              <a:gd name="T39" fmla="*/ 186017 h 51"/>
              <a:gd name="T40" fmla="*/ 574976 w 79"/>
              <a:gd name="T41" fmla="*/ 186017 h 51"/>
              <a:gd name="T42" fmla="*/ 574976 w 79"/>
              <a:gd name="T43" fmla="*/ 178267 h 51"/>
              <a:gd name="T44" fmla="*/ 574976 w 79"/>
              <a:gd name="T45" fmla="*/ 155015 h 51"/>
              <a:gd name="T46" fmla="*/ 583074 w 79"/>
              <a:gd name="T47" fmla="*/ 155015 h 51"/>
              <a:gd name="T48" fmla="*/ 574976 w 79"/>
              <a:gd name="T49" fmla="*/ 139513 h 51"/>
              <a:gd name="T50" fmla="*/ 566878 w 79"/>
              <a:gd name="T51" fmla="*/ 131762 h 51"/>
              <a:gd name="T52" fmla="*/ 566878 w 79"/>
              <a:gd name="T53" fmla="*/ 131762 h 51"/>
              <a:gd name="T54" fmla="*/ 574976 w 79"/>
              <a:gd name="T55" fmla="*/ 124012 h 51"/>
              <a:gd name="T56" fmla="*/ 583074 w 79"/>
              <a:gd name="T57" fmla="*/ 116261 h 51"/>
              <a:gd name="T58" fmla="*/ 591172 w 79"/>
              <a:gd name="T59" fmla="*/ 93009 h 51"/>
              <a:gd name="T60" fmla="*/ 591172 w 79"/>
              <a:gd name="T61" fmla="*/ 85258 h 51"/>
              <a:gd name="T62" fmla="*/ 599271 w 79"/>
              <a:gd name="T63" fmla="*/ 77507 h 51"/>
              <a:gd name="T64" fmla="*/ 599271 w 79"/>
              <a:gd name="T65" fmla="*/ 69757 h 51"/>
              <a:gd name="T66" fmla="*/ 591172 w 79"/>
              <a:gd name="T67" fmla="*/ 69757 h 51"/>
              <a:gd name="T68" fmla="*/ 566878 w 79"/>
              <a:gd name="T69" fmla="*/ 62006 h 51"/>
              <a:gd name="T70" fmla="*/ 566878 w 79"/>
              <a:gd name="T71" fmla="*/ 62006 h 51"/>
              <a:gd name="T72" fmla="*/ 558779 w 79"/>
              <a:gd name="T73" fmla="*/ 54255 h 51"/>
              <a:gd name="T74" fmla="*/ 558779 w 79"/>
              <a:gd name="T75" fmla="*/ 46504 h 51"/>
              <a:gd name="T76" fmla="*/ 542583 w 79"/>
              <a:gd name="T77" fmla="*/ 23252 h 51"/>
              <a:gd name="T78" fmla="*/ 534485 w 79"/>
              <a:gd name="T79" fmla="*/ 23252 h 51"/>
              <a:gd name="T80" fmla="*/ 534485 w 79"/>
              <a:gd name="T81" fmla="*/ 15501 h 51"/>
              <a:gd name="T82" fmla="*/ 526386 w 79"/>
              <a:gd name="T83" fmla="*/ 15501 h 51"/>
              <a:gd name="T84" fmla="*/ 526386 w 79"/>
              <a:gd name="T85" fmla="*/ 15501 h 51"/>
              <a:gd name="T86" fmla="*/ 526386 w 79"/>
              <a:gd name="T87" fmla="*/ 7751 h 51"/>
              <a:gd name="T88" fmla="*/ 518288 w 79"/>
              <a:gd name="T89" fmla="*/ 0 h 51"/>
              <a:gd name="T90" fmla="*/ 72884 w 79"/>
              <a:gd name="T91" fmla="*/ 85258 h 51"/>
              <a:gd name="T92" fmla="*/ 64786 w 79"/>
              <a:gd name="T93" fmla="*/ 54255 h 51"/>
              <a:gd name="T94" fmla="*/ 40491 w 79"/>
              <a:gd name="T95" fmla="*/ 77507 h 51"/>
              <a:gd name="T96" fmla="*/ 40491 w 79"/>
              <a:gd name="T97" fmla="*/ 77507 h 51"/>
              <a:gd name="T98" fmla="*/ 32393 w 79"/>
              <a:gd name="T99" fmla="*/ 69757 h 51"/>
              <a:gd name="T100" fmla="*/ 32393 w 79"/>
              <a:gd name="T101" fmla="*/ 69757 h 51"/>
              <a:gd name="T102" fmla="*/ 24295 w 79"/>
              <a:gd name="T103" fmla="*/ 85258 h 51"/>
              <a:gd name="T104" fmla="*/ 8098 w 79"/>
              <a:gd name="T105" fmla="*/ 100759 h 51"/>
              <a:gd name="T106" fmla="*/ 0 w 79"/>
              <a:gd name="T107" fmla="*/ 108510 h 51"/>
              <a:gd name="T108" fmla="*/ 32393 w 79"/>
              <a:gd name="T109" fmla="*/ 279026 h 51"/>
              <a:gd name="T110" fmla="*/ 48590 w 79"/>
              <a:gd name="T111" fmla="*/ 395287 h 51"/>
              <a:gd name="T112" fmla="*/ 153867 w 79"/>
              <a:gd name="T113" fmla="*/ 379786 h 51"/>
              <a:gd name="T114" fmla="*/ 153867 w 79"/>
              <a:gd name="T115" fmla="*/ 379786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3288" name="Freeform 57"/>
          <p:cNvSpPr>
            <a:spLocks/>
          </p:cNvSpPr>
          <p:nvPr/>
        </p:nvSpPr>
        <p:spPr bwMode="auto">
          <a:xfrm>
            <a:off x="6664325" y="3127375"/>
            <a:ext cx="830263" cy="455613"/>
          </a:xfrm>
          <a:custGeom>
            <a:avLst/>
            <a:gdLst>
              <a:gd name="T0" fmla="*/ 252335 w 102"/>
              <a:gd name="T1" fmla="*/ 424724 h 59"/>
              <a:gd name="T2" fmla="*/ 211636 w 102"/>
              <a:gd name="T3" fmla="*/ 432446 h 59"/>
              <a:gd name="T4" fmla="*/ 179077 w 102"/>
              <a:gd name="T5" fmla="*/ 432446 h 59"/>
              <a:gd name="T6" fmla="*/ 40699 w 102"/>
              <a:gd name="T7" fmla="*/ 432446 h 59"/>
              <a:gd name="T8" fmla="*/ 73259 w 102"/>
              <a:gd name="T9" fmla="*/ 401557 h 59"/>
              <a:gd name="T10" fmla="*/ 81398 w 102"/>
              <a:gd name="T11" fmla="*/ 378390 h 59"/>
              <a:gd name="T12" fmla="*/ 154657 w 102"/>
              <a:gd name="T13" fmla="*/ 308890 h 59"/>
              <a:gd name="T14" fmla="*/ 170937 w 102"/>
              <a:gd name="T15" fmla="*/ 339779 h 59"/>
              <a:gd name="T16" fmla="*/ 219776 w 102"/>
              <a:gd name="T17" fmla="*/ 339779 h 59"/>
              <a:gd name="T18" fmla="*/ 236055 w 102"/>
              <a:gd name="T19" fmla="*/ 332057 h 59"/>
              <a:gd name="T20" fmla="*/ 276755 w 102"/>
              <a:gd name="T21" fmla="*/ 324335 h 59"/>
              <a:gd name="T22" fmla="*/ 293034 w 102"/>
              <a:gd name="T23" fmla="*/ 316612 h 59"/>
              <a:gd name="T24" fmla="*/ 341873 w 102"/>
              <a:gd name="T25" fmla="*/ 278001 h 59"/>
              <a:gd name="T26" fmla="*/ 358153 w 102"/>
              <a:gd name="T27" fmla="*/ 216223 h 59"/>
              <a:gd name="T28" fmla="*/ 398852 w 102"/>
              <a:gd name="T29" fmla="*/ 139001 h 59"/>
              <a:gd name="T30" fmla="*/ 423272 w 102"/>
              <a:gd name="T31" fmla="*/ 146723 h 59"/>
              <a:gd name="T32" fmla="*/ 447691 w 102"/>
              <a:gd name="T33" fmla="*/ 92667 h 59"/>
              <a:gd name="T34" fmla="*/ 480251 w 102"/>
              <a:gd name="T35" fmla="*/ 77223 h 59"/>
              <a:gd name="T36" fmla="*/ 496530 w 102"/>
              <a:gd name="T37" fmla="*/ 38611 h 59"/>
              <a:gd name="T38" fmla="*/ 496530 w 102"/>
              <a:gd name="T39" fmla="*/ 7722 h 59"/>
              <a:gd name="T40" fmla="*/ 553509 w 102"/>
              <a:gd name="T41" fmla="*/ 30889 h 59"/>
              <a:gd name="T42" fmla="*/ 569789 w 102"/>
              <a:gd name="T43" fmla="*/ 7722 h 59"/>
              <a:gd name="T44" fmla="*/ 594209 w 102"/>
              <a:gd name="T45" fmla="*/ 15445 h 59"/>
              <a:gd name="T46" fmla="*/ 618628 w 102"/>
              <a:gd name="T47" fmla="*/ 30889 h 59"/>
              <a:gd name="T48" fmla="*/ 651188 w 102"/>
              <a:gd name="T49" fmla="*/ 61778 h 59"/>
              <a:gd name="T50" fmla="*/ 626768 w 102"/>
              <a:gd name="T51" fmla="*/ 108112 h 59"/>
              <a:gd name="T52" fmla="*/ 659327 w 102"/>
              <a:gd name="T53" fmla="*/ 115834 h 59"/>
              <a:gd name="T54" fmla="*/ 683747 w 102"/>
              <a:gd name="T55" fmla="*/ 131278 h 59"/>
              <a:gd name="T56" fmla="*/ 708166 w 102"/>
              <a:gd name="T57" fmla="*/ 139001 h 59"/>
              <a:gd name="T58" fmla="*/ 757005 w 102"/>
              <a:gd name="T59" fmla="*/ 154445 h 59"/>
              <a:gd name="T60" fmla="*/ 757005 w 102"/>
              <a:gd name="T61" fmla="*/ 177612 h 59"/>
              <a:gd name="T62" fmla="*/ 748866 w 102"/>
              <a:gd name="T63" fmla="*/ 200779 h 59"/>
              <a:gd name="T64" fmla="*/ 773285 w 102"/>
              <a:gd name="T65" fmla="*/ 223945 h 59"/>
              <a:gd name="T66" fmla="*/ 757005 w 102"/>
              <a:gd name="T67" fmla="*/ 231668 h 59"/>
              <a:gd name="T68" fmla="*/ 765145 w 102"/>
              <a:gd name="T69" fmla="*/ 239390 h 59"/>
              <a:gd name="T70" fmla="*/ 748866 w 102"/>
              <a:gd name="T71" fmla="*/ 247112 h 59"/>
              <a:gd name="T72" fmla="*/ 765145 w 102"/>
              <a:gd name="T73" fmla="*/ 254834 h 59"/>
              <a:gd name="T74" fmla="*/ 765145 w 102"/>
              <a:gd name="T75" fmla="*/ 278001 h 59"/>
              <a:gd name="T76" fmla="*/ 748866 w 102"/>
              <a:gd name="T77" fmla="*/ 278001 h 59"/>
              <a:gd name="T78" fmla="*/ 781425 w 102"/>
              <a:gd name="T79" fmla="*/ 285723 h 59"/>
              <a:gd name="T80" fmla="*/ 813984 w 102"/>
              <a:gd name="T81" fmla="*/ 278001 h 59"/>
              <a:gd name="T82" fmla="*/ 822124 w 102"/>
              <a:gd name="T83" fmla="*/ 324335 h 59"/>
              <a:gd name="T84" fmla="*/ 822124 w 102"/>
              <a:gd name="T85" fmla="*/ 33205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3289" name="Freeform 58"/>
          <p:cNvSpPr>
            <a:spLocks/>
          </p:cNvSpPr>
          <p:nvPr/>
        </p:nvSpPr>
        <p:spPr bwMode="auto">
          <a:xfrm>
            <a:off x="6721475" y="3730625"/>
            <a:ext cx="560388" cy="409575"/>
          </a:xfrm>
          <a:custGeom>
            <a:avLst/>
            <a:gdLst>
              <a:gd name="T0" fmla="*/ 332984 w 69"/>
              <a:gd name="T1" fmla="*/ 409575 h 53"/>
              <a:gd name="T2" fmla="*/ 308619 w 69"/>
              <a:gd name="T3" fmla="*/ 401847 h 53"/>
              <a:gd name="T4" fmla="*/ 300498 w 69"/>
              <a:gd name="T5" fmla="*/ 370936 h 53"/>
              <a:gd name="T6" fmla="*/ 268012 w 69"/>
              <a:gd name="T7" fmla="*/ 340025 h 53"/>
              <a:gd name="T8" fmla="*/ 251768 w 69"/>
              <a:gd name="T9" fmla="*/ 301385 h 53"/>
              <a:gd name="T10" fmla="*/ 235525 w 69"/>
              <a:gd name="T11" fmla="*/ 285930 h 53"/>
              <a:gd name="T12" fmla="*/ 203039 w 69"/>
              <a:gd name="T13" fmla="*/ 262746 h 53"/>
              <a:gd name="T14" fmla="*/ 186796 w 69"/>
              <a:gd name="T15" fmla="*/ 247291 h 53"/>
              <a:gd name="T16" fmla="*/ 178674 w 69"/>
              <a:gd name="T17" fmla="*/ 231835 h 53"/>
              <a:gd name="T18" fmla="*/ 121823 w 69"/>
              <a:gd name="T19" fmla="*/ 193196 h 53"/>
              <a:gd name="T20" fmla="*/ 105580 w 69"/>
              <a:gd name="T21" fmla="*/ 177740 h 53"/>
              <a:gd name="T22" fmla="*/ 81216 w 69"/>
              <a:gd name="T23" fmla="*/ 146829 h 53"/>
              <a:gd name="T24" fmla="*/ 64973 w 69"/>
              <a:gd name="T25" fmla="*/ 123645 h 53"/>
              <a:gd name="T26" fmla="*/ 8122 w 69"/>
              <a:gd name="T27" fmla="*/ 108190 h 53"/>
              <a:gd name="T28" fmla="*/ 8122 w 69"/>
              <a:gd name="T29" fmla="*/ 77278 h 53"/>
              <a:gd name="T30" fmla="*/ 24365 w 69"/>
              <a:gd name="T31" fmla="*/ 61823 h 53"/>
              <a:gd name="T32" fmla="*/ 24365 w 69"/>
              <a:gd name="T33" fmla="*/ 54095 h 53"/>
              <a:gd name="T34" fmla="*/ 64973 w 69"/>
              <a:gd name="T35" fmla="*/ 38639 h 53"/>
              <a:gd name="T36" fmla="*/ 97459 w 69"/>
              <a:gd name="T37" fmla="*/ 23183 h 53"/>
              <a:gd name="T38" fmla="*/ 105580 w 69"/>
              <a:gd name="T39" fmla="*/ 15456 h 53"/>
              <a:gd name="T40" fmla="*/ 251768 w 69"/>
              <a:gd name="T41" fmla="*/ 7728 h 53"/>
              <a:gd name="T42" fmla="*/ 251768 w 69"/>
              <a:gd name="T43" fmla="*/ 15456 h 53"/>
              <a:gd name="T44" fmla="*/ 284255 w 69"/>
              <a:gd name="T45" fmla="*/ 30911 h 53"/>
              <a:gd name="T46" fmla="*/ 414200 w 69"/>
              <a:gd name="T47" fmla="*/ 30911 h 53"/>
              <a:gd name="T48" fmla="*/ 552266 w 69"/>
              <a:gd name="T49" fmla="*/ 131373 h 53"/>
              <a:gd name="T50" fmla="*/ 536023 w 69"/>
              <a:gd name="T51" fmla="*/ 146829 h 53"/>
              <a:gd name="T52" fmla="*/ 511659 w 69"/>
              <a:gd name="T53" fmla="*/ 185468 h 53"/>
              <a:gd name="T54" fmla="*/ 503537 w 69"/>
              <a:gd name="T55" fmla="*/ 216379 h 53"/>
              <a:gd name="T56" fmla="*/ 503537 w 69"/>
              <a:gd name="T57" fmla="*/ 231835 h 53"/>
              <a:gd name="T58" fmla="*/ 487294 w 69"/>
              <a:gd name="T59" fmla="*/ 239563 h 53"/>
              <a:gd name="T60" fmla="*/ 479172 w 69"/>
              <a:gd name="T61" fmla="*/ 255018 h 53"/>
              <a:gd name="T62" fmla="*/ 462929 w 69"/>
              <a:gd name="T63" fmla="*/ 270474 h 53"/>
              <a:gd name="T64" fmla="*/ 430443 w 69"/>
              <a:gd name="T65" fmla="*/ 301385 h 53"/>
              <a:gd name="T66" fmla="*/ 406078 w 69"/>
              <a:gd name="T67" fmla="*/ 316841 h 53"/>
              <a:gd name="T68" fmla="*/ 397957 w 69"/>
              <a:gd name="T69" fmla="*/ 332297 h 53"/>
              <a:gd name="T70" fmla="*/ 373592 w 69"/>
              <a:gd name="T71" fmla="*/ 340025 h 53"/>
              <a:gd name="T72" fmla="*/ 373592 w 69"/>
              <a:gd name="T73" fmla="*/ 347752 h 53"/>
              <a:gd name="T74" fmla="*/ 365470 w 69"/>
              <a:gd name="T75" fmla="*/ 363208 h 53"/>
              <a:gd name="T76" fmla="*/ 349227 w 69"/>
              <a:gd name="T77" fmla="*/ 370936 h 53"/>
              <a:gd name="T78" fmla="*/ 349227 w 69"/>
              <a:gd name="T79" fmla="*/ 370936 h 53"/>
              <a:gd name="T80" fmla="*/ 349227 w 69"/>
              <a:gd name="T81" fmla="*/ 378664 h 53"/>
              <a:gd name="T82" fmla="*/ 357349 w 69"/>
              <a:gd name="T83" fmla="*/ 386392 h 53"/>
              <a:gd name="T84" fmla="*/ 341106 w 69"/>
              <a:gd name="T85" fmla="*/ 394119 h 53"/>
              <a:gd name="T86" fmla="*/ 332984 w 69"/>
              <a:gd name="T87" fmla="*/ 4018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3290" name="Freeform 59"/>
          <p:cNvSpPr>
            <a:spLocks/>
          </p:cNvSpPr>
          <p:nvPr/>
        </p:nvSpPr>
        <p:spPr bwMode="auto">
          <a:xfrm>
            <a:off x="6467475" y="3784600"/>
            <a:ext cx="596900" cy="596900"/>
          </a:xfrm>
          <a:custGeom>
            <a:avLst/>
            <a:gdLst>
              <a:gd name="T0" fmla="*/ 73590 w 73"/>
              <a:gd name="T1" fmla="*/ 317830 h 77"/>
              <a:gd name="T2" fmla="*/ 89944 w 73"/>
              <a:gd name="T3" fmla="*/ 341086 h 77"/>
              <a:gd name="T4" fmla="*/ 106297 w 73"/>
              <a:gd name="T5" fmla="*/ 356590 h 77"/>
              <a:gd name="T6" fmla="*/ 106297 w 73"/>
              <a:gd name="T7" fmla="*/ 379845 h 77"/>
              <a:gd name="T8" fmla="*/ 114474 w 73"/>
              <a:gd name="T9" fmla="*/ 387597 h 77"/>
              <a:gd name="T10" fmla="*/ 106297 w 73"/>
              <a:gd name="T11" fmla="*/ 426357 h 77"/>
              <a:gd name="T12" fmla="*/ 98121 w 73"/>
              <a:gd name="T13" fmla="*/ 465117 h 77"/>
              <a:gd name="T14" fmla="*/ 114474 w 73"/>
              <a:gd name="T15" fmla="*/ 527132 h 77"/>
              <a:gd name="T16" fmla="*/ 130827 w 73"/>
              <a:gd name="T17" fmla="*/ 550388 h 77"/>
              <a:gd name="T18" fmla="*/ 139004 w 73"/>
              <a:gd name="T19" fmla="*/ 573644 h 77"/>
              <a:gd name="T20" fmla="*/ 147181 w 73"/>
              <a:gd name="T21" fmla="*/ 589148 h 77"/>
              <a:gd name="T22" fmla="*/ 474249 w 73"/>
              <a:gd name="T23" fmla="*/ 589148 h 77"/>
              <a:gd name="T24" fmla="*/ 490603 w 73"/>
              <a:gd name="T25" fmla="*/ 596900 h 77"/>
              <a:gd name="T26" fmla="*/ 482426 w 73"/>
              <a:gd name="T27" fmla="*/ 550388 h 77"/>
              <a:gd name="T28" fmla="*/ 490603 w 73"/>
              <a:gd name="T29" fmla="*/ 534884 h 77"/>
              <a:gd name="T30" fmla="*/ 523310 w 73"/>
              <a:gd name="T31" fmla="*/ 534884 h 77"/>
              <a:gd name="T32" fmla="*/ 547840 w 73"/>
              <a:gd name="T33" fmla="*/ 534884 h 77"/>
              <a:gd name="T34" fmla="*/ 547840 w 73"/>
              <a:gd name="T35" fmla="*/ 503877 h 77"/>
              <a:gd name="T36" fmla="*/ 547840 w 73"/>
              <a:gd name="T37" fmla="*/ 480621 h 77"/>
              <a:gd name="T38" fmla="*/ 564193 w 73"/>
              <a:gd name="T39" fmla="*/ 410853 h 77"/>
              <a:gd name="T40" fmla="*/ 580547 w 73"/>
              <a:gd name="T41" fmla="*/ 372093 h 77"/>
              <a:gd name="T42" fmla="*/ 596900 w 73"/>
              <a:gd name="T43" fmla="*/ 364342 h 77"/>
              <a:gd name="T44" fmla="*/ 596900 w 73"/>
              <a:gd name="T45" fmla="*/ 356590 h 77"/>
              <a:gd name="T46" fmla="*/ 588723 w 73"/>
              <a:gd name="T47" fmla="*/ 356590 h 77"/>
              <a:gd name="T48" fmla="*/ 564193 w 73"/>
              <a:gd name="T49" fmla="*/ 348838 h 77"/>
              <a:gd name="T50" fmla="*/ 556016 w 73"/>
              <a:gd name="T51" fmla="*/ 317830 h 77"/>
              <a:gd name="T52" fmla="*/ 523310 w 73"/>
              <a:gd name="T53" fmla="*/ 286822 h 77"/>
              <a:gd name="T54" fmla="*/ 506956 w 73"/>
              <a:gd name="T55" fmla="*/ 248062 h 77"/>
              <a:gd name="T56" fmla="*/ 490603 w 73"/>
              <a:gd name="T57" fmla="*/ 232558 h 77"/>
              <a:gd name="T58" fmla="*/ 457896 w 73"/>
              <a:gd name="T59" fmla="*/ 209303 h 77"/>
              <a:gd name="T60" fmla="*/ 441542 w 73"/>
              <a:gd name="T61" fmla="*/ 193799 h 77"/>
              <a:gd name="T62" fmla="*/ 433366 w 73"/>
              <a:gd name="T63" fmla="*/ 178295 h 77"/>
              <a:gd name="T64" fmla="*/ 376129 w 73"/>
              <a:gd name="T65" fmla="*/ 139535 h 77"/>
              <a:gd name="T66" fmla="*/ 359775 w 73"/>
              <a:gd name="T67" fmla="*/ 124031 h 77"/>
              <a:gd name="T68" fmla="*/ 335245 w 73"/>
              <a:gd name="T69" fmla="*/ 93023 h 77"/>
              <a:gd name="T70" fmla="*/ 318892 w 73"/>
              <a:gd name="T71" fmla="*/ 69768 h 77"/>
              <a:gd name="T72" fmla="*/ 261655 w 73"/>
              <a:gd name="T73" fmla="*/ 54264 h 77"/>
              <a:gd name="T74" fmla="*/ 261655 w 73"/>
              <a:gd name="T75" fmla="*/ 23256 h 77"/>
              <a:gd name="T76" fmla="*/ 278008 w 73"/>
              <a:gd name="T77" fmla="*/ 7752 h 77"/>
              <a:gd name="T78" fmla="*/ 278008 w 73"/>
              <a:gd name="T79" fmla="*/ 0 h 77"/>
              <a:gd name="T80" fmla="*/ 0 w 73"/>
              <a:gd name="T81" fmla="*/ 38760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3291" name="Freeform 60"/>
          <p:cNvSpPr>
            <a:spLocks/>
          </p:cNvSpPr>
          <p:nvPr/>
        </p:nvSpPr>
        <p:spPr bwMode="auto">
          <a:xfrm>
            <a:off x="7029450" y="3041650"/>
            <a:ext cx="506413" cy="223838"/>
          </a:xfrm>
          <a:custGeom>
            <a:avLst/>
            <a:gdLst>
              <a:gd name="T0" fmla="*/ 294046 w 62"/>
              <a:gd name="T1" fmla="*/ 15437 h 29"/>
              <a:gd name="T2" fmla="*/ 16336 w 62"/>
              <a:gd name="T3" fmla="*/ 131215 h 29"/>
              <a:gd name="T4" fmla="*/ 32672 w 62"/>
              <a:gd name="T5" fmla="*/ 123497 h 29"/>
              <a:gd name="T6" fmla="*/ 65344 w 62"/>
              <a:gd name="T7" fmla="*/ 100341 h 29"/>
              <a:gd name="T8" fmla="*/ 81680 w 62"/>
              <a:gd name="T9" fmla="*/ 84904 h 29"/>
              <a:gd name="T10" fmla="*/ 89847 w 62"/>
              <a:gd name="T11" fmla="*/ 77186 h 29"/>
              <a:gd name="T12" fmla="*/ 114351 w 62"/>
              <a:gd name="T13" fmla="*/ 69467 h 29"/>
              <a:gd name="T14" fmla="*/ 155191 w 62"/>
              <a:gd name="T15" fmla="*/ 54030 h 29"/>
              <a:gd name="T16" fmla="*/ 171527 w 62"/>
              <a:gd name="T17" fmla="*/ 61748 h 29"/>
              <a:gd name="T18" fmla="*/ 187863 w 62"/>
              <a:gd name="T19" fmla="*/ 61748 h 29"/>
              <a:gd name="T20" fmla="*/ 204199 w 62"/>
              <a:gd name="T21" fmla="*/ 92623 h 29"/>
              <a:gd name="T22" fmla="*/ 220535 w 62"/>
              <a:gd name="T23" fmla="*/ 92623 h 29"/>
              <a:gd name="T24" fmla="*/ 220535 w 62"/>
              <a:gd name="T25" fmla="*/ 108060 h 29"/>
              <a:gd name="T26" fmla="*/ 253207 w 62"/>
              <a:gd name="T27" fmla="*/ 115778 h 29"/>
              <a:gd name="T28" fmla="*/ 277710 w 62"/>
              <a:gd name="T29" fmla="*/ 131215 h 29"/>
              <a:gd name="T30" fmla="*/ 285878 w 62"/>
              <a:gd name="T31" fmla="*/ 146653 h 29"/>
              <a:gd name="T32" fmla="*/ 261375 w 62"/>
              <a:gd name="T33" fmla="*/ 192964 h 29"/>
              <a:gd name="T34" fmla="*/ 285878 w 62"/>
              <a:gd name="T35" fmla="*/ 208401 h 29"/>
              <a:gd name="T36" fmla="*/ 310382 w 62"/>
              <a:gd name="T37" fmla="*/ 216119 h 29"/>
              <a:gd name="T38" fmla="*/ 318550 w 62"/>
              <a:gd name="T39" fmla="*/ 216119 h 29"/>
              <a:gd name="T40" fmla="*/ 343054 w 62"/>
              <a:gd name="T41" fmla="*/ 208401 h 29"/>
              <a:gd name="T42" fmla="*/ 375726 w 62"/>
              <a:gd name="T43" fmla="*/ 223838 h 29"/>
              <a:gd name="T44" fmla="*/ 383894 w 62"/>
              <a:gd name="T45" fmla="*/ 216119 h 29"/>
              <a:gd name="T46" fmla="*/ 367558 w 62"/>
              <a:gd name="T47" fmla="*/ 200682 h 29"/>
              <a:gd name="T48" fmla="*/ 359390 w 62"/>
              <a:gd name="T49" fmla="*/ 192964 h 29"/>
              <a:gd name="T50" fmla="*/ 367558 w 62"/>
              <a:gd name="T51" fmla="*/ 185245 h 29"/>
              <a:gd name="T52" fmla="*/ 359390 w 62"/>
              <a:gd name="T53" fmla="*/ 177527 h 29"/>
              <a:gd name="T54" fmla="*/ 334886 w 62"/>
              <a:gd name="T55" fmla="*/ 146653 h 29"/>
              <a:gd name="T56" fmla="*/ 334886 w 62"/>
              <a:gd name="T57" fmla="*/ 123497 h 29"/>
              <a:gd name="T58" fmla="*/ 334886 w 62"/>
              <a:gd name="T59" fmla="*/ 92623 h 29"/>
              <a:gd name="T60" fmla="*/ 334886 w 62"/>
              <a:gd name="T61" fmla="*/ 77186 h 29"/>
              <a:gd name="T62" fmla="*/ 334886 w 62"/>
              <a:gd name="T63" fmla="*/ 69467 h 29"/>
              <a:gd name="T64" fmla="*/ 359390 w 62"/>
              <a:gd name="T65" fmla="*/ 46311 h 29"/>
              <a:gd name="T66" fmla="*/ 367558 w 62"/>
              <a:gd name="T67" fmla="*/ 30874 h 29"/>
              <a:gd name="T68" fmla="*/ 383894 w 62"/>
              <a:gd name="T69" fmla="*/ 30874 h 29"/>
              <a:gd name="T70" fmla="*/ 367558 w 62"/>
              <a:gd name="T71" fmla="*/ 61748 h 29"/>
              <a:gd name="T72" fmla="*/ 359390 w 62"/>
              <a:gd name="T73" fmla="*/ 77186 h 29"/>
              <a:gd name="T74" fmla="*/ 375726 w 62"/>
              <a:gd name="T75" fmla="*/ 92623 h 29"/>
              <a:gd name="T76" fmla="*/ 375726 w 62"/>
              <a:gd name="T77" fmla="*/ 123497 h 29"/>
              <a:gd name="T78" fmla="*/ 367558 w 62"/>
              <a:gd name="T79" fmla="*/ 138934 h 29"/>
              <a:gd name="T80" fmla="*/ 375726 w 62"/>
              <a:gd name="T81" fmla="*/ 146653 h 29"/>
              <a:gd name="T82" fmla="*/ 375726 w 62"/>
              <a:gd name="T83" fmla="*/ 162090 h 29"/>
              <a:gd name="T84" fmla="*/ 383894 w 62"/>
              <a:gd name="T85" fmla="*/ 185245 h 29"/>
              <a:gd name="T86" fmla="*/ 408398 w 62"/>
              <a:gd name="T87" fmla="*/ 192964 h 29"/>
              <a:gd name="T88" fmla="*/ 424734 w 62"/>
              <a:gd name="T89" fmla="*/ 185245 h 29"/>
              <a:gd name="T90" fmla="*/ 424734 w 62"/>
              <a:gd name="T91" fmla="*/ 200682 h 29"/>
              <a:gd name="T92" fmla="*/ 432901 w 62"/>
              <a:gd name="T93" fmla="*/ 216119 h 29"/>
              <a:gd name="T94" fmla="*/ 449237 w 62"/>
              <a:gd name="T95" fmla="*/ 223838 h 29"/>
              <a:gd name="T96" fmla="*/ 457405 w 62"/>
              <a:gd name="T97" fmla="*/ 216119 h 29"/>
              <a:gd name="T98" fmla="*/ 498245 w 62"/>
              <a:gd name="T99" fmla="*/ 200682 h 29"/>
              <a:gd name="T100" fmla="*/ 506413 w 62"/>
              <a:gd name="T101" fmla="*/ 146653 h 29"/>
              <a:gd name="T102" fmla="*/ 441069 w 62"/>
              <a:gd name="T103" fmla="*/ 162090 h 29"/>
              <a:gd name="T104" fmla="*/ 383894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3292" name="Freeform 61"/>
          <p:cNvSpPr>
            <a:spLocks/>
          </p:cNvSpPr>
          <p:nvPr/>
        </p:nvSpPr>
        <p:spPr bwMode="auto">
          <a:xfrm>
            <a:off x="7413625" y="3017838"/>
            <a:ext cx="122238" cy="185737"/>
          </a:xfrm>
          <a:custGeom>
            <a:avLst/>
            <a:gdLst>
              <a:gd name="T0" fmla="*/ 122238 w 15"/>
              <a:gd name="T1" fmla="*/ 170259 h 24"/>
              <a:gd name="T2" fmla="*/ 122238 w 15"/>
              <a:gd name="T3" fmla="*/ 154781 h 24"/>
              <a:gd name="T4" fmla="*/ 114089 w 15"/>
              <a:gd name="T5" fmla="*/ 139303 h 24"/>
              <a:gd name="T6" fmla="*/ 97790 w 15"/>
              <a:gd name="T7" fmla="*/ 123825 h 24"/>
              <a:gd name="T8" fmla="*/ 81492 w 15"/>
              <a:gd name="T9" fmla="*/ 116086 h 24"/>
              <a:gd name="T10" fmla="*/ 73343 w 15"/>
              <a:gd name="T11" fmla="*/ 108347 h 24"/>
              <a:gd name="T12" fmla="*/ 73343 w 15"/>
              <a:gd name="T13" fmla="*/ 92869 h 24"/>
              <a:gd name="T14" fmla="*/ 57044 w 15"/>
              <a:gd name="T15" fmla="*/ 69651 h 24"/>
              <a:gd name="T16" fmla="*/ 48895 w 15"/>
              <a:gd name="T17" fmla="*/ 61912 h 24"/>
              <a:gd name="T18" fmla="*/ 40746 w 15"/>
              <a:gd name="T19" fmla="*/ 46434 h 24"/>
              <a:gd name="T20" fmla="*/ 32597 w 15"/>
              <a:gd name="T21" fmla="*/ 38695 h 24"/>
              <a:gd name="T22" fmla="*/ 32597 w 15"/>
              <a:gd name="T23" fmla="*/ 30956 h 24"/>
              <a:gd name="T24" fmla="*/ 32597 w 15"/>
              <a:gd name="T25" fmla="*/ 30956 h 24"/>
              <a:gd name="T26" fmla="*/ 32597 w 15"/>
              <a:gd name="T27" fmla="*/ 23217 h 24"/>
              <a:gd name="T28" fmla="*/ 40746 w 15"/>
              <a:gd name="T29" fmla="*/ 0 h 24"/>
              <a:gd name="T30" fmla="*/ 32597 w 15"/>
              <a:gd name="T31" fmla="*/ 0 h 24"/>
              <a:gd name="T32" fmla="*/ 16298 w 15"/>
              <a:gd name="T33" fmla="*/ 0 h 24"/>
              <a:gd name="T34" fmla="*/ 8149 w 15"/>
              <a:gd name="T35" fmla="*/ 7739 h 24"/>
              <a:gd name="T36" fmla="*/ 8149 w 15"/>
              <a:gd name="T37" fmla="*/ 15478 h 24"/>
              <a:gd name="T38" fmla="*/ 8149 w 15"/>
              <a:gd name="T39" fmla="*/ 23217 h 24"/>
              <a:gd name="T40" fmla="*/ 0 w 15"/>
              <a:gd name="T41" fmla="*/ 23217 h 24"/>
              <a:gd name="T42" fmla="*/ 57044 w 15"/>
              <a:gd name="T43" fmla="*/ 185737 h 24"/>
              <a:gd name="T44" fmla="*/ 122238 w 15"/>
              <a:gd name="T45" fmla="*/ 170259 h 24"/>
              <a:gd name="T46" fmla="*/ 122238 w 15"/>
              <a:gd name="T47" fmla="*/ 170259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3293" name="Freeform 62"/>
          <p:cNvSpPr>
            <a:spLocks/>
          </p:cNvSpPr>
          <p:nvPr/>
        </p:nvSpPr>
        <p:spPr bwMode="auto">
          <a:xfrm>
            <a:off x="7445375" y="2801938"/>
            <a:ext cx="153988" cy="325437"/>
          </a:xfrm>
          <a:custGeom>
            <a:avLst/>
            <a:gdLst>
              <a:gd name="T0" fmla="*/ 0 w 19"/>
              <a:gd name="T1" fmla="*/ 240203 h 42"/>
              <a:gd name="T2" fmla="*/ 0 w 19"/>
              <a:gd name="T3" fmla="*/ 247952 h 42"/>
              <a:gd name="T4" fmla="*/ 16209 w 19"/>
              <a:gd name="T5" fmla="*/ 263449 h 42"/>
              <a:gd name="T6" fmla="*/ 48628 w 19"/>
              <a:gd name="T7" fmla="*/ 286695 h 42"/>
              <a:gd name="T8" fmla="*/ 72942 w 19"/>
              <a:gd name="T9" fmla="*/ 294443 h 42"/>
              <a:gd name="T10" fmla="*/ 81046 w 19"/>
              <a:gd name="T11" fmla="*/ 309940 h 42"/>
              <a:gd name="T12" fmla="*/ 89151 w 19"/>
              <a:gd name="T13" fmla="*/ 325437 h 42"/>
              <a:gd name="T14" fmla="*/ 105360 w 19"/>
              <a:gd name="T15" fmla="*/ 302192 h 42"/>
              <a:gd name="T16" fmla="*/ 113465 w 19"/>
              <a:gd name="T17" fmla="*/ 271198 h 42"/>
              <a:gd name="T18" fmla="*/ 137779 w 19"/>
              <a:gd name="T19" fmla="*/ 232455 h 42"/>
              <a:gd name="T20" fmla="*/ 153988 w 19"/>
              <a:gd name="T21" fmla="*/ 201461 h 42"/>
              <a:gd name="T22" fmla="*/ 145883 w 19"/>
              <a:gd name="T23" fmla="*/ 147222 h 42"/>
              <a:gd name="T24" fmla="*/ 137779 w 19"/>
              <a:gd name="T25" fmla="*/ 100730 h 42"/>
              <a:gd name="T26" fmla="*/ 113465 w 19"/>
              <a:gd name="T27" fmla="*/ 108479 h 42"/>
              <a:gd name="T28" fmla="*/ 105360 w 19"/>
              <a:gd name="T29" fmla="*/ 108479 h 42"/>
              <a:gd name="T30" fmla="*/ 97256 w 19"/>
              <a:gd name="T31" fmla="*/ 108479 h 42"/>
              <a:gd name="T32" fmla="*/ 105360 w 19"/>
              <a:gd name="T33" fmla="*/ 85233 h 42"/>
              <a:gd name="T34" fmla="*/ 113465 w 19"/>
              <a:gd name="T35" fmla="*/ 85233 h 42"/>
              <a:gd name="T36" fmla="*/ 121569 w 19"/>
              <a:gd name="T37" fmla="*/ 61988 h 42"/>
              <a:gd name="T38" fmla="*/ 129674 w 19"/>
              <a:gd name="T39" fmla="*/ 46491 h 42"/>
              <a:gd name="T40" fmla="*/ 32419 w 19"/>
              <a:gd name="T41" fmla="*/ 0 h 42"/>
              <a:gd name="T42" fmla="*/ 24314 w 19"/>
              <a:gd name="T43" fmla="*/ 15497 h 42"/>
              <a:gd name="T44" fmla="*/ 16209 w 19"/>
              <a:gd name="T45" fmla="*/ 46491 h 42"/>
              <a:gd name="T46" fmla="*/ 0 w 19"/>
              <a:gd name="T47" fmla="*/ 61988 h 42"/>
              <a:gd name="T48" fmla="*/ 8105 w 19"/>
              <a:gd name="T49" fmla="*/ 69737 h 42"/>
              <a:gd name="T50" fmla="*/ 8105 w 19"/>
              <a:gd name="T51" fmla="*/ 85233 h 42"/>
              <a:gd name="T52" fmla="*/ 8105 w 19"/>
              <a:gd name="T53" fmla="*/ 116227 h 42"/>
              <a:gd name="T54" fmla="*/ 24314 w 19"/>
              <a:gd name="T55" fmla="*/ 131725 h 42"/>
              <a:gd name="T56" fmla="*/ 40523 w 19"/>
              <a:gd name="T57" fmla="*/ 139473 h 42"/>
              <a:gd name="T58" fmla="*/ 56732 w 19"/>
              <a:gd name="T59" fmla="*/ 147222 h 42"/>
              <a:gd name="T60" fmla="*/ 72942 w 19"/>
              <a:gd name="T61" fmla="*/ 162719 h 42"/>
              <a:gd name="T62" fmla="*/ 32419 w 19"/>
              <a:gd name="T63" fmla="*/ 185964 h 42"/>
              <a:gd name="T64" fmla="*/ 8105 w 19"/>
              <a:gd name="T65" fmla="*/ 216958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3294" name="Freeform 63"/>
          <p:cNvSpPr>
            <a:spLocks/>
          </p:cNvSpPr>
          <p:nvPr/>
        </p:nvSpPr>
        <p:spPr bwMode="auto">
          <a:xfrm>
            <a:off x="7583488" y="2654300"/>
            <a:ext cx="187325" cy="169863"/>
          </a:xfrm>
          <a:custGeom>
            <a:avLst/>
            <a:gdLst>
              <a:gd name="T0" fmla="*/ 0 w 23"/>
              <a:gd name="T1" fmla="*/ 30884 h 22"/>
              <a:gd name="T2" fmla="*/ 65157 w 23"/>
              <a:gd name="T3" fmla="*/ 15442 h 22"/>
              <a:gd name="T4" fmla="*/ 65157 w 23"/>
              <a:gd name="T5" fmla="*/ 23163 h 22"/>
              <a:gd name="T6" fmla="*/ 73301 w 23"/>
              <a:gd name="T7" fmla="*/ 23163 h 22"/>
              <a:gd name="T8" fmla="*/ 73301 w 23"/>
              <a:gd name="T9" fmla="*/ 23163 h 22"/>
              <a:gd name="T10" fmla="*/ 162891 w 23"/>
              <a:gd name="T11" fmla="*/ 0 h 22"/>
              <a:gd name="T12" fmla="*/ 187325 w 23"/>
              <a:gd name="T13" fmla="*/ 69489 h 22"/>
              <a:gd name="T14" fmla="*/ 187325 w 23"/>
              <a:gd name="T15" fmla="*/ 77210 h 22"/>
              <a:gd name="T16" fmla="*/ 179180 w 23"/>
              <a:gd name="T17" fmla="*/ 77210 h 22"/>
              <a:gd name="T18" fmla="*/ 187325 w 23"/>
              <a:gd name="T19" fmla="*/ 84932 h 22"/>
              <a:gd name="T20" fmla="*/ 187325 w 23"/>
              <a:gd name="T21" fmla="*/ 84932 h 22"/>
              <a:gd name="T22" fmla="*/ 171036 w 23"/>
              <a:gd name="T23" fmla="*/ 92653 h 22"/>
              <a:gd name="T24" fmla="*/ 138458 w 23"/>
              <a:gd name="T25" fmla="*/ 100374 h 22"/>
              <a:gd name="T26" fmla="*/ 130313 w 23"/>
              <a:gd name="T27" fmla="*/ 100374 h 22"/>
              <a:gd name="T28" fmla="*/ 130313 w 23"/>
              <a:gd name="T29" fmla="*/ 100374 h 22"/>
              <a:gd name="T30" fmla="*/ 130313 w 23"/>
              <a:gd name="T31" fmla="*/ 108095 h 22"/>
              <a:gd name="T32" fmla="*/ 130313 w 23"/>
              <a:gd name="T33" fmla="*/ 108095 h 22"/>
              <a:gd name="T34" fmla="*/ 105879 w 23"/>
              <a:gd name="T35" fmla="*/ 115816 h 22"/>
              <a:gd name="T36" fmla="*/ 81446 w 23"/>
              <a:gd name="T37" fmla="*/ 123537 h 22"/>
              <a:gd name="T38" fmla="*/ 81446 w 23"/>
              <a:gd name="T39" fmla="*/ 123537 h 22"/>
              <a:gd name="T40" fmla="*/ 65157 w 23"/>
              <a:gd name="T41" fmla="*/ 138979 h 22"/>
              <a:gd name="T42" fmla="*/ 24434 w 23"/>
              <a:gd name="T43" fmla="*/ 162142 h 22"/>
              <a:gd name="T44" fmla="*/ 16289 w 23"/>
              <a:gd name="T45" fmla="*/ 169863 h 22"/>
              <a:gd name="T46" fmla="*/ 0 w 23"/>
              <a:gd name="T47" fmla="*/ 162142 h 22"/>
              <a:gd name="T48" fmla="*/ 16289 w 23"/>
              <a:gd name="T49" fmla="*/ 146700 h 22"/>
              <a:gd name="T50" fmla="*/ 16289 w 23"/>
              <a:gd name="T51" fmla="*/ 138979 h 22"/>
              <a:gd name="T52" fmla="*/ 16289 w 23"/>
              <a:gd name="T53" fmla="*/ 131258 h 22"/>
              <a:gd name="T54" fmla="*/ 0 w 23"/>
              <a:gd name="T55" fmla="*/ 30884 h 22"/>
              <a:gd name="T56" fmla="*/ 0 w 23"/>
              <a:gd name="T57" fmla="*/ 30884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3295" name="Freeform 64"/>
          <p:cNvSpPr>
            <a:spLocks/>
          </p:cNvSpPr>
          <p:nvPr/>
        </p:nvSpPr>
        <p:spPr bwMode="auto">
          <a:xfrm>
            <a:off x="7575550" y="2522538"/>
            <a:ext cx="368300" cy="177800"/>
          </a:xfrm>
          <a:custGeom>
            <a:avLst/>
            <a:gdLst>
              <a:gd name="T0" fmla="*/ 81844 w 45"/>
              <a:gd name="T1" fmla="*/ 54113 h 23"/>
              <a:gd name="T2" fmla="*/ 196427 w 45"/>
              <a:gd name="T3" fmla="*/ 23191 h 23"/>
              <a:gd name="T4" fmla="*/ 204611 w 45"/>
              <a:gd name="T5" fmla="*/ 23191 h 23"/>
              <a:gd name="T6" fmla="*/ 204611 w 45"/>
              <a:gd name="T7" fmla="*/ 15461 h 23"/>
              <a:gd name="T8" fmla="*/ 220980 w 45"/>
              <a:gd name="T9" fmla="*/ 0 h 23"/>
              <a:gd name="T10" fmla="*/ 237349 w 45"/>
              <a:gd name="T11" fmla="*/ 0 h 23"/>
              <a:gd name="T12" fmla="*/ 253718 w 45"/>
              <a:gd name="T13" fmla="*/ 23191 h 23"/>
              <a:gd name="T14" fmla="*/ 261902 w 45"/>
              <a:gd name="T15" fmla="*/ 38652 h 23"/>
              <a:gd name="T16" fmla="*/ 245533 w 45"/>
              <a:gd name="T17" fmla="*/ 54113 h 23"/>
              <a:gd name="T18" fmla="*/ 237349 w 45"/>
              <a:gd name="T19" fmla="*/ 77304 h 23"/>
              <a:gd name="T20" fmla="*/ 270087 w 45"/>
              <a:gd name="T21" fmla="*/ 77304 h 23"/>
              <a:gd name="T22" fmla="*/ 294640 w 45"/>
              <a:gd name="T23" fmla="*/ 115957 h 23"/>
              <a:gd name="T24" fmla="*/ 335562 w 45"/>
              <a:gd name="T25" fmla="*/ 123687 h 23"/>
              <a:gd name="T26" fmla="*/ 351931 w 45"/>
              <a:gd name="T27" fmla="*/ 108226 h 23"/>
              <a:gd name="T28" fmla="*/ 343747 w 45"/>
              <a:gd name="T29" fmla="*/ 92765 h 23"/>
              <a:gd name="T30" fmla="*/ 327378 w 45"/>
              <a:gd name="T31" fmla="*/ 77304 h 23"/>
              <a:gd name="T32" fmla="*/ 343747 w 45"/>
              <a:gd name="T33" fmla="*/ 85035 h 23"/>
              <a:gd name="T34" fmla="*/ 368300 w 45"/>
              <a:gd name="T35" fmla="*/ 123687 h 23"/>
              <a:gd name="T36" fmla="*/ 360116 w 45"/>
              <a:gd name="T37" fmla="*/ 131417 h 23"/>
              <a:gd name="T38" fmla="*/ 327378 w 45"/>
              <a:gd name="T39" fmla="*/ 146878 h 23"/>
              <a:gd name="T40" fmla="*/ 302824 w 45"/>
              <a:gd name="T41" fmla="*/ 162339 h 23"/>
              <a:gd name="T42" fmla="*/ 302824 w 45"/>
              <a:gd name="T43" fmla="*/ 154609 h 23"/>
              <a:gd name="T44" fmla="*/ 294640 w 45"/>
              <a:gd name="T45" fmla="*/ 139148 h 23"/>
              <a:gd name="T46" fmla="*/ 278271 w 45"/>
              <a:gd name="T47" fmla="*/ 170070 h 23"/>
              <a:gd name="T48" fmla="*/ 261902 w 45"/>
              <a:gd name="T49" fmla="*/ 170070 h 23"/>
              <a:gd name="T50" fmla="*/ 261902 w 45"/>
              <a:gd name="T51" fmla="*/ 162339 h 23"/>
              <a:gd name="T52" fmla="*/ 245533 w 45"/>
              <a:gd name="T53" fmla="*/ 154609 h 23"/>
              <a:gd name="T54" fmla="*/ 229164 w 45"/>
              <a:gd name="T55" fmla="*/ 146878 h 23"/>
              <a:gd name="T56" fmla="*/ 220980 w 45"/>
              <a:gd name="T57" fmla="*/ 131417 h 23"/>
              <a:gd name="T58" fmla="*/ 171873 w 45"/>
              <a:gd name="T59" fmla="*/ 131417 h 23"/>
              <a:gd name="T60" fmla="*/ 81844 w 45"/>
              <a:gd name="T61" fmla="*/ 154609 h 23"/>
              <a:gd name="T62" fmla="*/ 73660 w 45"/>
              <a:gd name="T63" fmla="*/ 146878 h 23"/>
              <a:gd name="T64" fmla="*/ 0 w 45"/>
              <a:gd name="T65" fmla="*/ 162339 h 23"/>
              <a:gd name="T66" fmla="*/ 0 w 45"/>
              <a:gd name="T67" fmla="*/ 69574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3296" name="Freeform 65"/>
          <p:cNvSpPr>
            <a:spLocks/>
          </p:cNvSpPr>
          <p:nvPr/>
        </p:nvSpPr>
        <p:spPr bwMode="auto">
          <a:xfrm>
            <a:off x="7747000" y="2638425"/>
            <a:ext cx="96838" cy="101600"/>
          </a:xfrm>
          <a:custGeom>
            <a:avLst/>
            <a:gdLst>
              <a:gd name="T0" fmla="*/ 0 w 12"/>
              <a:gd name="T1" fmla="*/ 15631 h 13"/>
              <a:gd name="T2" fmla="*/ 24210 w 12"/>
              <a:gd name="T3" fmla="*/ 85969 h 13"/>
              <a:gd name="T4" fmla="*/ 24210 w 12"/>
              <a:gd name="T5" fmla="*/ 93785 h 13"/>
              <a:gd name="T6" fmla="*/ 16140 w 12"/>
              <a:gd name="T7" fmla="*/ 93785 h 13"/>
              <a:gd name="T8" fmla="*/ 24210 w 12"/>
              <a:gd name="T9" fmla="*/ 101600 h 13"/>
              <a:gd name="T10" fmla="*/ 24210 w 12"/>
              <a:gd name="T11" fmla="*/ 101600 h 13"/>
              <a:gd name="T12" fmla="*/ 24210 w 12"/>
              <a:gd name="T13" fmla="*/ 101600 h 13"/>
              <a:gd name="T14" fmla="*/ 48419 w 12"/>
              <a:gd name="T15" fmla="*/ 93785 h 13"/>
              <a:gd name="T16" fmla="*/ 56489 w 12"/>
              <a:gd name="T17" fmla="*/ 85969 h 13"/>
              <a:gd name="T18" fmla="*/ 56489 w 12"/>
              <a:gd name="T19" fmla="*/ 78154 h 13"/>
              <a:gd name="T20" fmla="*/ 56489 w 12"/>
              <a:gd name="T21" fmla="*/ 70338 h 13"/>
              <a:gd name="T22" fmla="*/ 56489 w 12"/>
              <a:gd name="T23" fmla="*/ 54708 h 13"/>
              <a:gd name="T24" fmla="*/ 64559 w 12"/>
              <a:gd name="T25" fmla="*/ 46892 h 13"/>
              <a:gd name="T26" fmla="*/ 64559 w 12"/>
              <a:gd name="T27" fmla="*/ 54708 h 13"/>
              <a:gd name="T28" fmla="*/ 64559 w 12"/>
              <a:gd name="T29" fmla="*/ 62523 h 13"/>
              <a:gd name="T30" fmla="*/ 64559 w 12"/>
              <a:gd name="T31" fmla="*/ 78154 h 13"/>
              <a:gd name="T32" fmla="*/ 72629 w 12"/>
              <a:gd name="T33" fmla="*/ 78154 h 13"/>
              <a:gd name="T34" fmla="*/ 72629 w 12"/>
              <a:gd name="T35" fmla="*/ 78154 h 13"/>
              <a:gd name="T36" fmla="*/ 72629 w 12"/>
              <a:gd name="T37" fmla="*/ 70338 h 13"/>
              <a:gd name="T38" fmla="*/ 80698 w 12"/>
              <a:gd name="T39" fmla="*/ 70338 h 13"/>
              <a:gd name="T40" fmla="*/ 88768 w 12"/>
              <a:gd name="T41" fmla="*/ 62523 h 13"/>
              <a:gd name="T42" fmla="*/ 96838 w 12"/>
              <a:gd name="T43" fmla="*/ 62523 h 13"/>
              <a:gd name="T44" fmla="*/ 96838 w 12"/>
              <a:gd name="T45" fmla="*/ 62523 h 13"/>
              <a:gd name="T46" fmla="*/ 88768 w 12"/>
              <a:gd name="T47" fmla="*/ 54708 h 13"/>
              <a:gd name="T48" fmla="*/ 88768 w 12"/>
              <a:gd name="T49" fmla="*/ 46892 h 13"/>
              <a:gd name="T50" fmla="*/ 88768 w 12"/>
              <a:gd name="T51" fmla="*/ 46892 h 13"/>
              <a:gd name="T52" fmla="*/ 80698 w 12"/>
              <a:gd name="T53" fmla="*/ 46892 h 13"/>
              <a:gd name="T54" fmla="*/ 72629 w 12"/>
              <a:gd name="T55" fmla="*/ 39077 h 13"/>
              <a:gd name="T56" fmla="*/ 72629 w 12"/>
              <a:gd name="T57" fmla="*/ 39077 h 13"/>
              <a:gd name="T58" fmla="*/ 56489 w 12"/>
              <a:gd name="T59" fmla="*/ 31262 h 13"/>
              <a:gd name="T60" fmla="*/ 48419 w 12"/>
              <a:gd name="T61" fmla="*/ 15631 h 13"/>
              <a:gd name="T62" fmla="*/ 48419 w 12"/>
              <a:gd name="T63" fmla="*/ 15631 h 13"/>
              <a:gd name="T64" fmla="*/ 40349 w 12"/>
              <a:gd name="T65" fmla="*/ 0 h 13"/>
              <a:gd name="T66" fmla="*/ 0 w 12"/>
              <a:gd name="T67" fmla="*/ 15631 h 13"/>
              <a:gd name="T68" fmla="*/ 0 w 12"/>
              <a:gd name="T69" fmla="*/ 15631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3297" name="Freeform 66"/>
          <p:cNvSpPr>
            <a:spLocks/>
          </p:cNvSpPr>
          <p:nvPr/>
        </p:nvSpPr>
        <p:spPr bwMode="auto">
          <a:xfrm>
            <a:off x="7640638" y="2212975"/>
            <a:ext cx="171450" cy="363538"/>
          </a:xfrm>
          <a:custGeom>
            <a:avLst/>
            <a:gdLst>
              <a:gd name="T0" fmla="*/ 171450 w 21"/>
              <a:gd name="T1" fmla="*/ 309394 h 47"/>
              <a:gd name="T2" fmla="*/ 163286 w 21"/>
              <a:gd name="T3" fmla="*/ 309394 h 47"/>
              <a:gd name="T4" fmla="*/ 155121 w 21"/>
              <a:gd name="T5" fmla="*/ 309394 h 47"/>
              <a:gd name="T6" fmla="*/ 146957 w 21"/>
              <a:gd name="T7" fmla="*/ 324864 h 47"/>
              <a:gd name="T8" fmla="*/ 138793 w 21"/>
              <a:gd name="T9" fmla="*/ 324864 h 47"/>
              <a:gd name="T10" fmla="*/ 138793 w 21"/>
              <a:gd name="T11" fmla="*/ 332599 h 47"/>
              <a:gd name="T12" fmla="*/ 138793 w 21"/>
              <a:gd name="T13" fmla="*/ 332599 h 47"/>
              <a:gd name="T14" fmla="*/ 138793 w 21"/>
              <a:gd name="T15" fmla="*/ 332599 h 47"/>
              <a:gd name="T16" fmla="*/ 130629 w 21"/>
              <a:gd name="T17" fmla="*/ 332599 h 47"/>
              <a:gd name="T18" fmla="*/ 130629 w 21"/>
              <a:gd name="T19" fmla="*/ 340333 h 47"/>
              <a:gd name="T20" fmla="*/ 16329 w 21"/>
              <a:gd name="T21" fmla="*/ 363538 h 47"/>
              <a:gd name="T22" fmla="*/ 8164 w 21"/>
              <a:gd name="T23" fmla="*/ 355803 h 47"/>
              <a:gd name="T24" fmla="*/ 0 w 21"/>
              <a:gd name="T25" fmla="*/ 348068 h 47"/>
              <a:gd name="T26" fmla="*/ 0 w 21"/>
              <a:gd name="T27" fmla="*/ 340333 h 47"/>
              <a:gd name="T28" fmla="*/ 8164 w 21"/>
              <a:gd name="T29" fmla="*/ 332599 h 47"/>
              <a:gd name="T30" fmla="*/ 0 w 21"/>
              <a:gd name="T31" fmla="*/ 317129 h 47"/>
              <a:gd name="T32" fmla="*/ 0 w 21"/>
              <a:gd name="T33" fmla="*/ 262985 h 47"/>
              <a:gd name="T34" fmla="*/ 0 w 21"/>
              <a:gd name="T35" fmla="*/ 247515 h 47"/>
              <a:gd name="T36" fmla="*/ 8164 w 21"/>
              <a:gd name="T37" fmla="*/ 216576 h 47"/>
              <a:gd name="T38" fmla="*/ 8164 w 21"/>
              <a:gd name="T39" fmla="*/ 201106 h 47"/>
              <a:gd name="T40" fmla="*/ 8164 w 21"/>
              <a:gd name="T41" fmla="*/ 185636 h 47"/>
              <a:gd name="T42" fmla="*/ 8164 w 21"/>
              <a:gd name="T43" fmla="*/ 170167 h 47"/>
              <a:gd name="T44" fmla="*/ 8164 w 21"/>
              <a:gd name="T45" fmla="*/ 162432 h 47"/>
              <a:gd name="T46" fmla="*/ 8164 w 21"/>
              <a:gd name="T47" fmla="*/ 154697 h 47"/>
              <a:gd name="T48" fmla="*/ 32657 w 21"/>
              <a:gd name="T49" fmla="*/ 139227 h 47"/>
              <a:gd name="T50" fmla="*/ 40821 w 21"/>
              <a:gd name="T51" fmla="*/ 108288 h 47"/>
              <a:gd name="T52" fmla="*/ 32657 w 21"/>
              <a:gd name="T53" fmla="*/ 92818 h 47"/>
              <a:gd name="T54" fmla="*/ 32657 w 21"/>
              <a:gd name="T55" fmla="*/ 77349 h 47"/>
              <a:gd name="T56" fmla="*/ 32657 w 21"/>
              <a:gd name="T57" fmla="*/ 77349 h 47"/>
              <a:gd name="T58" fmla="*/ 32657 w 21"/>
              <a:gd name="T59" fmla="*/ 69614 h 47"/>
              <a:gd name="T60" fmla="*/ 24493 w 21"/>
              <a:gd name="T61" fmla="*/ 54144 h 47"/>
              <a:gd name="T62" fmla="*/ 32657 w 21"/>
              <a:gd name="T63" fmla="*/ 30939 h 47"/>
              <a:gd name="T64" fmla="*/ 24493 w 21"/>
              <a:gd name="T65" fmla="*/ 23205 h 47"/>
              <a:gd name="T66" fmla="*/ 24493 w 21"/>
              <a:gd name="T67" fmla="*/ 15470 h 47"/>
              <a:gd name="T68" fmla="*/ 32657 w 21"/>
              <a:gd name="T69" fmla="*/ 15470 h 47"/>
              <a:gd name="T70" fmla="*/ 40821 w 21"/>
              <a:gd name="T71" fmla="*/ 7735 h 47"/>
              <a:gd name="T72" fmla="*/ 48986 w 21"/>
              <a:gd name="T73" fmla="*/ 7735 h 47"/>
              <a:gd name="T74" fmla="*/ 48986 w 21"/>
              <a:gd name="T75" fmla="*/ 7735 h 47"/>
              <a:gd name="T76" fmla="*/ 57150 w 21"/>
              <a:gd name="T77" fmla="*/ 0 h 47"/>
              <a:gd name="T78" fmla="*/ 138793 w 21"/>
              <a:gd name="T79" fmla="*/ 224311 h 47"/>
              <a:gd name="T80" fmla="*/ 138793 w 21"/>
              <a:gd name="T81" fmla="*/ 232046 h 47"/>
              <a:gd name="T82" fmla="*/ 138793 w 21"/>
              <a:gd name="T83" fmla="*/ 239780 h 47"/>
              <a:gd name="T84" fmla="*/ 138793 w 21"/>
              <a:gd name="T85" fmla="*/ 239780 h 47"/>
              <a:gd name="T86" fmla="*/ 155121 w 21"/>
              <a:gd name="T87" fmla="*/ 255250 h 47"/>
              <a:gd name="T88" fmla="*/ 163286 w 21"/>
              <a:gd name="T89" fmla="*/ 255250 h 47"/>
              <a:gd name="T90" fmla="*/ 163286 w 21"/>
              <a:gd name="T91" fmla="*/ 262985 h 47"/>
              <a:gd name="T92" fmla="*/ 163286 w 21"/>
              <a:gd name="T93" fmla="*/ 270720 h 47"/>
              <a:gd name="T94" fmla="*/ 171450 w 21"/>
              <a:gd name="T95" fmla="*/ 286190 h 47"/>
              <a:gd name="T96" fmla="*/ 171450 w 21"/>
              <a:gd name="T97" fmla="*/ 293924 h 47"/>
              <a:gd name="T98" fmla="*/ 171450 w 21"/>
              <a:gd name="T99" fmla="*/ 301659 h 47"/>
              <a:gd name="T100" fmla="*/ 171450 w 21"/>
              <a:gd name="T101" fmla="*/ 309394 h 47"/>
              <a:gd name="T102" fmla="*/ 171450 w 21"/>
              <a:gd name="T103" fmla="*/ 309394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3298" name="Freeform 67"/>
          <p:cNvSpPr>
            <a:spLocks/>
          </p:cNvSpPr>
          <p:nvPr/>
        </p:nvSpPr>
        <p:spPr bwMode="auto">
          <a:xfrm>
            <a:off x="7697788" y="1887538"/>
            <a:ext cx="398462" cy="611187"/>
          </a:xfrm>
          <a:custGeom>
            <a:avLst/>
            <a:gdLst>
              <a:gd name="T0" fmla="*/ 81319 w 49"/>
              <a:gd name="T1" fmla="*/ 549295 h 79"/>
              <a:gd name="T2" fmla="*/ 81319 w 49"/>
              <a:gd name="T3" fmla="*/ 564768 h 79"/>
              <a:gd name="T4" fmla="*/ 97583 w 49"/>
              <a:gd name="T5" fmla="*/ 580241 h 79"/>
              <a:gd name="T6" fmla="*/ 105714 w 49"/>
              <a:gd name="T7" fmla="*/ 587977 h 79"/>
              <a:gd name="T8" fmla="*/ 113846 w 49"/>
              <a:gd name="T9" fmla="*/ 611187 h 79"/>
              <a:gd name="T10" fmla="*/ 121978 w 49"/>
              <a:gd name="T11" fmla="*/ 595714 h 79"/>
              <a:gd name="T12" fmla="*/ 130110 w 49"/>
              <a:gd name="T13" fmla="*/ 564768 h 79"/>
              <a:gd name="T14" fmla="*/ 146374 w 49"/>
              <a:gd name="T15" fmla="*/ 526085 h 79"/>
              <a:gd name="T16" fmla="*/ 146374 w 49"/>
              <a:gd name="T17" fmla="*/ 518349 h 79"/>
              <a:gd name="T18" fmla="*/ 162638 w 49"/>
              <a:gd name="T19" fmla="*/ 487402 h 79"/>
              <a:gd name="T20" fmla="*/ 170769 w 49"/>
              <a:gd name="T21" fmla="*/ 495139 h 79"/>
              <a:gd name="T22" fmla="*/ 178901 w 49"/>
              <a:gd name="T23" fmla="*/ 495139 h 79"/>
              <a:gd name="T24" fmla="*/ 178901 w 49"/>
              <a:gd name="T25" fmla="*/ 479666 h 79"/>
              <a:gd name="T26" fmla="*/ 211429 w 49"/>
              <a:gd name="T27" fmla="*/ 471929 h 79"/>
              <a:gd name="T28" fmla="*/ 211429 w 49"/>
              <a:gd name="T29" fmla="*/ 456456 h 79"/>
              <a:gd name="T30" fmla="*/ 227693 w 49"/>
              <a:gd name="T31" fmla="*/ 448720 h 79"/>
              <a:gd name="T32" fmla="*/ 235824 w 49"/>
              <a:gd name="T33" fmla="*/ 433246 h 79"/>
              <a:gd name="T34" fmla="*/ 252088 w 49"/>
              <a:gd name="T35" fmla="*/ 402300 h 79"/>
              <a:gd name="T36" fmla="*/ 252088 w 49"/>
              <a:gd name="T37" fmla="*/ 394564 h 79"/>
              <a:gd name="T38" fmla="*/ 276484 w 49"/>
              <a:gd name="T39" fmla="*/ 394564 h 79"/>
              <a:gd name="T40" fmla="*/ 284616 w 49"/>
              <a:gd name="T41" fmla="*/ 379091 h 79"/>
              <a:gd name="T42" fmla="*/ 300879 w 49"/>
              <a:gd name="T43" fmla="*/ 363618 h 79"/>
              <a:gd name="T44" fmla="*/ 325275 w 49"/>
              <a:gd name="T45" fmla="*/ 371354 h 79"/>
              <a:gd name="T46" fmla="*/ 349671 w 49"/>
              <a:gd name="T47" fmla="*/ 340408 h 79"/>
              <a:gd name="T48" fmla="*/ 374066 w 49"/>
              <a:gd name="T49" fmla="*/ 317198 h 79"/>
              <a:gd name="T50" fmla="*/ 390330 w 49"/>
              <a:gd name="T51" fmla="*/ 309462 h 79"/>
              <a:gd name="T52" fmla="*/ 398462 w 49"/>
              <a:gd name="T53" fmla="*/ 293989 h 79"/>
              <a:gd name="T54" fmla="*/ 390330 w 49"/>
              <a:gd name="T55" fmla="*/ 286252 h 79"/>
              <a:gd name="T56" fmla="*/ 382198 w 49"/>
              <a:gd name="T57" fmla="*/ 278516 h 79"/>
              <a:gd name="T58" fmla="*/ 390330 w 49"/>
              <a:gd name="T59" fmla="*/ 270779 h 79"/>
              <a:gd name="T60" fmla="*/ 382198 w 49"/>
              <a:gd name="T61" fmla="*/ 247569 h 79"/>
              <a:gd name="T62" fmla="*/ 365934 w 49"/>
              <a:gd name="T63" fmla="*/ 239833 h 79"/>
              <a:gd name="T64" fmla="*/ 349671 w 49"/>
              <a:gd name="T65" fmla="*/ 247569 h 79"/>
              <a:gd name="T66" fmla="*/ 333407 w 49"/>
              <a:gd name="T67" fmla="*/ 216623 h 79"/>
              <a:gd name="T68" fmla="*/ 333407 w 49"/>
              <a:gd name="T69" fmla="*/ 201150 h 79"/>
              <a:gd name="T70" fmla="*/ 325275 w 49"/>
              <a:gd name="T71" fmla="*/ 201150 h 79"/>
              <a:gd name="T72" fmla="*/ 309011 w 49"/>
              <a:gd name="T73" fmla="*/ 201150 h 79"/>
              <a:gd name="T74" fmla="*/ 292748 w 49"/>
              <a:gd name="T75" fmla="*/ 193414 h 79"/>
              <a:gd name="T76" fmla="*/ 284616 w 49"/>
              <a:gd name="T77" fmla="*/ 170204 h 79"/>
              <a:gd name="T78" fmla="*/ 195165 w 49"/>
              <a:gd name="T79" fmla="*/ 0 h 79"/>
              <a:gd name="T80" fmla="*/ 178901 w 49"/>
              <a:gd name="T81" fmla="*/ 0 h 79"/>
              <a:gd name="T82" fmla="*/ 170769 w 49"/>
              <a:gd name="T83" fmla="*/ 15473 h 79"/>
              <a:gd name="T84" fmla="*/ 146374 w 49"/>
              <a:gd name="T85" fmla="*/ 15473 h 79"/>
              <a:gd name="T86" fmla="*/ 121978 w 49"/>
              <a:gd name="T87" fmla="*/ 38683 h 79"/>
              <a:gd name="T88" fmla="*/ 113846 w 49"/>
              <a:gd name="T89" fmla="*/ 15473 h 79"/>
              <a:gd name="T90" fmla="*/ 105714 w 49"/>
              <a:gd name="T91" fmla="*/ 7737 h 79"/>
              <a:gd name="T92" fmla="*/ 48791 w 49"/>
              <a:gd name="T93" fmla="*/ 123785 h 79"/>
              <a:gd name="T94" fmla="*/ 56923 w 49"/>
              <a:gd name="T95" fmla="*/ 146994 h 79"/>
              <a:gd name="T96" fmla="*/ 56923 w 49"/>
              <a:gd name="T97" fmla="*/ 170204 h 79"/>
              <a:gd name="T98" fmla="*/ 40659 w 49"/>
              <a:gd name="T99" fmla="*/ 185677 h 79"/>
              <a:gd name="T100" fmla="*/ 48791 w 49"/>
              <a:gd name="T101" fmla="*/ 247569 h 79"/>
              <a:gd name="T102" fmla="*/ 32528 w 49"/>
              <a:gd name="T103" fmla="*/ 278516 h 79"/>
              <a:gd name="T104" fmla="*/ 32528 w 49"/>
              <a:gd name="T105" fmla="*/ 301725 h 79"/>
              <a:gd name="T106" fmla="*/ 24396 w 49"/>
              <a:gd name="T107" fmla="*/ 309462 h 79"/>
              <a:gd name="T108" fmla="*/ 24396 w 49"/>
              <a:gd name="T109" fmla="*/ 324935 h 79"/>
              <a:gd name="T110" fmla="*/ 8132 w 49"/>
              <a:gd name="T111" fmla="*/ 317198 h 79"/>
              <a:gd name="T112" fmla="*/ 0 w 49"/>
              <a:gd name="T113" fmla="*/ 324935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53299" name="Group 68"/>
          <p:cNvGrpSpPr>
            <a:grpSpLocks/>
          </p:cNvGrpSpPr>
          <p:nvPr/>
        </p:nvGrpSpPr>
        <p:grpSpPr bwMode="auto">
          <a:xfrm>
            <a:off x="3159125" y="4589463"/>
            <a:ext cx="1044575" cy="635000"/>
            <a:chOff x="1991" y="3321"/>
            <a:chExt cx="361" cy="231"/>
          </a:xfrm>
        </p:grpSpPr>
        <p:sp>
          <p:nvSpPr>
            <p:cNvPr id="53310" name="Freeform 69"/>
            <p:cNvSpPr>
              <a:spLocks/>
            </p:cNvSpPr>
            <p:nvPr/>
          </p:nvSpPr>
          <p:spPr bwMode="auto">
            <a:xfrm>
              <a:off x="2274" y="3459"/>
              <a:ext cx="78" cy="93"/>
            </a:xfrm>
            <a:custGeom>
              <a:avLst/>
              <a:gdLst>
                <a:gd name="T0" fmla="*/ 0 w 16"/>
                <a:gd name="T1" fmla="*/ 34 h 19"/>
                <a:gd name="T2" fmla="*/ 5 w 16"/>
                <a:gd name="T3" fmla="*/ 64 h 19"/>
                <a:gd name="T4" fmla="*/ 5 w 16"/>
                <a:gd name="T5" fmla="*/ 78 h 19"/>
                <a:gd name="T6" fmla="*/ 29 w 16"/>
                <a:gd name="T7" fmla="*/ 93 h 19"/>
                <a:gd name="T8" fmla="*/ 39 w 16"/>
                <a:gd name="T9" fmla="*/ 78 h 19"/>
                <a:gd name="T10" fmla="*/ 78 w 16"/>
                <a:gd name="T11" fmla="*/ 54 h 19"/>
                <a:gd name="T12" fmla="*/ 63 w 16"/>
                <a:gd name="T13" fmla="*/ 24 h 19"/>
                <a:gd name="T14" fmla="*/ 15 w 16"/>
                <a:gd name="T15" fmla="*/ 0 h 19"/>
                <a:gd name="T16" fmla="*/ 15 w 16"/>
                <a:gd name="T17" fmla="*/ 24 h 19"/>
                <a:gd name="T18" fmla="*/ 0 w 16"/>
                <a:gd name="T19" fmla="*/ 34 h 19"/>
                <a:gd name="T20" fmla="*/ 0 w 16"/>
                <a:gd name="T21" fmla="*/ 34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chemeClr val="bg1"/>
            </a:solidFill>
            <a:ln w="12700" cmpd="sng">
              <a:solidFill>
                <a:schemeClr val="tx1"/>
              </a:solidFill>
              <a:prstDash val="solid"/>
              <a:round/>
              <a:headEnd/>
              <a:tailEnd/>
            </a:ln>
          </p:spPr>
          <p:txBody>
            <a:bodyPr/>
            <a:lstStyle/>
            <a:p>
              <a:endParaRPr lang="en-US"/>
            </a:p>
          </p:txBody>
        </p:sp>
        <p:sp>
          <p:nvSpPr>
            <p:cNvPr id="53311" name="Freeform 70"/>
            <p:cNvSpPr>
              <a:spLocks/>
            </p:cNvSpPr>
            <p:nvPr/>
          </p:nvSpPr>
          <p:spPr bwMode="auto">
            <a:xfrm>
              <a:off x="2235" y="3409"/>
              <a:ext cx="44" cy="29"/>
            </a:xfrm>
            <a:custGeom>
              <a:avLst/>
              <a:gdLst>
                <a:gd name="T0" fmla="*/ 15 w 9"/>
                <a:gd name="T1" fmla="*/ 29 h 6"/>
                <a:gd name="T2" fmla="*/ 39 w 9"/>
                <a:gd name="T3" fmla="*/ 29 h 6"/>
                <a:gd name="T4" fmla="*/ 44 w 9"/>
                <a:gd name="T5" fmla="*/ 15 h 6"/>
                <a:gd name="T6" fmla="*/ 24 w 9"/>
                <a:gd name="T7" fmla="*/ 10 h 6"/>
                <a:gd name="T8" fmla="*/ 15 w 9"/>
                <a:gd name="T9" fmla="*/ 10 h 6"/>
                <a:gd name="T10" fmla="*/ 10 w 9"/>
                <a:gd name="T11" fmla="*/ 0 h 6"/>
                <a:gd name="T12" fmla="*/ 0 w 9"/>
                <a:gd name="T13" fmla="*/ 10 h 6"/>
                <a:gd name="T14" fmla="*/ 10 w 9"/>
                <a:gd name="T15" fmla="*/ 24 h 6"/>
                <a:gd name="T16" fmla="*/ 15 w 9"/>
                <a:gd name="T17" fmla="*/ 29 h 6"/>
                <a:gd name="T18" fmla="*/ 15 w 9"/>
                <a:gd name="T19" fmla="*/ 29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chemeClr val="bg1"/>
            </a:solidFill>
            <a:ln w="12700" cmpd="sng">
              <a:solidFill>
                <a:schemeClr val="tx1"/>
              </a:solidFill>
              <a:prstDash val="solid"/>
              <a:round/>
              <a:headEnd/>
              <a:tailEnd/>
            </a:ln>
          </p:spPr>
          <p:txBody>
            <a:bodyPr/>
            <a:lstStyle/>
            <a:p>
              <a:endParaRPr lang="en-US"/>
            </a:p>
          </p:txBody>
        </p:sp>
        <p:sp>
          <p:nvSpPr>
            <p:cNvPr id="53312" name="Freeform 71"/>
            <p:cNvSpPr>
              <a:spLocks/>
            </p:cNvSpPr>
            <p:nvPr/>
          </p:nvSpPr>
          <p:spPr bwMode="auto">
            <a:xfrm>
              <a:off x="2225" y="3438"/>
              <a:ext cx="20" cy="10"/>
            </a:xfrm>
            <a:custGeom>
              <a:avLst/>
              <a:gdLst>
                <a:gd name="T0" fmla="*/ 0 w 4"/>
                <a:gd name="T1" fmla="*/ 10 h 2"/>
                <a:gd name="T2" fmla="*/ 20 w 4"/>
                <a:gd name="T3" fmla="*/ 0 h 2"/>
                <a:gd name="T4" fmla="*/ 20 w 4"/>
                <a:gd name="T5" fmla="*/ 10 h 2"/>
                <a:gd name="T6" fmla="*/ 0 w 4"/>
                <a:gd name="T7" fmla="*/ 10 h 2"/>
                <a:gd name="T8" fmla="*/ 0 w 4"/>
                <a:gd name="T9" fmla="*/ 1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chemeClr val="bg1"/>
            </a:solidFill>
            <a:ln w="12700" cmpd="sng">
              <a:solidFill>
                <a:schemeClr val="tx1"/>
              </a:solidFill>
              <a:prstDash val="solid"/>
              <a:round/>
              <a:headEnd/>
              <a:tailEnd/>
            </a:ln>
          </p:spPr>
          <p:txBody>
            <a:bodyPr/>
            <a:lstStyle/>
            <a:p>
              <a:endParaRPr lang="en-US"/>
            </a:p>
          </p:txBody>
        </p:sp>
        <p:sp>
          <p:nvSpPr>
            <p:cNvPr id="53313" name="Freeform 72"/>
            <p:cNvSpPr>
              <a:spLocks/>
            </p:cNvSpPr>
            <p:nvPr/>
          </p:nvSpPr>
          <p:spPr bwMode="auto">
            <a:xfrm>
              <a:off x="2211" y="3419"/>
              <a:ext cx="19" cy="14"/>
            </a:xfrm>
            <a:custGeom>
              <a:avLst/>
              <a:gdLst>
                <a:gd name="T0" fmla="*/ 10 w 4"/>
                <a:gd name="T1" fmla="*/ 0 h 3"/>
                <a:gd name="T2" fmla="*/ 10 w 4"/>
                <a:gd name="T3" fmla="*/ 0 h 3"/>
                <a:gd name="T4" fmla="*/ 14 w 4"/>
                <a:gd name="T5" fmla="*/ 0 h 3"/>
                <a:gd name="T6" fmla="*/ 14 w 4"/>
                <a:gd name="T7" fmla="*/ 0 h 3"/>
                <a:gd name="T8" fmla="*/ 14 w 4"/>
                <a:gd name="T9" fmla="*/ 0 h 3"/>
                <a:gd name="T10" fmla="*/ 14 w 4"/>
                <a:gd name="T11" fmla="*/ 5 h 3"/>
                <a:gd name="T12" fmla="*/ 14 w 4"/>
                <a:gd name="T13" fmla="*/ 5 h 3"/>
                <a:gd name="T14" fmla="*/ 14 w 4"/>
                <a:gd name="T15" fmla="*/ 5 h 3"/>
                <a:gd name="T16" fmla="*/ 19 w 4"/>
                <a:gd name="T17" fmla="*/ 5 h 3"/>
                <a:gd name="T18" fmla="*/ 14 w 4"/>
                <a:gd name="T19" fmla="*/ 9 h 3"/>
                <a:gd name="T20" fmla="*/ 14 w 4"/>
                <a:gd name="T21" fmla="*/ 9 h 3"/>
                <a:gd name="T22" fmla="*/ 14 w 4"/>
                <a:gd name="T23" fmla="*/ 9 h 3"/>
                <a:gd name="T24" fmla="*/ 14 w 4"/>
                <a:gd name="T25" fmla="*/ 14 h 3"/>
                <a:gd name="T26" fmla="*/ 14 w 4"/>
                <a:gd name="T27" fmla="*/ 14 h 3"/>
                <a:gd name="T28" fmla="*/ 14 w 4"/>
                <a:gd name="T29" fmla="*/ 14 h 3"/>
                <a:gd name="T30" fmla="*/ 10 w 4"/>
                <a:gd name="T31" fmla="*/ 14 h 3"/>
                <a:gd name="T32" fmla="*/ 10 w 4"/>
                <a:gd name="T33" fmla="*/ 14 h 3"/>
                <a:gd name="T34" fmla="*/ 10 w 4"/>
                <a:gd name="T35" fmla="*/ 14 h 3"/>
                <a:gd name="T36" fmla="*/ 5 w 4"/>
                <a:gd name="T37" fmla="*/ 14 h 3"/>
                <a:gd name="T38" fmla="*/ 5 w 4"/>
                <a:gd name="T39" fmla="*/ 14 h 3"/>
                <a:gd name="T40" fmla="*/ 5 w 4"/>
                <a:gd name="T41" fmla="*/ 14 h 3"/>
                <a:gd name="T42" fmla="*/ 5 w 4"/>
                <a:gd name="T43" fmla="*/ 9 h 3"/>
                <a:gd name="T44" fmla="*/ 0 w 4"/>
                <a:gd name="T45" fmla="*/ 9 h 3"/>
                <a:gd name="T46" fmla="*/ 0 w 4"/>
                <a:gd name="T47" fmla="*/ 9 h 3"/>
                <a:gd name="T48" fmla="*/ 0 w 4"/>
                <a:gd name="T49" fmla="*/ 5 h 3"/>
                <a:gd name="T50" fmla="*/ 0 w 4"/>
                <a:gd name="T51" fmla="*/ 5 h 3"/>
                <a:gd name="T52" fmla="*/ 0 w 4"/>
                <a:gd name="T53" fmla="*/ 5 h 3"/>
                <a:gd name="T54" fmla="*/ 5 w 4"/>
                <a:gd name="T55" fmla="*/ 5 h 3"/>
                <a:gd name="T56" fmla="*/ 5 w 4"/>
                <a:gd name="T57" fmla="*/ 0 h 3"/>
                <a:gd name="T58" fmla="*/ 5 w 4"/>
                <a:gd name="T59" fmla="*/ 0 h 3"/>
                <a:gd name="T60" fmla="*/ 5 w 4"/>
                <a:gd name="T61" fmla="*/ 0 h 3"/>
                <a:gd name="T62" fmla="*/ 10 w 4"/>
                <a:gd name="T63" fmla="*/ 0 h 3"/>
                <a:gd name="T64" fmla="*/ 10 w 4"/>
                <a:gd name="T65" fmla="*/ 0 h 3"/>
                <a:gd name="T66" fmla="*/ 10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53314" name="Freeform 73"/>
            <p:cNvSpPr>
              <a:spLocks/>
            </p:cNvSpPr>
            <p:nvPr/>
          </p:nvSpPr>
          <p:spPr bwMode="auto">
            <a:xfrm>
              <a:off x="2186" y="3394"/>
              <a:ext cx="39" cy="15"/>
            </a:xfrm>
            <a:custGeom>
              <a:avLst/>
              <a:gdLst>
                <a:gd name="T0" fmla="*/ 0 w 8"/>
                <a:gd name="T1" fmla="*/ 15 h 3"/>
                <a:gd name="T2" fmla="*/ 34 w 8"/>
                <a:gd name="T3" fmla="*/ 15 h 3"/>
                <a:gd name="T4" fmla="*/ 39 w 8"/>
                <a:gd name="T5" fmla="*/ 0 h 3"/>
                <a:gd name="T6" fmla="*/ 10 w 8"/>
                <a:gd name="T7" fmla="*/ 0 h 3"/>
                <a:gd name="T8" fmla="*/ 0 w 8"/>
                <a:gd name="T9" fmla="*/ 15 h 3"/>
                <a:gd name="T10" fmla="*/ 0 w 8"/>
                <a:gd name="T11" fmla="*/ 1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chemeClr val="bg1"/>
            </a:solidFill>
            <a:ln w="12700" cmpd="sng">
              <a:solidFill>
                <a:schemeClr val="tx1"/>
              </a:solidFill>
              <a:prstDash val="solid"/>
              <a:round/>
              <a:headEnd/>
              <a:tailEnd/>
            </a:ln>
          </p:spPr>
          <p:txBody>
            <a:bodyPr/>
            <a:lstStyle/>
            <a:p>
              <a:endParaRPr lang="en-US"/>
            </a:p>
          </p:txBody>
        </p:sp>
        <p:sp>
          <p:nvSpPr>
            <p:cNvPr id="53315" name="Freeform 74"/>
            <p:cNvSpPr>
              <a:spLocks/>
            </p:cNvSpPr>
            <p:nvPr/>
          </p:nvSpPr>
          <p:spPr bwMode="auto">
            <a:xfrm>
              <a:off x="2026" y="3321"/>
              <a:ext cx="38" cy="24"/>
            </a:xfrm>
            <a:custGeom>
              <a:avLst/>
              <a:gdLst>
                <a:gd name="T0" fmla="*/ 0 w 8"/>
                <a:gd name="T1" fmla="*/ 19 h 5"/>
                <a:gd name="T2" fmla="*/ 14 w 8"/>
                <a:gd name="T3" fmla="*/ 24 h 5"/>
                <a:gd name="T4" fmla="*/ 28 w 8"/>
                <a:gd name="T5" fmla="*/ 24 h 5"/>
                <a:gd name="T6" fmla="*/ 38 w 8"/>
                <a:gd name="T7" fmla="*/ 10 h 5"/>
                <a:gd name="T8" fmla="*/ 24 w 8"/>
                <a:gd name="T9" fmla="*/ 0 h 5"/>
                <a:gd name="T10" fmla="*/ 5 w 8"/>
                <a:gd name="T11" fmla="*/ 10 h 5"/>
                <a:gd name="T12" fmla="*/ 0 w 8"/>
                <a:gd name="T13" fmla="*/ 19 h 5"/>
                <a:gd name="T14" fmla="*/ 0 w 8"/>
                <a:gd name="T15" fmla="*/ 19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chemeClr val="bg1"/>
            </a:solidFill>
            <a:ln w="12700" cmpd="sng">
              <a:solidFill>
                <a:schemeClr val="tx1"/>
              </a:solidFill>
              <a:prstDash val="solid"/>
              <a:round/>
              <a:headEnd/>
              <a:tailEnd/>
            </a:ln>
          </p:spPr>
          <p:txBody>
            <a:bodyPr/>
            <a:lstStyle/>
            <a:p>
              <a:endParaRPr lang="en-US"/>
            </a:p>
          </p:txBody>
        </p:sp>
        <p:sp>
          <p:nvSpPr>
            <p:cNvPr id="53316" name="Freeform 75"/>
            <p:cNvSpPr>
              <a:spLocks/>
            </p:cNvSpPr>
            <p:nvPr/>
          </p:nvSpPr>
          <p:spPr bwMode="auto">
            <a:xfrm>
              <a:off x="1991" y="3321"/>
              <a:ext cx="20" cy="24"/>
            </a:xfrm>
            <a:custGeom>
              <a:avLst/>
              <a:gdLst>
                <a:gd name="T0" fmla="*/ 0 w 4"/>
                <a:gd name="T1" fmla="*/ 24 h 5"/>
                <a:gd name="T2" fmla="*/ 20 w 4"/>
                <a:gd name="T3" fmla="*/ 10 h 5"/>
                <a:gd name="T4" fmla="*/ 20 w 4"/>
                <a:gd name="T5" fmla="*/ 0 h 5"/>
                <a:gd name="T6" fmla="*/ 0 w 4"/>
                <a:gd name="T7" fmla="*/ 19 h 5"/>
                <a:gd name="T8" fmla="*/ 0 w 4"/>
                <a:gd name="T9" fmla="*/ 24 h 5"/>
                <a:gd name="T10" fmla="*/ 0 w 4"/>
                <a:gd name="T11" fmla="*/ 24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chemeClr val="bg1"/>
            </a:solidFill>
            <a:ln w="12700" cmpd="sng">
              <a:solidFill>
                <a:schemeClr val="tx1"/>
              </a:solidFill>
              <a:prstDash val="solid"/>
              <a:round/>
              <a:headEnd/>
              <a:tailEnd/>
            </a:ln>
          </p:spPr>
          <p:txBody>
            <a:bodyPr/>
            <a:lstStyle/>
            <a:p>
              <a:endParaRPr lang="en-US"/>
            </a:p>
          </p:txBody>
        </p:sp>
        <p:sp>
          <p:nvSpPr>
            <p:cNvPr id="53317" name="Freeform 76"/>
            <p:cNvSpPr>
              <a:spLocks/>
            </p:cNvSpPr>
            <p:nvPr/>
          </p:nvSpPr>
          <p:spPr bwMode="auto">
            <a:xfrm>
              <a:off x="2128" y="3360"/>
              <a:ext cx="39" cy="34"/>
            </a:xfrm>
            <a:custGeom>
              <a:avLst/>
              <a:gdLst>
                <a:gd name="T0" fmla="*/ 15 w 8"/>
                <a:gd name="T1" fmla="*/ 34 h 7"/>
                <a:gd name="T2" fmla="*/ 39 w 8"/>
                <a:gd name="T3" fmla="*/ 34 h 7"/>
                <a:gd name="T4" fmla="*/ 39 w 8"/>
                <a:gd name="T5" fmla="*/ 19 h 7"/>
                <a:gd name="T6" fmla="*/ 20 w 8"/>
                <a:gd name="T7" fmla="*/ 0 h 7"/>
                <a:gd name="T8" fmla="*/ 0 w 8"/>
                <a:gd name="T9" fmla="*/ 10 h 7"/>
                <a:gd name="T10" fmla="*/ 15 w 8"/>
                <a:gd name="T11" fmla="*/ 34 h 7"/>
                <a:gd name="T12" fmla="*/ 15 w 8"/>
                <a:gd name="T13" fmla="*/ 3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chemeClr val="bg1"/>
            </a:solidFill>
            <a:ln w="12700" cmpd="sng">
              <a:solidFill>
                <a:schemeClr val="tx1"/>
              </a:solidFill>
              <a:prstDash val="solid"/>
              <a:round/>
              <a:headEnd/>
              <a:tailEnd/>
            </a:ln>
          </p:spPr>
          <p:txBody>
            <a:bodyPr/>
            <a:lstStyle/>
            <a:p>
              <a:endParaRPr lang="en-US"/>
            </a:p>
          </p:txBody>
        </p:sp>
      </p:grpSp>
      <p:sp>
        <p:nvSpPr>
          <p:cNvPr id="53300" name="Rectangle 86"/>
          <p:cNvSpPr>
            <a:spLocks noGrp="1" noChangeArrowheads="1"/>
          </p:cNvSpPr>
          <p:nvPr>
            <p:ph type="title"/>
          </p:nvPr>
        </p:nvSpPr>
        <p:spPr>
          <a:xfrm>
            <a:off x="0" y="242888"/>
            <a:ext cx="10287000" cy="1143000"/>
          </a:xfrm>
        </p:spPr>
        <p:txBody>
          <a:bodyPr/>
          <a:lstStyle/>
          <a:p>
            <a:pPr eaLnBrk="1" hangingPunct="1"/>
            <a:r>
              <a:rPr lang="en-US" sz="2400" smtClean="0"/>
              <a:t>Obesity Trends* Among U.S. Adults</a:t>
            </a:r>
            <a:br>
              <a:rPr lang="en-US" sz="2400" smtClean="0"/>
            </a:br>
            <a:r>
              <a:rPr lang="en-US" sz="2400" smtClean="0">
                <a:solidFill>
                  <a:srgbClr val="DE3021"/>
                </a:solidFill>
              </a:rPr>
              <a:t>BRFSS, 2004</a:t>
            </a:r>
          </a:p>
        </p:txBody>
      </p:sp>
      <p:sp>
        <p:nvSpPr>
          <p:cNvPr id="53301" name="Text Box 102"/>
          <p:cNvSpPr txBox="1">
            <a:spLocks noChangeArrowheads="1"/>
          </p:cNvSpPr>
          <p:nvPr/>
        </p:nvSpPr>
        <p:spPr bwMode="auto">
          <a:xfrm>
            <a:off x="2384425" y="1200150"/>
            <a:ext cx="5519738" cy="307975"/>
          </a:xfrm>
          <a:prstGeom prst="rect">
            <a:avLst/>
          </a:prstGeom>
          <a:noFill/>
          <a:ln w="9525">
            <a:noFill/>
            <a:miter lim="800000"/>
            <a:headEnd/>
            <a:tailEnd/>
          </a:ln>
        </p:spPr>
        <p:txBody>
          <a:bodyPr wrap="none">
            <a:spAutoFit/>
          </a:bodyPr>
          <a:lstStyle/>
          <a:p>
            <a:pPr eaLnBrk="0" hangingPunct="0"/>
            <a:r>
              <a:rPr lang="en-US" sz="1400" b="1">
                <a:solidFill>
                  <a:srgbClr val="000000"/>
                </a:solidFill>
                <a:latin typeface="Verdana" pitchFamily="34" charset="0"/>
              </a:rPr>
              <a:t>(*BMI ≥30, or ~ 30 lbs. overweight for 5’ 4” person)</a:t>
            </a:r>
          </a:p>
        </p:txBody>
      </p:sp>
      <p:sp>
        <p:nvSpPr>
          <p:cNvPr id="53302" name="Text Box 131"/>
          <p:cNvSpPr txBox="1">
            <a:spLocks noChangeArrowheads="1"/>
          </p:cNvSpPr>
          <p:nvPr/>
        </p:nvSpPr>
        <p:spPr bwMode="auto">
          <a:xfrm>
            <a:off x="735013" y="5894388"/>
            <a:ext cx="8145462" cy="304800"/>
          </a:xfrm>
          <a:prstGeom prst="rect">
            <a:avLst/>
          </a:prstGeom>
          <a:noFill/>
          <a:ln w="9525">
            <a:noFill/>
            <a:miter lim="800000"/>
            <a:headEnd/>
            <a:tailEnd/>
          </a:ln>
        </p:spPr>
        <p:txBody>
          <a:bodyPr>
            <a:spAutoFit/>
          </a:bodyPr>
          <a:lstStyle/>
          <a:p>
            <a:pPr eaLnBrk="0" hangingPunct="0"/>
            <a:r>
              <a:rPr lang="en-US" sz="1400" b="1">
                <a:solidFill>
                  <a:srgbClr val="000000"/>
                </a:solidFill>
                <a:latin typeface="Arial Narrow" pitchFamily="34" charset="0"/>
              </a:rPr>
              <a:t>No Data          &lt;10%           10%–14%	    15%–19%           20%–24%        </a:t>
            </a:r>
            <a:r>
              <a:rPr lang="en-US" sz="1400">
                <a:solidFill>
                  <a:srgbClr val="000000"/>
                </a:solidFill>
                <a:latin typeface="Arial Narrow" pitchFamily="34" charset="0"/>
              </a:rPr>
              <a:t>  </a:t>
            </a:r>
            <a:r>
              <a:rPr lang="en-US" sz="1400" b="1">
                <a:solidFill>
                  <a:srgbClr val="000000"/>
                </a:solidFill>
                <a:latin typeface="Arial Narrow" pitchFamily="34" charset="0"/>
              </a:rPr>
              <a:t>≥25%</a:t>
            </a:r>
            <a:endParaRPr lang="en-US" sz="1400">
              <a:solidFill>
                <a:srgbClr val="000000"/>
              </a:solidFill>
              <a:latin typeface="Arial Narrow" pitchFamily="34" charset="0"/>
            </a:endParaRPr>
          </a:p>
        </p:txBody>
      </p:sp>
      <p:sp>
        <p:nvSpPr>
          <p:cNvPr id="53303" name="Rectangle 132"/>
          <p:cNvSpPr>
            <a:spLocks noChangeArrowheads="1"/>
          </p:cNvSpPr>
          <p:nvPr/>
        </p:nvSpPr>
        <p:spPr bwMode="auto">
          <a:xfrm>
            <a:off x="549275" y="5956300"/>
            <a:ext cx="234950" cy="234950"/>
          </a:xfrm>
          <a:prstGeom prst="rect">
            <a:avLst/>
          </a:prstGeom>
          <a:solidFill>
            <a:schemeClr val="bg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3304" name="Rectangle 133"/>
          <p:cNvSpPr>
            <a:spLocks noChangeArrowheads="1"/>
          </p:cNvSpPr>
          <p:nvPr/>
        </p:nvSpPr>
        <p:spPr bwMode="auto">
          <a:xfrm>
            <a:off x="1516063" y="5953125"/>
            <a:ext cx="234950" cy="234950"/>
          </a:xfrm>
          <a:prstGeom prst="rect">
            <a:avLst/>
          </a:prstGeom>
          <a:solidFill>
            <a:srgbClr val="99CCFF"/>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3305" name="Rectangle 134"/>
          <p:cNvSpPr>
            <a:spLocks noChangeArrowheads="1"/>
          </p:cNvSpPr>
          <p:nvPr/>
        </p:nvSpPr>
        <p:spPr bwMode="auto">
          <a:xfrm>
            <a:off x="2322513" y="5951538"/>
            <a:ext cx="234950"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53306" name="Rectangle 135"/>
          <p:cNvSpPr>
            <a:spLocks noChangeArrowheads="1"/>
          </p:cNvSpPr>
          <p:nvPr/>
        </p:nvSpPr>
        <p:spPr bwMode="auto">
          <a:xfrm>
            <a:off x="3443288" y="5961063"/>
            <a:ext cx="234950" cy="234950"/>
          </a:xfrm>
          <a:prstGeom prst="rect">
            <a:avLst/>
          </a:prstGeom>
          <a:solidFill>
            <a:srgbClr val="0000A0"/>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3307" name="Rectangle 136"/>
          <p:cNvSpPr>
            <a:spLocks noChangeArrowheads="1"/>
          </p:cNvSpPr>
          <p:nvPr/>
        </p:nvSpPr>
        <p:spPr bwMode="auto">
          <a:xfrm>
            <a:off x="5621338" y="5948363"/>
            <a:ext cx="234950" cy="234950"/>
          </a:xfrm>
          <a:prstGeom prst="rect">
            <a:avLst/>
          </a:prstGeom>
          <a:solidFill>
            <a:srgbClr val="ED4213"/>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3308" name="Rectangle 137"/>
          <p:cNvSpPr>
            <a:spLocks noChangeArrowheads="1"/>
          </p:cNvSpPr>
          <p:nvPr/>
        </p:nvSpPr>
        <p:spPr bwMode="auto">
          <a:xfrm>
            <a:off x="4541838" y="5945188"/>
            <a:ext cx="234950" cy="234950"/>
          </a:xfrm>
          <a:prstGeom prst="rect">
            <a:avLst/>
          </a:prstGeom>
          <a:solidFill>
            <a:srgbClr val="FFC66D"/>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3309" name="Rectangle 138"/>
          <p:cNvSpPr>
            <a:spLocks noChangeArrowheads="1"/>
          </p:cNvSpPr>
          <p:nvPr/>
        </p:nvSpPr>
        <p:spPr bwMode="auto">
          <a:xfrm>
            <a:off x="444500" y="5892800"/>
            <a:ext cx="6170613" cy="350838"/>
          </a:xfrm>
          <a:prstGeom prst="rect">
            <a:avLst/>
          </a:prstGeom>
          <a:noFill/>
          <a:ln w="9525">
            <a:solidFill>
              <a:schemeClr val="tx1"/>
            </a:solidFill>
            <a:miter lim="800000"/>
            <a:headEnd/>
            <a:tailEnd/>
          </a:ln>
        </p:spPr>
        <p:txBody>
          <a:bodyPr wrap="none" anchor="ctr"/>
          <a:lstStyle/>
          <a:p>
            <a:pPr eaLnBrk="0" hangingPunct="0"/>
            <a:endParaRPr lang="en-US">
              <a:solidFill>
                <a:srgbClr val="000000"/>
              </a:solidFill>
            </a:endParaRPr>
          </a:p>
        </p:txBody>
      </p:sp>
    </p:spTree>
  </p:cSld>
  <p:clrMapOvr>
    <a:masterClrMapping/>
  </p:clrMapOvr>
  <p:transition advClick="0">
    <p:randomBa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reeform 2"/>
          <p:cNvSpPr>
            <a:spLocks/>
          </p:cNvSpPr>
          <p:nvPr/>
        </p:nvSpPr>
        <p:spPr bwMode="auto">
          <a:xfrm>
            <a:off x="4514850" y="2003425"/>
            <a:ext cx="723900" cy="427038"/>
          </a:xfrm>
          <a:custGeom>
            <a:avLst/>
            <a:gdLst>
              <a:gd name="T0" fmla="*/ 0 w 89"/>
              <a:gd name="T1" fmla="*/ 395981 h 55"/>
              <a:gd name="T2" fmla="*/ 40669 w 89"/>
              <a:gd name="T3" fmla="*/ 0 h 55"/>
              <a:gd name="T4" fmla="*/ 357883 w 89"/>
              <a:gd name="T5" fmla="*/ 23293 h 55"/>
              <a:gd name="T6" fmla="*/ 666964 w 89"/>
              <a:gd name="T7" fmla="*/ 31057 h 55"/>
              <a:gd name="T8" fmla="*/ 666964 w 89"/>
              <a:gd name="T9" fmla="*/ 38822 h 55"/>
              <a:gd name="T10" fmla="*/ 675098 w 89"/>
              <a:gd name="T11" fmla="*/ 69879 h 55"/>
              <a:gd name="T12" fmla="*/ 675098 w 89"/>
              <a:gd name="T13" fmla="*/ 77643 h 55"/>
              <a:gd name="T14" fmla="*/ 666964 w 89"/>
              <a:gd name="T15" fmla="*/ 100936 h 55"/>
              <a:gd name="T16" fmla="*/ 666964 w 89"/>
              <a:gd name="T17" fmla="*/ 139758 h 55"/>
              <a:gd name="T18" fmla="*/ 683231 w 89"/>
              <a:gd name="T19" fmla="*/ 178580 h 55"/>
              <a:gd name="T20" fmla="*/ 691365 w 89"/>
              <a:gd name="T21" fmla="*/ 194108 h 55"/>
              <a:gd name="T22" fmla="*/ 699499 w 89"/>
              <a:gd name="T23" fmla="*/ 232930 h 55"/>
              <a:gd name="T24" fmla="*/ 699499 w 89"/>
              <a:gd name="T25" fmla="*/ 295044 h 55"/>
              <a:gd name="T26" fmla="*/ 707633 w 89"/>
              <a:gd name="T27" fmla="*/ 310573 h 55"/>
              <a:gd name="T28" fmla="*/ 707633 w 89"/>
              <a:gd name="T29" fmla="*/ 333866 h 55"/>
              <a:gd name="T30" fmla="*/ 707633 w 89"/>
              <a:gd name="T31" fmla="*/ 341630 h 55"/>
              <a:gd name="T32" fmla="*/ 723900 w 89"/>
              <a:gd name="T33" fmla="*/ 395981 h 55"/>
              <a:gd name="T34" fmla="*/ 723900 w 89"/>
              <a:gd name="T35" fmla="*/ 411509 h 55"/>
              <a:gd name="T36" fmla="*/ 723900 w 89"/>
              <a:gd name="T37" fmla="*/ 427038 h 55"/>
              <a:gd name="T38" fmla="*/ 0 w 89"/>
              <a:gd name="T39" fmla="*/ 395981 h 55"/>
              <a:gd name="T40" fmla="*/ 0 w 89"/>
              <a:gd name="T41" fmla="*/ 395981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4275" name="Freeform 3"/>
          <p:cNvSpPr>
            <a:spLocks/>
          </p:cNvSpPr>
          <p:nvPr/>
        </p:nvSpPr>
        <p:spPr bwMode="auto">
          <a:xfrm>
            <a:off x="4483100" y="2398713"/>
            <a:ext cx="766763" cy="495300"/>
          </a:xfrm>
          <a:custGeom>
            <a:avLst/>
            <a:gdLst>
              <a:gd name="T0" fmla="*/ 0 w 94"/>
              <a:gd name="T1" fmla="*/ 394692 h 64"/>
              <a:gd name="T2" fmla="*/ 24471 w 94"/>
              <a:gd name="T3" fmla="*/ 131564 h 64"/>
              <a:gd name="T4" fmla="*/ 32628 w 94"/>
              <a:gd name="T5" fmla="*/ 0 h 64"/>
              <a:gd name="T6" fmla="*/ 758606 w 94"/>
              <a:gd name="T7" fmla="*/ 30956 h 64"/>
              <a:gd name="T8" fmla="*/ 758606 w 94"/>
              <a:gd name="T9" fmla="*/ 46434 h 64"/>
              <a:gd name="T10" fmla="*/ 750449 w 94"/>
              <a:gd name="T11" fmla="*/ 54173 h 64"/>
              <a:gd name="T12" fmla="*/ 734135 w 94"/>
              <a:gd name="T13" fmla="*/ 77391 h 64"/>
              <a:gd name="T14" fmla="*/ 734135 w 94"/>
              <a:gd name="T15" fmla="*/ 85130 h 64"/>
              <a:gd name="T16" fmla="*/ 766763 w 94"/>
              <a:gd name="T17" fmla="*/ 116086 h 64"/>
              <a:gd name="T18" fmla="*/ 766763 w 94"/>
              <a:gd name="T19" fmla="*/ 355997 h 64"/>
              <a:gd name="T20" fmla="*/ 766763 w 94"/>
              <a:gd name="T21" fmla="*/ 355997 h 64"/>
              <a:gd name="T22" fmla="*/ 750449 w 94"/>
              <a:gd name="T23" fmla="*/ 355997 h 64"/>
              <a:gd name="T24" fmla="*/ 758606 w 94"/>
              <a:gd name="T25" fmla="*/ 363736 h 64"/>
              <a:gd name="T26" fmla="*/ 766763 w 94"/>
              <a:gd name="T27" fmla="*/ 371475 h 64"/>
              <a:gd name="T28" fmla="*/ 758606 w 94"/>
              <a:gd name="T29" fmla="*/ 386953 h 64"/>
              <a:gd name="T30" fmla="*/ 766763 w 94"/>
              <a:gd name="T31" fmla="*/ 394692 h 64"/>
              <a:gd name="T32" fmla="*/ 766763 w 94"/>
              <a:gd name="T33" fmla="*/ 417909 h 64"/>
              <a:gd name="T34" fmla="*/ 758606 w 94"/>
              <a:gd name="T35" fmla="*/ 417909 h 64"/>
              <a:gd name="T36" fmla="*/ 766763 w 94"/>
              <a:gd name="T37" fmla="*/ 433387 h 64"/>
              <a:gd name="T38" fmla="*/ 750449 w 94"/>
              <a:gd name="T39" fmla="*/ 456605 h 64"/>
              <a:gd name="T40" fmla="*/ 766763 w 94"/>
              <a:gd name="T41" fmla="*/ 479822 h 64"/>
              <a:gd name="T42" fmla="*/ 766763 w 94"/>
              <a:gd name="T43" fmla="*/ 495300 h 64"/>
              <a:gd name="T44" fmla="*/ 766763 w 94"/>
              <a:gd name="T45" fmla="*/ 495300 h 64"/>
              <a:gd name="T46" fmla="*/ 742292 w 94"/>
              <a:gd name="T47" fmla="*/ 479822 h 64"/>
              <a:gd name="T48" fmla="*/ 701507 w 94"/>
              <a:gd name="T49" fmla="*/ 456605 h 64"/>
              <a:gd name="T50" fmla="*/ 685192 w 94"/>
              <a:gd name="T51" fmla="*/ 448866 h 64"/>
              <a:gd name="T52" fmla="*/ 668878 w 94"/>
              <a:gd name="T53" fmla="*/ 448866 h 64"/>
              <a:gd name="T54" fmla="*/ 652564 w 94"/>
              <a:gd name="T55" fmla="*/ 464344 h 64"/>
              <a:gd name="T56" fmla="*/ 644407 w 94"/>
              <a:gd name="T57" fmla="*/ 464344 h 64"/>
              <a:gd name="T58" fmla="*/ 628093 w 94"/>
              <a:gd name="T59" fmla="*/ 464344 h 64"/>
              <a:gd name="T60" fmla="*/ 619936 w 94"/>
              <a:gd name="T61" fmla="*/ 441126 h 64"/>
              <a:gd name="T62" fmla="*/ 611779 w 94"/>
              <a:gd name="T63" fmla="*/ 433387 h 64"/>
              <a:gd name="T64" fmla="*/ 595465 w 94"/>
              <a:gd name="T65" fmla="*/ 441126 h 64"/>
              <a:gd name="T66" fmla="*/ 579151 w 94"/>
              <a:gd name="T67" fmla="*/ 441126 h 64"/>
              <a:gd name="T68" fmla="*/ 562837 w 94"/>
              <a:gd name="T69" fmla="*/ 417909 h 64"/>
              <a:gd name="T70" fmla="*/ 0 w 94"/>
              <a:gd name="T71" fmla="*/ 394692 h 64"/>
              <a:gd name="T72" fmla="*/ 0 w 94"/>
              <a:gd name="T73" fmla="*/ 394692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4276" name="Freeform 5"/>
          <p:cNvSpPr>
            <a:spLocks/>
          </p:cNvSpPr>
          <p:nvPr/>
        </p:nvSpPr>
        <p:spPr bwMode="auto">
          <a:xfrm>
            <a:off x="4637088" y="3203575"/>
            <a:ext cx="812800" cy="411163"/>
          </a:xfrm>
          <a:custGeom>
            <a:avLst/>
            <a:gdLst>
              <a:gd name="T0" fmla="*/ 24384 w 100"/>
              <a:gd name="T1" fmla="*/ 0 h 53"/>
              <a:gd name="T2" fmla="*/ 723392 w 100"/>
              <a:gd name="T3" fmla="*/ 15516 h 53"/>
              <a:gd name="T4" fmla="*/ 772160 w 100"/>
              <a:gd name="T5" fmla="*/ 46547 h 53"/>
              <a:gd name="T6" fmla="*/ 755904 w 100"/>
              <a:gd name="T7" fmla="*/ 62062 h 53"/>
              <a:gd name="T8" fmla="*/ 755904 w 100"/>
              <a:gd name="T9" fmla="*/ 77578 h 53"/>
              <a:gd name="T10" fmla="*/ 764032 w 100"/>
              <a:gd name="T11" fmla="*/ 93094 h 53"/>
              <a:gd name="T12" fmla="*/ 772160 w 100"/>
              <a:gd name="T13" fmla="*/ 93094 h 53"/>
              <a:gd name="T14" fmla="*/ 780288 w 100"/>
              <a:gd name="T15" fmla="*/ 116367 h 53"/>
              <a:gd name="T16" fmla="*/ 788416 w 100"/>
              <a:gd name="T17" fmla="*/ 124125 h 53"/>
              <a:gd name="T18" fmla="*/ 804672 w 100"/>
              <a:gd name="T19" fmla="*/ 124125 h 53"/>
              <a:gd name="T20" fmla="*/ 804672 w 100"/>
              <a:gd name="T21" fmla="*/ 131882 h 53"/>
              <a:gd name="T22" fmla="*/ 812800 w 100"/>
              <a:gd name="T23" fmla="*/ 411163 h 53"/>
              <a:gd name="T24" fmla="*/ 0 w 100"/>
              <a:gd name="T25" fmla="*/ 395647 h 53"/>
              <a:gd name="T26" fmla="*/ 24384 w 100"/>
              <a:gd name="T27" fmla="*/ 0 h 53"/>
              <a:gd name="T28" fmla="*/ 24384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4277" name="Freeform 7"/>
          <p:cNvSpPr>
            <a:spLocks/>
          </p:cNvSpPr>
          <p:nvPr/>
        </p:nvSpPr>
        <p:spPr bwMode="auto">
          <a:xfrm>
            <a:off x="5232400" y="2740025"/>
            <a:ext cx="666750" cy="417513"/>
          </a:xfrm>
          <a:custGeom>
            <a:avLst/>
            <a:gdLst>
              <a:gd name="T0" fmla="*/ 536652 w 82"/>
              <a:gd name="T1" fmla="*/ 0 h 54"/>
              <a:gd name="T2" fmla="*/ 552915 w 82"/>
              <a:gd name="T3" fmla="*/ 30927 h 54"/>
              <a:gd name="T4" fmla="*/ 544784 w 82"/>
              <a:gd name="T5" fmla="*/ 46390 h 54"/>
              <a:gd name="T6" fmla="*/ 561046 w 82"/>
              <a:gd name="T7" fmla="*/ 100512 h 54"/>
              <a:gd name="T8" fmla="*/ 601701 w 82"/>
              <a:gd name="T9" fmla="*/ 123708 h 54"/>
              <a:gd name="T10" fmla="*/ 609832 w 82"/>
              <a:gd name="T11" fmla="*/ 139171 h 54"/>
              <a:gd name="T12" fmla="*/ 634226 w 82"/>
              <a:gd name="T13" fmla="*/ 162366 h 54"/>
              <a:gd name="T14" fmla="*/ 666750 w 82"/>
              <a:gd name="T15" fmla="*/ 201025 h 54"/>
              <a:gd name="T16" fmla="*/ 650488 w 82"/>
              <a:gd name="T17" fmla="*/ 224220 h 54"/>
              <a:gd name="T18" fmla="*/ 650488 w 82"/>
              <a:gd name="T19" fmla="*/ 239683 h 54"/>
              <a:gd name="T20" fmla="*/ 609832 w 82"/>
              <a:gd name="T21" fmla="*/ 262879 h 54"/>
              <a:gd name="T22" fmla="*/ 585439 w 82"/>
              <a:gd name="T23" fmla="*/ 270610 h 54"/>
              <a:gd name="T24" fmla="*/ 569177 w 82"/>
              <a:gd name="T25" fmla="*/ 293805 h 54"/>
              <a:gd name="T26" fmla="*/ 585439 w 82"/>
              <a:gd name="T27" fmla="*/ 317001 h 54"/>
              <a:gd name="T28" fmla="*/ 585439 w 82"/>
              <a:gd name="T29" fmla="*/ 340196 h 54"/>
              <a:gd name="T30" fmla="*/ 552915 w 82"/>
              <a:gd name="T31" fmla="*/ 386586 h 54"/>
              <a:gd name="T32" fmla="*/ 544784 w 82"/>
              <a:gd name="T33" fmla="*/ 409781 h 54"/>
              <a:gd name="T34" fmla="*/ 512259 w 82"/>
              <a:gd name="T35" fmla="*/ 386586 h 54"/>
              <a:gd name="T36" fmla="*/ 89442 w 82"/>
              <a:gd name="T37" fmla="*/ 394318 h 54"/>
              <a:gd name="T38" fmla="*/ 89442 w 82"/>
              <a:gd name="T39" fmla="*/ 371123 h 54"/>
              <a:gd name="T40" fmla="*/ 73180 w 82"/>
              <a:gd name="T41" fmla="*/ 347928 h 54"/>
              <a:gd name="T42" fmla="*/ 81311 w 82"/>
              <a:gd name="T43" fmla="*/ 324732 h 54"/>
              <a:gd name="T44" fmla="*/ 65049 w 82"/>
              <a:gd name="T45" fmla="*/ 301537 h 54"/>
              <a:gd name="T46" fmla="*/ 65049 w 82"/>
              <a:gd name="T47" fmla="*/ 278342 h 54"/>
              <a:gd name="T48" fmla="*/ 48787 w 82"/>
              <a:gd name="T49" fmla="*/ 255147 h 54"/>
              <a:gd name="T50" fmla="*/ 40655 w 82"/>
              <a:gd name="T51" fmla="*/ 239683 h 54"/>
              <a:gd name="T52" fmla="*/ 24393 w 82"/>
              <a:gd name="T53" fmla="*/ 201025 h 54"/>
              <a:gd name="T54" fmla="*/ 32524 w 82"/>
              <a:gd name="T55" fmla="*/ 177830 h 54"/>
              <a:gd name="T56" fmla="*/ 16262 w 82"/>
              <a:gd name="T57" fmla="*/ 154634 h 54"/>
              <a:gd name="T58" fmla="*/ 16262 w 82"/>
              <a:gd name="T59" fmla="*/ 139171 h 54"/>
              <a:gd name="T60" fmla="*/ 16262 w 82"/>
              <a:gd name="T61" fmla="*/ 92781 h 54"/>
              <a:gd name="T62" fmla="*/ 16262 w 82"/>
              <a:gd name="T63" fmla="*/ 77317 h 54"/>
              <a:gd name="T64" fmla="*/ 8131 w 82"/>
              <a:gd name="T65" fmla="*/ 46390 h 54"/>
              <a:gd name="T66" fmla="*/ 8131 w 82"/>
              <a:gd name="T67" fmla="*/ 23195 h 54"/>
              <a:gd name="T68" fmla="*/ 16262 w 82"/>
              <a:gd name="T69" fmla="*/ 15463 h 54"/>
              <a:gd name="T70" fmla="*/ 16262 w 82"/>
              <a:gd name="T71" fmla="*/ 15463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4278" name="Freeform 9"/>
          <p:cNvSpPr>
            <a:spLocks/>
          </p:cNvSpPr>
          <p:nvPr/>
        </p:nvSpPr>
        <p:spPr bwMode="auto">
          <a:xfrm>
            <a:off x="5597525" y="2282825"/>
            <a:ext cx="577850" cy="588963"/>
          </a:xfrm>
          <a:custGeom>
            <a:avLst/>
            <a:gdLst>
              <a:gd name="T0" fmla="*/ 236023 w 71"/>
              <a:gd name="T1" fmla="*/ 581213 h 76"/>
              <a:gd name="T2" fmla="*/ 195330 w 71"/>
              <a:gd name="T3" fmla="*/ 557965 h 76"/>
              <a:gd name="T4" fmla="*/ 179052 w 71"/>
              <a:gd name="T5" fmla="*/ 503718 h 76"/>
              <a:gd name="T6" fmla="*/ 187191 w 71"/>
              <a:gd name="T7" fmla="*/ 488219 h 76"/>
              <a:gd name="T8" fmla="*/ 170913 w 71"/>
              <a:gd name="T9" fmla="*/ 457221 h 76"/>
              <a:gd name="T10" fmla="*/ 170913 w 71"/>
              <a:gd name="T11" fmla="*/ 418474 h 76"/>
              <a:gd name="T12" fmla="*/ 138358 w 71"/>
              <a:gd name="T13" fmla="*/ 387476 h 76"/>
              <a:gd name="T14" fmla="*/ 97665 w 71"/>
              <a:gd name="T15" fmla="*/ 348728 h 76"/>
              <a:gd name="T16" fmla="*/ 65110 w 71"/>
              <a:gd name="T17" fmla="*/ 333229 h 76"/>
              <a:gd name="T18" fmla="*/ 56971 w 71"/>
              <a:gd name="T19" fmla="*/ 325480 h 76"/>
              <a:gd name="T20" fmla="*/ 24416 w 71"/>
              <a:gd name="T21" fmla="*/ 317730 h 76"/>
              <a:gd name="T22" fmla="*/ 8139 w 71"/>
              <a:gd name="T23" fmla="*/ 302231 h 76"/>
              <a:gd name="T24" fmla="*/ 16277 w 71"/>
              <a:gd name="T25" fmla="*/ 240235 h 76"/>
              <a:gd name="T26" fmla="*/ 24416 w 71"/>
              <a:gd name="T27" fmla="*/ 216986 h 76"/>
              <a:gd name="T28" fmla="*/ 0 w 71"/>
              <a:gd name="T29" fmla="*/ 193738 h 76"/>
              <a:gd name="T30" fmla="*/ 8139 w 71"/>
              <a:gd name="T31" fmla="*/ 170489 h 76"/>
              <a:gd name="T32" fmla="*/ 40694 w 71"/>
              <a:gd name="T33" fmla="*/ 131742 h 76"/>
              <a:gd name="T34" fmla="*/ 56971 w 71"/>
              <a:gd name="T35" fmla="*/ 123992 h 76"/>
              <a:gd name="T36" fmla="*/ 56971 w 71"/>
              <a:gd name="T37" fmla="*/ 46497 h 76"/>
              <a:gd name="T38" fmla="*/ 73249 w 71"/>
              <a:gd name="T39" fmla="*/ 38748 h 76"/>
              <a:gd name="T40" fmla="*/ 105804 w 71"/>
              <a:gd name="T41" fmla="*/ 38748 h 76"/>
              <a:gd name="T42" fmla="*/ 179052 w 71"/>
              <a:gd name="T43" fmla="*/ 7750 h 76"/>
              <a:gd name="T44" fmla="*/ 195330 w 71"/>
              <a:gd name="T45" fmla="*/ 7750 h 76"/>
              <a:gd name="T46" fmla="*/ 187191 w 71"/>
              <a:gd name="T47" fmla="*/ 23249 h 76"/>
              <a:gd name="T48" fmla="*/ 179052 w 71"/>
              <a:gd name="T49" fmla="*/ 46497 h 76"/>
              <a:gd name="T50" fmla="*/ 211607 w 71"/>
              <a:gd name="T51" fmla="*/ 38748 h 76"/>
              <a:gd name="T52" fmla="*/ 227884 w 71"/>
              <a:gd name="T53" fmla="*/ 46497 h 76"/>
              <a:gd name="T54" fmla="*/ 252301 w 71"/>
              <a:gd name="T55" fmla="*/ 61996 h 76"/>
              <a:gd name="T56" fmla="*/ 260439 w 71"/>
              <a:gd name="T57" fmla="*/ 77495 h 76"/>
              <a:gd name="T58" fmla="*/ 358104 w 71"/>
              <a:gd name="T59" fmla="*/ 100744 h 76"/>
              <a:gd name="T60" fmla="*/ 390659 w 71"/>
              <a:gd name="T61" fmla="*/ 116243 h 76"/>
              <a:gd name="T62" fmla="*/ 406937 w 71"/>
              <a:gd name="T63" fmla="*/ 116243 h 76"/>
              <a:gd name="T64" fmla="*/ 415075 w 71"/>
              <a:gd name="T65" fmla="*/ 116243 h 76"/>
              <a:gd name="T66" fmla="*/ 455769 w 71"/>
              <a:gd name="T67" fmla="*/ 123992 h 76"/>
              <a:gd name="T68" fmla="*/ 455769 w 71"/>
              <a:gd name="T69" fmla="*/ 131742 h 76"/>
              <a:gd name="T70" fmla="*/ 472046 w 71"/>
              <a:gd name="T71" fmla="*/ 139491 h 76"/>
              <a:gd name="T72" fmla="*/ 496463 w 71"/>
              <a:gd name="T73" fmla="*/ 162740 h 76"/>
              <a:gd name="T74" fmla="*/ 488324 w 71"/>
              <a:gd name="T75" fmla="*/ 193738 h 76"/>
              <a:gd name="T76" fmla="*/ 512740 w 71"/>
              <a:gd name="T77" fmla="*/ 193738 h 76"/>
              <a:gd name="T78" fmla="*/ 504601 w 71"/>
              <a:gd name="T79" fmla="*/ 209237 h 76"/>
              <a:gd name="T80" fmla="*/ 520879 w 71"/>
              <a:gd name="T81" fmla="*/ 232485 h 76"/>
              <a:gd name="T82" fmla="*/ 496463 w 71"/>
              <a:gd name="T83" fmla="*/ 255734 h 76"/>
              <a:gd name="T84" fmla="*/ 480185 w 71"/>
              <a:gd name="T85" fmla="*/ 294482 h 76"/>
              <a:gd name="T86" fmla="*/ 480185 w 71"/>
              <a:gd name="T87" fmla="*/ 302231 h 76"/>
              <a:gd name="T88" fmla="*/ 512740 w 71"/>
              <a:gd name="T89" fmla="*/ 271233 h 76"/>
              <a:gd name="T90" fmla="*/ 537156 w 71"/>
              <a:gd name="T91" fmla="*/ 255734 h 76"/>
              <a:gd name="T92" fmla="*/ 553434 w 71"/>
              <a:gd name="T93" fmla="*/ 240235 h 76"/>
              <a:gd name="T94" fmla="*/ 553434 w 71"/>
              <a:gd name="T95" fmla="*/ 216986 h 76"/>
              <a:gd name="T96" fmla="*/ 561573 w 71"/>
              <a:gd name="T97" fmla="*/ 209237 h 76"/>
              <a:gd name="T98" fmla="*/ 569711 w 71"/>
              <a:gd name="T99" fmla="*/ 193738 h 76"/>
              <a:gd name="T100" fmla="*/ 577850 w 71"/>
              <a:gd name="T101" fmla="*/ 201487 h 76"/>
              <a:gd name="T102" fmla="*/ 561573 w 71"/>
              <a:gd name="T103" fmla="*/ 255734 h 76"/>
              <a:gd name="T104" fmla="*/ 553434 w 71"/>
              <a:gd name="T105" fmla="*/ 271233 h 76"/>
              <a:gd name="T106" fmla="*/ 537156 w 71"/>
              <a:gd name="T107" fmla="*/ 309981 h 76"/>
              <a:gd name="T108" fmla="*/ 537156 w 71"/>
              <a:gd name="T109" fmla="*/ 348728 h 76"/>
              <a:gd name="T110" fmla="*/ 520879 w 71"/>
              <a:gd name="T111" fmla="*/ 364227 h 76"/>
              <a:gd name="T112" fmla="*/ 529018 w 71"/>
              <a:gd name="T113" fmla="*/ 418474 h 76"/>
              <a:gd name="T114" fmla="*/ 512740 w 71"/>
              <a:gd name="T115" fmla="*/ 457221 h 76"/>
              <a:gd name="T116" fmla="*/ 529018 w 71"/>
              <a:gd name="T117" fmla="*/ 542466 h 76"/>
              <a:gd name="T118" fmla="*/ 529018 w 71"/>
              <a:gd name="T119" fmla="*/ 550215 h 76"/>
              <a:gd name="T120" fmla="*/ 529018 w 71"/>
              <a:gd name="T121" fmla="*/ 573464 h 76"/>
              <a:gd name="T122" fmla="*/ 244162 w 71"/>
              <a:gd name="T123" fmla="*/ 588963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4279" name="Freeform 13"/>
          <p:cNvSpPr>
            <a:spLocks/>
          </p:cNvSpPr>
          <p:nvPr/>
        </p:nvSpPr>
        <p:spPr bwMode="auto">
          <a:xfrm>
            <a:off x="6445250" y="2840038"/>
            <a:ext cx="461963" cy="487362"/>
          </a:xfrm>
          <a:custGeom>
            <a:avLst/>
            <a:gdLst>
              <a:gd name="T0" fmla="*/ 40523 w 57"/>
              <a:gd name="T1" fmla="*/ 425475 h 63"/>
              <a:gd name="T2" fmla="*/ 64837 w 57"/>
              <a:gd name="T3" fmla="*/ 433211 h 63"/>
              <a:gd name="T4" fmla="*/ 81046 w 57"/>
              <a:gd name="T5" fmla="*/ 425475 h 63"/>
              <a:gd name="T6" fmla="*/ 105360 w 57"/>
              <a:gd name="T7" fmla="*/ 456418 h 63"/>
              <a:gd name="T8" fmla="*/ 145883 w 57"/>
              <a:gd name="T9" fmla="*/ 464154 h 63"/>
              <a:gd name="T10" fmla="*/ 178302 w 57"/>
              <a:gd name="T11" fmla="*/ 471890 h 63"/>
              <a:gd name="T12" fmla="*/ 202615 w 57"/>
              <a:gd name="T13" fmla="*/ 471890 h 63"/>
              <a:gd name="T14" fmla="*/ 226929 w 57"/>
              <a:gd name="T15" fmla="*/ 471890 h 63"/>
              <a:gd name="T16" fmla="*/ 235034 w 57"/>
              <a:gd name="T17" fmla="*/ 456418 h 63"/>
              <a:gd name="T18" fmla="*/ 251243 w 57"/>
              <a:gd name="T19" fmla="*/ 456418 h 63"/>
              <a:gd name="T20" fmla="*/ 275557 w 57"/>
              <a:gd name="T21" fmla="*/ 479626 h 63"/>
              <a:gd name="T22" fmla="*/ 291766 w 57"/>
              <a:gd name="T23" fmla="*/ 487362 h 63"/>
              <a:gd name="T24" fmla="*/ 316080 w 57"/>
              <a:gd name="T25" fmla="*/ 471890 h 63"/>
              <a:gd name="T26" fmla="*/ 324185 w 57"/>
              <a:gd name="T27" fmla="*/ 448682 h 63"/>
              <a:gd name="T28" fmla="*/ 332289 w 57"/>
              <a:gd name="T29" fmla="*/ 402267 h 63"/>
              <a:gd name="T30" fmla="*/ 356603 w 57"/>
              <a:gd name="T31" fmla="*/ 417739 h 63"/>
              <a:gd name="T32" fmla="*/ 364708 w 57"/>
              <a:gd name="T33" fmla="*/ 394531 h 63"/>
              <a:gd name="T34" fmla="*/ 380917 w 57"/>
              <a:gd name="T35" fmla="*/ 363588 h 63"/>
              <a:gd name="T36" fmla="*/ 389021 w 57"/>
              <a:gd name="T37" fmla="*/ 348116 h 63"/>
              <a:gd name="T38" fmla="*/ 413335 w 57"/>
              <a:gd name="T39" fmla="*/ 340380 h 63"/>
              <a:gd name="T40" fmla="*/ 429545 w 57"/>
              <a:gd name="T41" fmla="*/ 317172 h 63"/>
              <a:gd name="T42" fmla="*/ 445754 w 57"/>
              <a:gd name="T43" fmla="*/ 301700 h 63"/>
              <a:gd name="T44" fmla="*/ 445754 w 57"/>
              <a:gd name="T45" fmla="*/ 278493 h 63"/>
              <a:gd name="T46" fmla="*/ 453858 w 57"/>
              <a:gd name="T47" fmla="*/ 263021 h 63"/>
              <a:gd name="T48" fmla="*/ 437649 w 57"/>
              <a:gd name="T49" fmla="*/ 201134 h 63"/>
              <a:gd name="T50" fmla="*/ 445754 w 57"/>
              <a:gd name="T51" fmla="*/ 177926 h 63"/>
              <a:gd name="T52" fmla="*/ 461963 w 57"/>
              <a:gd name="T53" fmla="*/ 170190 h 63"/>
              <a:gd name="T54" fmla="*/ 372812 w 57"/>
              <a:gd name="T55" fmla="*/ 23208 h 63"/>
              <a:gd name="T56" fmla="*/ 340394 w 57"/>
              <a:gd name="T57" fmla="*/ 46415 h 63"/>
              <a:gd name="T58" fmla="*/ 299871 w 57"/>
              <a:gd name="T59" fmla="*/ 77359 h 63"/>
              <a:gd name="T60" fmla="*/ 275557 w 57"/>
              <a:gd name="T61" fmla="*/ 77359 h 63"/>
              <a:gd name="T62" fmla="*/ 243138 w 57"/>
              <a:gd name="T63" fmla="*/ 100567 h 63"/>
              <a:gd name="T64" fmla="*/ 218825 w 57"/>
              <a:gd name="T65" fmla="*/ 92831 h 63"/>
              <a:gd name="T66" fmla="*/ 202615 w 57"/>
              <a:gd name="T67" fmla="*/ 92831 h 63"/>
              <a:gd name="T68" fmla="*/ 202615 w 57"/>
              <a:gd name="T69" fmla="*/ 85095 h 63"/>
              <a:gd name="T70" fmla="*/ 153988 w 57"/>
              <a:gd name="T71" fmla="*/ 69623 h 63"/>
              <a:gd name="T72" fmla="*/ 137778 w 57"/>
              <a:gd name="T73" fmla="*/ 77359 h 63"/>
              <a:gd name="T74" fmla="*/ 0 w 57"/>
              <a:gd name="T75" fmla="*/ 85095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4280" name="Freeform 15"/>
          <p:cNvSpPr>
            <a:spLocks/>
          </p:cNvSpPr>
          <p:nvPr/>
        </p:nvSpPr>
        <p:spPr bwMode="auto">
          <a:xfrm>
            <a:off x="6289675" y="4311650"/>
            <a:ext cx="1003300" cy="719138"/>
          </a:xfrm>
          <a:custGeom>
            <a:avLst/>
            <a:gdLst>
              <a:gd name="T0" fmla="*/ 0 w 123"/>
              <a:gd name="T1" fmla="*/ 61861 h 93"/>
              <a:gd name="T2" fmla="*/ 0 w 123"/>
              <a:gd name="T3" fmla="*/ 77327 h 93"/>
              <a:gd name="T4" fmla="*/ 16314 w 123"/>
              <a:gd name="T5" fmla="*/ 92792 h 93"/>
              <a:gd name="T6" fmla="*/ 24471 w 123"/>
              <a:gd name="T7" fmla="*/ 115990 h 93"/>
              <a:gd name="T8" fmla="*/ 32628 w 123"/>
              <a:gd name="T9" fmla="*/ 131455 h 93"/>
              <a:gd name="T10" fmla="*/ 24471 w 123"/>
              <a:gd name="T11" fmla="*/ 146921 h 93"/>
              <a:gd name="T12" fmla="*/ 57098 w 123"/>
              <a:gd name="T13" fmla="*/ 139188 h 93"/>
              <a:gd name="T14" fmla="*/ 73412 w 123"/>
              <a:gd name="T15" fmla="*/ 115990 h 93"/>
              <a:gd name="T16" fmla="*/ 81569 w 123"/>
              <a:gd name="T17" fmla="*/ 115990 h 93"/>
              <a:gd name="T18" fmla="*/ 73412 w 123"/>
              <a:gd name="T19" fmla="*/ 131455 h 93"/>
              <a:gd name="T20" fmla="*/ 154981 w 123"/>
              <a:gd name="T21" fmla="*/ 108257 h 93"/>
              <a:gd name="T22" fmla="*/ 154981 w 123"/>
              <a:gd name="T23" fmla="*/ 123723 h 93"/>
              <a:gd name="T24" fmla="*/ 203923 w 123"/>
              <a:gd name="T25" fmla="*/ 131455 h 93"/>
              <a:gd name="T26" fmla="*/ 236550 w 123"/>
              <a:gd name="T27" fmla="*/ 139188 h 93"/>
              <a:gd name="T28" fmla="*/ 252864 w 123"/>
              <a:gd name="T29" fmla="*/ 146921 h 93"/>
              <a:gd name="T30" fmla="*/ 252864 w 123"/>
              <a:gd name="T31" fmla="*/ 154653 h 93"/>
              <a:gd name="T32" fmla="*/ 293649 w 123"/>
              <a:gd name="T33" fmla="*/ 185584 h 93"/>
              <a:gd name="T34" fmla="*/ 285492 w 123"/>
              <a:gd name="T35" fmla="*/ 193317 h 93"/>
              <a:gd name="T36" fmla="*/ 277335 w 123"/>
              <a:gd name="T37" fmla="*/ 201049 h 93"/>
              <a:gd name="T38" fmla="*/ 334433 w 123"/>
              <a:gd name="T39" fmla="*/ 185584 h 93"/>
              <a:gd name="T40" fmla="*/ 407846 w 123"/>
              <a:gd name="T41" fmla="*/ 162386 h 93"/>
              <a:gd name="T42" fmla="*/ 407846 w 123"/>
              <a:gd name="T43" fmla="*/ 139188 h 93"/>
              <a:gd name="T44" fmla="*/ 497572 w 123"/>
              <a:gd name="T45" fmla="*/ 162386 h 93"/>
              <a:gd name="T46" fmla="*/ 562827 w 123"/>
              <a:gd name="T47" fmla="*/ 216515 h 93"/>
              <a:gd name="T48" fmla="*/ 603611 w 123"/>
              <a:gd name="T49" fmla="*/ 231980 h 93"/>
              <a:gd name="T50" fmla="*/ 628082 w 123"/>
              <a:gd name="T51" fmla="*/ 278376 h 93"/>
              <a:gd name="T52" fmla="*/ 619925 w 123"/>
              <a:gd name="T53" fmla="*/ 371168 h 93"/>
              <a:gd name="T54" fmla="*/ 652553 w 123"/>
              <a:gd name="T55" fmla="*/ 417564 h 93"/>
              <a:gd name="T56" fmla="*/ 644396 w 123"/>
              <a:gd name="T57" fmla="*/ 386633 h 93"/>
              <a:gd name="T58" fmla="*/ 668867 w 123"/>
              <a:gd name="T59" fmla="*/ 394366 h 93"/>
              <a:gd name="T60" fmla="*/ 677024 w 123"/>
              <a:gd name="T61" fmla="*/ 386633 h 93"/>
              <a:gd name="T62" fmla="*/ 677024 w 123"/>
              <a:gd name="T63" fmla="*/ 409831 h 93"/>
              <a:gd name="T64" fmla="*/ 652553 w 123"/>
              <a:gd name="T65" fmla="*/ 440762 h 93"/>
              <a:gd name="T66" fmla="*/ 677024 w 123"/>
              <a:gd name="T67" fmla="*/ 471693 h 93"/>
              <a:gd name="T68" fmla="*/ 725965 w 123"/>
              <a:gd name="T69" fmla="*/ 525821 h 93"/>
              <a:gd name="T70" fmla="*/ 742279 w 123"/>
              <a:gd name="T71" fmla="*/ 533554 h 93"/>
              <a:gd name="T72" fmla="*/ 766750 w 123"/>
              <a:gd name="T73" fmla="*/ 572217 h 93"/>
              <a:gd name="T74" fmla="*/ 807534 w 123"/>
              <a:gd name="T75" fmla="*/ 634079 h 93"/>
              <a:gd name="T76" fmla="*/ 880946 w 123"/>
              <a:gd name="T77" fmla="*/ 680475 h 93"/>
              <a:gd name="T78" fmla="*/ 905417 w 123"/>
              <a:gd name="T79" fmla="*/ 695940 h 93"/>
              <a:gd name="T80" fmla="*/ 897260 w 123"/>
              <a:gd name="T81" fmla="*/ 703673 h 93"/>
              <a:gd name="T82" fmla="*/ 889103 w 123"/>
              <a:gd name="T83" fmla="*/ 711405 h 93"/>
              <a:gd name="T84" fmla="*/ 921731 w 123"/>
              <a:gd name="T85" fmla="*/ 711405 h 93"/>
              <a:gd name="T86" fmla="*/ 986986 w 123"/>
              <a:gd name="T87" fmla="*/ 680475 h 93"/>
              <a:gd name="T88" fmla="*/ 986986 w 123"/>
              <a:gd name="T89" fmla="*/ 634079 h 93"/>
              <a:gd name="T90" fmla="*/ 995143 w 123"/>
              <a:gd name="T91" fmla="*/ 572217 h 93"/>
              <a:gd name="T92" fmla="*/ 986986 w 123"/>
              <a:gd name="T93" fmla="*/ 471693 h 93"/>
              <a:gd name="T94" fmla="*/ 921731 w 123"/>
              <a:gd name="T95" fmla="*/ 371168 h 93"/>
              <a:gd name="T96" fmla="*/ 897260 w 123"/>
              <a:gd name="T97" fmla="*/ 332505 h 93"/>
              <a:gd name="T98" fmla="*/ 897260 w 123"/>
              <a:gd name="T99" fmla="*/ 293841 h 93"/>
              <a:gd name="T100" fmla="*/ 840162 w 123"/>
              <a:gd name="T101" fmla="*/ 224247 h 93"/>
              <a:gd name="T102" fmla="*/ 807534 w 123"/>
              <a:gd name="T103" fmla="*/ 185584 h 93"/>
              <a:gd name="T104" fmla="*/ 750436 w 123"/>
              <a:gd name="T105" fmla="*/ 61861 h 93"/>
              <a:gd name="T106" fmla="*/ 734122 w 123"/>
              <a:gd name="T107" fmla="*/ 46396 h 93"/>
              <a:gd name="T108" fmla="*/ 717808 w 123"/>
              <a:gd name="T109" fmla="*/ 7733 h 93"/>
              <a:gd name="T110" fmla="*/ 668867 w 123"/>
              <a:gd name="T111" fmla="*/ 7733 h 93"/>
              <a:gd name="T112" fmla="*/ 668867 w 123"/>
              <a:gd name="T113" fmla="*/ 54129 h 93"/>
              <a:gd name="T114" fmla="*/ 652553 w 123"/>
              <a:gd name="T115" fmla="*/ 61861 h 93"/>
              <a:gd name="T116" fmla="*/ 318120 w 123"/>
              <a:gd name="T117" fmla="*/ 54129 h 93"/>
              <a:gd name="T118" fmla="*/ 309963 w 123"/>
              <a:gd name="T119" fmla="*/ 23198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4281" name="Freeform 18"/>
          <p:cNvSpPr>
            <a:spLocks/>
          </p:cNvSpPr>
          <p:nvPr/>
        </p:nvSpPr>
        <p:spPr bwMode="auto">
          <a:xfrm>
            <a:off x="2368550" y="2562225"/>
            <a:ext cx="877888" cy="1423988"/>
          </a:xfrm>
          <a:custGeom>
            <a:avLst/>
            <a:gdLst>
              <a:gd name="T0" fmla="*/ 495844 w 108"/>
              <a:gd name="T1" fmla="*/ 1385293 h 184"/>
              <a:gd name="T2" fmla="*/ 495844 w 108"/>
              <a:gd name="T3" fmla="*/ 1369815 h 184"/>
              <a:gd name="T4" fmla="*/ 487716 w 108"/>
              <a:gd name="T5" fmla="*/ 1354336 h 184"/>
              <a:gd name="T6" fmla="*/ 463330 w 108"/>
              <a:gd name="T7" fmla="*/ 1261468 h 184"/>
              <a:gd name="T8" fmla="*/ 406430 w 108"/>
              <a:gd name="T9" fmla="*/ 1207294 h 184"/>
              <a:gd name="T10" fmla="*/ 390172 w 108"/>
              <a:gd name="T11" fmla="*/ 1184077 h 184"/>
              <a:gd name="T12" fmla="*/ 373915 w 108"/>
              <a:gd name="T13" fmla="*/ 1160860 h 184"/>
              <a:gd name="T14" fmla="*/ 317015 w 108"/>
              <a:gd name="T15" fmla="*/ 1137643 h 184"/>
              <a:gd name="T16" fmla="*/ 268244 w 108"/>
              <a:gd name="T17" fmla="*/ 1091208 h 184"/>
              <a:gd name="T18" fmla="*/ 178829 w 108"/>
              <a:gd name="T19" fmla="*/ 1052513 h 184"/>
              <a:gd name="T20" fmla="*/ 178829 w 108"/>
              <a:gd name="T21" fmla="*/ 1021557 h 184"/>
              <a:gd name="T22" fmla="*/ 186958 w 108"/>
              <a:gd name="T23" fmla="*/ 982861 h 184"/>
              <a:gd name="T24" fmla="*/ 170700 w 108"/>
              <a:gd name="T25" fmla="*/ 944166 h 184"/>
              <a:gd name="T26" fmla="*/ 178829 w 108"/>
              <a:gd name="T27" fmla="*/ 928688 h 184"/>
              <a:gd name="T28" fmla="*/ 130058 w 108"/>
              <a:gd name="T29" fmla="*/ 843558 h 184"/>
              <a:gd name="T30" fmla="*/ 97543 w 108"/>
              <a:gd name="T31" fmla="*/ 789385 h 184"/>
              <a:gd name="T32" fmla="*/ 113800 w 108"/>
              <a:gd name="T33" fmla="*/ 742950 h 184"/>
              <a:gd name="T34" fmla="*/ 113800 w 108"/>
              <a:gd name="T35" fmla="*/ 704255 h 184"/>
              <a:gd name="T36" fmla="*/ 73157 w 108"/>
              <a:gd name="T37" fmla="*/ 665560 h 184"/>
              <a:gd name="T38" fmla="*/ 73157 w 108"/>
              <a:gd name="T39" fmla="*/ 603647 h 184"/>
              <a:gd name="T40" fmla="*/ 89415 w 108"/>
              <a:gd name="T41" fmla="*/ 580430 h 184"/>
              <a:gd name="T42" fmla="*/ 97543 w 108"/>
              <a:gd name="T43" fmla="*/ 611386 h 184"/>
              <a:gd name="T44" fmla="*/ 121929 w 108"/>
              <a:gd name="T45" fmla="*/ 603647 h 184"/>
              <a:gd name="T46" fmla="*/ 113800 w 108"/>
              <a:gd name="T47" fmla="*/ 549474 h 184"/>
              <a:gd name="T48" fmla="*/ 97543 w 108"/>
              <a:gd name="T49" fmla="*/ 564952 h 184"/>
              <a:gd name="T50" fmla="*/ 56900 w 108"/>
              <a:gd name="T51" fmla="*/ 541735 h 184"/>
              <a:gd name="T52" fmla="*/ 48772 w 108"/>
              <a:gd name="T53" fmla="*/ 472083 h 184"/>
              <a:gd name="T54" fmla="*/ 8129 w 108"/>
              <a:gd name="T55" fmla="*/ 394692 h 184"/>
              <a:gd name="T56" fmla="*/ 8129 w 108"/>
              <a:gd name="T57" fmla="*/ 355997 h 184"/>
              <a:gd name="T58" fmla="*/ 32514 w 108"/>
              <a:gd name="T59" fmla="*/ 309563 h 184"/>
              <a:gd name="T60" fmla="*/ 16257 w 108"/>
              <a:gd name="T61" fmla="*/ 247650 h 184"/>
              <a:gd name="T62" fmla="*/ 0 w 108"/>
              <a:gd name="T63" fmla="*/ 216694 h 184"/>
              <a:gd name="T64" fmla="*/ 0 w 108"/>
              <a:gd name="T65" fmla="*/ 185738 h 184"/>
              <a:gd name="T66" fmla="*/ 48772 w 108"/>
              <a:gd name="T67" fmla="*/ 116086 h 184"/>
              <a:gd name="T68" fmla="*/ 73157 w 108"/>
              <a:gd name="T69" fmla="*/ 77391 h 184"/>
              <a:gd name="T70" fmla="*/ 73157 w 108"/>
              <a:gd name="T71" fmla="*/ 7739 h 184"/>
              <a:gd name="T72" fmla="*/ 390172 w 108"/>
              <a:gd name="T73" fmla="*/ 495300 h 184"/>
              <a:gd name="T74" fmla="*/ 845374 w 108"/>
              <a:gd name="T75" fmla="*/ 1153121 h 184"/>
              <a:gd name="T76" fmla="*/ 853502 w 108"/>
              <a:gd name="T77" fmla="*/ 1184077 h 184"/>
              <a:gd name="T78" fmla="*/ 861631 w 108"/>
              <a:gd name="T79" fmla="*/ 1215033 h 184"/>
              <a:gd name="T80" fmla="*/ 869759 w 108"/>
              <a:gd name="T81" fmla="*/ 1238250 h 184"/>
              <a:gd name="T82" fmla="*/ 837245 w 108"/>
              <a:gd name="T83" fmla="*/ 1253729 h 184"/>
              <a:gd name="T84" fmla="*/ 796602 w 108"/>
              <a:gd name="T85" fmla="*/ 1331119 h 184"/>
              <a:gd name="T86" fmla="*/ 788474 w 108"/>
              <a:gd name="T87" fmla="*/ 1346597 h 184"/>
              <a:gd name="T88" fmla="*/ 780345 w 108"/>
              <a:gd name="T89" fmla="*/ 1377554 h 184"/>
              <a:gd name="T90" fmla="*/ 796602 w 108"/>
              <a:gd name="T91" fmla="*/ 1400771 h 184"/>
              <a:gd name="T92" fmla="*/ 780345 w 108"/>
              <a:gd name="T93" fmla="*/ 1423988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4282" name="Freeform 19"/>
          <p:cNvSpPr>
            <a:spLocks/>
          </p:cNvSpPr>
          <p:nvPr/>
        </p:nvSpPr>
        <p:spPr bwMode="auto">
          <a:xfrm>
            <a:off x="3741738" y="2452688"/>
            <a:ext cx="766762" cy="604837"/>
          </a:xfrm>
          <a:custGeom>
            <a:avLst/>
            <a:gdLst>
              <a:gd name="T0" fmla="*/ 717820 w 94"/>
              <a:gd name="T1" fmla="*/ 604837 h 78"/>
              <a:gd name="T2" fmla="*/ 742291 w 94"/>
              <a:gd name="T3" fmla="*/ 341190 h 78"/>
              <a:gd name="T4" fmla="*/ 766762 w 94"/>
              <a:gd name="T5" fmla="*/ 77543 h 78"/>
              <a:gd name="T6" fmla="*/ 81570 w 94"/>
              <a:gd name="T7" fmla="*/ 0 h 78"/>
              <a:gd name="T8" fmla="*/ 73413 w 94"/>
              <a:gd name="T9" fmla="*/ 62035 h 78"/>
              <a:gd name="T10" fmla="*/ 24471 w 94"/>
              <a:gd name="T11" fmla="*/ 387716 h 78"/>
              <a:gd name="T12" fmla="*/ 16314 w 94"/>
              <a:gd name="T13" fmla="*/ 387716 h 78"/>
              <a:gd name="T14" fmla="*/ 0 w 94"/>
              <a:gd name="T15" fmla="*/ 519540 h 78"/>
              <a:gd name="T16" fmla="*/ 203926 w 94"/>
              <a:gd name="T17" fmla="*/ 550557 h 78"/>
              <a:gd name="T18" fmla="*/ 717820 w 94"/>
              <a:gd name="T19" fmla="*/ 604837 h 78"/>
              <a:gd name="T20" fmla="*/ 717820 w 94"/>
              <a:gd name="T21" fmla="*/ 60483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4283" name="Freeform 20"/>
          <p:cNvSpPr>
            <a:spLocks/>
          </p:cNvSpPr>
          <p:nvPr/>
        </p:nvSpPr>
        <p:spPr bwMode="auto">
          <a:xfrm>
            <a:off x="3865563" y="3003550"/>
            <a:ext cx="804862" cy="595313"/>
          </a:xfrm>
          <a:custGeom>
            <a:avLst/>
            <a:gdLst>
              <a:gd name="T0" fmla="*/ 0 w 99"/>
              <a:gd name="T1" fmla="*/ 518000 h 77"/>
              <a:gd name="T2" fmla="*/ 81299 w 99"/>
              <a:gd name="T3" fmla="*/ 0 h 77"/>
              <a:gd name="T4" fmla="*/ 593484 w 99"/>
              <a:gd name="T5" fmla="*/ 54119 h 77"/>
              <a:gd name="T6" fmla="*/ 804862 w 99"/>
              <a:gd name="T7" fmla="*/ 69582 h 77"/>
              <a:gd name="T8" fmla="*/ 796732 w 99"/>
              <a:gd name="T9" fmla="*/ 201015 h 77"/>
              <a:gd name="T10" fmla="*/ 772342 w 99"/>
              <a:gd name="T11" fmla="*/ 595313 h 77"/>
              <a:gd name="T12" fmla="*/ 666653 w 99"/>
              <a:gd name="T13" fmla="*/ 587582 h 77"/>
              <a:gd name="T14" fmla="*/ 0 w 99"/>
              <a:gd name="T15" fmla="*/ 518000 h 77"/>
              <a:gd name="T16" fmla="*/ 0 w 99"/>
              <a:gd name="T17" fmla="*/ 51800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4284" name="Freeform 21"/>
          <p:cNvSpPr>
            <a:spLocks/>
          </p:cNvSpPr>
          <p:nvPr/>
        </p:nvSpPr>
        <p:spPr bwMode="auto">
          <a:xfrm>
            <a:off x="3759200" y="3521075"/>
            <a:ext cx="771525" cy="758825"/>
          </a:xfrm>
          <a:custGeom>
            <a:avLst/>
            <a:gdLst>
              <a:gd name="T0" fmla="*/ 105577 w 95"/>
              <a:gd name="T1" fmla="*/ 0 h 98"/>
              <a:gd name="T2" fmla="*/ 0 w 95"/>
              <a:gd name="T3" fmla="*/ 743339 h 98"/>
              <a:gd name="T4" fmla="*/ 0 w 95"/>
              <a:gd name="T5" fmla="*/ 743339 h 98"/>
              <a:gd name="T6" fmla="*/ 97456 w 95"/>
              <a:gd name="T7" fmla="*/ 758825 h 98"/>
              <a:gd name="T8" fmla="*/ 105577 w 95"/>
              <a:gd name="T9" fmla="*/ 696880 h 98"/>
              <a:gd name="T10" fmla="*/ 300489 w 95"/>
              <a:gd name="T11" fmla="*/ 720109 h 98"/>
              <a:gd name="T12" fmla="*/ 300489 w 95"/>
              <a:gd name="T13" fmla="*/ 720109 h 98"/>
              <a:gd name="T14" fmla="*/ 292367 w 95"/>
              <a:gd name="T15" fmla="*/ 712366 h 98"/>
              <a:gd name="T16" fmla="*/ 300489 w 95"/>
              <a:gd name="T17" fmla="*/ 704623 h 98"/>
              <a:gd name="T18" fmla="*/ 292367 w 95"/>
              <a:gd name="T19" fmla="*/ 696880 h 98"/>
              <a:gd name="T20" fmla="*/ 292367 w 95"/>
              <a:gd name="T21" fmla="*/ 696880 h 98"/>
              <a:gd name="T22" fmla="*/ 292367 w 95"/>
              <a:gd name="T23" fmla="*/ 696880 h 98"/>
              <a:gd name="T24" fmla="*/ 706554 w 95"/>
              <a:gd name="T25" fmla="*/ 727853 h 98"/>
              <a:gd name="T26" fmla="*/ 755282 w 95"/>
              <a:gd name="T27" fmla="*/ 139376 h 98"/>
              <a:gd name="T28" fmla="*/ 763404 w 95"/>
              <a:gd name="T29" fmla="*/ 139376 h 98"/>
              <a:gd name="T30" fmla="*/ 771525 w 95"/>
              <a:gd name="T31" fmla="*/ 69688 h 98"/>
              <a:gd name="T32" fmla="*/ 105577 w 95"/>
              <a:gd name="T33" fmla="*/ 0 h 98"/>
              <a:gd name="T34" fmla="*/ 10557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4285" name="Freeform 22"/>
          <p:cNvSpPr>
            <a:spLocks/>
          </p:cNvSpPr>
          <p:nvPr/>
        </p:nvSpPr>
        <p:spPr bwMode="auto">
          <a:xfrm>
            <a:off x="4052888" y="3660775"/>
            <a:ext cx="1536700" cy="1425575"/>
          </a:xfrm>
          <a:custGeom>
            <a:avLst/>
            <a:gdLst>
              <a:gd name="T0" fmla="*/ 1390349 w 189"/>
              <a:gd name="T1" fmla="*/ 387385 h 184"/>
              <a:gd name="T2" fmla="*/ 1292780 w 189"/>
              <a:gd name="T3" fmla="*/ 364141 h 184"/>
              <a:gd name="T4" fmla="*/ 1227735 w 189"/>
              <a:gd name="T5" fmla="*/ 379637 h 184"/>
              <a:gd name="T6" fmla="*/ 1178951 w 189"/>
              <a:gd name="T7" fmla="*/ 379637 h 184"/>
              <a:gd name="T8" fmla="*/ 1162689 w 189"/>
              <a:gd name="T9" fmla="*/ 379637 h 184"/>
              <a:gd name="T10" fmla="*/ 1138297 w 189"/>
              <a:gd name="T11" fmla="*/ 364141 h 184"/>
              <a:gd name="T12" fmla="*/ 1113905 w 189"/>
              <a:gd name="T13" fmla="*/ 395132 h 184"/>
              <a:gd name="T14" fmla="*/ 1097644 w 189"/>
              <a:gd name="T15" fmla="*/ 371889 h 184"/>
              <a:gd name="T16" fmla="*/ 1048860 w 189"/>
              <a:gd name="T17" fmla="*/ 364141 h 184"/>
              <a:gd name="T18" fmla="*/ 1016337 w 189"/>
              <a:gd name="T19" fmla="*/ 356394 h 184"/>
              <a:gd name="T20" fmla="*/ 967552 w 189"/>
              <a:gd name="T21" fmla="*/ 340898 h 184"/>
              <a:gd name="T22" fmla="*/ 935030 w 189"/>
              <a:gd name="T23" fmla="*/ 333151 h 184"/>
              <a:gd name="T24" fmla="*/ 886246 w 189"/>
              <a:gd name="T25" fmla="*/ 317655 h 184"/>
              <a:gd name="T26" fmla="*/ 861853 w 189"/>
              <a:gd name="T27" fmla="*/ 294412 h 184"/>
              <a:gd name="T28" fmla="*/ 813069 w 189"/>
              <a:gd name="T29" fmla="*/ 278917 h 184"/>
              <a:gd name="T30" fmla="*/ 471580 w 189"/>
              <a:gd name="T31" fmla="*/ 0 h 184"/>
              <a:gd name="T32" fmla="*/ 0 w 189"/>
              <a:gd name="T33" fmla="*/ 557834 h 184"/>
              <a:gd name="T34" fmla="*/ 8131 w 189"/>
              <a:gd name="T35" fmla="*/ 581077 h 184"/>
              <a:gd name="T36" fmla="*/ 40653 w 189"/>
              <a:gd name="T37" fmla="*/ 627563 h 184"/>
              <a:gd name="T38" fmla="*/ 187006 w 189"/>
              <a:gd name="T39" fmla="*/ 767021 h 184"/>
              <a:gd name="T40" fmla="*/ 203267 w 189"/>
              <a:gd name="T41" fmla="*/ 805760 h 184"/>
              <a:gd name="T42" fmla="*/ 308966 w 189"/>
              <a:gd name="T43" fmla="*/ 952966 h 184"/>
              <a:gd name="T44" fmla="*/ 398404 w 189"/>
              <a:gd name="T45" fmla="*/ 968461 h 184"/>
              <a:gd name="T46" fmla="*/ 455319 w 189"/>
              <a:gd name="T47" fmla="*/ 883237 h 184"/>
              <a:gd name="T48" fmla="*/ 487842 w 189"/>
              <a:gd name="T49" fmla="*/ 875489 h 184"/>
              <a:gd name="T50" fmla="*/ 544757 w 189"/>
              <a:gd name="T51" fmla="*/ 890984 h 184"/>
              <a:gd name="T52" fmla="*/ 609802 w 189"/>
              <a:gd name="T53" fmla="*/ 921975 h 184"/>
              <a:gd name="T54" fmla="*/ 626063 w 189"/>
              <a:gd name="T55" fmla="*/ 937470 h 184"/>
              <a:gd name="T56" fmla="*/ 674848 w 189"/>
              <a:gd name="T57" fmla="*/ 999452 h 184"/>
              <a:gd name="T58" fmla="*/ 764285 w 189"/>
              <a:gd name="T59" fmla="*/ 1154406 h 184"/>
              <a:gd name="T60" fmla="*/ 813069 w 189"/>
              <a:gd name="T61" fmla="*/ 1200892 h 184"/>
              <a:gd name="T62" fmla="*/ 829331 w 189"/>
              <a:gd name="T63" fmla="*/ 1278369 h 184"/>
              <a:gd name="T64" fmla="*/ 902507 w 189"/>
              <a:gd name="T65" fmla="*/ 1363593 h 184"/>
              <a:gd name="T66" fmla="*/ 1024467 w 189"/>
              <a:gd name="T67" fmla="*/ 1402332 h 184"/>
              <a:gd name="T68" fmla="*/ 1097644 w 189"/>
              <a:gd name="T69" fmla="*/ 1410080 h 184"/>
              <a:gd name="T70" fmla="*/ 1089513 w 189"/>
              <a:gd name="T71" fmla="*/ 1394584 h 184"/>
              <a:gd name="T72" fmla="*/ 1065121 w 189"/>
              <a:gd name="T73" fmla="*/ 1255126 h 184"/>
              <a:gd name="T74" fmla="*/ 1056990 w 189"/>
              <a:gd name="T75" fmla="*/ 1239630 h 184"/>
              <a:gd name="T76" fmla="*/ 1081382 w 189"/>
              <a:gd name="T77" fmla="*/ 1185397 h 184"/>
              <a:gd name="T78" fmla="*/ 1089513 w 189"/>
              <a:gd name="T79" fmla="*/ 1169901 h 184"/>
              <a:gd name="T80" fmla="*/ 1113905 w 189"/>
              <a:gd name="T81" fmla="*/ 1123415 h 184"/>
              <a:gd name="T82" fmla="*/ 1130166 w 189"/>
              <a:gd name="T83" fmla="*/ 1123415 h 184"/>
              <a:gd name="T84" fmla="*/ 1146428 w 189"/>
              <a:gd name="T85" fmla="*/ 1100172 h 184"/>
              <a:gd name="T86" fmla="*/ 1162689 w 189"/>
              <a:gd name="T87" fmla="*/ 1100172 h 184"/>
              <a:gd name="T88" fmla="*/ 1195212 w 189"/>
              <a:gd name="T89" fmla="*/ 1084677 h 184"/>
              <a:gd name="T90" fmla="*/ 1211473 w 189"/>
              <a:gd name="T91" fmla="*/ 1053686 h 184"/>
              <a:gd name="T92" fmla="*/ 1219604 w 189"/>
              <a:gd name="T93" fmla="*/ 1069181 h 184"/>
              <a:gd name="T94" fmla="*/ 1341564 w 189"/>
              <a:gd name="T95" fmla="*/ 1007200 h 184"/>
              <a:gd name="T96" fmla="*/ 1365956 w 189"/>
              <a:gd name="T97" fmla="*/ 937470 h 184"/>
              <a:gd name="T98" fmla="*/ 1390349 w 189"/>
              <a:gd name="T99" fmla="*/ 929723 h 184"/>
              <a:gd name="T100" fmla="*/ 1471655 w 189"/>
              <a:gd name="T101" fmla="*/ 921975 h 184"/>
              <a:gd name="T102" fmla="*/ 1496048 w 189"/>
              <a:gd name="T103" fmla="*/ 906480 h 184"/>
              <a:gd name="T104" fmla="*/ 1504178 w 189"/>
              <a:gd name="T105" fmla="*/ 883237 h 184"/>
              <a:gd name="T106" fmla="*/ 1512309 w 189"/>
              <a:gd name="T107" fmla="*/ 821255 h 184"/>
              <a:gd name="T108" fmla="*/ 1528570 w 189"/>
              <a:gd name="T109" fmla="*/ 782517 h 184"/>
              <a:gd name="T110" fmla="*/ 1520440 w 189"/>
              <a:gd name="T111" fmla="*/ 705040 h 184"/>
              <a:gd name="T112" fmla="*/ 1504178 w 189"/>
              <a:gd name="T113" fmla="*/ 681797 h 184"/>
              <a:gd name="T114" fmla="*/ 1496048 w 189"/>
              <a:gd name="T115" fmla="*/ 635311 h 184"/>
              <a:gd name="T116" fmla="*/ 1463525 w 189"/>
              <a:gd name="T117" fmla="*/ 410628 h 184"/>
              <a:gd name="T118" fmla="*/ 1414741 w 189"/>
              <a:gd name="T119" fmla="*/ 395132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4286" name="Freeform 23"/>
          <p:cNvSpPr>
            <a:spLocks/>
          </p:cNvSpPr>
          <p:nvPr/>
        </p:nvSpPr>
        <p:spPr bwMode="auto">
          <a:xfrm>
            <a:off x="6942138" y="2306638"/>
            <a:ext cx="828675" cy="603250"/>
          </a:xfrm>
          <a:custGeom>
            <a:avLst/>
            <a:gdLst>
              <a:gd name="T0" fmla="*/ 633693 w 102"/>
              <a:gd name="T1" fmla="*/ 541378 h 78"/>
              <a:gd name="T2" fmla="*/ 617444 w 102"/>
              <a:gd name="T3" fmla="*/ 564580 h 78"/>
              <a:gd name="T4" fmla="*/ 609320 w 102"/>
              <a:gd name="T5" fmla="*/ 580048 h 78"/>
              <a:gd name="T6" fmla="*/ 609320 w 102"/>
              <a:gd name="T7" fmla="*/ 603250 h 78"/>
              <a:gd name="T8" fmla="*/ 625568 w 102"/>
              <a:gd name="T9" fmla="*/ 587782 h 78"/>
              <a:gd name="T10" fmla="*/ 658065 w 102"/>
              <a:gd name="T11" fmla="*/ 580048 h 78"/>
              <a:gd name="T12" fmla="*/ 706811 w 102"/>
              <a:gd name="T13" fmla="*/ 564580 h 78"/>
              <a:gd name="T14" fmla="*/ 779929 w 102"/>
              <a:gd name="T15" fmla="*/ 510442 h 78"/>
              <a:gd name="T16" fmla="*/ 804302 w 102"/>
              <a:gd name="T17" fmla="*/ 494974 h 78"/>
              <a:gd name="T18" fmla="*/ 828675 w 102"/>
              <a:gd name="T19" fmla="*/ 471772 h 78"/>
              <a:gd name="T20" fmla="*/ 812426 w 102"/>
              <a:gd name="T21" fmla="*/ 479506 h 78"/>
              <a:gd name="T22" fmla="*/ 788054 w 102"/>
              <a:gd name="T23" fmla="*/ 494974 h 78"/>
              <a:gd name="T24" fmla="*/ 763681 w 102"/>
              <a:gd name="T25" fmla="*/ 502708 h 78"/>
              <a:gd name="T26" fmla="*/ 788054 w 102"/>
              <a:gd name="T27" fmla="*/ 471772 h 78"/>
              <a:gd name="T28" fmla="*/ 771805 w 102"/>
              <a:gd name="T29" fmla="*/ 479506 h 78"/>
              <a:gd name="T30" fmla="*/ 698687 w 102"/>
              <a:gd name="T31" fmla="*/ 518176 h 78"/>
              <a:gd name="T32" fmla="*/ 649941 w 102"/>
              <a:gd name="T33" fmla="*/ 556846 h 78"/>
              <a:gd name="T34" fmla="*/ 641817 w 102"/>
              <a:gd name="T35" fmla="*/ 525910 h 78"/>
              <a:gd name="T36" fmla="*/ 658065 w 102"/>
              <a:gd name="T37" fmla="*/ 494974 h 78"/>
              <a:gd name="T38" fmla="*/ 641817 w 102"/>
              <a:gd name="T39" fmla="*/ 378965 h 78"/>
              <a:gd name="T40" fmla="*/ 625568 w 102"/>
              <a:gd name="T41" fmla="*/ 262955 h 78"/>
              <a:gd name="T42" fmla="*/ 609320 w 102"/>
              <a:gd name="T43" fmla="*/ 193349 h 78"/>
              <a:gd name="T44" fmla="*/ 601196 w 102"/>
              <a:gd name="T45" fmla="*/ 185615 h 78"/>
              <a:gd name="T46" fmla="*/ 593071 w 102"/>
              <a:gd name="T47" fmla="*/ 162413 h 78"/>
              <a:gd name="T48" fmla="*/ 584947 w 102"/>
              <a:gd name="T49" fmla="*/ 92808 h 78"/>
              <a:gd name="T50" fmla="*/ 560574 w 102"/>
              <a:gd name="T51" fmla="*/ 23202 h 78"/>
              <a:gd name="T52" fmla="*/ 552450 w 102"/>
              <a:gd name="T53" fmla="*/ 0 h 78"/>
              <a:gd name="T54" fmla="*/ 414338 w 102"/>
              <a:gd name="T55" fmla="*/ 30936 h 78"/>
              <a:gd name="T56" fmla="*/ 341219 w 102"/>
              <a:gd name="T57" fmla="*/ 108276 h 78"/>
              <a:gd name="T58" fmla="*/ 333095 w 102"/>
              <a:gd name="T59" fmla="*/ 139212 h 78"/>
              <a:gd name="T60" fmla="*/ 292474 w 102"/>
              <a:gd name="T61" fmla="*/ 177881 h 78"/>
              <a:gd name="T62" fmla="*/ 308722 w 102"/>
              <a:gd name="T63" fmla="*/ 193349 h 78"/>
              <a:gd name="T64" fmla="*/ 308722 w 102"/>
              <a:gd name="T65" fmla="*/ 208817 h 78"/>
              <a:gd name="T66" fmla="*/ 316846 w 102"/>
              <a:gd name="T67" fmla="*/ 247487 h 78"/>
              <a:gd name="T68" fmla="*/ 243728 w 102"/>
              <a:gd name="T69" fmla="*/ 301625 h 78"/>
              <a:gd name="T70" fmla="*/ 154361 w 102"/>
              <a:gd name="T71" fmla="*/ 301625 h 78"/>
              <a:gd name="T72" fmla="*/ 73118 w 102"/>
              <a:gd name="T73" fmla="*/ 324827 h 78"/>
              <a:gd name="T74" fmla="*/ 48746 w 102"/>
              <a:gd name="T75" fmla="*/ 355763 h 78"/>
              <a:gd name="T76" fmla="*/ 73118 w 102"/>
              <a:gd name="T77" fmla="*/ 402167 h 78"/>
              <a:gd name="T78" fmla="*/ 16249 w 102"/>
              <a:gd name="T79" fmla="*/ 464038 h 78"/>
              <a:gd name="T80" fmla="*/ 454959 w 102"/>
              <a:gd name="T81" fmla="*/ 425369 h 78"/>
              <a:gd name="T82" fmla="*/ 463083 w 102"/>
              <a:gd name="T83" fmla="*/ 440836 h 78"/>
              <a:gd name="T84" fmla="*/ 479332 w 102"/>
              <a:gd name="T85" fmla="*/ 448570 h 78"/>
              <a:gd name="T86" fmla="*/ 503704 w 102"/>
              <a:gd name="T87" fmla="*/ 487240 h 78"/>
              <a:gd name="T88" fmla="*/ 536202 w 102"/>
              <a:gd name="T89" fmla="*/ 494974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4287" name="Freeform 24"/>
          <p:cNvSpPr>
            <a:spLocks/>
          </p:cNvSpPr>
          <p:nvPr/>
        </p:nvSpPr>
        <p:spPr bwMode="auto">
          <a:xfrm>
            <a:off x="7494588" y="2266950"/>
            <a:ext cx="187325" cy="325438"/>
          </a:xfrm>
          <a:custGeom>
            <a:avLst/>
            <a:gdLst>
              <a:gd name="T0" fmla="*/ 0 w 23"/>
              <a:gd name="T1" fmla="*/ 38743 h 42"/>
              <a:gd name="T2" fmla="*/ 8145 w 23"/>
              <a:gd name="T3" fmla="*/ 54240 h 42"/>
              <a:gd name="T4" fmla="*/ 0 w 23"/>
              <a:gd name="T5" fmla="*/ 61988 h 42"/>
              <a:gd name="T6" fmla="*/ 8145 w 23"/>
              <a:gd name="T7" fmla="*/ 61988 h 42"/>
              <a:gd name="T8" fmla="*/ 8145 w 23"/>
              <a:gd name="T9" fmla="*/ 69737 h 42"/>
              <a:gd name="T10" fmla="*/ 24434 w 23"/>
              <a:gd name="T11" fmla="*/ 108479 h 42"/>
              <a:gd name="T12" fmla="*/ 32578 w 23"/>
              <a:gd name="T13" fmla="*/ 131725 h 42"/>
              <a:gd name="T14" fmla="*/ 24434 w 23"/>
              <a:gd name="T15" fmla="*/ 147222 h 42"/>
              <a:gd name="T16" fmla="*/ 24434 w 23"/>
              <a:gd name="T17" fmla="*/ 162719 h 42"/>
              <a:gd name="T18" fmla="*/ 40723 w 23"/>
              <a:gd name="T19" fmla="*/ 201462 h 42"/>
              <a:gd name="T20" fmla="*/ 40723 w 23"/>
              <a:gd name="T21" fmla="*/ 216959 h 42"/>
              <a:gd name="T22" fmla="*/ 40723 w 23"/>
              <a:gd name="T23" fmla="*/ 224707 h 42"/>
              <a:gd name="T24" fmla="*/ 48867 w 23"/>
              <a:gd name="T25" fmla="*/ 224707 h 42"/>
              <a:gd name="T26" fmla="*/ 40723 w 23"/>
              <a:gd name="T27" fmla="*/ 216959 h 42"/>
              <a:gd name="T28" fmla="*/ 48867 w 23"/>
              <a:gd name="T29" fmla="*/ 216959 h 42"/>
              <a:gd name="T30" fmla="*/ 57012 w 23"/>
              <a:gd name="T31" fmla="*/ 232456 h 42"/>
              <a:gd name="T32" fmla="*/ 65157 w 23"/>
              <a:gd name="T33" fmla="*/ 263450 h 42"/>
              <a:gd name="T34" fmla="*/ 65157 w 23"/>
              <a:gd name="T35" fmla="*/ 286695 h 42"/>
              <a:gd name="T36" fmla="*/ 73301 w 23"/>
              <a:gd name="T37" fmla="*/ 302192 h 42"/>
              <a:gd name="T38" fmla="*/ 81446 w 23"/>
              <a:gd name="T39" fmla="*/ 325438 h 42"/>
              <a:gd name="T40" fmla="*/ 162891 w 23"/>
              <a:gd name="T41" fmla="*/ 309941 h 42"/>
              <a:gd name="T42" fmla="*/ 154747 w 23"/>
              <a:gd name="T43" fmla="*/ 302192 h 42"/>
              <a:gd name="T44" fmla="*/ 146602 w 23"/>
              <a:gd name="T45" fmla="*/ 294444 h 42"/>
              <a:gd name="T46" fmla="*/ 146602 w 23"/>
              <a:gd name="T47" fmla="*/ 286695 h 42"/>
              <a:gd name="T48" fmla="*/ 154747 w 23"/>
              <a:gd name="T49" fmla="*/ 278947 h 42"/>
              <a:gd name="T50" fmla="*/ 146602 w 23"/>
              <a:gd name="T51" fmla="*/ 263450 h 42"/>
              <a:gd name="T52" fmla="*/ 146602 w 23"/>
              <a:gd name="T53" fmla="*/ 209210 h 42"/>
              <a:gd name="T54" fmla="*/ 146602 w 23"/>
              <a:gd name="T55" fmla="*/ 193713 h 42"/>
              <a:gd name="T56" fmla="*/ 154747 w 23"/>
              <a:gd name="T57" fmla="*/ 162719 h 42"/>
              <a:gd name="T58" fmla="*/ 154747 w 23"/>
              <a:gd name="T59" fmla="*/ 147222 h 42"/>
              <a:gd name="T60" fmla="*/ 154747 w 23"/>
              <a:gd name="T61" fmla="*/ 131725 h 42"/>
              <a:gd name="T62" fmla="*/ 154747 w 23"/>
              <a:gd name="T63" fmla="*/ 116228 h 42"/>
              <a:gd name="T64" fmla="*/ 154747 w 23"/>
              <a:gd name="T65" fmla="*/ 108479 h 42"/>
              <a:gd name="T66" fmla="*/ 154747 w 23"/>
              <a:gd name="T67" fmla="*/ 100731 h 42"/>
              <a:gd name="T68" fmla="*/ 179180 w 23"/>
              <a:gd name="T69" fmla="*/ 85234 h 42"/>
              <a:gd name="T70" fmla="*/ 187325 w 23"/>
              <a:gd name="T71" fmla="*/ 54240 h 42"/>
              <a:gd name="T72" fmla="*/ 179180 w 23"/>
              <a:gd name="T73" fmla="*/ 38743 h 42"/>
              <a:gd name="T74" fmla="*/ 179180 w 23"/>
              <a:gd name="T75" fmla="*/ 23246 h 42"/>
              <a:gd name="T76" fmla="*/ 179180 w 23"/>
              <a:gd name="T77" fmla="*/ 23246 h 42"/>
              <a:gd name="T78" fmla="*/ 179180 w 23"/>
              <a:gd name="T79" fmla="*/ 15497 h 42"/>
              <a:gd name="T80" fmla="*/ 171036 w 23"/>
              <a:gd name="T81" fmla="*/ 0 h 42"/>
              <a:gd name="T82" fmla="*/ 0 w 23"/>
              <a:gd name="T83" fmla="*/ 38743 h 42"/>
              <a:gd name="T84" fmla="*/ 0 w 23"/>
              <a:gd name="T85" fmla="*/ 38743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4288" name="Freeform 41"/>
          <p:cNvSpPr>
            <a:spLocks/>
          </p:cNvSpPr>
          <p:nvPr/>
        </p:nvSpPr>
        <p:spPr bwMode="auto">
          <a:xfrm>
            <a:off x="3327400" y="2794000"/>
            <a:ext cx="619125" cy="727075"/>
          </a:xfrm>
          <a:custGeom>
            <a:avLst/>
            <a:gdLst>
              <a:gd name="T0" fmla="*/ 537661 w 76"/>
              <a:gd name="T1" fmla="*/ 727075 h 94"/>
              <a:gd name="T2" fmla="*/ 619125 w 76"/>
              <a:gd name="T3" fmla="*/ 208841 h 94"/>
              <a:gd name="T4" fmla="*/ 415465 w 76"/>
              <a:gd name="T5" fmla="*/ 177901 h 94"/>
              <a:gd name="T6" fmla="*/ 431758 w 76"/>
              <a:gd name="T7" fmla="*/ 46409 h 94"/>
              <a:gd name="T8" fmla="*/ 130342 w 76"/>
              <a:gd name="T9" fmla="*/ 0 h 94"/>
              <a:gd name="T10" fmla="*/ 0 w 76"/>
              <a:gd name="T11" fmla="*/ 649727 h 94"/>
              <a:gd name="T12" fmla="*/ 0 w 76"/>
              <a:gd name="T13" fmla="*/ 649727 h 94"/>
              <a:gd name="T14" fmla="*/ 537661 w 76"/>
              <a:gd name="T15" fmla="*/ 727075 h 94"/>
              <a:gd name="T16" fmla="*/ 537661 w 76"/>
              <a:gd name="T17" fmla="*/ 727075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4289" name="Freeform 42"/>
          <p:cNvSpPr>
            <a:spLocks/>
          </p:cNvSpPr>
          <p:nvPr/>
        </p:nvSpPr>
        <p:spPr bwMode="auto">
          <a:xfrm>
            <a:off x="2636838" y="1709738"/>
            <a:ext cx="730250" cy="511175"/>
          </a:xfrm>
          <a:custGeom>
            <a:avLst/>
            <a:gdLst>
              <a:gd name="T0" fmla="*/ 8114 w 90"/>
              <a:gd name="T1" fmla="*/ 309803 h 66"/>
              <a:gd name="T2" fmla="*/ 0 w 90"/>
              <a:gd name="T3" fmla="*/ 309803 h 66"/>
              <a:gd name="T4" fmla="*/ 8114 w 90"/>
              <a:gd name="T5" fmla="*/ 286568 h 66"/>
              <a:gd name="T6" fmla="*/ 8114 w 90"/>
              <a:gd name="T7" fmla="*/ 271078 h 66"/>
              <a:gd name="T8" fmla="*/ 8114 w 90"/>
              <a:gd name="T9" fmla="*/ 271078 h 66"/>
              <a:gd name="T10" fmla="*/ 16228 w 90"/>
              <a:gd name="T11" fmla="*/ 278823 h 66"/>
              <a:gd name="T12" fmla="*/ 8114 w 90"/>
              <a:gd name="T13" fmla="*/ 286568 h 66"/>
              <a:gd name="T14" fmla="*/ 24342 w 90"/>
              <a:gd name="T15" fmla="*/ 278823 h 66"/>
              <a:gd name="T16" fmla="*/ 24342 w 90"/>
              <a:gd name="T17" fmla="*/ 271078 h 66"/>
              <a:gd name="T18" fmla="*/ 24342 w 90"/>
              <a:gd name="T19" fmla="*/ 255588 h 66"/>
              <a:gd name="T20" fmla="*/ 16228 w 90"/>
              <a:gd name="T21" fmla="*/ 232352 h 66"/>
              <a:gd name="T22" fmla="*/ 24342 w 90"/>
              <a:gd name="T23" fmla="*/ 232352 h 66"/>
              <a:gd name="T24" fmla="*/ 40569 w 90"/>
              <a:gd name="T25" fmla="*/ 224607 h 66"/>
              <a:gd name="T26" fmla="*/ 32456 w 90"/>
              <a:gd name="T27" fmla="*/ 216862 h 66"/>
              <a:gd name="T28" fmla="*/ 24342 w 90"/>
              <a:gd name="T29" fmla="*/ 224607 h 66"/>
              <a:gd name="T30" fmla="*/ 24342 w 90"/>
              <a:gd name="T31" fmla="*/ 193627 h 66"/>
              <a:gd name="T32" fmla="*/ 24342 w 90"/>
              <a:gd name="T33" fmla="*/ 170392 h 66"/>
              <a:gd name="T34" fmla="*/ 24342 w 90"/>
              <a:gd name="T35" fmla="*/ 131666 h 66"/>
              <a:gd name="T36" fmla="*/ 16228 w 90"/>
              <a:gd name="T37" fmla="*/ 85196 h 66"/>
              <a:gd name="T38" fmla="*/ 16228 w 90"/>
              <a:gd name="T39" fmla="*/ 46470 h 66"/>
              <a:gd name="T40" fmla="*/ 89253 w 90"/>
              <a:gd name="T41" fmla="*/ 69706 h 66"/>
              <a:gd name="T42" fmla="*/ 154164 w 90"/>
              <a:gd name="T43" fmla="*/ 100686 h 66"/>
              <a:gd name="T44" fmla="*/ 186619 w 90"/>
              <a:gd name="T45" fmla="*/ 108431 h 66"/>
              <a:gd name="T46" fmla="*/ 194733 w 90"/>
              <a:gd name="T47" fmla="*/ 116176 h 66"/>
              <a:gd name="T48" fmla="*/ 194733 w 90"/>
              <a:gd name="T49" fmla="*/ 154902 h 66"/>
              <a:gd name="T50" fmla="*/ 178506 w 90"/>
              <a:gd name="T51" fmla="*/ 178137 h 66"/>
              <a:gd name="T52" fmla="*/ 178506 w 90"/>
              <a:gd name="T53" fmla="*/ 193627 h 66"/>
              <a:gd name="T54" fmla="*/ 178506 w 90"/>
              <a:gd name="T55" fmla="*/ 209117 h 66"/>
              <a:gd name="T56" fmla="*/ 186619 w 90"/>
              <a:gd name="T57" fmla="*/ 216862 h 66"/>
              <a:gd name="T58" fmla="*/ 202847 w 90"/>
              <a:gd name="T59" fmla="*/ 185882 h 66"/>
              <a:gd name="T60" fmla="*/ 219075 w 90"/>
              <a:gd name="T61" fmla="*/ 162647 h 66"/>
              <a:gd name="T62" fmla="*/ 235303 w 90"/>
              <a:gd name="T63" fmla="*/ 139411 h 66"/>
              <a:gd name="T64" fmla="*/ 210961 w 90"/>
              <a:gd name="T65" fmla="*/ 77451 h 66"/>
              <a:gd name="T66" fmla="*/ 219075 w 90"/>
              <a:gd name="T67" fmla="*/ 69706 h 66"/>
              <a:gd name="T68" fmla="*/ 235303 w 90"/>
              <a:gd name="T69" fmla="*/ 54216 h 66"/>
              <a:gd name="T70" fmla="*/ 219075 w 90"/>
              <a:gd name="T71" fmla="*/ 38725 h 66"/>
              <a:gd name="T72" fmla="*/ 219075 w 90"/>
              <a:gd name="T73" fmla="*/ 0 h 66"/>
              <a:gd name="T74" fmla="*/ 503061 w 90"/>
              <a:gd name="T75" fmla="*/ 69706 h 66"/>
              <a:gd name="T76" fmla="*/ 730250 w 90"/>
              <a:gd name="T77" fmla="*/ 123921 h 66"/>
              <a:gd name="T78" fmla="*/ 649111 w 90"/>
              <a:gd name="T79" fmla="*/ 456959 h 66"/>
              <a:gd name="T80" fmla="*/ 649111 w 90"/>
              <a:gd name="T81" fmla="*/ 464704 h 66"/>
              <a:gd name="T82" fmla="*/ 649111 w 90"/>
              <a:gd name="T83" fmla="*/ 472450 h 66"/>
              <a:gd name="T84" fmla="*/ 657225 w 90"/>
              <a:gd name="T85" fmla="*/ 487940 h 66"/>
              <a:gd name="T86" fmla="*/ 649111 w 90"/>
              <a:gd name="T87" fmla="*/ 495685 h 66"/>
              <a:gd name="T88" fmla="*/ 649111 w 90"/>
              <a:gd name="T89" fmla="*/ 511175 h 66"/>
              <a:gd name="T90" fmla="*/ 446264 w 90"/>
              <a:gd name="T91" fmla="*/ 472450 h 66"/>
              <a:gd name="T92" fmla="*/ 421922 w 90"/>
              <a:gd name="T93" fmla="*/ 472450 h 66"/>
              <a:gd name="T94" fmla="*/ 405694 w 90"/>
              <a:gd name="T95" fmla="*/ 464704 h 66"/>
              <a:gd name="T96" fmla="*/ 381353 w 90"/>
              <a:gd name="T97" fmla="*/ 472450 h 66"/>
              <a:gd name="T98" fmla="*/ 357011 w 90"/>
              <a:gd name="T99" fmla="*/ 464704 h 66"/>
              <a:gd name="T100" fmla="*/ 332669 w 90"/>
              <a:gd name="T101" fmla="*/ 472450 h 66"/>
              <a:gd name="T102" fmla="*/ 300214 w 90"/>
              <a:gd name="T103" fmla="*/ 464704 h 66"/>
              <a:gd name="T104" fmla="*/ 243417 w 90"/>
              <a:gd name="T105" fmla="*/ 464704 h 66"/>
              <a:gd name="T106" fmla="*/ 194733 w 90"/>
              <a:gd name="T107" fmla="*/ 449214 h 66"/>
              <a:gd name="T108" fmla="*/ 154164 w 90"/>
              <a:gd name="T109" fmla="*/ 449214 h 66"/>
              <a:gd name="T110" fmla="*/ 97367 w 90"/>
              <a:gd name="T111" fmla="*/ 433724 h 66"/>
              <a:gd name="T112" fmla="*/ 89253 w 90"/>
              <a:gd name="T113" fmla="*/ 387254 h 66"/>
              <a:gd name="T114" fmla="*/ 89253 w 90"/>
              <a:gd name="T115" fmla="*/ 364019 h 66"/>
              <a:gd name="T116" fmla="*/ 56797 w 90"/>
              <a:gd name="T117" fmla="*/ 340783 h 66"/>
              <a:gd name="T118" fmla="*/ 48683 w 90"/>
              <a:gd name="T119" fmla="*/ 333038 h 66"/>
              <a:gd name="T120" fmla="*/ 24342 w 90"/>
              <a:gd name="T121" fmla="*/ 325293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4290" name="Freeform 43"/>
          <p:cNvSpPr>
            <a:spLocks/>
          </p:cNvSpPr>
          <p:nvPr/>
        </p:nvSpPr>
        <p:spPr bwMode="auto">
          <a:xfrm>
            <a:off x="2439988" y="2035175"/>
            <a:ext cx="881062" cy="696913"/>
          </a:xfrm>
          <a:custGeom>
            <a:avLst/>
            <a:gdLst>
              <a:gd name="T0" fmla="*/ 0 w 108"/>
              <a:gd name="T1" fmla="*/ 518813 h 90"/>
              <a:gd name="T2" fmla="*/ 0 w 108"/>
              <a:gd name="T3" fmla="*/ 480096 h 90"/>
              <a:gd name="T4" fmla="*/ 8158 w 108"/>
              <a:gd name="T5" fmla="*/ 441378 h 90"/>
              <a:gd name="T6" fmla="*/ 16316 w 108"/>
              <a:gd name="T7" fmla="*/ 394917 h 90"/>
              <a:gd name="T8" fmla="*/ 24474 w 108"/>
              <a:gd name="T9" fmla="*/ 379430 h 90"/>
              <a:gd name="T10" fmla="*/ 40790 w 108"/>
              <a:gd name="T11" fmla="*/ 363943 h 90"/>
              <a:gd name="T12" fmla="*/ 40790 w 108"/>
              <a:gd name="T13" fmla="*/ 348457 h 90"/>
              <a:gd name="T14" fmla="*/ 81580 w 108"/>
              <a:gd name="T15" fmla="*/ 286509 h 90"/>
              <a:gd name="T16" fmla="*/ 130528 w 108"/>
              <a:gd name="T17" fmla="*/ 178100 h 90"/>
              <a:gd name="T18" fmla="*/ 163160 w 108"/>
              <a:gd name="T19" fmla="*/ 100665 h 90"/>
              <a:gd name="T20" fmla="*/ 195792 w 108"/>
              <a:gd name="T21" fmla="*/ 23230 h 90"/>
              <a:gd name="T22" fmla="*/ 195792 w 108"/>
              <a:gd name="T23" fmla="*/ 0 h 90"/>
              <a:gd name="T24" fmla="*/ 220266 w 108"/>
              <a:gd name="T25" fmla="*/ 0 h 90"/>
              <a:gd name="T26" fmla="*/ 244739 w 108"/>
              <a:gd name="T27" fmla="*/ 7743 h 90"/>
              <a:gd name="T28" fmla="*/ 252897 w 108"/>
              <a:gd name="T29" fmla="*/ 15487 h 90"/>
              <a:gd name="T30" fmla="*/ 285529 w 108"/>
              <a:gd name="T31" fmla="*/ 38717 h 90"/>
              <a:gd name="T32" fmla="*/ 285529 w 108"/>
              <a:gd name="T33" fmla="*/ 61948 h 90"/>
              <a:gd name="T34" fmla="*/ 293687 w 108"/>
              <a:gd name="T35" fmla="*/ 108409 h 90"/>
              <a:gd name="T36" fmla="*/ 350793 w 108"/>
              <a:gd name="T37" fmla="*/ 123896 h 90"/>
              <a:gd name="T38" fmla="*/ 391583 w 108"/>
              <a:gd name="T39" fmla="*/ 123896 h 90"/>
              <a:gd name="T40" fmla="*/ 440531 w 108"/>
              <a:gd name="T41" fmla="*/ 139383 h 90"/>
              <a:gd name="T42" fmla="*/ 497637 w 108"/>
              <a:gd name="T43" fmla="*/ 139383 h 90"/>
              <a:gd name="T44" fmla="*/ 530269 w 108"/>
              <a:gd name="T45" fmla="*/ 147126 h 90"/>
              <a:gd name="T46" fmla="*/ 554743 w 108"/>
              <a:gd name="T47" fmla="*/ 139383 h 90"/>
              <a:gd name="T48" fmla="*/ 579217 w 108"/>
              <a:gd name="T49" fmla="*/ 147126 h 90"/>
              <a:gd name="T50" fmla="*/ 603691 w 108"/>
              <a:gd name="T51" fmla="*/ 139383 h 90"/>
              <a:gd name="T52" fmla="*/ 620007 w 108"/>
              <a:gd name="T53" fmla="*/ 147126 h 90"/>
              <a:gd name="T54" fmla="*/ 644481 w 108"/>
              <a:gd name="T55" fmla="*/ 147126 h 90"/>
              <a:gd name="T56" fmla="*/ 848430 w 108"/>
              <a:gd name="T57" fmla="*/ 185843 h 90"/>
              <a:gd name="T58" fmla="*/ 856588 w 108"/>
              <a:gd name="T59" fmla="*/ 209074 h 90"/>
              <a:gd name="T60" fmla="*/ 881062 w 108"/>
              <a:gd name="T61" fmla="*/ 216817 h 90"/>
              <a:gd name="T62" fmla="*/ 832114 w 108"/>
              <a:gd name="T63" fmla="*/ 309739 h 90"/>
              <a:gd name="T64" fmla="*/ 823956 w 108"/>
              <a:gd name="T65" fmla="*/ 325226 h 90"/>
              <a:gd name="T66" fmla="*/ 799482 w 108"/>
              <a:gd name="T67" fmla="*/ 340713 h 90"/>
              <a:gd name="T68" fmla="*/ 766850 w 108"/>
              <a:gd name="T69" fmla="*/ 394917 h 90"/>
              <a:gd name="T70" fmla="*/ 791324 w 108"/>
              <a:gd name="T71" fmla="*/ 410404 h 90"/>
              <a:gd name="T72" fmla="*/ 791324 w 108"/>
              <a:gd name="T73" fmla="*/ 425891 h 90"/>
              <a:gd name="T74" fmla="*/ 783166 w 108"/>
              <a:gd name="T75" fmla="*/ 433635 h 90"/>
              <a:gd name="T76" fmla="*/ 775008 w 108"/>
              <a:gd name="T77" fmla="*/ 464609 h 90"/>
              <a:gd name="T78" fmla="*/ 424215 w 108"/>
              <a:gd name="T79" fmla="*/ 627222 h 90"/>
              <a:gd name="T80" fmla="*/ 8158 w 108"/>
              <a:gd name="T81" fmla="*/ 52655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4291" name="Freeform 44"/>
          <p:cNvSpPr>
            <a:spLocks/>
          </p:cNvSpPr>
          <p:nvPr/>
        </p:nvSpPr>
        <p:spPr bwMode="auto">
          <a:xfrm>
            <a:off x="3157538" y="1833563"/>
            <a:ext cx="658812" cy="1006475"/>
          </a:xfrm>
          <a:custGeom>
            <a:avLst/>
            <a:gdLst>
              <a:gd name="T0" fmla="*/ 56934 w 81"/>
              <a:gd name="T1" fmla="*/ 665822 h 130"/>
              <a:gd name="T2" fmla="*/ 65068 w 81"/>
              <a:gd name="T3" fmla="*/ 634853 h 130"/>
              <a:gd name="T4" fmla="*/ 73201 w 81"/>
              <a:gd name="T5" fmla="*/ 627111 h 130"/>
              <a:gd name="T6" fmla="*/ 73201 w 81"/>
              <a:gd name="T7" fmla="*/ 611627 h 130"/>
              <a:gd name="T8" fmla="*/ 48801 w 81"/>
              <a:gd name="T9" fmla="*/ 596143 h 130"/>
              <a:gd name="T10" fmla="*/ 81335 w 81"/>
              <a:gd name="T11" fmla="*/ 541948 h 130"/>
              <a:gd name="T12" fmla="*/ 105735 w 81"/>
              <a:gd name="T13" fmla="*/ 526464 h 130"/>
              <a:gd name="T14" fmla="*/ 113869 w 81"/>
              <a:gd name="T15" fmla="*/ 510980 h 130"/>
              <a:gd name="T16" fmla="*/ 162670 w 81"/>
              <a:gd name="T17" fmla="*/ 418074 h 130"/>
              <a:gd name="T18" fmla="*/ 138269 w 81"/>
              <a:gd name="T19" fmla="*/ 410332 h 130"/>
              <a:gd name="T20" fmla="*/ 130136 w 81"/>
              <a:gd name="T21" fmla="*/ 387106 h 130"/>
              <a:gd name="T22" fmla="*/ 130136 w 81"/>
              <a:gd name="T23" fmla="*/ 363879 h 130"/>
              <a:gd name="T24" fmla="*/ 130136 w 81"/>
              <a:gd name="T25" fmla="*/ 348395 h 130"/>
              <a:gd name="T26" fmla="*/ 130136 w 81"/>
              <a:gd name="T27" fmla="*/ 332911 h 130"/>
              <a:gd name="T28" fmla="*/ 211471 w 81"/>
              <a:gd name="T29" fmla="*/ 0 h 130"/>
              <a:gd name="T30" fmla="*/ 276538 w 81"/>
              <a:gd name="T31" fmla="*/ 147100 h 130"/>
              <a:gd name="T32" fmla="*/ 292805 w 81"/>
              <a:gd name="T33" fmla="*/ 201295 h 130"/>
              <a:gd name="T34" fmla="*/ 284672 w 81"/>
              <a:gd name="T35" fmla="*/ 224521 h 130"/>
              <a:gd name="T36" fmla="*/ 300939 w 81"/>
              <a:gd name="T37" fmla="*/ 240006 h 130"/>
              <a:gd name="T38" fmla="*/ 341606 w 81"/>
              <a:gd name="T39" fmla="*/ 301942 h 130"/>
              <a:gd name="T40" fmla="*/ 349740 w 81"/>
              <a:gd name="T41" fmla="*/ 332911 h 130"/>
              <a:gd name="T42" fmla="*/ 366007 w 81"/>
              <a:gd name="T43" fmla="*/ 348395 h 130"/>
              <a:gd name="T44" fmla="*/ 398541 w 81"/>
              <a:gd name="T45" fmla="*/ 356137 h 130"/>
              <a:gd name="T46" fmla="*/ 374140 w 81"/>
              <a:gd name="T47" fmla="*/ 402590 h 130"/>
              <a:gd name="T48" fmla="*/ 366007 w 81"/>
              <a:gd name="T49" fmla="*/ 433558 h 130"/>
              <a:gd name="T50" fmla="*/ 366007 w 81"/>
              <a:gd name="T51" fmla="*/ 441300 h 130"/>
              <a:gd name="T52" fmla="*/ 349740 w 81"/>
              <a:gd name="T53" fmla="*/ 464527 h 130"/>
              <a:gd name="T54" fmla="*/ 349740 w 81"/>
              <a:gd name="T55" fmla="*/ 480011 h 130"/>
              <a:gd name="T56" fmla="*/ 374140 w 81"/>
              <a:gd name="T57" fmla="*/ 503238 h 130"/>
              <a:gd name="T58" fmla="*/ 406674 w 81"/>
              <a:gd name="T59" fmla="*/ 472269 h 130"/>
              <a:gd name="T60" fmla="*/ 414808 w 81"/>
              <a:gd name="T61" fmla="*/ 487753 h 130"/>
              <a:gd name="T62" fmla="*/ 422941 w 81"/>
              <a:gd name="T63" fmla="*/ 495495 h 130"/>
              <a:gd name="T64" fmla="*/ 422941 w 81"/>
              <a:gd name="T65" fmla="*/ 534206 h 130"/>
              <a:gd name="T66" fmla="*/ 439208 w 81"/>
              <a:gd name="T67" fmla="*/ 572917 h 130"/>
              <a:gd name="T68" fmla="*/ 431074 w 81"/>
              <a:gd name="T69" fmla="*/ 588401 h 130"/>
              <a:gd name="T70" fmla="*/ 455475 w 81"/>
              <a:gd name="T71" fmla="*/ 603885 h 130"/>
              <a:gd name="T72" fmla="*/ 463608 w 81"/>
              <a:gd name="T73" fmla="*/ 627111 h 130"/>
              <a:gd name="T74" fmla="*/ 463608 w 81"/>
              <a:gd name="T75" fmla="*/ 650338 h 130"/>
              <a:gd name="T76" fmla="*/ 479875 w 81"/>
              <a:gd name="T77" fmla="*/ 673564 h 130"/>
              <a:gd name="T78" fmla="*/ 496142 w 81"/>
              <a:gd name="T79" fmla="*/ 650338 h 130"/>
              <a:gd name="T80" fmla="*/ 528676 w 81"/>
              <a:gd name="T81" fmla="*/ 665822 h 130"/>
              <a:gd name="T82" fmla="*/ 544943 w 81"/>
              <a:gd name="T83" fmla="*/ 650338 h 130"/>
              <a:gd name="T84" fmla="*/ 577477 w 81"/>
              <a:gd name="T85" fmla="*/ 658080 h 130"/>
              <a:gd name="T86" fmla="*/ 593744 w 81"/>
              <a:gd name="T87" fmla="*/ 665822 h 130"/>
              <a:gd name="T88" fmla="*/ 618145 w 81"/>
              <a:gd name="T89" fmla="*/ 650338 h 130"/>
              <a:gd name="T90" fmla="*/ 642545 w 81"/>
              <a:gd name="T91" fmla="*/ 658080 h 130"/>
              <a:gd name="T92" fmla="*/ 658812 w 81"/>
              <a:gd name="T93" fmla="*/ 681306 h 130"/>
              <a:gd name="T94" fmla="*/ 601878 w 81"/>
              <a:gd name="T95" fmla="*/ 1006475 h 130"/>
              <a:gd name="T96" fmla="*/ 0 w 81"/>
              <a:gd name="T97" fmla="*/ 898085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4292" name="Freeform 45"/>
          <p:cNvSpPr>
            <a:spLocks/>
          </p:cNvSpPr>
          <p:nvPr/>
        </p:nvSpPr>
        <p:spPr bwMode="auto">
          <a:xfrm>
            <a:off x="3435350" y="1857375"/>
            <a:ext cx="1120775" cy="673100"/>
          </a:xfrm>
          <a:custGeom>
            <a:avLst/>
            <a:gdLst>
              <a:gd name="T0" fmla="*/ 389835 w 138"/>
              <a:gd name="T1" fmla="*/ 595732 h 87"/>
              <a:gd name="T2" fmla="*/ 365470 w 138"/>
              <a:gd name="T3" fmla="*/ 649890 h 87"/>
              <a:gd name="T4" fmla="*/ 349227 w 138"/>
              <a:gd name="T5" fmla="*/ 618943 h 87"/>
              <a:gd name="T6" fmla="*/ 341105 w 138"/>
              <a:gd name="T7" fmla="*/ 642153 h 87"/>
              <a:gd name="T8" fmla="*/ 308619 w 138"/>
              <a:gd name="T9" fmla="*/ 642153 h 87"/>
              <a:gd name="T10" fmla="*/ 268011 w 138"/>
              <a:gd name="T11" fmla="*/ 634416 h 87"/>
              <a:gd name="T12" fmla="*/ 259890 w 138"/>
              <a:gd name="T13" fmla="*/ 634416 h 87"/>
              <a:gd name="T14" fmla="*/ 235525 w 138"/>
              <a:gd name="T15" fmla="*/ 634416 h 87"/>
              <a:gd name="T16" fmla="*/ 211160 w 138"/>
              <a:gd name="T17" fmla="*/ 634416 h 87"/>
              <a:gd name="T18" fmla="*/ 194917 w 138"/>
              <a:gd name="T19" fmla="*/ 642153 h 87"/>
              <a:gd name="T20" fmla="*/ 186796 w 138"/>
              <a:gd name="T21" fmla="*/ 618943 h 87"/>
              <a:gd name="T22" fmla="*/ 186796 w 138"/>
              <a:gd name="T23" fmla="*/ 595732 h 87"/>
              <a:gd name="T24" fmla="*/ 162431 w 138"/>
              <a:gd name="T25" fmla="*/ 580259 h 87"/>
              <a:gd name="T26" fmla="*/ 162431 w 138"/>
              <a:gd name="T27" fmla="*/ 557048 h 87"/>
              <a:gd name="T28" fmla="*/ 146188 w 138"/>
              <a:gd name="T29" fmla="*/ 533838 h 87"/>
              <a:gd name="T30" fmla="*/ 146188 w 138"/>
              <a:gd name="T31" fmla="*/ 487417 h 87"/>
              <a:gd name="T32" fmla="*/ 138066 w 138"/>
              <a:gd name="T33" fmla="*/ 464207 h 87"/>
              <a:gd name="T34" fmla="*/ 129945 w 138"/>
              <a:gd name="T35" fmla="*/ 456470 h 87"/>
              <a:gd name="T36" fmla="*/ 121823 w 138"/>
              <a:gd name="T37" fmla="*/ 456470 h 87"/>
              <a:gd name="T38" fmla="*/ 89337 w 138"/>
              <a:gd name="T39" fmla="*/ 479680 h 87"/>
              <a:gd name="T40" fmla="*/ 73094 w 138"/>
              <a:gd name="T41" fmla="*/ 448733 h 87"/>
              <a:gd name="T42" fmla="*/ 73094 w 138"/>
              <a:gd name="T43" fmla="*/ 433260 h 87"/>
              <a:gd name="T44" fmla="*/ 89337 w 138"/>
              <a:gd name="T45" fmla="*/ 410049 h 87"/>
              <a:gd name="T46" fmla="*/ 89337 w 138"/>
              <a:gd name="T47" fmla="*/ 386839 h 87"/>
              <a:gd name="T48" fmla="*/ 97459 w 138"/>
              <a:gd name="T49" fmla="*/ 371366 h 87"/>
              <a:gd name="T50" fmla="*/ 113702 w 138"/>
              <a:gd name="T51" fmla="*/ 324945 h 87"/>
              <a:gd name="T52" fmla="*/ 89337 w 138"/>
              <a:gd name="T53" fmla="*/ 309471 h 87"/>
              <a:gd name="T54" fmla="*/ 64972 w 138"/>
              <a:gd name="T55" fmla="*/ 293998 h 87"/>
              <a:gd name="T56" fmla="*/ 48729 w 138"/>
              <a:gd name="T57" fmla="*/ 239840 h 87"/>
              <a:gd name="T58" fmla="*/ 16243 w 138"/>
              <a:gd name="T59" fmla="*/ 208893 h 87"/>
              <a:gd name="T60" fmla="*/ 16243 w 138"/>
              <a:gd name="T61" fmla="*/ 193420 h 87"/>
              <a:gd name="T62" fmla="*/ 16243 w 138"/>
              <a:gd name="T63" fmla="*/ 154736 h 87"/>
              <a:gd name="T64" fmla="*/ 24365 w 138"/>
              <a:gd name="T65" fmla="*/ 0 h 87"/>
              <a:gd name="T66" fmla="*/ 397956 w 138"/>
              <a:gd name="T67" fmla="*/ 61894 h 87"/>
              <a:gd name="T68" fmla="*/ 1120775 w 138"/>
              <a:gd name="T69" fmla="*/ 146999 h 87"/>
              <a:gd name="T70" fmla="*/ 1072046 w 138"/>
              <a:gd name="T71" fmla="*/ 673100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4293" name="Freeform 46"/>
          <p:cNvSpPr>
            <a:spLocks/>
          </p:cNvSpPr>
          <p:nvPr/>
        </p:nvSpPr>
        <p:spPr bwMode="auto">
          <a:xfrm>
            <a:off x="2759075" y="2662238"/>
            <a:ext cx="698500" cy="1030287"/>
          </a:xfrm>
          <a:custGeom>
            <a:avLst/>
            <a:gdLst>
              <a:gd name="T0" fmla="*/ 105587 w 86"/>
              <a:gd name="T1" fmla="*/ 0 h 133"/>
              <a:gd name="T2" fmla="*/ 0 w 86"/>
              <a:gd name="T3" fmla="*/ 395072 h 133"/>
              <a:gd name="T4" fmla="*/ 454837 w 86"/>
              <a:gd name="T5" fmla="*/ 1030287 h 133"/>
              <a:gd name="T6" fmla="*/ 454837 w 86"/>
              <a:gd name="T7" fmla="*/ 1022540 h 133"/>
              <a:gd name="T8" fmla="*/ 454837 w 86"/>
              <a:gd name="T9" fmla="*/ 1014794 h 133"/>
              <a:gd name="T10" fmla="*/ 462959 w 86"/>
              <a:gd name="T11" fmla="*/ 983808 h 133"/>
              <a:gd name="T12" fmla="*/ 462959 w 86"/>
              <a:gd name="T13" fmla="*/ 976061 h 133"/>
              <a:gd name="T14" fmla="*/ 462959 w 86"/>
              <a:gd name="T15" fmla="*/ 914089 h 133"/>
              <a:gd name="T16" fmla="*/ 462959 w 86"/>
              <a:gd name="T17" fmla="*/ 890849 h 133"/>
              <a:gd name="T18" fmla="*/ 462959 w 86"/>
              <a:gd name="T19" fmla="*/ 883103 h 133"/>
              <a:gd name="T20" fmla="*/ 487326 w 86"/>
              <a:gd name="T21" fmla="*/ 883103 h 133"/>
              <a:gd name="T22" fmla="*/ 503570 w 86"/>
              <a:gd name="T23" fmla="*/ 883103 h 133"/>
              <a:gd name="T24" fmla="*/ 511692 w 86"/>
              <a:gd name="T25" fmla="*/ 890849 h 133"/>
              <a:gd name="T26" fmla="*/ 511692 w 86"/>
              <a:gd name="T27" fmla="*/ 898596 h 133"/>
              <a:gd name="T28" fmla="*/ 519814 w 86"/>
              <a:gd name="T29" fmla="*/ 906343 h 133"/>
              <a:gd name="T30" fmla="*/ 536058 w 86"/>
              <a:gd name="T31" fmla="*/ 906343 h 133"/>
              <a:gd name="T32" fmla="*/ 552302 w 86"/>
              <a:gd name="T33" fmla="*/ 852117 h 133"/>
              <a:gd name="T34" fmla="*/ 568547 w 86"/>
              <a:gd name="T35" fmla="*/ 782398 h 133"/>
              <a:gd name="T36" fmla="*/ 698500 w 86"/>
              <a:gd name="T37" fmla="*/ 131691 h 133"/>
              <a:gd name="T38" fmla="*/ 397983 w 86"/>
              <a:gd name="T39" fmla="*/ 69719 h 133"/>
              <a:gd name="T40" fmla="*/ 105587 w 86"/>
              <a:gd name="T41" fmla="*/ 0 h 133"/>
              <a:gd name="T42" fmla="*/ 10558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4294" name="Freeform 47"/>
          <p:cNvSpPr>
            <a:spLocks/>
          </p:cNvSpPr>
          <p:nvPr/>
        </p:nvSpPr>
        <p:spPr bwMode="auto">
          <a:xfrm>
            <a:off x="3124200" y="3444875"/>
            <a:ext cx="741363" cy="820738"/>
          </a:xfrm>
          <a:custGeom>
            <a:avLst/>
            <a:gdLst>
              <a:gd name="T0" fmla="*/ 635454 w 91"/>
              <a:gd name="T1" fmla="*/ 820738 h 106"/>
              <a:gd name="T2" fmla="*/ 741363 w 91"/>
              <a:gd name="T3" fmla="*/ 77428 h 106"/>
              <a:gd name="T4" fmla="*/ 203671 w 91"/>
              <a:gd name="T5" fmla="*/ 0 h 106"/>
              <a:gd name="T6" fmla="*/ 203671 w 91"/>
              <a:gd name="T7" fmla="*/ 0 h 106"/>
              <a:gd name="T8" fmla="*/ 187377 w 91"/>
              <a:gd name="T9" fmla="*/ 69685 h 106"/>
              <a:gd name="T10" fmla="*/ 171084 w 91"/>
              <a:gd name="T11" fmla="*/ 123885 h 106"/>
              <a:gd name="T12" fmla="*/ 154790 w 91"/>
              <a:gd name="T13" fmla="*/ 123885 h 106"/>
              <a:gd name="T14" fmla="*/ 146643 w 91"/>
              <a:gd name="T15" fmla="*/ 116142 h 106"/>
              <a:gd name="T16" fmla="*/ 146643 w 91"/>
              <a:gd name="T17" fmla="*/ 108399 h 106"/>
              <a:gd name="T18" fmla="*/ 138496 w 91"/>
              <a:gd name="T19" fmla="*/ 100657 h 106"/>
              <a:gd name="T20" fmla="*/ 122203 w 91"/>
              <a:gd name="T21" fmla="*/ 100657 h 106"/>
              <a:gd name="T22" fmla="*/ 97762 w 91"/>
              <a:gd name="T23" fmla="*/ 100657 h 106"/>
              <a:gd name="T24" fmla="*/ 97762 w 91"/>
              <a:gd name="T25" fmla="*/ 108399 h 106"/>
              <a:gd name="T26" fmla="*/ 97762 w 91"/>
              <a:gd name="T27" fmla="*/ 131628 h 106"/>
              <a:gd name="T28" fmla="*/ 97762 w 91"/>
              <a:gd name="T29" fmla="*/ 193570 h 106"/>
              <a:gd name="T30" fmla="*/ 97762 w 91"/>
              <a:gd name="T31" fmla="*/ 201313 h 106"/>
              <a:gd name="T32" fmla="*/ 89615 w 91"/>
              <a:gd name="T33" fmla="*/ 232284 h 106"/>
              <a:gd name="T34" fmla="*/ 89615 w 91"/>
              <a:gd name="T35" fmla="*/ 240027 h 106"/>
              <a:gd name="T36" fmla="*/ 89615 w 91"/>
              <a:gd name="T37" fmla="*/ 247770 h 106"/>
              <a:gd name="T38" fmla="*/ 89615 w 91"/>
              <a:gd name="T39" fmla="*/ 263256 h 106"/>
              <a:gd name="T40" fmla="*/ 89615 w 91"/>
              <a:gd name="T41" fmla="*/ 270998 h 106"/>
              <a:gd name="T42" fmla="*/ 89615 w 91"/>
              <a:gd name="T43" fmla="*/ 278741 h 106"/>
              <a:gd name="T44" fmla="*/ 97762 w 91"/>
              <a:gd name="T45" fmla="*/ 294227 h 106"/>
              <a:gd name="T46" fmla="*/ 97762 w 91"/>
              <a:gd name="T47" fmla="*/ 301970 h 106"/>
              <a:gd name="T48" fmla="*/ 97762 w 91"/>
              <a:gd name="T49" fmla="*/ 317455 h 106"/>
              <a:gd name="T50" fmla="*/ 105909 w 91"/>
              <a:gd name="T51" fmla="*/ 332941 h 106"/>
              <a:gd name="T52" fmla="*/ 105909 w 91"/>
              <a:gd name="T53" fmla="*/ 332941 h 106"/>
              <a:gd name="T54" fmla="*/ 114056 w 91"/>
              <a:gd name="T55" fmla="*/ 340684 h 106"/>
              <a:gd name="T56" fmla="*/ 122203 w 91"/>
              <a:gd name="T57" fmla="*/ 356169 h 106"/>
              <a:gd name="T58" fmla="*/ 114056 w 91"/>
              <a:gd name="T59" fmla="*/ 356169 h 106"/>
              <a:gd name="T60" fmla="*/ 114056 w 91"/>
              <a:gd name="T61" fmla="*/ 356169 h 106"/>
              <a:gd name="T62" fmla="*/ 97762 w 91"/>
              <a:gd name="T63" fmla="*/ 363912 h 106"/>
              <a:gd name="T64" fmla="*/ 81468 w 91"/>
              <a:gd name="T65" fmla="*/ 371655 h 106"/>
              <a:gd name="T66" fmla="*/ 73322 w 91"/>
              <a:gd name="T67" fmla="*/ 387141 h 106"/>
              <a:gd name="T68" fmla="*/ 57028 w 91"/>
              <a:gd name="T69" fmla="*/ 425855 h 106"/>
              <a:gd name="T70" fmla="*/ 40734 w 91"/>
              <a:gd name="T71" fmla="*/ 449083 h 106"/>
              <a:gd name="T72" fmla="*/ 24441 w 91"/>
              <a:gd name="T73" fmla="*/ 449083 h 106"/>
              <a:gd name="T74" fmla="*/ 24441 w 91"/>
              <a:gd name="T75" fmla="*/ 456826 h 106"/>
              <a:gd name="T76" fmla="*/ 32587 w 91"/>
              <a:gd name="T77" fmla="*/ 464569 h 106"/>
              <a:gd name="T78" fmla="*/ 24441 w 91"/>
              <a:gd name="T79" fmla="*/ 472311 h 106"/>
              <a:gd name="T80" fmla="*/ 24441 w 91"/>
              <a:gd name="T81" fmla="*/ 487797 h 106"/>
              <a:gd name="T82" fmla="*/ 24441 w 91"/>
              <a:gd name="T83" fmla="*/ 495540 h 106"/>
              <a:gd name="T84" fmla="*/ 40734 w 91"/>
              <a:gd name="T85" fmla="*/ 511026 h 106"/>
              <a:gd name="T86" fmla="*/ 48881 w 91"/>
              <a:gd name="T87" fmla="*/ 518768 h 106"/>
              <a:gd name="T88" fmla="*/ 40734 w 91"/>
              <a:gd name="T89" fmla="*/ 518768 h 106"/>
              <a:gd name="T90" fmla="*/ 40734 w 91"/>
              <a:gd name="T91" fmla="*/ 534254 h 106"/>
              <a:gd name="T92" fmla="*/ 32587 w 91"/>
              <a:gd name="T93" fmla="*/ 541997 h 106"/>
              <a:gd name="T94" fmla="*/ 24441 w 91"/>
              <a:gd name="T95" fmla="*/ 541997 h 106"/>
              <a:gd name="T96" fmla="*/ 8147 w 91"/>
              <a:gd name="T97" fmla="*/ 534254 h 106"/>
              <a:gd name="T98" fmla="*/ 0 w 91"/>
              <a:gd name="T99" fmla="*/ 565225 h 106"/>
              <a:gd name="T100" fmla="*/ 399195 w 91"/>
              <a:gd name="T101" fmla="*/ 789767 h 106"/>
              <a:gd name="T102" fmla="*/ 635454 w 91"/>
              <a:gd name="T103" fmla="*/ 820738 h 106"/>
              <a:gd name="T104" fmla="*/ 635454 w 91"/>
              <a:gd name="T105" fmla="*/ 820738 h 106"/>
              <a:gd name="T106" fmla="*/ 635454 w 91"/>
              <a:gd name="T107" fmla="*/ 820738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4295" name="Freeform 48"/>
          <p:cNvSpPr>
            <a:spLocks/>
          </p:cNvSpPr>
          <p:nvPr/>
        </p:nvSpPr>
        <p:spPr bwMode="auto">
          <a:xfrm>
            <a:off x="5183188" y="1981200"/>
            <a:ext cx="723900" cy="773113"/>
          </a:xfrm>
          <a:custGeom>
            <a:avLst/>
            <a:gdLst>
              <a:gd name="T0" fmla="*/ 65070 w 89"/>
              <a:gd name="T1" fmla="*/ 533448 h 100"/>
              <a:gd name="T2" fmla="*/ 32535 w 89"/>
              <a:gd name="T3" fmla="*/ 494792 h 100"/>
              <a:gd name="T4" fmla="*/ 56936 w 89"/>
              <a:gd name="T5" fmla="*/ 463868 h 100"/>
              <a:gd name="T6" fmla="*/ 56936 w 89"/>
              <a:gd name="T7" fmla="*/ 432943 h 100"/>
              <a:gd name="T8" fmla="*/ 40669 w 89"/>
              <a:gd name="T9" fmla="*/ 363363 h 100"/>
              <a:gd name="T10" fmla="*/ 40669 w 89"/>
              <a:gd name="T11" fmla="*/ 332439 h 100"/>
              <a:gd name="T12" fmla="*/ 32535 w 89"/>
              <a:gd name="T13" fmla="*/ 255127 h 100"/>
              <a:gd name="T14" fmla="*/ 16267 w 89"/>
              <a:gd name="T15" fmla="*/ 201009 h 100"/>
              <a:gd name="T16" fmla="*/ 0 w 89"/>
              <a:gd name="T17" fmla="*/ 123698 h 100"/>
              <a:gd name="T18" fmla="*/ 8134 w 89"/>
              <a:gd name="T19" fmla="*/ 92774 h 100"/>
              <a:gd name="T20" fmla="*/ 0 w 89"/>
              <a:gd name="T21" fmla="*/ 54118 h 100"/>
              <a:gd name="T22" fmla="*/ 187075 w 89"/>
              <a:gd name="T23" fmla="*/ 23193 h 100"/>
              <a:gd name="T24" fmla="*/ 203343 w 89"/>
              <a:gd name="T25" fmla="*/ 7731 h 100"/>
              <a:gd name="T26" fmla="*/ 227744 w 89"/>
              <a:gd name="T27" fmla="*/ 38656 h 100"/>
              <a:gd name="T28" fmla="*/ 227744 w 89"/>
              <a:gd name="T29" fmla="*/ 77311 h 100"/>
              <a:gd name="T30" fmla="*/ 260279 w 89"/>
              <a:gd name="T31" fmla="*/ 92774 h 100"/>
              <a:gd name="T32" fmla="*/ 276546 w 89"/>
              <a:gd name="T33" fmla="*/ 100505 h 100"/>
              <a:gd name="T34" fmla="*/ 309081 w 89"/>
              <a:gd name="T35" fmla="*/ 100505 h 100"/>
              <a:gd name="T36" fmla="*/ 317215 w 89"/>
              <a:gd name="T37" fmla="*/ 108236 h 100"/>
              <a:gd name="T38" fmla="*/ 349749 w 89"/>
              <a:gd name="T39" fmla="*/ 100505 h 100"/>
              <a:gd name="T40" fmla="*/ 414819 w 89"/>
              <a:gd name="T41" fmla="*/ 108236 h 100"/>
              <a:gd name="T42" fmla="*/ 422953 w 89"/>
              <a:gd name="T43" fmla="*/ 115967 h 100"/>
              <a:gd name="T44" fmla="*/ 431086 w 89"/>
              <a:gd name="T45" fmla="*/ 115967 h 100"/>
              <a:gd name="T46" fmla="*/ 439220 w 89"/>
              <a:gd name="T47" fmla="*/ 139160 h 100"/>
              <a:gd name="T48" fmla="*/ 463621 w 89"/>
              <a:gd name="T49" fmla="*/ 131429 h 100"/>
              <a:gd name="T50" fmla="*/ 479889 w 89"/>
              <a:gd name="T51" fmla="*/ 131429 h 100"/>
              <a:gd name="T52" fmla="*/ 504290 w 89"/>
              <a:gd name="T53" fmla="*/ 146891 h 100"/>
              <a:gd name="T54" fmla="*/ 520557 w 89"/>
              <a:gd name="T55" fmla="*/ 162354 h 100"/>
              <a:gd name="T56" fmla="*/ 553092 w 89"/>
              <a:gd name="T57" fmla="*/ 162354 h 100"/>
              <a:gd name="T58" fmla="*/ 593761 w 89"/>
              <a:gd name="T59" fmla="*/ 139160 h 100"/>
              <a:gd name="T60" fmla="*/ 658830 w 89"/>
              <a:gd name="T61" fmla="*/ 154623 h 100"/>
              <a:gd name="T62" fmla="*/ 675098 w 89"/>
              <a:gd name="T63" fmla="*/ 154623 h 100"/>
              <a:gd name="T64" fmla="*/ 699499 w 89"/>
              <a:gd name="T65" fmla="*/ 162354 h 100"/>
              <a:gd name="T66" fmla="*/ 707633 w 89"/>
              <a:gd name="T67" fmla="*/ 170085 h 100"/>
              <a:gd name="T68" fmla="*/ 658830 w 89"/>
              <a:gd name="T69" fmla="*/ 193278 h 100"/>
              <a:gd name="T70" fmla="*/ 634429 w 89"/>
              <a:gd name="T71" fmla="*/ 216472 h 100"/>
              <a:gd name="T72" fmla="*/ 593761 w 89"/>
              <a:gd name="T73" fmla="*/ 231934 h 100"/>
              <a:gd name="T74" fmla="*/ 479889 w 89"/>
              <a:gd name="T75" fmla="*/ 340170 h 100"/>
              <a:gd name="T76" fmla="*/ 463621 w 89"/>
              <a:gd name="T77" fmla="*/ 355632 h 100"/>
              <a:gd name="T78" fmla="*/ 463621 w 89"/>
              <a:gd name="T79" fmla="*/ 432943 h 100"/>
              <a:gd name="T80" fmla="*/ 422953 w 89"/>
              <a:gd name="T81" fmla="*/ 456137 h 100"/>
              <a:gd name="T82" fmla="*/ 422953 w 89"/>
              <a:gd name="T83" fmla="*/ 471599 h 100"/>
              <a:gd name="T84" fmla="*/ 422953 w 89"/>
              <a:gd name="T85" fmla="*/ 502524 h 100"/>
              <a:gd name="T86" fmla="*/ 431086 w 89"/>
              <a:gd name="T87" fmla="*/ 533448 h 100"/>
              <a:gd name="T88" fmla="*/ 422953 w 89"/>
              <a:gd name="T89" fmla="*/ 564373 h 100"/>
              <a:gd name="T90" fmla="*/ 431086 w 89"/>
              <a:gd name="T91" fmla="*/ 610759 h 100"/>
              <a:gd name="T92" fmla="*/ 447354 w 89"/>
              <a:gd name="T93" fmla="*/ 618490 h 100"/>
              <a:gd name="T94" fmla="*/ 471755 w 89"/>
              <a:gd name="T95" fmla="*/ 626222 h 100"/>
              <a:gd name="T96" fmla="*/ 479889 w 89"/>
              <a:gd name="T97" fmla="*/ 641684 h 100"/>
              <a:gd name="T98" fmla="*/ 520557 w 89"/>
              <a:gd name="T99" fmla="*/ 672608 h 100"/>
              <a:gd name="T100" fmla="*/ 585627 w 89"/>
              <a:gd name="T101" fmla="*/ 711264 h 100"/>
              <a:gd name="T102" fmla="*/ 585627 w 89"/>
              <a:gd name="T103" fmla="*/ 734457 h 100"/>
              <a:gd name="T104" fmla="*/ 65070 w 89"/>
              <a:gd name="T105" fmla="*/ 773113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4296" name="Freeform 50"/>
          <p:cNvSpPr>
            <a:spLocks/>
          </p:cNvSpPr>
          <p:nvPr/>
        </p:nvSpPr>
        <p:spPr bwMode="auto">
          <a:xfrm>
            <a:off x="5768975" y="2855913"/>
            <a:ext cx="439738" cy="735012"/>
          </a:xfrm>
          <a:custGeom>
            <a:avLst/>
            <a:gdLst>
              <a:gd name="T0" fmla="*/ 73290 w 54"/>
              <a:gd name="T1" fmla="*/ 15474 h 95"/>
              <a:gd name="T2" fmla="*/ 97720 w 54"/>
              <a:gd name="T3" fmla="*/ 38685 h 95"/>
              <a:gd name="T4" fmla="*/ 122149 w 54"/>
              <a:gd name="T5" fmla="*/ 61896 h 95"/>
              <a:gd name="T6" fmla="*/ 122149 w 54"/>
              <a:gd name="T7" fmla="*/ 92844 h 95"/>
              <a:gd name="T8" fmla="*/ 114006 w 54"/>
              <a:gd name="T9" fmla="*/ 116055 h 95"/>
              <a:gd name="T10" fmla="*/ 89576 w 54"/>
              <a:gd name="T11" fmla="*/ 147002 h 95"/>
              <a:gd name="T12" fmla="*/ 73290 w 54"/>
              <a:gd name="T13" fmla="*/ 154739 h 95"/>
              <a:gd name="T14" fmla="*/ 40716 w 54"/>
              <a:gd name="T15" fmla="*/ 162476 h 95"/>
              <a:gd name="T16" fmla="*/ 32573 w 54"/>
              <a:gd name="T17" fmla="*/ 185687 h 95"/>
              <a:gd name="T18" fmla="*/ 48860 w 54"/>
              <a:gd name="T19" fmla="*/ 208898 h 95"/>
              <a:gd name="T20" fmla="*/ 32573 w 54"/>
              <a:gd name="T21" fmla="*/ 263057 h 95"/>
              <a:gd name="T22" fmla="*/ 8143 w 54"/>
              <a:gd name="T23" fmla="*/ 278531 h 95"/>
              <a:gd name="T24" fmla="*/ 0 w 54"/>
              <a:gd name="T25" fmla="*/ 301742 h 95"/>
              <a:gd name="T26" fmla="*/ 0 w 54"/>
              <a:gd name="T27" fmla="*/ 317216 h 95"/>
              <a:gd name="T28" fmla="*/ 8143 w 54"/>
              <a:gd name="T29" fmla="*/ 371374 h 95"/>
              <a:gd name="T30" fmla="*/ 40716 w 54"/>
              <a:gd name="T31" fmla="*/ 410059 h 95"/>
              <a:gd name="T32" fmla="*/ 81433 w 54"/>
              <a:gd name="T33" fmla="*/ 441007 h 95"/>
              <a:gd name="T34" fmla="*/ 105863 w 54"/>
              <a:gd name="T35" fmla="*/ 495166 h 95"/>
              <a:gd name="T36" fmla="*/ 122149 w 54"/>
              <a:gd name="T37" fmla="*/ 479692 h 95"/>
              <a:gd name="T38" fmla="*/ 154723 w 54"/>
              <a:gd name="T39" fmla="*/ 502903 h 95"/>
              <a:gd name="T40" fmla="*/ 154723 w 54"/>
              <a:gd name="T41" fmla="*/ 533851 h 95"/>
              <a:gd name="T42" fmla="*/ 130293 w 54"/>
              <a:gd name="T43" fmla="*/ 564799 h 95"/>
              <a:gd name="T44" fmla="*/ 154723 w 54"/>
              <a:gd name="T45" fmla="*/ 603484 h 95"/>
              <a:gd name="T46" fmla="*/ 195439 w 54"/>
              <a:gd name="T47" fmla="*/ 626694 h 95"/>
              <a:gd name="T48" fmla="*/ 236156 w 54"/>
              <a:gd name="T49" fmla="*/ 673116 h 95"/>
              <a:gd name="T50" fmla="*/ 244299 w 54"/>
              <a:gd name="T51" fmla="*/ 688590 h 95"/>
              <a:gd name="T52" fmla="*/ 236156 w 54"/>
              <a:gd name="T53" fmla="*/ 704064 h 95"/>
              <a:gd name="T54" fmla="*/ 260586 w 54"/>
              <a:gd name="T55" fmla="*/ 735012 h 95"/>
              <a:gd name="T56" fmla="*/ 268729 w 54"/>
              <a:gd name="T57" fmla="*/ 727275 h 95"/>
              <a:gd name="T58" fmla="*/ 276872 w 54"/>
              <a:gd name="T59" fmla="*/ 711801 h 95"/>
              <a:gd name="T60" fmla="*/ 309445 w 54"/>
              <a:gd name="T61" fmla="*/ 704064 h 95"/>
              <a:gd name="T62" fmla="*/ 342018 w 54"/>
              <a:gd name="T63" fmla="*/ 719538 h 95"/>
              <a:gd name="T64" fmla="*/ 350162 w 54"/>
              <a:gd name="T65" fmla="*/ 688590 h 95"/>
              <a:gd name="T66" fmla="*/ 358305 w 54"/>
              <a:gd name="T67" fmla="*/ 673116 h 95"/>
              <a:gd name="T68" fmla="*/ 390878 w 54"/>
              <a:gd name="T69" fmla="*/ 657642 h 95"/>
              <a:gd name="T70" fmla="*/ 382735 w 54"/>
              <a:gd name="T71" fmla="*/ 642168 h 95"/>
              <a:gd name="T72" fmla="*/ 382735 w 54"/>
              <a:gd name="T73" fmla="*/ 626694 h 95"/>
              <a:gd name="T74" fmla="*/ 390878 w 54"/>
              <a:gd name="T75" fmla="*/ 618958 h 95"/>
              <a:gd name="T76" fmla="*/ 390878 w 54"/>
              <a:gd name="T77" fmla="*/ 611221 h 95"/>
              <a:gd name="T78" fmla="*/ 390878 w 54"/>
              <a:gd name="T79" fmla="*/ 564799 h 95"/>
              <a:gd name="T80" fmla="*/ 423451 w 54"/>
              <a:gd name="T81" fmla="*/ 526114 h 95"/>
              <a:gd name="T82" fmla="*/ 439738 w 54"/>
              <a:gd name="T83" fmla="*/ 495166 h 95"/>
              <a:gd name="T84" fmla="*/ 423451 w 54"/>
              <a:gd name="T85" fmla="*/ 441007 h 95"/>
              <a:gd name="T86" fmla="*/ 423451 w 54"/>
              <a:gd name="T87" fmla="*/ 417796 h 95"/>
              <a:gd name="T88" fmla="*/ 399022 w 54"/>
              <a:gd name="T89" fmla="*/ 100581 h 95"/>
              <a:gd name="T90" fmla="*/ 390878 w 54"/>
              <a:gd name="T91" fmla="*/ 85107 h 95"/>
              <a:gd name="T92" fmla="*/ 374592 w 54"/>
              <a:gd name="T93" fmla="*/ 46422 h 95"/>
              <a:gd name="T94" fmla="*/ 358305 w 54"/>
              <a:gd name="T95" fmla="*/ 23211 h 95"/>
              <a:gd name="T96" fmla="*/ 358305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54297" name="Group 109"/>
          <p:cNvGrpSpPr>
            <a:grpSpLocks/>
          </p:cNvGrpSpPr>
          <p:nvPr/>
        </p:nvGrpSpPr>
        <p:grpSpPr bwMode="auto">
          <a:xfrm>
            <a:off x="5516563" y="3009900"/>
            <a:ext cx="1719262" cy="1635125"/>
            <a:chOff x="3475" y="1896"/>
            <a:chExt cx="1083" cy="1030"/>
          </a:xfrm>
        </p:grpSpPr>
        <p:sp>
          <p:nvSpPr>
            <p:cNvPr id="54358" name="Freeform 16" descr="20%"/>
            <p:cNvSpPr>
              <a:spLocks/>
            </p:cNvSpPr>
            <p:nvPr/>
          </p:nvSpPr>
          <p:spPr bwMode="auto">
            <a:xfrm>
              <a:off x="4244" y="1896"/>
              <a:ext cx="314" cy="293"/>
            </a:xfrm>
            <a:custGeom>
              <a:avLst/>
              <a:gdLst>
                <a:gd name="T0" fmla="*/ 103 w 61"/>
                <a:gd name="T1" fmla="*/ 0 h 60"/>
                <a:gd name="T2" fmla="*/ 103 w 61"/>
                <a:gd name="T3" fmla="*/ 15 h 60"/>
                <a:gd name="T4" fmla="*/ 108 w 61"/>
                <a:gd name="T5" fmla="*/ 24 h 60"/>
                <a:gd name="T6" fmla="*/ 98 w 61"/>
                <a:gd name="T7" fmla="*/ 63 h 60"/>
                <a:gd name="T8" fmla="*/ 98 w 61"/>
                <a:gd name="T9" fmla="*/ 73 h 60"/>
                <a:gd name="T10" fmla="*/ 93 w 61"/>
                <a:gd name="T11" fmla="*/ 93 h 60"/>
                <a:gd name="T12" fmla="*/ 77 w 61"/>
                <a:gd name="T13" fmla="*/ 107 h 60"/>
                <a:gd name="T14" fmla="*/ 67 w 61"/>
                <a:gd name="T15" fmla="*/ 112 h 60"/>
                <a:gd name="T16" fmla="*/ 57 w 61"/>
                <a:gd name="T17" fmla="*/ 117 h 60"/>
                <a:gd name="T18" fmla="*/ 51 w 61"/>
                <a:gd name="T19" fmla="*/ 127 h 60"/>
                <a:gd name="T20" fmla="*/ 46 w 61"/>
                <a:gd name="T21" fmla="*/ 147 h 60"/>
                <a:gd name="T22" fmla="*/ 31 w 61"/>
                <a:gd name="T23" fmla="*/ 147 h 60"/>
                <a:gd name="T24" fmla="*/ 21 w 61"/>
                <a:gd name="T25" fmla="*/ 166 h 60"/>
                <a:gd name="T26" fmla="*/ 21 w 61"/>
                <a:gd name="T27" fmla="*/ 186 h 60"/>
                <a:gd name="T28" fmla="*/ 10 w 61"/>
                <a:gd name="T29" fmla="*/ 200 h 60"/>
                <a:gd name="T30" fmla="*/ 0 w 61"/>
                <a:gd name="T31" fmla="*/ 210 h 60"/>
                <a:gd name="T32" fmla="*/ 0 w 61"/>
                <a:gd name="T33" fmla="*/ 225 h 60"/>
                <a:gd name="T34" fmla="*/ 15 w 61"/>
                <a:gd name="T35" fmla="*/ 249 h 60"/>
                <a:gd name="T36" fmla="*/ 31 w 61"/>
                <a:gd name="T37" fmla="*/ 264 h 60"/>
                <a:gd name="T38" fmla="*/ 41 w 61"/>
                <a:gd name="T39" fmla="*/ 264 h 60"/>
                <a:gd name="T40" fmla="*/ 41 w 61"/>
                <a:gd name="T41" fmla="*/ 269 h 60"/>
                <a:gd name="T42" fmla="*/ 51 w 61"/>
                <a:gd name="T43" fmla="*/ 269 h 60"/>
                <a:gd name="T44" fmla="*/ 51 w 61"/>
                <a:gd name="T45" fmla="*/ 278 h 60"/>
                <a:gd name="T46" fmla="*/ 77 w 61"/>
                <a:gd name="T47" fmla="*/ 293 h 60"/>
                <a:gd name="T48" fmla="*/ 93 w 61"/>
                <a:gd name="T49" fmla="*/ 288 h 60"/>
                <a:gd name="T50" fmla="*/ 98 w 61"/>
                <a:gd name="T51" fmla="*/ 278 h 60"/>
                <a:gd name="T52" fmla="*/ 108 w 61"/>
                <a:gd name="T53" fmla="*/ 288 h 60"/>
                <a:gd name="T54" fmla="*/ 129 w 61"/>
                <a:gd name="T55" fmla="*/ 278 h 60"/>
                <a:gd name="T56" fmla="*/ 134 w 61"/>
                <a:gd name="T57" fmla="*/ 269 h 60"/>
                <a:gd name="T58" fmla="*/ 154 w 61"/>
                <a:gd name="T59" fmla="*/ 259 h 60"/>
                <a:gd name="T60" fmla="*/ 170 w 61"/>
                <a:gd name="T61" fmla="*/ 249 h 60"/>
                <a:gd name="T62" fmla="*/ 170 w 61"/>
                <a:gd name="T63" fmla="*/ 234 h 60"/>
                <a:gd name="T64" fmla="*/ 196 w 61"/>
                <a:gd name="T65" fmla="*/ 156 h 60"/>
                <a:gd name="T66" fmla="*/ 206 w 61"/>
                <a:gd name="T67" fmla="*/ 161 h 60"/>
                <a:gd name="T68" fmla="*/ 211 w 61"/>
                <a:gd name="T69" fmla="*/ 171 h 60"/>
                <a:gd name="T70" fmla="*/ 226 w 61"/>
                <a:gd name="T71" fmla="*/ 156 h 60"/>
                <a:gd name="T72" fmla="*/ 237 w 61"/>
                <a:gd name="T73" fmla="*/ 132 h 60"/>
                <a:gd name="T74" fmla="*/ 252 w 61"/>
                <a:gd name="T75" fmla="*/ 122 h 60"/>
                <a:gd name="T76" fmla="*/ 263 w 61"/>
                <a:gd name="T77" fmla="*/ 112 h 60"/>
                <a:gd name="T78" fmla="*/ 268 w 61"/>
                <a:gd name="T79" fmla="*/ 98 h 60"/>
                <a:gd name="T80" fmla="*/ 268 w 61"/>
                <a:gd name="T81" fmla="*/ 93 h 60"/>
                <a:gd name="T82" fmla="*/ 268 w 61"/>
                <a:gd name="T83" fmla="*/ 73 h 60"/>
                <a:gd name="T84" fmla="*/ 304 w 61"/>
                <a:gd name="T85" fmla="*/ 93 h 60"/>
                <a:gd name="T86" fmla="*/ 309 w 61"/>
                <a:gd name="T87" fmla="*/ 93 h 60"/>
                <a:gd name="T88" fmla="*/ 304 w 61"/>
                <a:gd name="T89" fmla="*/ 63 h 60"/>
                <a:gd name="T90" fmla="*/ 299 w 61"/>
                <a:gd name="T91" fmla="*/ 54 h 60"/>
                <a:gd name="T92" fmla="*/ 288 w 61"/>
                <a:gd name="T93" fmla="*/ 54 h 60"/>
                <a:gd name="T94" fmla="*/ 263 w 61"/>
                <a:gd name="T95" fmla="*/ 59 h 60"/>
                <a:gd name="T96" fmla="*/ 252 w 61"/>
                <a:gd name="T97" fmla="*/ 68 h 60"/>
                <a:gd name="T98" fmla="*/ 237 w 61"/>
                <a:gd name="T99" fmla="*/ 63 h 60"/>
                <a:gd name="T100" fmla="*/ 232 w 61"/>
                <a:gd name="T101" fmla="*/ 73 h 60"/>
                <a:gd name="T102" fmla="*/ 216 w 61"/>
                <a:gd name="T103" fmla="*/ 83 h 60"/>
                <a:gd name="T104" fmla="*/ 201 w 61"/>
                <a:gd name="T105" fmla="*/ 98 h 60"/>
                <a:gd name="T106" fmla="*/ 185 w 61"/>
                <a:gd name="T107" fmla="*/ 63 h 60"/>
                <a:gd name="T108" fmla="*/ 108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54359" name="Freeform 49" descr="20%"/>
            <p:cNvSpPr>
              <a:spLocks/>
            </p:cNvSpPr>
            <p:nvPr/>
          </p:nvSpPr>
          <p:spPr bwMode="auto">
            <a:xfrm>
              <a:off x="3475" y="2604"/>
              <a:ext cx="394" cy="322"/>
            </a:xfrm>
            <a:custGeom>
              <a:avLst/>
              <a:gdLst>
                <a:gd name="T0" fmla="*/ 210 w 77"/>
                <a:gd name="T1" fmla="*/ 5 h 66"/>
                <a:gd name="T2" fmla="*/ 225 w 77"/>
                <a:gd name="T3" fmla="*/ 49 h 66"/>
                <a:gd name="T4" fmla="*/ 220 w 77"/>
                <a:gd name="T5" fmla="*/ 63 h 66"/>
                <a:gd name="T6" fmla="*/ 205 w 77"/>
                <a:gd name="T7" fmla="*/ 107 h 66"/>
                <a:gd name="T8" fmla="*/ 327 w 77"/>
                <a:gd name="T9" fmla="*/ 161 h 66"/>
                <a:gd name="T10" fmla="*/ 327 w 77"/>
                <a:gd name="T11" fmla="*/ 195 h 66"/>
                <a:gd name="T12" fmla="*/ 322 w 77"/>
                <a:gd name="T13" fmla="*/ 220 h 66"/>
                <a:gd name="T14" fmla="*/ 297 w 77"/>
                <a:gd name="T15" fmla="*/ 215 h 66"/>
                <a:gd name="T16" fmla="*/ 287 w 77"/>
                <a:gd name="T17" fmla="*/ 239 h 66"/>
                <a:gd name="T18" fmla="*/ 317 w 77"/>
                <a:gd name="T19" fmla="*/ 234 h 66"/>
                <a:gd name="T20" fmla="*/ 338 w 77"/>
                <a:gd name="T21" fmla="*/ 229 h 66"/>
                <a:gd name="T22" fmla="*/ 327 w 77"/>
                <a:gd name="T23" fmla="*/ 239 h 66"/>
                <a:gd name="T24" fmla="*/ 338 w 77"/>
                <a:gd name="T25" fmla="*/ 249 h 66"/>
                <a:gd name="T26" fmla="*/ 363 w 77"/>
                <a:gd name="T27" fmla="*/ 229 h 66"/>
                <a:gd name="T28" fmla="*/ 379 w 77"/>
                <a:gd name="T29" fmla="*/ 234 h 66"/>
                <a:gd name="T30" fmla="*/ 374 w 77"/>
                <a:gd name="T31" fmla="*/ 249 h 66"/>
                <a:gd name="T32" fmla="*/ 348 w 77"/>
                <a:gd name="T33" fmla="*/ 273 h 66"/>
                <a:gd name="T34" fmla="*/ 363 w 77"/>
                <a:gd name="T35" fmla="*/ 293 h 66"/>
                <a:gd name="T36" fmla="*/ 394 w 77"/>
                <a:gd name="T37" fmla="*/ 317 h 66"/>
                <a:gd name="T38" fmla="*/ 363 w 77"/>
                <a:gd name="T39" fmla="*/ 307 h 66"/>
                <a:gd name="T40" fmla="*/ 327 w 77"/>
                <a:gd name="T41" fmla="*/ 288 h 66"/>
                <a:gd name="T42" fmla="*/ 312 w 77"/>
                <a:gd name="T43" fmla="*/ 302 h 66"/>
                <a:gd name="T44" fmla="*/ 307 w 77"/>
                <a:gd name="T45" fmla="*/ 317 h 66"/>
                <a:gd name="T46" fmla="*/ 292 w 77"/>
                <a:gd name="T47" fmla="*/ 307 h 66"/>
                <a:gd name="T48" fmla="*/ 276 w 77"/>
                <a:gd name="T49" fmla="*/ 307 h 66"/>
                <a:gd name="T50" fmla="*/ 251 w 77"/>
                <a:gd name="T51" fmla="*/ 312 h 66"/>
                <a:gd name="T52" fmla="*/ 210 w 77"/>
                <a:gd name="T53" fmla="*/ 288 h 66"/>
                <a:gd name="T54" fmla="*/ 194 w 77"/>
                <a:gd name="T55" fmla="*/ 278 h 66"/>
                <a:gd name="T56" fmla="*/ 189 w 77"/>
                <a:gd name="T57" fmla="*/ 273 h 66"/>
                <a:gd name="T58" fmla="*/ 174 w 77"/>
                <a:gd name="T59" fmla="*/ 268 h 66"/>
                <a:gd name="T60" fmla="*/ 169 w 77"/>
                <a:gd name="T61" fmla="*/ 263 h 66"/>
                <a:gd name="T62" fmla="*/ 159 w 77"/>
                <a:gd name="T63" fmla="*/ 283 h 66"/>
                <a:gd name="T64" fmla="*/ 77 w 77"/>
                <a:gd name="T65" fmla="*/ 273 h 66"/>
                <a:gd name="T66" fmla="*/ 20 w 77"/>
                <a:gd name="T67" fmla="*/ 268 h 66"/>
                <a:gd name="T68" fmla="*/ 26 w 77"/>
                <a:gd name="T69" fmla="*/ 259 h 66"/>
                <a:gd name="T70" fmla="*/ 31 w 77"/>
                <a:gd name="T71" fmla="*/ 224 h 66"/>
                <a:gd name="T72" fmla="*/ 31 w 77"/>
                <a:gd name="T73" fmla="*/ 205 h 66"/>
                <a:gd name="T74" fmla="*/ 46 w 77"/>
                <a:gd name="T75" fmla="*/ 181 h 66"/>
                <a:gd name="T76" fmla="*/ 36 w 77"/>
                <a:gd name="T77" fmla="*/ 146 h 66"/>
                <a:gd name="T78" fmla="*/ 31 w 77"/>
                <a:gd name="T79" fmla="*/ 137 h 66"/>
                <a:gd name="T80" fmla="*/ 20 w 77"/>
                <a:gd name="T81" fmla="*/ 122 h 66"/>
                <a:gd name="T82" fmla="*/ 5 w 77"/>
                <a:gd name="T83" fmla="*/ 93 h 66"/>
                <a:gd name="T84" fmla="*/ 0 w 77"/>
                <a:gd name="T85" fmla="*/ 5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54360" name="Freeform 55" descr="20%"/>
            <p:cNvSpPr>
              <a:spLocks/>
            </p:cNvSpPr>
            <p:nvPr/>
          </p:nvSpPr>
          <p:spPr bwMode="auto">
            <a:xfrm>
              <a:off x="3665" y="2423"/>
              <a:ext cx="240" cy="405"/>
            </a:xfrm>
            <a:custGeom>
              <a:avLst/>
              <a:gdLst>
                <a:gd name="T0" fmla="*/ 225 w 47"/>
                <a:gd name="T1" fmla="*/ 0 h 83"/>
                <a:gd name="T2" fmla="*/ 77 w 47"/>
                <a:gd name="T3" fmla="*/ 10 h 83"/>
                <a:gd name="T4" fmla="*/ 77 w 47"/>
                <a:gd name="T5" fmla="*/ 15 h 83"/>
                <a:gd name="T6" fmla="*/ 61 w 47"/>
                <a:gd name="T7" fmla="*/ 24 h 83"/>
                <a:gd name="T8" fmla="*/ 61 w 47"/>
                <a:gd name="T9" fmla="*/ 39 h 83"/>
                <a:gd name="T10" fmla="*/ 61 w 47"/>
                <a:gd name="T11" fmla="*/ 54 h 83"/>
                <a:gd name="T12" fmla="*/ 56 w 47"/>
                <a:gd name="T13" fmla="*/ 59 h 83"/>
                <a:gd name="T14" fmla="*/ 46 w 47"/>
                <a:gd name="T15" fmla="*/ 68 h 83"/>
                <a:gd name="T16" fmla="*/ 36 w 47"/>
                <a:gd name="T17" fmla="*/ 78 h 83"/>
                <a:gd name="T18" fmla="*/ 31 w 47"/>
                <a:gd name="T19" fmla="*/ 83 h 83"/>
                <a:gd name="T20" fmla="*/ 31 w 47"/>
                <a:gd name="T21" fmla="*/ 93 h 83"/>
                <a:gd name="T22" fmla="*/ 26 w 47"/>
                <a:gd name="T23" fmla="*/ 102 h 83"/>
                <a:gd name="T24" fmla="*/ 26 w 47"/>
                <a:gd name="T25" fmla="*/ 107 h 83"/>
                <a:gd name="T26" fmla="*/ 20 w 47"/>
                <a:gd name="T27" fmla="*/ 122 h 83"/>
                <a:gd name="T28" fmla="*/ 15 w 47"/>
                <a:gd name="T29" fmla="*/ 132 h 83"/>
                <a:gd name="T30" fmla="*/ 20 w 47"/>
                <a:gd name="T31" fmla="*/ 146 h 83"/>
                <a:gd name="T32" fmla="*/ 26 w 47"/>
                <a:gd name="T33" fmla="*/ 151 h 83"/>
                <a:gd name="T34" fmla="*/ 26 w 47"/>
                <a:gd name="T35" fmla="*/ 161 h 83"/>
                <a:gd name="T36" fmla="*/ 26 w 47"/>
                <a:gd name="T37" fmla="*/ 161 h 83"/>
                <a:gd name="T38" fmla="*/ 26 w 47"/>
                <a:gd name="T39" fmla="*/ 166 h 83"/>
                <a:gd name="T40" fmla="*/ 26 w 47"/>
                <a:gd name="T41" fmla="*/ 166 h 83"/>
                <a:gd name="T42" fmla="*/ 20 w 47"/>
                <a:gd name="T43" fmla="*/ 176 h 83"/>
                <a:gd name="T44" fmla="*/ 26 w 47"/>
                <a:gd name="T45" fmla="*/ 181 h 83"/>
                <a:gd name="T46" fmla="*/ 20 w 47"/>
                <a:gd name="T47" fmla="*/ 185 h 83"/>
                <a:gd name="T48" fmla="*/ 31 w 47"/>
                <a:gd name="T49" fmla="*/ 205 h 83"/>
                <a:gd name="T50" fmla="*/ 31 w 47"/>
                <a:gd name="T51" fmla="*/ 220 h 83"/>
                <a:gd name="T52" fmla="*/ 36 w 47"/>
                <a:gd name="T53" fmla="*/ 229 h 83"/>
                <a:gd name="T54" fmla="*/ 41 w 47"/>
                <a:gd name="T55" fmla="*/ 234 h 83"/>
                <a:gd name="T56" fmla="*/ 41 w 47"/>
                <a:gd name="T57" fmla="*/ 239 h 83"/>
                <a:gd name="T58" fmla="*/ 31 w 47"/>
                <a:gd name="T59" fmla="*/ 244 h 83"/>
                <a:gd name="T60" fmla="*/ 31 w 47"/>
                <a:gd name="T61" fmla="*/ 249 h 83"/>
                <a:gd name="T62" fmla="*/ 26 w 47"/>
                <a:gd name="T63" fmla="*/ 263 h 83"/>
                <a:gd name="T64" fmla="*/ 15 w 47"/>
                <a:gd name="T65" fmla="*/ 288 h 83"/>
                <a:gd name="T66" fmla="*/ 0 w 47"/>
                <a:gd name="T67" fmla="*/ 322 h 83"/>
                <a:gd name="T68" fmla="*/ 0 w 47"/>
                <a:gd name="T69" fmla="*/ 346 h 83"/>
                <a:gd name="T70" fmla="*/ 138 w 47"/>
                <a:gd name="T71" fmla="*/ 342 h 83"/>
                <a:gd name="T72" fmla="*/ 138 w 47"/>
                <a:gd name="T73" fmla="*/ 346 h 83"/>
                <a:gd name="T74" fmla="*/ 133 w 47"/>
                <a:gd name="T75" fmla="*/ 356 h 83"/>
                <a:gd name="T76" fmla="*/ 138 w 47"/>
                <a:gd name="T77" fmla="*/ 376 h 83"/>
                <a:gd name="T78" fmla="*/ 148 w 47"/>
                <a:gd name="T79" fmla="*/ 390 h 83"/>
                <a:gd name="T80" fmla="*/ 153 w 47"/>
                <a:gd name="T81" fmla="*/ 405 h 83"/>
                <a:gd name="T82" fmla="*/ 163 w 47"/>
                <a:gd name="T83" fmla="*/ 405 h 83"/>
                <a:gd name="T84" fmla="*/ 179 w 47"/>
                <a:gd name="T85" fmla="*/ 395 h 83"/>
                <a:gd name="T86" fmla="*/ 209 w 47"/>
                <a:gd name="T87" fmla="*/ 385 h 83"/>
                <a:gd name="T88" fmla="*/ 220 w 47"/>
                <a:gd name="T89" fmla="*/ 385 h 83"/>
                <a:gd name="T90" fmla="*/ 230 w 47"/>
                <a:gd name="T91" fmla="*/ 381 h 83"/>
                <a:gd name="T92" fmla="*/ 235 w 47"/>
                <a:gd name="T93" fmla="*/ 385 h 83"/>
                <a:gd name="T94" fmla="*/ 240 w 47"/>
                <a:gd name="T95" fmla="*/ 390 h 83"/>
                <a:gd name="T96" fmla="*/ 240 w 47"/>
                <a:gd name="T97" fmla="*/ 385 h 83"/>
                <a:gd name="T98" fmla="*/ 225 w 47"/>
                <a:gd name="T99" fmla="*/ 263 h 83"/>
                <a:gd name="T100" fmla="*/ 225 w 47"/>
                <a:gd name="T101" fmla="*/ 254 h 83"/>
                <a:gd name="T102" fmla="*/ 230 w 47"/>
                <a:gd name="T103" fmla="*/ 10 h 83"/>
                <a:gd name="T104" fmla="*/ 225 w 47"/>
                <a:gd name="T105" fmla="*/ 0 h 83"/>
                <a:gd name="T106" fmla="*/ 225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grpSp>
      <p:sp>
        <p:nvSpPr>
          <p:cNvPr id="54298" name="Freeform 56"/>
          <p:cNvSpPr>
            <a:spLocks/>
          </p:cNvSpPr>
          <p:nvPr/>
        </p:nvSpPr>
        <p:spPr bwMode="auto">
          <a:xfrm>
            <a:off x="6878638" y="2732088"/>
            <a:ext cx="639762" cy="395287"/>
          </a:xfrm>
          <a:custGeom>
            <a:avLst/>
            <a:gdLst>
              <a:gd name="T0" fmla="*/ 153867 w 79"/>
              <a:gd name="T1" fmla="*/ 379786 h 51"/>
              <a:gd name="T2" fmla="*/ 445404 w 79"/>
              <a:gd name="T3" fmla="*/ 325530 h 51"/>
              <a:gd name="T4" fmla="*/ 534485 w 79"/>
              <a:gd name="T5" fmla="*/ 310029 h 51"/>
              <a:gd name="T6" fmla="*/ 542583 w 79"/>
              <a:gd name="T7" fmla="*/ 310029 h 51"/>
              <a:gd name="T8" fmla="*/ 542583 w 79"/>
              <a:gd name="T9" fmla="*/ 302278 h 51"/>
              <a:gd name="T10" fmla="*/ 542583 w 79"/>
              <a:gd name="T11" fmla="*/ 294528 h 51"/>
              <a:gd name="T12" fmla="*/ 550681 w 79"/>
              <a:gd name="T13" fmla="*/ 286777 h 51"/>
              <a:gd name="T14" fmla="*/ 566878 w 79"/>
              <a:gd name="T15" fmla="*/ 286777 h 51"/>
              <a:gd name="T16" fmla="*/ 574976 w 79"/>
              <a:gd name="T17" fmla="*/ 286777 h 51"/>
              <a:gd name="T18" fmla="*/ 599271 w 79"/>
              <a:gd name="T19" fmla="*/ 271275 h 51"/>
              <a:gd name="T20" fmla="*/ 599271 w 79"/>
              <a:gd name="T21" fmla="*/ 255774 h 51"/>
              <a:gd name="T22" fmla="*/ 623565 w 79"/>
              <a:gd name="T23" fmla="*/ 240272 h 51"/>
              <a:gd name="T24" fmla="*/ 639762 w 79"/>
              <a:gd name="T25" fmla="*/ 232522 h 51"/>
              <a:gd name="T26" fmla="*/ 639762 w 79"/>
              <a:gd name="T27" fmla="*/ 224771 h 51"/>
              <a:gd name="T28" fmla="*/ 623565 w 79"/>
              <a:gd name="T29" fmla="*/ 217020 h 51"/>
              <a:gd name="T30" fmla="*/ 615467 w 79"/>
              <a:gd name="T31" fmla="*/ 209270 h 51"/>
              <a:gd name="T32" fmla="*/ 607369 w 79"/>
              <a:gd name="T33" fmla="*/ 209270 h 51"/>
              <a:gd name="T34" fmla="*/ 607369 w 79"/>
              <a:gd name="T35" fmla="*/ 201519 h 51"/>
              <a:gd name="T36" fmla="*/ 591172 w 79"/>
              <a:gd name="T37" fmla="*/ 201519 h 51"/>
              <a:gd name="T38" fmla="*/ 591172 w 79"/>
              <a:gd name="T39" fmla="*/ 186017 h 51"/>
              <a:gd name="T40" fmla="*/ 574976 w 79"/>
              <a:gd name="T41" fmla="*/ 186017 h 51"/>
              <a:gd name="T42" fmla="*/ 574976 w 79"/>
              <a:gd name="T43" fmla="*/ 178267 h 51"/>
              <a:gd name="T44" fmla="*/ 574976 w 79"/>
              <a:gd name="T45" fmla="*/ 155015 h 51"/>
              <a:gd name="T46" fmla="*/ 583074 w 79"/>
              <a:gd name="T47" fmla="*/ 155015 h 51"/>
              <a:gd name="T48" fmla="*/ 574976 w 79"/>
              <a:gd name="T49" fmla="*/ 139513 h 51"/>
              <a:gd name="T50" fmla="*/ 566878 w 79"/>
              <a:gd name="T51" fmla="*/ 131762 h 51"/>
              <a:gd name="T52" fmla="*/ 566878 w 79"/>
              <a:gd name="T53" fmla="*/ 131762 h 51"/>
              <a:gd name="T54" fmla="*/ 574976 w 79"/>
              <a:gd name="T55" fmla="*/ 124012 h 51"/>
              <a:gd name="T56" fmla="*/ 583074 w 79"/>
              <a:gd name="T57" fmla="*/ 116261 h 51"/>
              <a:gd name="T58" fmla="*/ 591172 w 79"/>
              <a:gd name="T59" fmla="*/ 93009 h 51"/>
              <a:gd name="T60" fmla="*/ 591172 w 79"/>
              <a:gd name="T61" fmla="*/ 85258 h 51"/>
              <a:gd name="T62" fmla="*/ 599271 w 79"/>
              <a:gd name="T63" fmla="*/ 77507 h 51"/>
              <a:gd name="T64" fmla="*/ 599271 w 79"/>
              <a:gd name="T65" fmla="*/ 69757 h 51"/>
              <a:gd name="T66" fmla="*/ 591172 w 79"/>
              <a:gd name="T67" fmla="*/ 69757 h 51"/>
              <a:gd name="T68" fmla="*/ 566878 w 79"/>
              <a:gd name="T69" fmla="*/ 62006 h 51"/>
              <a:gd name="T70" fmla="*/ 566878 w 79"/>
              <a:gd name="T71" fmla="*/ 62006 h 51"/>
              <a:gd name="T72" fmla="*/ 558779 w 79"/>
              <a:gd name="T73" fmla="*/ 54255 h 51"/>
              <a:gd name="T74" fmla="*/ 558779 w 79"/>
              <a:gd name="T75" fmla="*/ 46504 h 51"/>
              <a:gd name="T76" fmla="*/ 542583 w 79"/>
              <a:gd name="T77" fmla="*/ 23252 h 51"/>
              <a:gd name="T78" fmla="*/ 534485 w 79"/>
              <a:gd name="T79" fmla="*/ 23252 h 51"/>
              <a:gd name="T80" fmla="*/ 534485 w 79"/>
              <a:gd name="T81" fmla="*/ 15501 h 51"/>
              <a:gd name="T82" fmla="*/ 526386 w 79"/>
              <a:gd name="T83" fmla="*/ 15501 h 51"/>
              <a:gd name="T84" fmla="*/ 526386 w 79"/>
              <a:gd name="T85" fmla="*/ 15501 h 51"/>
              <a:gd name="T86" fmla="*/ 526386 w 79"/>
              <a:gd name="T87" fmla="*/ 7751 h 51"/>
              <a:gd name="T88" fmla="*/ 518288 w 79"/>
              <a:gd name="T89" fmla="*/ 0 h 51"/>
              <a:gd name="T90" fmla="*/ 72884 w 79"/>
              <a:gd name="T91" fmla="*/ 85258 h 51"/>
              <a:gd name="T92" fmla="*/ 64786 w 79"/>
              <a:gd name="T93" fmla="*/ 54255 h 51"/>
              <a:gd name="T94" fmla="*/ 40491 w 79"/>
              <a:gd name="T95" fmla="*/ 77507 h 51"/>
              <a:gd name="T96" fmla="*/ 40491 w 79"/>
              <a:gd name="T97" fmla="*/ 77507 h 51"/>
              <a:gd name="T98" fmla="*/ 32393 w 79"/>
              <a:gd name="T99" fmla="*/ 69757 h 51"/>
              <a:gd name="T100" fmla="*/ 32393 w 79"/>
              <a:gd name="T101" fmla="*/ 69757 h 51"/>
              <a:gd name="T102" fmla="*/ 24295 w 79"/>
              <a:gd name="T103" fmla="*/ 85258 h 51"/>
              <a:gd name="T104" fmla="*/ 8098 w 79"/>
              <a:gd name="T105" fmla="*/ 100759 h 51"/>
              <a:gd name="T106" fmla="*/ 0 w 79"/>
              <a:gd name="T107" fmla="*/ 108510 h 51"/>
              <a:gd name="T108" fmla="*/ 32393 w 79"/>
              <a:gd name="T109" fmla="*/ 279026 h 51"/>
              <a:gd name="T110" fmla="*/ 48590 w 79"/>
              <a:gd name="T111" fmla="*/ 395287 h 51"/>
              <a:gd name="T112" fmla="*/ 153867 w 79"/>
              <a:gd name="T113" fmla="*/ 379786 h 51"/>
              <a:gd name="T114" fmla="*/ 153867 w 79"/>
              <a:gd name="T115" fmla="*/ 379786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4299" name="Freeform 57"/>
          <p:cNvSpPr>
            <a:spLocks/>
          </p:cNvSpPr>
          <p:nvPr/>
        </p:nvSpPr>
        <p:spPr bwMode="auto">
          <a:xfrm>
            <a:off x="6664325" y="3127375"/>
            <a:ext cx="830263" cy="455613"/>
          </a:xfrm>
          <a:custGeom>
            <a:avLst/>
            <a:gdLst>
              <a:gd name="T0" fmla="*/ 252335 w 102"/>
              <a:gd name="T1" fmla="*/ 424724 h 59"/>
              <a:gd name="T2" fmla="*/ 211636 w 102"/>
              <a:gd name="T3" fmla="*/ 432446 h 59"/>
              <a:gd name="T4" fmla="*/ 179077 w 102"/>
              <a:gd name="T5" fmla="*/ 432446 h 59"/>
              <a:gd name="T6" fmla="*/ 40699 w 102"/>
              <a:gd name="T7" fmla="*/ 432446 h 59"/>
              <a:gd name="T8" fmla="*/ 73259 w 102"/>
              <a:gd name="T9" fmla="*/ 401557 h 59"/>
              <a:gd name="T10" fmla="*/ 81398 w 102"/>
              <a:gd name="T11" fmla="*/ 378390 h 59"/>
              <a:gd name="T12" fmla="*/ 154657 w 102"/>
              <a:gd name="T13" fmla="*/ 308890 h 59"/>
              <a:gd name="T14" fmla="*/ 170937 w 102"/>
              <a:gd name="T15" fmla="*/ 339779 h 59"/>
              <a:gd name="T16" fmla="*/ 219776 w 102"/>
              <a:gd name="T17" fmla="*/ 339779 h 59"/>
              <a:gd name="T18" fmla="*/ 236055 w 102"/>
              <a:gd name="T19" fmla="*/ 332057 h 59"/>
              <a:gd name="T20" fmla="*/ 276755 w 102"/>
              <a:gd name="T21" fmla="*/ 324335 h 59"/>
              <a:gd name="T22" fmla="*/ 293034 w 102"/>
              <a:gd name="T23" fmla="*/ 316612 h 59"/>
              <a:gd name="T24" fmla="*/ 341873 w 102"/>
              <a:gd name="T25" fmla="*/ 278001 h 59"/>
              <a:gd name="T26" fmla="*/ 358153 w 102"/>
              <a:gd name="T27" fmla="*/ 216223 h 59"/>
              <a:gd name="T28" fmla="*/ 398852 w 102"/>
              <a:gd name="T29" fmla="*/ 139001 h 59"/>
              <a:gd name="T30" fmla="*/ 423272 w 102"/>
              <a:gd name="T31" fmla="*/ 146723 h 59"/>
              <a:gd name="T32" fmla="*/ 447691 w 102"/>
              <a:gd name="T33" fmla="*/ 92667 h 59"/>
              <a:gd name="T34" fmla="*/ 480251 w 102"/>
              <a:gd name="T35" fmla="*/ 77223 h 59"/>
              <a:gd name="T36" fmla="*/ 496530 w 102"/>
              <a:gd name="T37" fmla="*/ 38611 h 59"/>
              <a:gd name="T38" fmla="*/ 496530 w 102"/>
              <a:gd name="T39" fmla="*/ 7722 h 59"/>
              <a:gd name="T40" fmla="*/ 553509 w 102"/>
              <a:gd name="T41" fmla="*/ 30889 h 59"/>
              <a:gd name="T42" fmla="*/ 569789 w 102"/>
              <a:gd name="T43" fmla="*/ 7722 h 59"/>
              <a:gd name="T44" fmla="*/ 594209 w 102"/>
              <a:gd name="T45" fmla="*/ 15445 h 59"/>
              <a:gd name="T46" fmla="*/ 618628 w 102"/>
              <a:gd name="T47" fmla="*/ 30889 h 59"/>
              <a:gd name="T48" fmla="*/ 651188 w 102"/>
              <a:gd name="T49" fmla="*/ 61778 h 59"/>
              <a:gd name="T50" fmla="*/ 626768 w 102"/>
              <a:gd name="T51" fmla="*/ 108112 h 59"/>
              <a:gd name="T52" fmla="*/ 659327 w 102"/>
              <a:gd name="T53" fmla="*/ 115834 h 59"/>
              <a:gd name="T54" fmla="*/ 683747 w 102"/>
              <a:gd name="T55" fmla="*/ 131278 h 59"/>
              <a:gd name="T56" fmla="*/ 708166 w 102"/>
              <a:gd name="T57" fmla="*/ 139001 h 59"/>
              <a:gd name="T58" fmla="*/ 757005 w 102"/>
              <a:gd name="T59" fmla="*/ 154445 h 59"/>
              <a:gd name="T60" fmla="*/ 757005 w 102"/>
              <a:gd name="T61" fmla="*/ 177612 h 59"/>
              <a:gd name="T62" fmla="*/ 748866 w 102"/>
              <a:gd name="T63" fmla="*/ 200779 h 59"/>
              <a:gd name="T64" fmla="*/ 773285 w 102"/>
              <a:gd name="T65" fmla="*/ 223945 h 59"/>
              <a:gd name="T66" fmla="*/ 757005 w 102"/>
              <a:gd name="T67" fmla="*/ 231668 h 59"/>
              <a:gd name="T68" fmla="*/ 765145 w 102"/>
              <a:gd name="T69" fmla="*/ 239390 h 59"/>
              <a:gd name="T70" fmla="*/ 748866 w 102"/>
              <a:gd name="T71" fmla="*/ 247112 h 59"/>
              <a:gd name="T72" fmla="*/ 765145 w 102"/>
              <a:gd name="T73" fmla="*/ 254834 h 59"/>
              <a:gd name="T74" fmla="*/ 765145 w 102"/>
              <a:gd name="T75" fmla="*/ 278001 h 59"/>
              <a:gd name="T76" fmla="*/ 748866 w 102"/>
              <a:gd name="T77" fmla="*/ 278001 h 59"/>
              <a:gd name="T78" fmla="*/ 781425 w 102"/>
              <a:gd name="T79" fmla="*/ 285723 h 59"/>
              <a:gd name="T80" fmla="*/ 813984 w 102"/>
              <a:gd name="T81" fmla="*/ 278001 h 59"/>
              <a:gd name="T82" fmla="*/ 822124 w 102"/>
              <a:gd name="T83" fmla="*/ 324335 h 59"/>
              <a:gd name="T84" fmla="*/ 822124 w 102"/>
              <a:gd name="T85" fmla="*/ 33205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4300" name="Freeform 4"/>
          <p:cNvSpPr>
            <a:spLocks/>
          </p:cNvSpPr>
          <p:nvPr/>
        </p:nvSpPr>
        <p:spPr bwMode="auto">
          <a:xfrm>
            <a:off x="4457700" y="2794000"/>
            <a:ext cx="906463" cy="425450"/>
          </a:xfrm>
          <a:custGeom>
            <a:avLst/>
            <a:gdLst>
              <a:gd name="T0" fmla="*/ 0 w 111"/>
              <a:gd name="T1" fmla="*/ 263005 h 55"/>
              <a:gd name="T2" fmla="*/ 24499 w 111"/>
              <a:gd name="T3" fmla="*/ 0 h 55"/>
              <a:gd name="T4" fmla="*/ 587976 w 111"/>
              <a:gd name="T5" fmla="*/ 23206 h 55"/>
              <a:gd name="T6" fmla="*/ 604309 w 111"/>
              <a:gd name="T7" fmla="*/ 46413 h 55"/>
              <a:gd name="T8" fmla="*/ 620641 w 111"/>
              <a:gd name="T9" fmla="*/ 46413 h 55"/>
              <a:gd name="T10" fmla="*/ 636974 w 111"/>
              <a:gd name="T11" fmla="*/ 38677 h 55"/>
              <a:gd name="T12" fmla="*/ 645140 w 111"/>
              <a:gd name="T13" fmla="*/ 46413 h 55"/>
              <a:gd name="T14" fmla="*/ 653307 w 111"/>
              <a:gd name="T15" fmla="*/ 69619 h 55"/>
              <a:gd name="T16" fmla="*/ 669639 w 111"/>
              <a:gd name="T17" fmla="*/ 69619 h 55"/>
              <a:gd name="T18" fmla="*/ 677806 w 111"/>
              <a:gd name="T19" fmla="*/ 69619 h 55"/>
              <a:gd name="T20" fmla="*/ 694138 w 111"/>
              <a:gd name="T21" fmla="*/ 54148 h 55"/>
              <a:gd name="T22" fmla="*/ 710471 w 111"/>
              <a:gd name="T23" fmla="*/ 54148 h 55"/>
              <a:gd name="T24" fmla="*/ 726804 w 111"/>
              <a:gd name="T25" fmla="*/ 61884 h 55"/>
              <a:gd name="T26" fmla="*/ 767635 w 111"/>
              <a:gd name="T27" fmla="*/ 85090 h 55"/>
              <a:gd name="T28" fmla="*/ 792134 w 111"/>
              <a:gd name="T29" fmla="*/ 100561 h 55"/>
              <a:gd name="T30" fmla="*/ 792134 w 111"/>
              <a:gd name="T31" fmla="*/ 116032 h 55"/>
              <a:gd name="T32" fmla="*/ 808467 w 111"/>
              <a:gd name="T33" fmla="*/ 123767 h 55"/>
              <a:gd name="T34" fmla="*/ 808467 w 111"/>
              <a:gd name="T35" fmla="*/ 131503 h 55"/>
              <a:gd name="T36" fmla="*/ 800301 w 111"/>
              <a:gd name="T37" fmla="*/ 146974 h 55"/>
              <a:gd name="T38" fmla="*/ 808467 w 111"/>
              <a:gd name="T39" fmla="*/ 162445 h 55"/>
              <a:gd name="T40" fmla="*/ 816633 w 111"/>
              <a:gd name="T41" fmla="*/ 185651 h 55"/>
              <a:gd name="T42" fmla="*/ 824800 w 111"/>
              <a:gd name="T43" fmla="*/ 193386 h 55"/>
              <a:gd name="T44" fmla="*/ 824800 w 111"/>
              <a:gd name="T45" fmla="*/ 201122 h 55"/>
              <a:gd name="T46" fmla="*/ 824800 w 111"/>
              <a:gd name="T47" fmla="*/ 216593 h 55"/>
              <a:gd name="T48" fmla="*/ 841132 w 111"/>
              <a:gd name="T49" fmla="*/ 224328 h 55"/>
              <a:gd name="T50" fmla="*/ 849299 w 111"/>
              <a:gd name="T51" fmla="*/ 232064 h 55"/>
              <a:gd name="T52" fmla="*/ 841132 w 111"/>
              <a:gd name="T53" fmla="*/ 247535 h 55"/>
              <a:gd name="T54" fmla="*/ 841132 w 111"/>
              <a:gd name="T55" fmla="*/ 263005 h 55"/>
              <a:gd name="T56" fmla="*/ 857465 w 111"/>
              <a:gd name="T57" fmla="*/ 270741 h 55"/>
              <a:gd name="T58" fmla="*/ 857465 w 111"/>
              <a:gd name="T59" fmla="*/ 286212 h 55"/>
              <a:gd name="T60" fmla="*/ 849299 w 111"/>
              <a:gd name="T61" fmla="*/ 293947 h 55"/>
              <a:gd name="T62" fmla="*/ 857465 w 111"/>
              <a:gd name="T63" fmla="*/ 301683 h 55"/>
              <a:gd name="T64" fmla="*/ 865631 w 111"/>
              <a:gd name="T65" fmla="*/ 317154 h 55"/>
              <a:gd name="T66" fmla="*/ 857465 w 111"/>
              <a:gd name="T67" fmla="*/ 324889 h 55"/>
              <a:gd name="T68" fmla="*/ 865631 w 111"/>
              <a:gd name="T69" fmla="*/ 340360 h 55"/>
              <a:gd name="T70" fmla="*/ 865631 w 111"/>
              <a:gd name="T71" fmla="*/ 348095 h 55"/>
              <a:gd name="T72" fmla="*/ 873798 w 111"/>
              <a:gd name="T73" fmla="*/ 355831 h 55"/>
              <a:gd name="T74" fmla="*/ 881964 w 111"/>
              <a:gd name="T75" fmla="*/ 371302 h 55"/>
              <a:gd name="T76" fmla="*/ 890130 w 111"/>
              <a:gd name="T77" fmla="*/ 386773 h 55"/>
              <a:gd name="T78" fmla="*/ 906463 w 111"/>
              <a:gd name="T79" fmla="*/ 402244 h 55"/>
              <a:gd name="T80" fmla="*/ 906463 w 111"/>
              <a:gd name="T81" fmla="*/ 409979 h 55"/>
              <a:gd name="T82" fmla="*/ 906463 w 111"/>
              <a:gd name="T83" fmla="*/ 417715 h 55"/>
              <a:gd name="T84" fmla="*/ 906463 w 111"/>
              <a:gd name="T85" fmla="*/ 425450 h 55"/>
              <a:gd name="T86" fmla="*/ 204158 w 111"/>
              <a:gd name="T87" fmla="*/ 409979 h 55"/>
              <a:gd name="T88" fmla="*/ 212325 w 111"/>
              <a:gd name="T89" fmla="*/ 278476 h 55"/>
              <a:gd name="T90" fmla="*/ 0 w 111"/>
              <a:gd name="T91" fmla="*/ 263005 h 55"/>
              <a:gd name="T92" fmla="*/ 0 w 111"/>
              <a:gd name="T93" fmla="*/ 263005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4301" name="Freeform 6"/>
          <p:cNvSpPr>
            <a:spLocks/>
          </p:cNvSpPr>
          <p:nvPr/>
        </p:nvSpPr>
        <p:spPr bwMode="auto">
          <a:xfrm>
            <a:off x="4522788" y="3590925"/>
            <a:ext cx="944562" cy="465138"/>
          </a:xfrm>
          <a:custGeom>
            <a:avLst/>
            <a:gdLst>
              <a:gd name="T0" fmla="*/ 113999 w 116"/>
              <a:gd name="T1" fmla="*/ 7752 h 60"/>
              <a:gd name="T2" fmla="*/ 0 w 116"/>
              <a:gd name="T3" fmla="*/ 69771 h 60"/>
              <a:gd name="T4" fmla="*/ 325711 w 116"/>
              <a:gd name="T5" fmla="*/ 341101 h 60"/>
              <a:gd name="T6" fmla="*/ 341997 w 116"/>
              <a:gd name="T7" fmla="*/ 348854 h 60"/>
              <a:gd name="T8" fmla="*/ 366425 w 116"/>
              <a:gd name="T9" fmla="*/ 372110 h 60"/>
              <a:gd name="T10" fmla="*/ 390853 w 116"/>
              <a:gd name="T11" fmla="*/ 364358 h 60"/>
              <a:gd name="T12" fmla="*/ 407139 w 116"/>
              <a:gd name="T13" fmla="*/ 372110 h 60"/>
              <a:gd name="T14" fmla="*/ 415282 w 116"/>
              <a:gd name="T15" fmla="*/ 387615 h 60"/>
              <a:gd name="T16" fmla="*/ 447853 w 116"/>
              <a:gd name="T17" fmla="*/ 395367 h 60"/>
              <a:gd name="T18" fmla="*/ 464138 w 116"/>
              <a:gd name="T19" fmla="*/ 403120 h 60"/>
              <a:gd name="T20" fmla="*/ 480424 w 116"/>
              <a:gd name="T21" fmla="*/ 395367 h 60"/>
              <a:gd name="T22" fmla="*/ 496709 w 116"/>
              <a:gd name="T23" fmla="*/ 410872 h 60"/>
              <a:gd name="T24" fmla="*/ 529281 w 116"/>
              <a:gd name="T25" fmla="*/ 410872 h 60"/>
              <a:gd name="T26" fmla="*/ 545566 w 116"/>
              <a:gd name="T27" fmla="*/ 426377 h 60"/>
              <a:gd name="T28" fmla="*/ 553709 w 116"/>
              <a:gd name="T29" fmla="*/ 441881 h 60"/>
              <a:gd name="T30" fmla="*/ 578137 w 116"/>
              <a:gd name="T31" fmla="*/ 434129 h 60"/>
              <a:gd name="T32" fmla="*/ 610708 w 116"/>
              <a:gd name="T33" fmla="*/ 449633 h 60"/>
              <a:gd name="T34" fmla="*/ 626994 w 116"/>
              <a:gd name="T35" fmla="*/ 441881 h 60"/>
              <a:gd name="T36" fmla="*/ 643279 w 116"/>
              <a:gd name="T37" fmla="*/ 441881 h 60"/>
              <a:gd name="T38" fmla="*/ 643279 w 116"/>
              <a:gd name="T39" fmla="*/ 465138 h 60"/>
              <a:gd name="T40" fmla="*/ 651422 w 116"/>
              <a:gd name="T41" fmla="*/ 449633 h 60"/>
              <a:gd name="T42" fmla="*/ 667708 w 116"/>
              <a:gd name="T43" fmla="*/ 434129 h 60"/>
              <a:gd name="T44" fmla="*/ 675850 w 116"/>
              <a:gd name="T45" fmla="*/ 441881 h 60"/>
              <a:gd name="T46" fmla="*/ 692136 w 116"/>
              <a:gd name="T47" fmla="*/ 449633 h 60"/>
              <a:gd name="T48" fmla="*/ 708422 w 116"/>
              <a:gd name="T49" fmla="*/ 441881 h 60"/>
              <a:gd name="T50" fmla="*/ 708422 w 116"/>
              <a:gd name="T51" fmla="*/ 449633 h 60"/>
              <a:gd name="T52" fmla="*/ 732850 w 116"/>
              <a:gd name="T53" fmla="*/ 465138 h 60"/>
              <a:gd name="T54" fmla="*/ 757278 w 116"/>
              <a:gd name="T55" fmla="*/ 449633 h 60"/>
              <a:gd name="T56" fmla="*/ 806135 w 116"/>
              <a:gd name="T57" fmla="*/ 434129 h 60"/>
              <a:gd name="T58" fmla="*/ 822420 w 116"/>
              <a:gd name="T59" fmla="*/ 434129 h 60"/>
              <a:gd name="T60" fmla="*/ 863134 w 116"/>
              <a:gd name="T61" fmla="*/ 434129 h 60"/>
              <a:gd name="T62" fmla="*/ 920134 w 116"/>
              <a:gd name="T63" fmla="*/ 457386 h 60"/>
              <a:gd name="T64" fmla="*/ 936419 w 116"/>
              <a:gd name="T65" fmla="*/ 465138 h 60"/>
              <a:gd name="T66" fmla="*/ 944562 w 116"/>
              <a:gd name="T67" fmla="*/ 240321 h 60"/>
              <a:gd name="T68" fmla="*/ 928276 w 116"/>
              <a:gd name="T69" fmla="*/ 2325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4302" name="Freeform 8"/>
          <p:cNvSpPr>
            <a:spLocks/>
          </p:cNvSpPr>
          <p:nvPr/>
        </p:nvSpPr>
        <p:spPr bwMode="auto">
          <a:xfrm>
            <a:off x="5322888" y="3127375"/>
            <a:ext cx="730250" cy="603250"/>
          </a:xfrm>
          <a:custGeom>
            <a:avLst/>
            <a:gdLst>
              <a:gd name="T0" fmla="*/ 616656 w 90"/>
              <a:gd name="T1" fmla="*/ 533644 h 78"/>
              <a:gd name="T2" fmla="*/ 624769 w 90"/>
              <a:gd name="T3" fmla="*/ 549112 h 78"/>
              <a:gd name="T4" fmla="*/ 624769 w 90"/>
              <a:gd name="T5" fmla="*/ 572314 h 78"/>
              <a:gd name="T6" fmla="*/ 600428 w 90"/>
              <a:gd name="T7" fmla="*/ 595516 h 78"/>
              <a:gd name="T8" fmla="*/ 673453 w 90"/>
              <a:gd name="T9" fmla="*/ 603250 h 78"/>
              <a:gd name="T10" fmla="*/ 673453 w 90"/>
              <a:gd name="T11" fmla="*/ 572314 h 78"/>
              <a:gd name="T12" fmla="*/ 689681 w 90"/>
              <a:gd name="T13" fmla="*/ 533644 h 78"/>
              <a:gd name="T14" fmla="*/ 714022 w 90"/>
              <a:gd name="T15" fmla="*/ 518176 h 78"/>
              <a:gd name="T16" fmla="*/ 722136 w 90"/>
              <a:gd name="T17" fmla="*/ 518176 h 78"/>
              <a:gd name="T18" fmla="*/ 730250 w 90"/>
              <a:gd name="T19" fmla="*/ 471772 h 78"/>
              <a:gd name="T20" fmla="*/ 722136 w 90"/>
              <a:gd name="T21" fmla="*/ 464038 h 78"/>
              <a:gd name="T22" fmla="*/ 714022 w 90"/>
              <a:gd name="T23" fmla="*/ 456304 h 78"/>
              <a:gd name="T24" fmla="*/ 705908 w 90"/>
              <a:gd name="T25" fmla="*/ 464038 h 78"/>
              <a:gd name="T26" fmla="*/ 681567 w 90"/>
              <a:gd name="T27" fmla="*/ 433103 h 78"/>
              <a:gd name="T28" fmla="*/ 689681 w 90"/>
              <a:gd name="T29" fmla="*/ 417635 h 78"/>
              <a:gd name="T30" fmla="*/ 681567 w 90"/>
              <a:gd name="T31" fmla="*/ 402167 h 78"/>
              <a:gd name="T32" fmla="*/ 640997 w 90"/>
              <a:gd name="T33" fmla="*/ 355763 h 78"/>
              <a:gd name="T34" fmla="*/ 600428 w 90"/>
              <a:gd name="T35" fmla="*/ 332561 h 78"/>
              <a:gd name="T36" fmla="*/ 576086 w 90"/>
              <a:gd name="T37" fmla="*/ 293891 h 78"/>
              <a:gd name="T38" fmla="*/ 600428 w 90"/>
              <a:gd name="T39" fmla="*/ 262955 h 78"/>
              <a:gd name="T40" fmla="*/ 600428 w 90"/>
              <a:gd name="T41" fmla="*/ 232019 h 78"/>
              <a:gd name="T42" fmla="*/ 567972 w 90"/>
              <a:gd name="T43" fmla="*/ 208817 h 78"/>
              <a:gd name="T44" fmla="*/ 551745 w 90"/>
              <a:gd name="T45" fmla="*/ 224285 h 78"/>
              <a:gd name="T46" fmla="*/ 527403 w 90"/>
              <a:gd name="T47" fmla="*/ 170147 h 78"/>
              <a:gd name="T48" fmla="*/ 486833 w 90"/>
              <a:gd name="T49" fmla="*/ 139212 h 78"/>
              <a:gd name="T50" fmla="*/ 454378 w 90"/>
              <a:gd name="T51" fmla="*/ 100542 h 78"/>
              <a:gd name="T52" fmla="*/ 446264 w 90"/>
              <a:gd name="T53" fmla="*/ 46404 h 78"/>
              <a:gd name="T54" fmla="*/ 446264 w 90"/>
              <a:gd name="T55" fmla="*/ 30936 h 78"/>
              <a:gd name="T56" fmla="*/ 0 w 90"/>
              <a:gd name="T57" fmla="*/ 15468 h 78"/>
              <a:gd name="T58" fmla="*/ 16228 w 90"/>
              <a:gd name="T59" fmla="*/ 38670 h 78"/>
              <a:gd name="T60" fmla="*/ 40569 w 90"/>
              <a:gd name="T61" fmla="*/ 69606 h 78"/>
              <a:gd name="T62" fmla="*/ 40569 w 90"/>
              <a:gd name="T63" fmla="*/ 85074 h 78"/>
              <a:gd name="T64" fmla="*/ 89253 w 90"/>
              <a:gd name="T65" fmla="*/ 123744 h 78"/>
              <a:gd name="T66" fmla="*/ 73025 w 90"/>
              <a:gd name="T67" fmla="*/ 154679 h 78"/>
              <a:gd name="T68" fmla="*/ 89253 w 90"/>
              <a:gd name="T69" fmla="*/ 170147 h 78"/>
              <a:gd name="T70" fmla="*/ 105481 w 90"/>
              <a:gd name="T71" fmla="*/ 201083 h 78"/>
              <a:gd name="T72" fmla="*/ 121708 w 90"/>
              <a:gd name="T73" fmla="*/ 208817 h 78"/>
              <a:gd name="T74" fmla="*/ 129822 w 90"/>
              <a:gd name="T75" fmla="*/ 556846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4303" name="Freeform 10"/>
          <p:cNvSpPr>
            <a:spLocks/>
          </p:cNvSpPr>
          <p:nvPr/>
        </p:nvSpPr>
        <p:spPr bwMode="auto">
          <a:xfrm>
            <a:off x="6011863" y="3265488"/>
            <a:ext cx="809625" cy="395287"/>
          </a:xfrm>
          <a:custGeom>
            <a:avLst/>
            <a:gdLst>
              <a:gd name="T0" fmla="*/ 163561 w 99"/>
              <a:gd name="T1" fmla="*/ 379786 h 51"/>
              <a:gd name="T2" fmla="*/ 155383 w 99"/>
              <a:gd name="T3" fmla="*/ 364284 h 51"/>
              <a:gd name="T4" fmla="*/ 179917 w 99"/>
              <a:gd name="T5" fmla="*/ 364284 h 51"/>
              <a:gd name="T6" fmla="*/ 654242 w 99"/>
              <a:gd name="T7" fmla="*/ 317780 h 51"/>
              <a:gd name="T8" fmla="*/ 695133 w 99"/>
              <a:gd name="T9" fmla="*/ 294528 h 51"/>
              <a:gd name="T10" fmla="*/ 727845 w 99"/>
              <a:gd name="T11" fmla="*/ 271275 h 51"/>
              <a:gd name="T12" fmla="*/ 727845 w 99"/>
              <a:gd name="T13" fmla="*/ 255774 h 51"/>
              <a:gd name="T14" fmla="*/ 736023 w 99"/>
              <a:gd name="T15" fmla="*/ 240272 h 51"/>
              <a:gd name="T16" fmla="*/ 809625 w 99"/>
              <a:gd name="T17" fmla="*/ 178267 h 51"/>
              <a:gd name="T18" fmla="*/ 801447 w 99"/>
              <a:gd name="T19" fmla="*/ 170516 h 51"/>
              <a:gd name="T20" fmla="*/ 793269 w 99"/>
              <a:gd name="T21" fmla="*/ 162765 h 51"/>
              <a:gd name="T22" fmla="*/ 776913 w 99"/>
              <a:gd name="T23" fmla="*/ 155015 h 51"/>
              <a:gd name="T24" fmla="*/ 768735 w 99"/>
              <a:gd name="T25" fmla="*/ 155015 h 51"/>
              <a:gd name="T26" fmla="*/ 736023 w 99"/>
              <a:gd name="T27" fmla="*/ 108510 h 51"/>
              <a:gd name="T28" fmla="*/ 727845 w 99"/>
              <a:gd name="T29" fmla="*/ 93009 h 51"/>
              <a:gd name="T30" fmla="*/ 727845 w 99"/>
              <a:gd name="T31" fmla="*/ 62006 h 51"/>
              <a:gd name="T32" fmla="*/ 711489 w 99"/>
              <a:gd name="T33" fmla="*/ 54255 h 51"/>
              <a:gd name="T34" fmla="*/ 686955 w 99"/>
              <a:gd name="T35" fmla="*/ 31003 h 51"/>
              <a:gd name="T36" fmla="*/ 670599 w 99"/>
              <a:gd name="T37" fmla="*/ 31003 h 51"/>
              <a:gd name="T38" fmla="*/ 662420 w 99"/>
              <a:gd name="T39" fmla="*/ 46504 h 51"/>
              <a:gd name="T40" fmla="*/ 637886 w 99"/>
              <a:gd name="T41" fmla="*/ 46504 h 51"/>
              <a:gd name="T42" fmla="*/ 613352 w 99"/>
              <a:gd name="T43" fmla="*/ 46504 h 51"/>
              <a:gd name="T44" fmla="*/ 580640 w 99"/>
              <a:gd name="T45" fmla="*/ 38754 h 51"/>
              <a:gd name="T46" fmla="*/ 539750 w 99"/>
              <a:gd name="T47" fmla="*/ 31003 h 51"/>
              <a:gd name="T48" fmla="*/ 515216 w 99"/>
              <a:gd name="T49" fmla="*/ 0 h 51"/>
              <a:gd name="T50" fmla="*/ 498860 w 99"/>
              <a:gd name="T51" fmla="*/ 7751 h 51"/>
              <a:gd name="T52" fmla="*/ 474326 w 99"/>
              <a:gd name="T53" fmla="*/ 0 h 51"/>
              <a:gd name="T54" fmla="*/ 474326 w 99"/>
              <a:gd name="T55" fmla="*/ 15501 h 51"/>
              <a:gd name="T56" fmla="*/ 474326 w 99"/>
              <a:gd name="T57" fmla="*/ 46504 h 51"/>
              <a:gd name="T58" fmla="*/ 449792 w 99"/>
              <a:gd name="T59" fmla="*/ 62006 h 51"/>
              <a:gd name="T60" fmla="*/ 417080 w 99"/>
              <a:gd name="T61" fmla="*/ 62006 h 51"/>
              <a:gd name="T62" fmla="*/ 376189 w 99"/>
              <a:gd name="T63" fmla="*/ 139513 h 51"/>
              <a:gd name="T64" fmla="*/ 343477 w 99"/>
              <a:gd name="T65" fmla="*/ 162765 h 51"/>
              <a:gd name="T66" fmla="*/ 318943 w 99"/>
              <a:gd name="T67" fmla="*/ 147264 h 51"/>
              <a:gd name="T68" fmla="*/ 302587 w 99"/>
              <a:gd name="T69" fmla="*/ 186017 h 51"/>
              <a:gd name="T70" fmla="*/ 286231 w 99"/>
              <a:gd name="T71" fmla="*/ 186017 h 51"/>
              <a:gd name="T72" fmla="*/ 261697 w 99"/>
              <a:gd name="T73" fmla="*/ 178267 h 51"/>
              <a:gd name="T74" fmla="*/ 245341 w 99"/>
              <a:gd name="T75" fmla="*/ 201519 h 51"/>
              <a:gd name="T76" fmla="*/ 212629 w 99"/>
              <a:gd name="T77" fmla="*/ 186017 h 51"/>
              <a:gd name="T78" fmla="*/ 163561 w 99"/>
              <a:gd name="T79" fmla="*/ 193768 h 51"/>
              <a:gd name="T80" fmla="*/ 163561 w 99"/>
              <a:gd name="T81" fmla="*/ 209270 h 51"/>
              <a:gd name="T82" fmla="*/ 147205 w 99"/>
              <a:gd name="T83" fmla="*/ 209270 h 51"/>
              <a:gd name="T84" fmla="*/ 147205 w 99"/>
              <a:gd name="T85" fmla="*/ 209270 h 51"/>
              <a:gd name="T86" fmla="*/ 139027 w 99"/>
              <a:gd name="T87" fmla="*/ 232522 h 51"/>
              <a:gd name="T88" fmla="*/ 139027 w 99"/>
              <a:gd name="T89" fmla="*/ 232522 h 51"/>
              <a:gd name="T90" fmla="*/ 147205 w 99"/>
              <a:gd name="T91" fmla="*/ 255774 h 51"/>
              <a:gd name="T92" fmla="*/ 98136 w 99"/>
              <a:gd name="T93" fmla="*/ 263525 h 51"/>
              <a:gd name="T94" fmla="*/ 106314 w 99"/>
              <a:gd name="T95" fmla="*/ 310029 h 51"/>
              <a:gd name="T96" fmla="*/ 81780 w 99"/>
              <a:gd name="T97" fmla="*/ 302278 h 51"/>
              <a:gd name="T98" fmla="*/ 49068 w 99"/>
              <a:gd name="T99" fmla="*/ 294528 h 51"/>
              <a:gd name="T100" fmla="*/ 32712 w 99"/>
              <a:gd name="T101" fmla="*/ 325530 h 51"/>
              <a:gd name="T102" fmla="*/ 32712 w 99"/>
              <a:gd name="T103" fmla="*/ 325530 h 51"/>
              <a:gd name="T104" fmla="*/ 40890 w 99"/>
              <a:gd name="T105" fmla="*/ 341032 h 51"/>
              <a:gd name="T106" fmla="*/ 24534 w 99"/>
              <a:gd name="T107" fmla="*/ 379786 h 51"/>
              <a:gd name="T108" fmla="*/ 8178 w 99"/>
              <a:gd name="T109" fmla="*/ 379786 h 51"/>
              <a:gd name="T110" fmla="*/ 0 w 99"/>
              <a:gd name="T111" fmla="*/ 39528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4304" name="Freeform 11"/>
          <p:cNvSpPr>
            <a:spLocks/>
          </p:cNvSpPr>
          <p:nvPr/>
        </p:nvSpPr>
        <p:spPr bwMode="auto">
          <a:xfrm>
            <a:off x="5940425" y="3560763"/>
            <a:ext cx="901700" cy="301625"/>
          </a:xfrm>
          <a:custGeom>
            <a:avLst/>
            <a:gdLst>
              <a:gd name="T0" fmla="*/ 901700 w 111"/>
              <a:gd name="T1" fmla="*/ 0 h 39"/>
              <a:gd name="T2" fmla="*/ 722985 w 111"/>
              <a:gd name="T3" fmla="*/ 23202 h 39"/>
              <a:gd name="T4" fmla="*/ 706738 w 111"/>
              <a:gd name="T5" fmla="*/ 30936 h 39"/>
              <a:gd name="T6" fmla="*/ 251826 w 111"/>
              <a:gd name="T7" fmla="*/ 69606 h 39"/>
              <a:gd name="T8" fmla="*/ 251826 w 111"/>
              <a:gd name="T9" fmla="*/ 61872 h 39"/>
              <a:gd name="T10" fmla="*/ 227456 w 111"/>
              <a:gd name="T11" fmla="*/ 69606 h 39"/>
              <a:gd name="T12" fmla="*/ 235579 w 111"/>
              <a:gd name="T13" fmla="*/ 77340 h 39"/>
              <a:gd name="T14" fmla="*/ 235579 w 111"/>
              <a:gd name="T15" fmla="*/ 85074 h 39"/>
              <a:gd name="T16" fmla="*/ 73111 w 111"/>
              <a:gd name="T17" fmla="*/ 100542 h 39"/>
              <a:gd name="T18" fmla="*/ 64987 w 111"/>
              <a:gd name="T19" fmla="*/ 116010 h 39"/>
              <a:gd name="T20" fmla="*/ 56864 w 111"/>
              <a:gd name="T21" fmla="*/ 139212 h 39"/>
              <a:gd name="T22" fmla="*/ 64987 w 111"/>
              <a:gd name="T23" fmla="*/ 146946 h 39"/>
              <a:gd name="T24" fmla="*/ 56864 w 111"/>
              <a:gd name="T25" fmla="*/ 170147 h 39"/>
              <a:gd name="T26" fmla="*/ 56864 w 111"/>
              <a:gd name="T27" fmla="*/ 170147 h 39"/>
              <a:gd name="T28" fmla="*/ 56864 w 111"/>
              <a:gd name="T29" fmla="*/ 177881 h 39"/>
              <a:gd name="T30" fmla="*/ 48741 w 111"/>
              <a:gd name="T31" fmla="*/ 193349 h 39"/>
              <a:gd name="T32" fmla="*/ 40617 w 111"/>
              <a:gd name="T33" fmla="*/ 201083 h 39"/>
              <a:gd name="T34" fmla="*/ 32494 w 111"/>
              <a:gd name="T35" fmla="*/ 232019 h 39"/>
              <a:gd name="T36" fmla="*/ 16247 w 111"/>
              <a:gd name="T37" fmla="*/ 247487 h 39"/>
              <a:gd name="T38" fmla="*/ 16247 w 111"/>
              <a:gd name="T39" fmla="*/ 270689 h 39"/>
              <a:gd name="T40" fmla="*/ 16247 w 111"/>
              <a:gd name="T41" fmla="*/ 293891 h 39"/>
              <a:gd name="T42" fmla="*/ 16247 w 111"/>
              <a:gd name="T43" fmla="*/ 293891 h 39"/>
              <a:gd name="T44" fmla="*/ 0 w 111"/>
              <a:gd name="T45" fmla="*/ 301625 h 39"/>
              <a:gd name="T46" fmla="*/ 235579 w 111"/>
              <a:gd name="T47" fmla="*/ 286157 h 39"/>
              <a:gd name="T48" fmla="*/ 528023 w 111"/>
              <a:gd name="T49" fmla="*/ 262955 h 39"/>
              <a:gd name="T50" fmla="*/ 633627 w 111"/>
              <a:gd name="T51" fmla="*/ 247487 h 39"/>
              <a:gd name="T52" fmla="*/ 641751 w 111"/>
              <a:gd name="T53" fmla="*/ 216551 h 39"/>
              <a:gd name="T54" fmla="*/ 649874 w 111"/>
              <a:gd name="T55" fmla="*/ 216551 h 39"/>
              <a:gd name="T56" fmla="*/ 649874 w 111"/>
              <a:gd name="T57" fmla="*/ 216551 h 39"/>
              <a:gd name="T58" fmla="*/ 657997 w 111"/>
              <a:gd name="T59" fmla="*/ 208817 h 39"/>
              <a:gd name="T60" fmla="*/ 666121 w 111"/>
              <a:gd name="T61" fmla="*/ 201083 h 39"/>
              <a:gd name="T62" fmla="*/ 657997 w 111"/>
              <a:gd name="T63" fmla="*/ 193349 h 39"/>
              <a:gd name="T64" fmla="*/ 666121 w 111"/>
              <a:gd name="T65" fmla="*/ 185615 h 39"/>
              <a:gd name="T66" fmla="*/ 674244 w 111"/>
              <a:gd name="T67" fmla="*/ 177881 h 39"/>
              <a:gd name="T68" fmla="*/ 698614 w 111"/>
              <a:gd name="T69" fmla="*/ 170147 h 39"/>
              <a:gd name="T70" fmla="*/ 722985 w 111"/>
              <a:gd name="T71" fmla="*/ 162413 h 39"/>
              <a:gd name="T72" fmla="*/ 747355 w 111"/>
              <a:gd name="T73" fmla="*/ 139212 h 39"/>
              <a:gd name="T74" fmla="*/ 755478 w 111"/>
              <a:gd name="T75" fmla="*/ 139212 h 39"/>
              <a:gd name="T76" fmla="*/ 771725 w 111"/>
              <a:gd name="T77" fmla="*/ 123744 h 39"/>
              <a:gd name="T78" fmla="*/ 779849 w 111"/>
              <a:gd name="T79" fmla="*/ 108276 h 39"/>
              <a:gd name="T80" fmla="*/ 779849 w 111"/>
              <a:gd name="T81" fmla="*/ 108276 h 39"/>
              <a:gd name="T82" fmla="*/ 787972 w 111"/>
              <a:gd name="T83" fmla="*/ 108276 h 39"/>
              <a:gd name="T84" fmla="*/ 796096 w 111"/>
              <a:gd name="T85" fmla="*/ 108276 h 39"/>
              <a:gd name="T86" fmla="*/ 796096 w 111"/>
              <a:gd name="T87" fmla="*/ 100542 h 39"/>
              <a:gd name="T88" fmla="*/ 804219 w 111"/>
              <a:gd name="T89" fmla="*/ 92808 h 39"/>
              <a:gd name="T90" fmla="*/ 804219 w 111"/>
              <a:gd name="T91" fmla="*/ 92808 h 39"/>
              <a:gd name="T92" fmla="*/ 812342 w 111"/>
              <a:gd name="T93" fmla="*/ 100542 h 39"/>
              <a:gd name="T94" fmla="*/ 820466 w 111"/>
              <a:gd name="T95" fmla="*/ 92808 h 39"/>
              <a:gd name="T96" fmla="*/ 820466 w 111"/>
              <a:gd name="T97" fmla="*/ 92808 h 39"/>
              <a:gd name="T98" fmla="*/ 836713 w 111"/>
              <a:gd name="T99" fmla="*/ 77340 h 39"/>
              <a:gd name="T100" fmla="*/ 844836 w 111"/>
              <a:gd name="T101" fmla="*/ 77340 h 39"/>
              <a:gd name="T102" fmla="*/ 861083 w 111"/>
              <a:gd name="T103" fmla="*/ 77340 h 39"/>
              <a:gd name="T104" fmla="*/ 885453 w 111"/>
              <a:gd name="T105" fmla="*/ 46404 h 39"/>
              <a:gd name="T106" fmla="*/ 893577 w 111"/>
              <a:gd name="T107" fmla="*/ 38670 h 39"/>
              <a:gd name="T108" fmla="*/ 901700 w 111"/>
              <a:gd name="T109" fmla="*/ 30936 h 39"/>
              <a:gd name="T110" fmla="*/ 901700 w 111"/>
              <a:gd name="T111" fmla="*/ 23202 h 39"/>
              <a:gd name="T112" fmla="*/ 901700 w 111"/>
              <a:gd name="T113" fmla="*/ 7734 h 39"/>
              <a:gd name="T114" fmla="*/ 901700 w 111"/>
              <a:gd name="T115" fmla="*/ 0 h 39"/>
              <a:gd name="T116" fmla="*/ 901700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4305" name="Freeform 12"/>
          <p:cNvSpPr>
            <a:spLocks/>
          </p:cNvSpPr>
          <p:nvPr/>
        </p:nvSpPr>
        <p:spPr bwMode="auto">
          <a:xfrm>
            <a:off x="6175375" y="3824288"/>
            <a:ext cx="423863" cy="641350"/>
          </a:xfrm>
          <a:custGeom>
            <a:avLst/>
            <a:gdLst>
              <a:gd name="T0" fmla="*/ 0 w 52"/>
              <a:gd name="T1" fmla="*/ 23181 h 83"/>
              <a:gd name="T2" fmla="*/ 8151 w 52"/>
              <a:gd name="T3" fmla="*/ 38636 h 83"/>
              <a:gd name="T4" fmla="*/ 0 w 52"/>
              <a:gd name="T5" fmla="*/ 424991 h 83"/>
              <a:gd name="T6" fmla="*/ 0 w 52"/>
              <a:gd name="T7" fmla="*/ 440445 h 83"/>
              <a:gd name="T8" fmla="*/ 24454 w 52"/>
              <a:gd name="T9" fmla="*/ 633623 h 83"/>
              <a:gd name="T10" fmla="*/ 32605 w 52"/>
              <a:gd name="T11" fmla="*/ 633623 h 83"/>
              <a:gd name="T12" fmla="*/ 40756 w 52"/>
              <a:gd name="T13" fmla="*/ 625896 h 83"/>
              <a:gd name="T14" fmla="*/ 57058 w 52"/>
              <a:gd name="T15" fmla="*/ 633623 h 83"/>
              <a:gd name="T16" fmla="*/ 65210 w 52"/>
              <a:gd name="T17" fmla="*/ 625896 h 83"/>
              <a:gd name="T18" fmla="*/ 65210 w 52"/>
              <a:gd name="T19" fmla="*/ 594987 h 83"/>
              <a:gd name="T20" fmla="*/ 73361 w 52"/>
              <a:gd name="T21" fmla="*/ 579533 h 83"/>
              <a:gd name="T22" fmla="*/ 81512 w 52"/>
              <a:gd name="T23" fmla="*/ 594987 h 83"/>
              <a:gd name="T24" fmla="*/ 81512 w 52"/>
              <a:gd name="T25" fmla="*/ 602714 h 83"/>
              <a:gd name="T26" fmla="*/ 89663 w 52"/>
              <a:gd name="T27" fmla="*/ 618169 h 83"/>
              <a:gd name="T28" fmla="*/ 105966 w 52"/>
              <a:gd name="T29" fmla="*/ 641350 h 83"/>
              <a:gd name="T30" fmla="*/ 114117 w 52"/>
              <a:gd name="T31" fmla="*/ 641350 h 83"/>
              <a:gd name="T32" fmla="*/ 122268 w 52"/>
              <a:gd name="T33" fmla="*/ 641350 h 83"/>
              <a:gd name="T34" fmla="*/ 138571 w 52"/>
              <a:gd name="T35" fmla="*/ 625896 h 83"/>
              <a:gd name="T36" fmla="*/ 138571 w 52"/>
              <a:gd name="T37" fmla="*/ 625896 h 83"/>
              <a:gd name="T38" fmla="*/ 146722 w 52"/>
              <a:gd name="T39" fmla="*/ 618169 h 83"/>
              <a:gd name="T40" fmla="*/ 146722 w 52"/>
              <a:gd name="T41" fmla="*/ 618169 h 83"/>
              <a:gd name="T42" fmla="*/ 146722 w 52"/>
              <a:gd name="T43" fmla="*/ 610442 h 83"/>
              <a:gd name="T44" fmla="*/ 138571 w 52"/>
              <a:gd name="T45" fmla="*/ 610442 h 83"/>
              <a:gd name="T46" fmla="*/ 138571 w 52"/>
              <a:gd name="T47" fmla="*/ 602714 h 83"/>
              <a:gd name="T48" fmla="*/ 146722 w 52"/>
              <a:gd name="T49" fmla="*/ 594987 h 83"/>
              <a:gd name="T50" fmla="*/ 146722 w 52"/>
              <a:gd name="T51" fmla="*/ 587260 h 83"/>
              <a:gd name="T52" fmla="*/ 130419 w 52"/>
              <a:gd name="T53" fmla="*/ 579533 h 83"/>
              <a:gd name="T54" fmla="*/ 130419 w 52"/>
              <a:gd name="T55" fmla="*/ 579533 h 83"/>
              <a:gd name="T56" fmla="*/ 122268 w 52"/>
              <a:gd name="T57" fmla="*/ 579533 h 83"/>
              <a:gd name="T58" fmla="*/ 114117 w 52"/>
              <a:gd name="T59" fmla="*/ 564079 h 83"/>
              <a:gd name="T60" fmla="*/ 114117 w 52"/>
              <a:gd name="T61" fmla="*/ 556352 h 83"/>
              <a:gd name="T62" fmla="*/ 114117 w 52"/>
              <a:gd name="T63" fmla="*/ 548625 h 83"/>
              <a:gd name="T64" fmla="*/ 114117 w 52"/>
              <a:gd name="T65" fmla="*/ 548625 h 83"/>
              <a:gd name="T66" fmla="*/ 114117 w 52"/>
              <a:gd name="T67" fmla="*/ 540898 h 83"/>
              <a:gd name="T68" fmla="*/ 423863 w 52"/>
              <a:gd name="T69" fmla="*/ 509989 h 83"/>
              <a:gd name="T70" fmla="*/ 423863 w 52"/>
              <a:gd name="T71" fmla="*/ 502262 h 83"/>
              <a:gd name="T72" fmla="*/ 407561 w 52"/>
              <a:gd name="T73" fmla="*/ 486808 h 83"/>
              <a:gd name="T74" fmla="*/ 407561 w 52"/>
              <a:gd name="T75" fmla="*/ 448172 h 83"/>
              <a:gd name="T76" fmla="*/ 391258 w 52"/>
              <a:gd name="T77" fmla="*/ 424991 h 83"/>
              <a:gd name="T78" fmla="*/ 391258 w 52"/>
              <a:gd name="T79" fmla="*/ 401810 h 83"/>
              <a:gd name="T80" fmla="*/ 399409 w 52"/>
              <a:gd name="T81" fmla="*/ 386355 h 83"/>
              <a:gd name="T82" fmla="*/ 399409 w 52"/>
              <a:gd name="T83" fmla="*/ 363174 h 83"/>
              <a:gd name="T84" fmla="*/ 407561 w 52"/>
              <a:gd name="T85" fmla="*/ 347720 h 83"/>
              <a:gd name="T86" fmla="*/ 415712 w 52"/>
              <a:gd name="T87" fmla="*/ 347720 h 83"/>
              <a:gd name="T88" fmla="*/ 399409 w 52"/>
              <a:gd name="T89" fmla="*/ 339993 h 83"/>
              <a:gd name="T90" fmla="*/ 407561 w 52"/>
              <a:gd name="T91" fmla="*/ 324539 h 83"/>
              <a:gd name="T92" fmla="*/ 399409 w 52"/>
              <a:gd name="T93" fmla="*/ 316811 h 83"/>
              <a:gd name="T94" fmla="*/ 391258 w 52"/>
              <a:gd name="T95" fmla="*/ 309084 h 83"/>
              <a:gd name="T96" fmla="*/ 383107 w 52"/>
              <a:gd name="T97" fmla="*/ 301357 h 83"/>
              <a:gd name="T98" fmla="*/ 374956 w 52"/>
              <a:gd name="T99" fmla="*/ 285903 h 83"/>
              <a:gd name="T100" fmla="*/ 366805 w 52"/>
              <a:gd name="T101" fmla="*/ 278176 h 83"/>
              <a:gd name="T102" fmla="*/ 293444 w 52"/>
              <a:gd name="T103" fmla="*/ 0 h 83"/>
              <a:gd name="T104" fmla="*/ 0 w 52"/>
              <a:gd name="T105" fmla="*/ 23181 h 83"/>
              <a:gd name="T106" fmla="*/ 0 w 52"/>
              <a:gd name="T107" fmla="*/ 23181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4306" name="Freeform 14"/>
          <p:cNvSpPr>
            <a:spLocks/>
          </p:cNvSpPr>
          <p:nvPr/>
        </p:nvSpPr>
        <p:spPr bwMode="auto">
          <a:xfrm>
            <a:off x="6575425" y="3459163"/>
            <a:ext cx="968375" cy="395287"/>
          </a:xfrm>
          <a:custGeom>
            <a:avLst/>
            <a:gdLst>
              <a:gd name="T0" fmla="*/ 16275 w 119"/>
              <a:gd name="T1" fmla="*/ 317780 h 51"/>
              <a:gd name="T2" fmla="*/ 32550 w 119"/>
              <a:gd name="T3" fmla="*/ 302278 h 51"/>
              <a:gd name="T4" fmla="*/ 40688 w 119"/>
              <a:gd name="T5" fmla="*/ 279026 h 51"/>
              <a:gd name="T6" fmla="*/ 113926 w 119"/>
              <a:gd name="T7" fmla="*/ 240272 h 51"/>
              <a:gd name="T8" fmla="*/ 146477 w 119"/>
              <a:gd name="T9" fmla="*/ 209270 h 51"/>
              <a:gd name="T10" fmla="*/ 162752 w 119"/>
              <a:gd name="T11" fmla="*/ 209270 h 51"/>
              <a:gd name="T12" fmla="*/ 170890 w 119"/>
              <a:gd name="T13" fmla="*/ 193768 h 51"/>
              <a:gd name="T14" fmla="*/ 187165 w 119"/>
              <a:gd name="T15" fmla="*/ 193768 h 51"/>
              <a:gd name="T16" fmla="*/ 227853 w 119"/>
              <a:gd name="T17" fmla="*/ 178267 h 51"/>
              <a:gd name="T18" fmla="*/ 268541 w 119"/>
              <a:gd name="T19" fmla="*/ 131762 h 51"/>
              <a:gd name="T20" fmla="*/ 268541 w 119"/>
              <a:gd name="T21" fmla="*/ 100759 h 51"/>
              <a:gd name="T22" fmla="*/ 301091 w 119"/>
              <a:gd name="T23" fmla="*/ 100759 h 51"/>
              <a:gd name="T24" fmla="*/ 341779 w 119"/>
              <a:gd name="T25" fmla="*/ 93009 h 51"/>
              <a:gd name="T26" fmla="*/ 919549 w 119"/>
              <a:gd name="T27" fmla="*/ 7751 h 51"/>
              <a:gd name="T28" fmla="*/ 927687 w 119"/>
              <a:gd name="T29" fmla="*/ 15501 h 51"/>
              <a:gd name="T30" fmla="*/ 943962 w 119"/>
              <a:gd name="T31" fmla="*/ 38754 h 51"/>
              <a:gd name="T32" fmla="*/ 943962 w 119"/>
              <a:gd name="T33" fmla="*/ 46504 h 51"/>
              <a:gd name="T34" fmla="*/ 927687 w 119"/>
              <a:gd name="T35" fmla="*/ 38754 h 51"/>
              <a:gd name="T36" fmla="*/ 919549 w 119"/>
              <a:gd name="T37" fmla="*/ 46504 h 51"/>
              <a:gd name="T38" fmla="*/ 886999 w 119"/>
              <a:gd name="T39" fmla="*/ 62006 h 51"/>
              <a:gd name="T40" fmla="*/ 854449 w 119"/>
              <a:gd name="T41" fmla="*/ 85258 h 51"/>
              <a:gd name="T42" fmla="*/ 862586 w 119"/>
              <a:gd name="T43" fmla="*/ 93009 h 51"/>
              <a:gd name="T44" fmla="*/ 911412 w 119"/>
              <a:gd name="T45" fmla="*/ 69757 h 51"/>
              <a:gd name="T46" fmla="*/ 927687 w 119"/>
              <a:gd name="T47" fmla="*/ 85258 h 51"/>
              <a:gd name="T48" fmla="*/ 935825 w 119"/>
              <a:gd name="T49" fmla="*/ 85258 h 51"/>
              <a:gd name="T50" fmla="*/ 960237 w 119"/>
              <a:gd name="T51" fmla="*/ 69757 h 51"/>
              <a:gd name="T52" fmla="*/ 968375 w 119"/>
              <a:gd name="T53" fmla="*/ 108510 h 51"/>
              <a:gd name="T54" fmla="*/ 952100 w 119"/>
              <a:gd name="T55" fmla="*/ 131762 h 51"/>
              <a:gd name="T56" fmla="*/ 927687 w 119"/>
              <a:gd name="T57" fmla="*/ 147264 h 51"/>
              <a:gd name="T58" fmla="*/ 895137 w 119"/>
              <a:gd name="T59" fmla="*/ 155015 h 51"/>
              <a:gd name="T60" fmla="*/ 886999 w 119"/>
              <a:gd name="T61" fmla="*/ 147264 h 51"/>
              <a:gd name="T62" fmla="*/ 878861 w 119"/>
              <a:gd name="T63" fmla="*/ 139513 h 51"/>
              <a:gd name="T64" fmla="*/ 878861 w 119"/>
              <a:gd name="T65" fmla="*/ 162765 h 51"/>
              <a:gd name="T66" fmla="*/ 886999 w 119"/>
              <a:gd name="T67" fmla="*/ 170516 h 51"/>
              <a:gd name="T68" fmla="*/ 895137 w 119"/>
              <a:gd name="T69" fmla="*/ 186017 h 51"/>
              <a:gd name="T70" fmla="*/ 854449 w 119"/>
              <a:gd name="T71" fmla="*/ 209270 h 51"/>
              <a:gd name="T72" fmla="*/ 854449 w 119"/>
              <a:gd name="T73" fmla="*/ 224771 h 51"/>
              <a:gd name="T74" fmla="*/ 911412 w 119"/>
              <a:gd name="T75" fmla="*/ 209270 h 51"/>
              <a:gd name="T76" fmla="*/ 927687 w 119"/>
              <a:gd name="T77" fmla="*/ 209270 h 51"/>
              <a:gd name="T78" fmla="*/ 886999 w 119"/>
              <a:gd name="T79" fmla="*/ 248023 h 51"/>
              <a:gd name="T80" fmla="*/ 838173 w 119"/>
              <a:gd name="T81" fmla="*/ 279026 h 51"/>
              <a:gd name="T82" fmla="*/ 830036 w 119"/>
              <a:gd name="T83" fmla="*/ 286777 h 51"/>
              <a:gd name="T84" fmla="*/ 781210 w 119"/>
              <a:gd name="T85" fmla="*/ 341032 h 51"/>
              <a:gd name="T86" fmla="*/ 756797 w 119"/>
              <a:gd name="T87" fmla="*/ 387536 h 51"/>
              <a:gd name="T88" fmla="*/ 561495 w 119"/>
              <a:gd name="T89" fmla="*/ 302278 h 51"/>
              <a:gd name="T90" fmla="*/ 406880 w 119"/>
              <a:gd name="T91" fmla="*/ 279026 h 51"/>
              <a:gd name="T92" fmla="*/ 398743 w 119"/>
              <a:gd name="T93" fmla="*/ 279026 h 51"/>
              <a:gd name="T94" fmla="*/ 244128 w 119"/>
              <a:gd name="T95" fmla="*/ 286777 h 51"/>
              <a:gd name="T96" fmla="*/ 211578 w 119"/>
              <a:gd name="T97" fmla="*/ 310029 h 51"/>
              <a:gd name="T98" fmla="*/ 0 w 119"/>
              <a:gd name="T99" fmla="*/ 348783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4307" name="Freeform 17"/>
          <p:cNvSpPr>
            <a:spLocks/>
          </p:cNvSpPr>
          <p:nvPr/>
        </p:nvSpPr>
        <p:spPr bwMode="auto">
          <a:xfrm>
            <a:off x="5449888" y="3660775"/>
            <a:ext cx="547687" cy="479425"/>
          </a:xfrm>
          <a:custGeom>
            <a:avLst/>
            <a:gdLst>
              <a:gd name="T0" fmla="*/ 0 w 67"/>
              <a:gd name="T1" fmla="*/ 23198 h 62"/>
              <a:gd name="T2" fmla="*/ 490466 w 67"/>
              <a:gd name="T3" fmla="*/ 0 h 62"/>
              <a:gd name="T4" fmla="*/ 490466 w 67"/>
              <a:gd name="T5" fmla="*/ 7733 h 62"/>
              <a:gd name="T6" fmla="*/ 498640 w 67"/>
              <a:gd name="T7" fmla="*/ 15465 h 62"/>
              <a:gd name="T8" fmla="*/ 506815 w 67"/>
              <a:gd name="T9" fmla="*/ 23198 h 62"/>
              <a:gd name="T10" fmla="*/ 498640 w 67"/>
              <a:gd name="T11" fmla="*/ 38663 h 62"/>
              <a:gd name="T12" fmla="*/ 490466 w 67"/>
              <a:gd name="T13" fmla="*/ 46396 h 62"/>
              <a:gd name="T14" fmla="*/ 474117 w 67"/>
              <a:gd name="T15" fmla="*/ 61861 h 62"/>
              <a:gd name="T16" fmla="*/ 474117 w 67"/>
              <a:gd name="T17" fmla="*/ 69594 h 62"/>
              <a:gd name="T18" fmla="*/ 547687 w 67"/>
              <a:gd name="T19" fmla="*/ 69594 h 62"/>
              <a:gd name="T20" fmla="*/ 547687 w 67"/>
              <a:gd name="T21" fmla="*/ 69594 h 62"/>
              <a:gd name="T22" fmla="*/ 547687 w 67"/>
              <a:gd name="T23" fmla="*/ 77327 h 62"/>
              <a:gd name="T24" fmla="*/ 539513 w 67"/>
              <a:gd name="T25" fmla="*/ 92792 h 62"/>
              <a:gd name="T26" fmla="*/ 531338 w 67"/>
              <a:gd name="T27" fmla="*/ 100525 h 62"/>
              <a:gd name="T28" fmla="*/ 523164 w 67"/>
              <a:gd name="T29" fmla="*/ 131455 h 62"/>
              <a:gd name="T30" fmla="*/ 506815 w 67"/>
              <a:gd name="T31" fmla="*/ 146921 h 62"/>
              <a:gd name="T32" fmla="*/ 506815 w 67"/>
              <a:gd name="T33" fmla="*/ 170119 h 62"/>
              <a:gd name="T34" fmla="*/ 506815 w 67"/>
              <a:gd name="T35" fmla="*/ 193317 h 62"/>
              <a:gd name="T36" fmla="*/ 506815 w 67"/>
              <a:gd name="T37" fmla="*/ 193317 h 62"/>
              <a:gd name="T38" fmla="*/ 490466 w 67"/>
              <a:gd name="T39" fmla="*/ 201049 h 62"/>
              <a:gd name="T40" fmla="*/ 490466 w 67"/>
              <a:gd name="T41" fmla="*/ 208782 h 62"/>
              <a:gd name="T42" fmla="*/ 465943 w 67"/>
              <a:gd name="T43" fmla="*/ 224247 h 62"/>
              <a:gd name="T44" fmla="*/ 465943 w 67"/>
              <a:gd name="T45" fmla="*/ 247445 h 62"/>
              <a:gd name="T46" fmla="*/ 465943 w 67"/>
              <a:gd name="T47" fmla="*/ 270643 h 62"/>
              <a:gd name="T48" fmla="*/ 457768 w 67"/>
              <a:gd name="T49" fmla="*/ 278376 h 62"/>
              <a:gd name="T50" fmla="*/ 441419 w 67"/>
              <a:gd name="T51" fmla="*/ 293841 h 62"/>
              <a:gd name="T52" fmla="*/ 425070 w 67"/>
              <a:gd name="T53" fmla="*/ 309306 h 62"/>
              <a:gd name="T54" fmla="*/ 416896 w 67"/>
              <a:gd name="T55" fmla="*/ 317039 h 62"/>
              <a:gd name="T56" fmla="*/ 416896 w 67"/>
              <a:gd name="T57" fmla="*/ 332504 h 62"/>
              <a:gd name="T58" fmla="*/ 408722 w 67"/>
              <a:gd name="T59" fmla="*/ 347970 h 62"/>
              <a:gd name="T60" fmla="*/ 408722 w 67"/>
              <a:gd name="T61" fmla="*/ 355702 h 62"/>
              <a:gd name="T62" fmla="*/ 400547 w 67"/>
              <a:gd name="T63" fmla="*/ 378900 h 62"/>
              <a:gd name="T64" fmla="*/ 392373 w 67"/>
              <a:gd name="T65" fmla="*/ 394366 h 62"/>
              <a:gd name="T66" fmla="*/ 400547 w 67"/>
              <a:gd name="T67" fmla="*/ 417564 h 62"/>
              <a:gd name="T68" fmla="*/ 408722 w 67"/>
              <a:gd name="T69" fmla="*/ 425296 h 62"/>
              <a:gd name="T70" fmla="*/ 408722 w 67"/>
              <a:gd name="T71" fmla="*/ 440762 h 62"/>
              <a:gd name="T72" fmla="*/ 408722 w 67"/>
              <a:gd name="T73" fmla="*/ 440762 h 62"/>
              <a:gd name="T74" fmla="*/ 408722 w 67"/>
              <a:gd name="T75" fmla="*/ 448494 h 62"/>
              <a:gd name="T76" fmla="*/ 408722 w 67"/>
              <a:gd name="T77" fmla="*/ 448494 h 62"/>
              <a:gd name="T78" fmla="*/ 400547 w 67"/>
              <a:gd name="T79" fmla="*/ 463960 h 62"/>
              <a:gd name="T80" fmla="*/ 408722 w 67"/>
              <a:gd name="T81" fmla="*/ 471692 h 62"/>
              <a:gd name="T82" fmla="*/ 65395 w 67"/>
              <a:gd name="T83" fmla="*/ 479425 h 62"/>
              <a:gd name="T84" fmla="*/ 65395 w 67"/>
              <a:gd name="T85" fmla="*/ 409831 h 62"/>
              <a:gd name="T86" fmla="*/ 49047 w 67"/>
              <a:gd name="T87" fmla="*/ 402098 h 62"/>
              <a:gd name="T88" fmla="*/ 32698 w 67"/>
              <a:gd name="T89" fmla="*/ 409831 h 62"/>
              <a:gd name="T90" fmla="*/ 32698 w 67"/>
              <a:gd name="T91" fmla="*/ 409831 h 62"/>
              <a:gd name="T92" fmla="*/ 16349 w 67"/>
              <a:gd name="T93" fmla="*/ 394366 h 62"/>
              <a:gd name="T94" fmla="*/ 16349 w 67"/>
              <a:gd name="T95" fmla="*/ 170119 h 62"/>
              <a:gd name="T96" fmla="*/ 0 w 67"/>
              <a:gd name="T97" fmla="*/ 23198 h 62"/>
              <a:gd name="T98" fmla="*/ 0 w 67"/>
              <a:gd name="T99" fmla="*/ 23198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grpSp>
        <p:nvGrpSpPr>
          <p:cNvPr id="54308" name="Group 25"/>
          <p:cNvGrpSpPr>
            <a:grpSpLocks/>
          </p:cNvGrpSpPr>
          <p:nvPr/>
        </p:nvGrpSpPr>
        <p:grpSpPr bwMode="auto">
          <a:xfrm>
            <a:off x="1155700" y="3886200"/>
            <a:ext cx="2009775" cy="1390650"/>
            <a:chOff x="768" y="2832"/>
            <a:chExt cx="1203" cy="876"/>
          </a:xfrm>
        </p:grpSpPr>
        <p:sp>
          <p:nvSpPr>
            <p:cNvPr id="54343" name="Freeform 26"/>
            <p:cNvSpPr>
              <a:spLocks/>
            </p:cNvSpPr>
            <p:nvPr/>
          </p:nvSpPr>
          <p:spPr bwMode="auto">
            <a:xfrm>
              <a:off x="1056" y="2832"/>
              <a:ext cx="915" cy="780"/>
            </a:xfrm>
            <a:custGeom>
              <a:avLst/>
              <a:gdLst>
                <a:gd name="T0" fmla="*/ 68 w 188"/>
                <a:gd name="T1" fmla="*/ 151 h 160"/>
                <a:gd name="T2" fmla="*/ 127 w 188"/>
                <a:gd name="T3" fmla="*/ 195 h 160"/>
                <a:gd name="T4" fmla="*/ 88 w 188"/>
                <a:gd name="T5" fmla="*/ 244 h 160"/>
                <a:gd name="T6" fmla="*/ 78 w 188"/>
                <a:gd name="T7" fmla="*/ 210 h 160"/>
                <a:gd name="T8" fmla="*/ 24 w 188"/>
                <a:gd name="T9" fmla="*/ 268 h 160"/>
                <a:gd name="T10" fmla="*/ 54 w 188"/>
                <a:gd name="T11" fmla="*/ 312 h 160"/>
                <a:gd name="T12" fmla="*/ 131 w 188"/>
                <a:gd name="T13" fmla="*/ 297 h 160"/>
                <a:gd name="T14" fmla="*/ 107 w 188"/>
                <a:gd name="T15" fmla="*/ 361 h 160"/>
                <a:gd name="T16" fmla="*/ 88 w 188"/>
                <a:gd name="T17" fmla="*/ 385 h 160"/>
                <a:gd name="T18" fmla="*/ 49 w 188"/>
                <a:gd name="T19" fmla="*/ 400 h 160"/>
                <a:gd name="T20" fmla="*/ 29 w 188"/>
                <a:gd name="T21" fmla="*/ 478 h 160"/>
                <a:gd name="T22" fmla="*/ 54 w 188"/>
                <a:gd name="T23" fmla="*/ 522 h 160"/>
                <a:gd name="T24" fmla="*/ 107 w 188"/>
                <a:gd name="T25" fmla="*/ 546 h 160"/>
                <a:gd name="T26" fmla="*/ 107 w 188"/>
                <a:gd name="T27" fmla="*/ 585 h 160"/>
                <a:gd name="T28" fmla="*/ 170 w 188"/>
                <a:gd name="T29" fmla="*/ 600 h 160"/>
                <a:gd name="T30" fmla="*/ 204 w 188"/>
                <a:gd name="T31" fmla="*/ 609 h 160"/>
                <a:gd name="T32" fmla="*/ 141 w 188"/>
                <a:gd name="T33" fmla="*/ 687 h 160"/>
                <a:gd name="T34" fmla="*/ 92 w 188"/>
                <a:gd name="T35" fmla="*/ 717 h 160"/>
                <a:gd name="T36" fmla="*/ 15 w 188"/>
                <a:gd name="T37" fmla="*/ 756 h 160"/>
                <a:gd name="T38" fmla="*/ 15 w 188"/>
                <a:gd name="T39" fmla="*/ 780 h 160"/>
                <a:gd name="T40" fmla="*/ 141 w 188"/>
                <a:gd name="T41" fmla="*/ 726 h 160"/>
                <a:gd name="T42" fmla="*/ 302 w 188"/>
                <a:gd name="T43" fmla="*/ 585 h 160"/>
                <a:gd name="T44" fmla="*/ 287 w 188"/>
                <a:gd name="T45" fmla="*/ 570 h 160"/>
                <a:gd name="T46" fmla="*/ 375 w 188"/>
                <a:gd name="T47" fmla="*/ 463 h 160"/>
                <a:gd name="T48" fmla="*/ 350 w 188"/>
                <a:gd name="T49" fmla="*/ 492 h 160"/>
                <a:gd name="T50" fmla="*/ 355 w 188"/>
                <a:gd name="T51" fmla="*/ 531 h 160"/>
                <a:gd name="T52" fmla="*/ 350 w 188"/>
                <a:gd name="T53" fmla="*/ 556 h 160"/>
                <a:gd name="T54" fmla="*/ 419 w 188"/>
                <a:gd name="T55" fmla="*/ 517 h 160"/>
                <a:gd name="T56" fmla="*/ 419 w 188"/>
                <a:gd name="T57" fmla="*/ 478 h 160"/>
                <a:gd name="T58" fmla="*/ 521 w 188"/>
                <a:gd name="T59" fmla="*/ 502 h 160"/>
                <a:gd name="T60" fmla="*/ 589 w 188"/>
                <a:gd name="T61" fmla="*/ 492 h 160"/>
                <a:gd name="T62" fmla="*/ 706 w 188"/>
                <a:gd name="T63" fmla="*/ 531 h 160"/>
                <a:gd name="T64" fmla="*/ 745 w 188"/>
                <a:gd name="T65" fmla="*/ 580 h 160"/>
                <a:gd name="T66" fmla="*/ 808 w 188"/>
                <a:gd name="T67" fmla="*/ 624 h 160"/>
                <a:gd name="T68" fmla="*/ 915 w 188"/>
                <a:gd name="T69" fmla="*/ 634 h 160"/>
                <a:gd name="T70" fmla="*/ 900 w 188"/>
                <a:gd name="T71" fmla="*/ 570 h 160"/>
                <a:gd name="T72" fmla="*/ 857 w 188"/>
                <a:gd name="T73" fmla="*/ 561 h 160"/>
                <a:gd name="T74" fmla="*/ 793 w 188"/>
                <a:gd name="T75" fmla="*/ 517 h 160"/>
                <a:gd name="T76" fmla="*/ 715 w 188"/>
                <a:gd name="T77" fmla="*/ 463 h 160"/>
                <a:gd name="T78" fmla="*/ 686 w 188"/>
                <a:gd name="T79" fmla="*/ 502 h 160"/>
                <a:gd name="T80" fmla="*/ 628 w 188"/>
                <a:gd name="T81" fmla="*/ 453 h 160"/>
                <a:gd name="T82" fmla="*/ 569 w 188"/>
                <a:gd name="T83" fmla="*/ 390 h 160"/>
                <a:gd name="T84" fmla="*/ 496 w 188"/>
                <a:gd name="T85" fmla="*/ 102 h 160"/>
                <a:gd name="T86" fmla="*/ 438 w 188"/>
                <a:gd name="T87" fmla="*/ 24 h 160"/>
                <a:gd name="T88" fmla="*/ 336 w 188"/>
                <a:gd name="T89" fmla="*/ 24 h 160"/>
                <a:gd name="T90" fmla="*/ 287 w 188"/>
                <a:gd name="T91" fmla="*/ 24 h 160"/>
                <a:gd name="T92" fmla="*/ 219 w 188"/>
                <a:gd name="T93" fmla="*/ 0 h 160"/>
                <a:gd name="T94" fmla="*/ 170 w 188"/>
                <a:gd name="T95" fmla="*/ 20 h 160"/>
                <a:gd name="T96" fmla="*/ 117 w 188"/>
                <a:gd name="T97" fmla="*/ 63 h 160"/>
                <a:gd name="T98" fmla="*/ 92 w 188"/>
                <a:gd name="T99" fmla="*/ 102 h 160"/>
                <a:gd name="T100" fmla="*/ 49 w 188"/>
                <a:gd name="T101" fmla="*/ 127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4344" name="Freeform 27"/>
            <p:cNvSpPr>
              <a:spLocks/>
            </p:cNvSpPr>
            <p:nvPr/>
          </p:nvSpPr>
          <p:spPr bwMode="auto">
            <a:xfrm>
              <a:off x="1021" y="3608"/>
              <a:ext cx="20" cy="14"/>
            </a:xfrm>
            <a:custGeom>
              <a:avLst/>
              <a:gdLst>
                <a:gd name="T0" fmla="*/ 10 w 4"/>
                <a:gd name="T1" fmla="*/ 9 h 3"/>
                <a:gd name="T2" fmla="*/ 10 w 4"/>
                <a:gd name="T3" fmla="*/ 5 h 3"/>
                <a:gd name="T4" fmla="*/ 10 w 4"/>
                <a:gd name="T5" fmla="*/ 5 h 3"/>
                <a:gd name="T6" fmla="*/ 10 w 4"/>
                <a:gd name="T7" fmla="*/ 5 h 3"/>
                <a:gd name="T8" fmla="*/ 10 w 4"/>
                <a:gd name="T9" fmla="*/ 5 h 3"/>
                <a:gd name="T10" fmla="*/ 10 w 4"/>
                <a:gd name="T11" fmla="*/ 5 h 3"/>
                <a:gd name="T12" fmla="*/ 10 w 4"/>
                <a:gd name="T13" fmla="*/ 5 h 3"/>
                <a:gd name="T14" fmla="*/ 5 w 4"/>
                <a:gd name="T15" fmla="*/ 0 h 3"/>
                <a:gd name="T16" fmla="*/ 5 w 4"/>
                <a:gd name="T17" fmla="*/ 0 h 3"/>
                <a:gd name="T18" fmla="*/ 0 w 4"/>
                <a:gd name="T19" fmla="*/ 5 h 3"/>
                <a:gd name="T20" fmla="*/ 0 w 4"/>
                <a:gd name="T21" fmla="*/ 5 h 3"/>
                <a:gd name="T22" fmla="*/ 0 w 4"/>
                <a:gd name="T23" fmla="*/ 5 h 3"/>
                <a:gd name="T24" fmla="*/ 0 w 4"/>
                <a:gd name="T25" fmla="*/ 5 h 3"/>
                <a:gd name="T26" fmla="*/ 0 w 4"/>
                <a:gd name="T27" fmla="*/ 5 h 3"/>
                <a:gd name="T28" fmla="*/ 0 w 4"/>
                <a:gd name="T29" fmla="*/ 5 h 3"/>
                <a:gd name="T30" fmla="*/ 0 w 4"/>
                <a:gd name="T31" fmla="*/ 9 h 3"/>
                <a:gd name="T32" fmla="*/ 0 w 4"/>
                <a:gd name="T33" fmla="*/ 9 h 3"/>
                <a:gd name="T34" fmla="*/ 5 w 4"/>
                <a:gd name="T35" fmla="*/ 9 h 3"/>
                <a:gd name="T36" fmla="*/ 5 w 4"/>
                <a:gd name="T37" fmla="*/ 9 h 3"/>
                <a:gd name="T38" fmla="*/ 5 w 4"/>
                <a:gd name="T39" fmla="*/ 14 h 3"/>
                <a:gd name="T40" fmla="*/ 10 w 4"/>
                <a:gd name="T41" fmla="*/ 14 h 3"/>
                <a:gd name="T42" fmla="*/ 10 w 4"/>
                <a:gd name="T43" fmla="*/ 14 h 3"/>
                <a:gd name="T44" fmla="*/ 15 w 4"/>
                <a:gd name="T45" fmla="*/ 14 h 3"/>
                <a:gd name="T46" fmla="*/ 15 w 4"/>
                <a:gd name="T47" fmla="*/ 14 h 3"/>
                <a:gd name="T48" fmla="*/ 20 w 4"/>
                <a:gd name="T49" fmla="*/ 9 h 3"/>
                <a:gd name="T50" fmla="*/ 20 w 4"/>
                <a:gd name="T51" fmla="*/ 9 h 3"/>
                <a:gd name="T52" fmla="*/ 20 w 4"/>
                <a:gd name="T53" fmla="*/ 9 h 3"/>
                <a:gd name="T54" fmla="*/ 20 w 4"/>
                <a:gd name="T55" fmla="*/ 5 h 3"/>
                <a:gd name="T56" fmla="*/ 20 w 4"/>
                <a:gd name="T57" fmla="*/ 5 h 3"/>
                <a:gd name="T58" fmla="*/ 20 w 4"/>
                <a:gd name="T59" fmla="*/ 5 h 3"/>
                <a:gd name="T60" fmla="*/ 20 w 4"/>
                <a:gd name="T61" fmla="*/ 5 h 3"/>
                <a:gd name="T62" fmla="*/ 20 w 4"/>
                <a:gd name="T63" fmla="*/ 5 h 3"/>
                <a:gd name="T64" fmla="*/ 20 w 4"/>
                <a:gd name="T65" fmla="*/ 0 h 3"/>
                <a:gd name="T66" fmla="*/ 20 w 4"/>
                <a:gd name="T67" fmla="*/ 0 h 3"/>
                <a:gd name="T68" fmla="*/ 20 w 4"/>
                <a:gd name="T69" fmla="*/ 0 h 3"/>
                <a:gd name="T70" fmla="*/ 20 w 4"/>
                <a:gd name="T71" fmla="*/ 0 h 3"/>
                <a:gd name="T72" fmla="*/ 20 w 4"/>
                <a:gd name="T73" fmla="*/ 5 h 3"/>
                <a:gd name="T74" fmla="*/ 15 w 4"/>
                <a:gd name="T75" fmla="*/ 5 h 3"/>
                <a:gd name="T76" fmla="*/ 15 w 4"/>
                <a:gd name="T77" fmla="*/ 5 h 3"/>
                <a:gd name="T78" fmla="*/ 10 w 4"/>
                <a:gd name="T79" fmla="*/ 9 h 3"/>
                <a:gd name="T80" fmla="*/ 10 w 4"/>
                <a:gd name="T81" fmla="*/ 9 h 3"/>
                <a:gd name="T82" fmla="*/ 10 w 4"/>
                <a:gd name="T83" fmla="*/ 9 h 3"/>
                <a:gd name="T84" fmla="*/ 10 w 4"/>
                <a:gd name="T85" fmla="*/ 9 h 3"/>
                <a:gd name="T86" fmla="*/ 10 w 4"/>
                <a:gd name="T87" fmla="*/ 14 h 3"/>
                <a:gd name="T88" fmla="*/ 15 w 4"/>
                <a:gd name="T89" fmla="*/ 14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ED4213"/>
            </a:solidFill>
            <a:ln w="12700" cmpd="sng">
              <a:solidFill>
                <a:schemeClr val="tx1"/>
              </a:solidFill>
              <a:prstDash val="solid"/>
              <a:round/>
              <a:headEnd/>
              <a:tailEnd/>
            </a:ln>
          </p:spPr>
          <p:txBody>
            <a:bodyPr/>
            <a:lstStyle/>
            <a:p>
              <a:endParaRPr lang="en-US"/>
            </a:p>
          </p:txBody>
        </p:sp>
        <p:sp>
          <p:nvSpPr>
            <p:cNvPr id="54345" name="Freeform 28"/>
            <p:cNvSpPr>
              <a:spLocks/>
            </p:cNvSpPr>
            <p:nvPr/>
          </p:nvSpPr>
          <p:spPr bwMode="auto">
            <a:xfrm>
              <a:off x="978" y="3610"/>
              <a:ext cx="43" cy="30"/>
            </a:xfrm>
            <a:custGeom>
              <a:avLst/>
              <a:gdLst>
                <a:gd name="T0" fmla="*/ 33 w 9"/>
                <a:gd name="T1" fmla="*/ 0 h 6"/>
                <a:gd name="T2" fmla="*/ 19 w 9"/>
                <a:gd name="T3" fmla="*/ 0 h 6"/>
                <a:gd name="T4" fmla="*/ 14 w 9"/>
                <a:gd name="T5" fmla="*/ 5 h 6"/>
                <a:gd name="T6" fmla="*/ 14 w 9"/>
                <a:gd name="T7" fmla="*/ 5 h 6"/>
                <a:gd name="T8" fmla="*/ 14 w 9"/>
                <a:gd name="T9" fmla="*/ 10 h 6"/>
                <a:gd name="T10" fmla="*/ 14 w 9"/>
                <a:gd name="T11" fmla="*/ 15 h 6"/>
                <a:gd name="T12" fmla="*/ 10 w 9"/>
                <a:gd name="T13" fmla="*/ 15 h 6"/>
                <a:gd name="T14" fmla="*/ 10 w 9"/>
                <a:gd name="T15" fmla="*/ 15 h 6"/>
                <a:gd name="T16" fmla="*/ 5 w 9"/>
                <a:gd name="T17" fmla="*/ 15 h 6"/>
                <a:gd name="T18" fmla="*/ 5 w 9"/>
                <a:gd name="T19" fmla="*/ 20 h 6"/>
                <a:gd name="T20" fmla="*/ 5 w 9"/>
                <a:gd name="T21" fmla="*/ 25 h 6"/>
                <a:gd name="T22" fmla="*/ 0 w 9"/>
                <a:gd name="T23" fmla="*/ 25 h 6"/>
                <a:gd name="T24" fmla="*/ 0 w 9"/>
                <a:gd name="T25" fmla="*/ 30 h 6"/>
                <a:gd name="T26" fmla="*/ 0 w 9"/>
                <a:gd name="T27" fmla="*/ 30 h 6"/>
                <a:gd name="T28" fmla="*/ 0 w 9"/>
                <a:gd name="T29" fmla="*/ 30 h 6"/>
                <a:gd name="T30" fmla="*/ 0 w 9"/>
                <a:gd name="T31" fmla="*/ 30 h 6"/>
                <a:gd name="T32" fmla="*/ 0 w 9"/>
                <a:gd name="T33" fmla="*/ 30 h 6"/>
                <a:gd name="T34" fmla="*/ 0 w 9"/>
                <a:gd name="T35" fmla="*/ 30 h 6"/>
                <a:gd name="T36" fmla="*/ 0 w 9"/>
                <a:gd name="T37" fmla="*/ 30 h 6"/>
                <a:gd name="T38" fmla="*/ 5 w 9"/>
                <a:gd name="T39" fmla="*/ 30 h 6"/>
                <a:gd name="T40" fmla="*/ 10 w 9"/>
                <a:gd name="T41" fmla="*/ 30 h 6"/>
                <a:gd name="T42" fmla="*/ 14 w 9"/>
                <a:gd name="T43" fmla="*/ 25 h 6"/>
                <a:gd name="T44" fmla="*/ 29 w 9"/>
                <a:gd name="T45" fmla="*/ 15 h 6"/>
                <a:gd name="T46" fmla="*/ 33 w 9"/>
                <a:gd name="T47" fmla="*/ 10 h 6"/>
                <a:gd name="T48" fmla="*/ 38 w 9"/>
                <a:gd name="T49" fmla="*/ 10 h 6"/>
                <a:gd name="T50" fmla="*/ 43 w 9"/>
                <a:gd name="T51" fmla="*/ 5 h 6"/>
                <a:gd name="T52" fmla="*/ 43 w 9"/>
                <a:gd name="T53" fmla="*/ 5 h 6"/>
                <a:gd name="T54" fmla="*/ 43 w 9"/>
                <a:gd name="T55" fmla="*/ 5 h 6"/>
                <a:gd name="T56" fmla="*/ 38 w 9"/>
                <a:gd name="T57" fmla="*/ 0 h 6"/>
                <a:gd name="T58" fmla="*/ 38 w 9"/>
                <a:gd name="T59" fmla="*/ 0 h 6"/>
                <a:gd name="T60" fmla="*/ 38 w 9"/>
                <a:gd name="T61" fmla="*/ 0 h 6"/>
                <a:gd name="T62" fmla="*/ 38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4346" name="Freeform 29"/>
            <p:cNvSpPr>
              <a:spLocks/>
            </p:cNvSpPr>
            <p:nvPr/>
          </p:nvSpPr>
          <p:spPr bwMode="auto">
            <a:xfrm>
              <a:off x="934" y="3632"/>
              <a:ext cx="44" cy="34"/>
            </a:xfrm>
            <a:custGeom>
              <a:avLst/>
              <a:gdLst>
                <a:gd name="T0" fmla="*/ 39 w 9"/>
                <a:gd name="T1" fmla="*/ 15 h 7"/>
                <a:gd name="T2" fmla="*/ 39 w 9"/>
                <a:gd name="T3" fmla="*/ 5 h 7"/>
                <a:gd name="T4" fmla="*/ 24 w 9"/>
                <a:gd name="T5" fmla="*/ 15 h 7"/>
                <a:gd name="T6" fmla="*/ 20 w 9"/>
                <a:gd name="T7" fmla="*/ 19 h 7"/>
                <a:gd name="T8" fmla="*/ 20 w 9"/>
                <a:gd name="T9" fmla="*/ 19 h 7"/>
                <a:gd name="T10" fmla="*/ 10 w 9"/>
                <a:gd name="T11" fmla="*/ 24 h 7"/>
                <a:gd name="T12" fmla="*/ 5 w 9"/>
                <a:gd name="T13" fmla="*/ 29 h 7"/>
                <a:gd name="T14" fmla="*/ 0 w 9"/>
                <a:gd name="T15" fmla="*/ 29 h 7"/>
                <a:gd name="T16" fmla="*/ 10 w 9"/>
                <a:gd name="T17" fmla="*/ 29 h 7"/>
                <a:gd name="T18" fmla="*/ 15 w 9"/>
                <a:gd name="T19" fmla="*/ 24 h 7"/>
                <a:gd name="T20" fmla="*/ 29 w 9"/>
                <a:gd name="T21" fmla="*/ 19 h 7"/>
                <a:gd name="T22" fmla="*/ 39 w 9"/>
                <a:gd name="T23" fmla="*/ 15 h 7"/>
                <a:gd name="T24" fmla="*/ 39 w 9"/>
                <a:gd name="T25" fmla="*/ 15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54347" name="Freeform 30"/>
            <p:cNvSpPr>
              <a:spLocks/>
            </p:cNvSpPr>
            <p:nvPr/>
          </p:nvSpPr>
          <p:spPr bwMode="auto">
            <a:xfrm>
              <a:off x="934" y="3637"/>
              <a:ext cx="39" cy="29"/>
            </a:xfrm>
            <a:custGeom>
              <a:avLst/>
              <a:gdLst>
                <a:gd name="T0" fmla="*/ 39 w 8"/>
                <a:gd name="T1" fmla="*/ 10 h 6"/>
                <a:gd name="T2" fmla="*/ 39 w 8"/>
                <a:gd name="T3" fmla="*/ 5 h 6"/>
                <a:gd name="T4" fmla="*/ 39 w 8"/>
                <a:gd name="T5" fmla="*/ 5 h 6"/>
                <a:gd name="T6" fmla="*/ 39 w 8"/>
                <a:gd name="T7" fmla="*/ 0 h 6"/>
                <a:gd name="T8" fmla="*/ 39 w 8"/>
                <a:gd name="T9" fmla="*/ 0 h 6"/>
                <a:gd name="T10" fmla="*/ 39 w 8"/>
                <a:gd name="T11" fmla="*/ 0 h 6"/>
                <a:gd name="T12" fmla="*/ 39 w 8"/>
                <a:gd name="T13" fmla="*/ 0 h 6"/>
                <a:gd name="T14" fmla="*/ 39 w 8"/>
                <a:gd name="T15" fmla="*/ 0 h 6"/>
                <a:gd name="T16" fmla="*/ 39 w 8"/>
                <a:gd name="T17" fmla="*/ 0 h 6"/>
                <a:gd name="T18" fmla="*/ 39 w 8"/>
                <a:gd name="T19" fmla="*/ 0 h 6"/>
                <a:gd name="T20" fmla="*/ 34 w 8"/>
                <a:gd name="T21" fmla="*/ 0 h 6"/>
                <a:gd name="T22" fmla="*/ 34 w 8"/>
                <a:gd name="T23" fmla="*/ 0 h 6"/>
                <a:gd name="T24" fmla="*/ 29 w 8"/>
                <a:gd name="T25" fmla="*/ 0 h 6"/>
                <a:gd name="T26" fmla="*/ 24 w 8"/>
                <a:gd name="T27" fmla="*/ 5 h 6"/>
                <a:gd name="T28" fmla="*/ 24 w 8"/>
                <a:gd name="T29" fmla="*/ 10 h 6"/>
                <a:gd name="T30" fmla="*/ 24 w 8"/>
                <a:gd name="T31" fmla="*/ 10 h 6"/>
                <a:gd name="T32" fmla="*/ 20 w 8"/>
                <a:gd name="T33" fmla="*/ 10 h 6"/>
                <a:gd name="T34" fmla="*/ 20 w 8"/>
                <a:gd name="T35" fmla="*/ 10 h 6"/>
                <a:gd name="T36" fmla="*/ 20 w 8"/>
                <a:gd name="T37" fmla="*/ 10 h 6"/>
                <a:gd name="T38" fmla="*/ 20 w 8"/>
                <a:gd name="T39" fmla="*/ 15 h 6"/>
                <a:gd name="T40" fmla="*/ 20 w 8"/>
                <a:gd name="T41" fmla="*/ 15 h 6"/>
                <a:gd name="T42" fmla="*/ 20 w 8"/>
                <a:gd name="T43" fmla="*/ 15 h 6"/>
                <a:gd name="T44" fmla="*/ 20 w 8"/>
                <a:gd name="T45" fmla="*/ 15 h 6"/>
                <a:gd name="T46" fmla="*/ 10 w 8"/>
                <a:gd name="T47" fmla="*/ 19 h 6"/>
                <a:gd name="T48" fmla="*/ 10 w 8"/>
                <a:gd name="T49" fmla="*/ 19 h 6"/>
                <a:gd name="T50" fmla="*/ 10 w 8"/>
                <a:gd name="T51" fmla="*/ 19 h 6"/>
                <a:gd name="T52" fmla="*/ 10 w 8"/>
                <a:gd name="T53" fmla="*/ 19 h 6"/>
                <a:gd name="T54" fmla="*/ 5 w 8"/>
                <a:gd name="T55" fmla="*/ 19 h 6"/>
                <a:gd name="T56" fmla="*/ 5 w 8"/>
                <a:gd name="T57" fmla="*/ 24 h 6"/>
                <a:gd name="T58" fmla="*/ 5 w 8"/>
                <a:gd name="T59" fmla="*/ 24 h 6"/>
                <a:gd name="T60" fmla="*/ 0 w 8"/>
                <a:gd name="T61" fmla="*/ 24 h 6"/>
                <a:gd name="T62" fmla="*/ 0 w 8"/>
                <a:gd name="T63" fmla="*/ 24 h 6"/>
                <a:gd name="T64" fmla="*/ 0 w 8"/>
                <a:gd name="T65" fmla="*/ 24 h 6"/>
                <a:gd name="T66" fmla="*/ 5 w 8"/>
                <a:gd name="T67" fmla="*/ 29 h 6"/>
                <a:gd name="T68" fmla="*/ 5 w 8"/>
                <a:gd name="T69" fmla="*/ 29 h 6"/>
                <a:gd name="T70" fmla="*/ 5 w 8"/>
                <a:gd name="T71" fmla="*/ 29 h 6"/>
                <a:gd name="T72" fmla="*/ 5 w 8"/>
                <a:gd name="T73" fmla="*/ 29 h 6"/>
                <a:gd name="T74" fmla="*/ 10 w 8"/>
                <a:gd name="T75" fmla="*/ 24 h 6"/>
                <a:gd name="T76" fmla="*/ 10 w 8"/>
                <a:gd name="T77" fmla="*/ 24 h 6"/>
                <a:gd name="T78" fmla="*/ 15 w 8"/>
                <a:gd name="T79" fmla="*/ 24 h 6"/>
                <a:gd name="T80" fmla="*/ 15 w 8"/>
                <a:gd name="T81" fmla="*/ 19 h 6"/>
                <a:gd name="T82" fmla="*/ 15 w 8"/>
                <a:gd name="T83" fmla="*/ 19 h 6"/>
                <a:gd name="T84" fmla="*/ 24 w 8"/>
                <a:gd name="T85" fmla="*/ 19 h 6"/>
                <a:gd name="T86" fmla="*/ 24 w 8"/>
                <a:gd name="T87" fmla="*/ 15 h 6"/>
                <a:gd name="T88" fmla="*/ 29 w 8"/>
                <a:gd name="T89" fmla="*/ 15 h 6"/>
                <a:gd name="T90" fmla="*/ 34 w 8"/>
                <a:gd name="T91" fmla="*/ 15 h 6"/>
                <a:gd name="T92" fmla="*/ 34 w 8"/>
                <a:gd name="T93" fmla="*/ 10 h 6"/>
                <a:gd name="T94" fmla="*/ 34 w 8"/>
                <a:gd name="T95" fmla="*/ 10 h 6"/>
                <a:gd name="T96" fmla="*/ 39 w 8"/>
                <a:gd name="T97" fmla="*/ 10 h 6"/>
                <a:gd name="T98" fmla="*/ 39 w 8"/>
                <a:gd name="T99" fmla="*/ 10 h 6"/>
                <a:gd name="T100" fmla="*/ 39 w 8"/>
                <a:gd name="T101" fmla="*/ 10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4348" name="Freeform 31"/>
            <p:cNvSpPr>
              <a:spLocks/>
            </p:cNvSpPr>
            <p:nvPr/>
          </p:nvSpPr>
          <p:spPr bwMode="auto">
            <a:xfrm>
              <a:off x="909" y="3676"/>
              <a:ext cx="5" cy="5"/>
            </a:xfrm>
            <a:custGeom>
              <a:avLst/>
              <a:gdLst>
                <a:gd name="T0" fmla="*/ 5 w 1"/>
                <a:gd name="T1" fmla="*/ 0 h 1"/>
                <a:gd name="T2" fmla="*/ 0 w 1"/>
                <a:gd name="T3" fmla="*/ 0 h 1"/>
                <a:gd name="T4" fmla="*/ 0 w 1"/>
                <a:gd name="T5" fmla="*/ 5 h 1"/>
                <a:gd name="T6" fmla="*/ 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54349" name="Freeform 32"/>
            <p:cNvSpPr>
              <a:spLocks/>
            </p:cNvSpPr>
            <p:nvPr/>
          </p:nvSpPr>
          <p:spPr bwMode="auto">
            <a:xfrm>
              <a:off x="909" y="3676"/>
              <a:ext cx="5" cy="5"/>
            </a:xfrm>
            <a:custGeom>
              <a:avLst/>
              <a:gdLst>
                <a:gd name="T0" fmla="*/ 5 w 1"/>
                <a:gd name="T1" fmla="*/ 0 h 1"/>
                <a:gd name="T2" fmla="*/ 5 w 1"/>
                <a:gd name="T3" fmla="*/ 0 h 1"/>
                <a:gd name="T4" fmla="*/ 5 w 1"/>
                <a:gd name="T5" fmla="*/ 0 h 1"/>
                <a:gd name="T6" fmla="*/ 5 w 1"/>
                <a:gd name="T7" fmla="*/ 0 h 1"/>
                <a:gd name="T8" fmla="*/ 0 w 1"/>
                <a:gd name="T9" fmla="*/ 0 h 1"/>
                <a:gd name="T10" fmla="*/ 0 w 1"/>
                <a:gd name="T11" fmla="*/ 0 h 1"/>
                <a:gd name="T12" fmla="*/ 0 w 1"/>
                <a:gd name="T13" fmla="*/ 0 h 1"/>
                <a:gd name="T14" fmla="*/ 0 w 1"/>
                <a:gd name="T15" fmla="*/ 0 h 1"/>
                <a:gd name="T16" fmla="*/ 0 w 1"/>
                <a:gd name="T17" fmla="*/ 5 h 1"/>
                <a:gd name="T18" fmla="*/ 0 w 1"/>
                <a:gd name="T19" fmla="*/ 5 h 1"/>
                <a:gd name="T20" fmla="*/ 0 w 1"/>
                <a:gd name="T21" fmla="*/ 5 h 1"/>
                <a:gd name="T22" fmla="*/ 0 w 1"/>
                <a:gd name="T23" fmla="*/ 5 h 1"/>
                <a:gd name="T24" fmla="*/ 0 w 1"/>
                <a:gd name="T25" fmla="*/ 5 h 1"/>
                <a:gd name="T26" fmla="*/ 5 w 1"/>
                <a:gd name="T27" fmla="*/ 5 h 1"/>
                <a:gd name="T28" fmla="*/ 5 w 1"/>
                <a:gd name="T29" fmla="*/ 0 h 1"/>
                <a:gd name="T30" fmla="*/ 5 w 1"/>
                <a:gd name="T31" fmla="*/ 0 h 1"/>
                <a:gd name="T32" fmla="*/ 5 w 1"/>
                <a:gd name="T33" fmla="*/ 0 h 1"/>
                <a:gd name="T34" fmla="*/ 5 w 1"/>
                <a:gd name="T35" fmla="*/ 0 h 1"/>
                <a:gd name="T36" fmla="*/ 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4350" name="Freeform 33"/>
            <p:cNvSpPr>
              <a:spLocks/>
            </p:cNvSpPr>
            <p:nvPr/>
          </p:nvSpPr>
          <p:spPr bwMode="auto">
            <a:xfrm>
              <a:off x="870" y="3682"/>
              <a:ext cx="14" cy="14"/>
            </a:xfrm>
            <a:custGeom>
              <a:avLst/>
              <a:gdLst>
                <a:gd name="T0" fmla="*/ 9 w 3"/>
                <a:gd name="T1" fmla="*/ 5 h 3"/>
                <a:gd name="T2" fmla="*/ 14 w 3"/>
                <a:gd name="T3" fmla="*/ 5 h 3"/>
                <a:gd name="T4" fmla="*/ 9 w 3"/>
                <a:gd name="T5" fmla="*/ 5 h 3"/>
                <a:gd name="T6" fmla="*/ 14 w 3"/>
                <a:gd name="T7" fmla="*/ 9 h 3"/>
                <a:gd name="T8" fmla="*/ 9 w 3"/>
                <a:gd name="T9" fmla="*/ 9 h 3"/>
                <a:gd name="T10" fmla="*/ 5 w 3"/>
                <a:gd name="T11" fmla="*/ 14 h 3"/>
                <a:gd name="T12" fmla="*/ 0 w 3"/>
                <a:gd name="T13" fmla="*/ 14 h 3"/>
                <a:gd name="T14" fmla="*/ 5 w 3"/>
                <a:gd name="T15" fmla="*/ 5 h 3"/>
                <a:gd name="T16" fmla="*/ 9 w 3"/>
                <a:gd name="T17" fmla="*/ 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54351" name="Freeform 34"/>
            <p:cNvSpPr>
              <a:spLocks/>
            </p:cNvSpPr>
            <p:nvPr/>
          </p:nvSpPr>
          <p:spPr bwMode="auto">
            <a:xfrm>
              <a:off x="875" y="3684"/>
              <a:ext cx="14" cy="9"/>
            </a:xfrm>
            <a:custGeom>
              <a:avLst/>
              <a:gdLst>
                <a:gd name="T0" fmla="*/ 9 w 3"/>
                <a:gd name="T1" fmla="*/ 0 h 2"/>
                <a:gd name="T2" fmla="*/ 9 w 3"/>
                <a:gd name="T3" fmla="*/ 0 h 2"/>
                <a:gd name="T4" fmla="*/ 9 w 3"/>
                <a:gd name="T5" fmla="*/ 0 h 2"/>
                <a:gd name="T6" fmla="*/ 9 w 3"/>
                <a:gd name="T7" fmla="*/ 0 h 2"/>
                <a:gd name="T8" fmla="*/ 14 w 3"/>
                <a:gd name="T9" fmla="*/ 0 h 2"/>
                <a:gd name="T10" fmla="*/ 14 w 3"/>
                <a:gd name="T11" fmla="*/ 0 h 2"/>
                <a:gd name="T12" fmla="*/ 14 w 3"/>
                <a:gd name="T13" fmla="*/ 0 h 2"/>
                <a:gd name="T14" fmla="*/ 14 w 3"/>
                <a:gd name="T15" fmla="*/ 0 h 2"/>
                <a:gd name="T16" fmla="*/ 14 w 3"/>
                <a:gd name="T17" fmla="*/ 0 h 2"/>
                <a:gd name="T18" fmla="*/ 14 w 3"/>
                <a:gd name="T19" fmla="*/ 0 h 2"/>
                <a:gd name="T20" fmla="*/ 14 w 3"/>
                <a:gd name="T21" fmla="*/ 0 h 2"/>
                <a:gd name="T22" fmla="*/ 9 w 3"/>
                <a:gd name="T23" fmla="*/ 0 h 2"/>
                <a:gd name="T24" fmla="*/ 9 w 3"/>
                <a:gd name="T25" fmla="*/ 5 h 2"/>
                <a:gd name="T26" fmla="*/ 14 w 3"/>
                <a:gd name="T27" fmla="*/ 5 h 2"/>
                <a:gd name="T28" fmla="*/ 14 w 3"/>
                <a:gd name="T29" fmla="*/ 5 h 2"/>
                <a:gd name="T30" fmla="*/ 14 w 3"/>
                <a:gd name="T31" fmla="*/ 5 h 2"/>
                <a:gd name="T32" fmla="*/ 9 w 3"/>
                <a:gd name="T33" fmla="*/ 5 h 2"/>
                <a:gd name="T34" fmla="*/ 9 w 3"/>
                <a:gd name="T35" fmla="*/ 5 h 2"/>
                <a:gd name="T36" fmla="*/ 9 w 3"/>
                <a:gd name="T37" fmla="*/ 5 h 2"/>
                <a:gd name="T38" fmla="*/ 9 w 3"/>
                <a:gd name="T39" fmla="*/ 5 h 2"/>
                <a:gd name="T40" fmla="*/ 9 w 3"/>
                <a:gd name="T41" fmla="*/ 5 h 2"/>
                <a:gd name="T42" fmla="*/ 5 w 3"/>
                <a:gd name="T43" fmla="*/ 9 h 2"/>
                <a:gd name="T44" fmla="*/ 5 w 3"/>
                <a:gd name="T45" fmla="*/ 9 h 2"/>
                <a:gd name="T46" fmla="*/ 5 w 3"/>
                <a:gd name="T47" fmla="*/ 9 h 2"/>
                <a:gd name="T48" fmla="*/ 0 w 3"/>
                <a:gd name="T49" fmla="*/ 9 h 2"/>
                <a:gd name="T50" fmla="*/ 0 w 3"/>
                <a:gd name="T51" fmla="*/ 9 h 2"/>
                <a:gd name="T52" fmla="*/ 0 w 3"/>
                <a:gd name="T53" fmla="*/ 5 h 2"/>
                <a:gd name="T54" fmla="*/ 5 w 3"/>
                <a:gd name="T55" fmla="*/ 5 h 2"/>
                <a:gd name="T56" fmla="*/ 5 w 3"/>
                <a:gd name="T57" fmla="*/ 5 h 2"/>
                <a:gd name="T58" fmla="*/ 5 w 3"/>
                <a:gd name="T59" fmla="*/ 5 h 2"/>
                <a:gd name="T60" fmla="*/ 5 w 3"/>
                <a:gd name="T61" fmla="*/ 0 h 2"/>
                <a:gd name="T62" fmla="*/ 9 w 3"/>
                <a:gd name="T63" fmla="*/ 0 h 2"/>
                <a:gd name="T64" fmla="*/ 9 w 3"/>
                <a:gd name="T65" fmla="*/ 0 h 2"/>
                <a:gd name="T66" fmla="*/ 9 w 3"/>
                <a:gd name="T67" fmla="*/ 0 h 2"/>
                <a:gd name="T68" fmla="*/ 9 w 3"/>
                <a:gd name="T69" fmla="*/ 0 h 2"/>
                <a:gd name="T70" fmla="*/ 9 w 3"/>
                <a:gd name="T71" fmla="*/ 0 h 2"/>
                <a:gd name="T72" fmla="*/ 9 w 3"/>
                <a:gd name="T73" fmla="*/ 0 h 2"/>
                <a:gd name="T74" fmla="*/ 9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4352" name="Freeform 35"/>
            <p:cNvSpPr>
              <a:spLocks/>
            </p:cNvSpPr>
            <p:nvPr/>
          </p:nvSpPr>
          <p:spPr bwMode="auto">
            <a:xfrm>
              <a:off x="833" y="3690"/>
              <a:ext cx="19" cy="10"/>
            </a:xfrm>
            <a:custGeom>
              <a:avLst/>
              <a:gdLst>
                <a:gd name="T0" fmla="*/ 14 w 4"/>
                <a:gd name="T1" fmla="*/ 5 h 2"/>
                <a:gd name="T2" fmla="*/ 14 w 4"/>
                <a:gd name="T3" fmla="*/ 0 h 2"/>
                <a:gd name="T4" fmla="*/ 19 w 4"/>
                <a:gd name="T5" fmla="*/ 0 h 2"/>
                <a:gd name="T6" fmla="*/ 19 w 4"/>
                <a:gd name="T7" fmla="*/ 5 h 2"/>
                <a:gd name="T8" fmla="*/ 5 w 4"/>
                <a:gd name="T9" fmla="*/ 10 h 2"/>
                <a:gd name="T10" fmla="*/ 14 w 4"/>
                <a:gd name="T11" fmla="*/ 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54353" name="Freeform 36"/>
            <p:cNvSpPr>
              <a:spLocks/>
            </p:cNvSpPr>
            <p:nvPr/>
          </p:nvSpPr>
          <p:spPr bwMode="auto">
            <a:xfrm>
              <a:off x="838" y="3690"/>
              <a:ext cx="14" cy="10"/>
            </a:xfrm>
            <a:custGeom>
              <a:avLst/>
              <a:gdLst>
                <a:gd name="T0" fmla="*/ 9 w 3"/>
                <a:gd name="T1" fmla="*/ 5 h 2"/>
                <a:gd name="T2" fmla="*/ 9 w 3"/>
                <a:gd name="T3" fmla="*/ 5 h 2"/>
                <a:gd name="T4" fmla="*/ 9 w 3"/>
                <a:gd name="T5" fmla="*/ 0 h 2"/>
                <a:gd name="T6" fmla="*/ 9 w 3"/>
                <a:gd name="T7" fmla="*/ 0 h 2"/>
                <a:gd name="T8" fmla="*/ 9 w 3"/>
                <a:gd name="T9" fmla="*/ 0 h 2"/>
                <a:gd name="T10" fmla="*/ 9 w 3"/>
                <a:gd name="T11" fmla="*/ 0 h 2"/>
                <a:gd name="T12" fmla="*/ 9 w 3"/>
                <a:gd name="T13" fmla="*/ 0 h 2"/>
                <a:gd name="T14" fmla="*/ 14 w 3"/>
                <a:gd name="T15" fmla="*/ 0 h 2"/>
                <a:gd name="T16" fmla="*/ 14 w 3"/>
                <a:gd name="T17" fmla="*/ 0 h 2"/>
                <a:gd name="T18" fmla="*/ 14 w 3"/>
                <a:gd name="T19" fmla="*/ 0 h 2"/>
                <a:gd name="T20" fmla="*/ 14 w 3"/>
                <a:gd name="T21" fmla="*/ 5 h 2"/>
                <a:gd name="T22" fmla="*/ 14 w 3"/>
                <a:gd name="T23" fmla="*/ 5 h 2"/>
                <a:gd name="T24" fmla="*/ 14 w 3"/>
                <a:gd name="T25" fmla="*/ 5 h 2"/>
                <a:gd name="T26" fmla="*/ 14 w 3"/>
                <a:gd name="T27" fmla="*/ 5 h 2"/>
                <a:gd name="T28" fmla="*/ 9 w 3"/>
                <a:gd name="T29" fmla="*/ 10 h 2"/>
                <a:gd name="T30" fmla="*/ 5 w 3"/>
                <a:gd name="T31" fmla="*/ 10 h 2"/>
                <a:gd name="T32" fmla="*/ 0 w 3"/>
                <a:gd name="T33" fmla="*/ 10 h 2"/>
                <a:gd name="T34" fmla="*/ 0 w 3"/>
                <a:gd name="T35" fmla="*/ 10 h 2"/>
                <a:gd name="T36" fmla="*/ 0 w 3"/>
                <a:gd name="T37" fmla="*/ 10 h 2"/>
                <a:gd name="T38" fmla="*/ 0 w 3"/>
                <a:gd name="T39" fmla="*/ 10 h 2"/>
                <a:gd name="T40" fmla="*/ 0 w 3"/>
                <a:gd name="T41" fmla="*/ 10 h 2"/>
                <a:gd name="T42" fmla="*/ 0 w 3"/>
                <a:gd name="T43" fmla="*/ 10 h 2"/>
                <a:gd name="T44" fmla="*/ 5 w 3"/>
                <a:gd name="T45" fmla="*/ 10 h 2"/>
                <a:gd name="T46" fmla="*/ 9 w 3"/>
                <a:gd name="T47" fmla="*/ 5 h 2"/>
                <a:gd name="T48" fmla="*/ 9 w 3"/>
                <a:gd name="T49" fmla="*/ 5 h 2"/>
                <a:gd name="T50" fmla="*/ 9 w 3"/>
                <a:gd name="T51" fmla="*/ 5 h 2"/>
                <a:gd name="T52" fmla="*/ 9 w 3"/>
                <a:gd name="T53" fmla="*/ 5 h 2"/>
                <a:gd name="T54" fmla="*/ 9 w 3"/>
                <a:gd name="T55" fmla="*/ 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4354" name="Freeform 37"/>
            <p:cNvSpPr>
              <a:spLocks/>
            </p:cNvSpPr>
            <p:nvPr/>
          </p:nvSpPr>
          <p:spPr bwMode="auto">
            <a:xfrm>
              <a:off x="814" y="3691"/>
              <a:ext cx="10" cy="15"/>
            </a:xfrm>
            <a:custGeom>
              <a:avLst/>
              <a:gdLst>
                <a:gd name="T0" fmla="*/ 5 w 2"/>
                <a:gd name="T1" fmla="*/ 5 h 3"/>
                <a:gd name="T2" fmla="*/ 0 w 2"/>
                <a:gd name="T3" fmla="*/ 0 h 3"/>
                <a:gd name="T4" fmla="*/ 0 w 2"/>
                <a:gd name="T5" fmla="*/ 0 h 3"/>
                <a:gd name="T6" fmla="*/ 5 w 2"/>
                <a:gd name="T7" fmla="*/ 10 h 3"/>
                <a:gd name="T8" fmla="*/ 0 w 2"/>
                <a:gd name="T9" fmla="*/ 10 h 3"/>
                <a:gd name="T10" fmla="*/ 0 w 2"/>
                <a:gd name="T11" fmla="*/ 10 h 3"/>
                <a:gd name="T12" fmla="*/ 0 w 2"/>
                <a:gd name="T13" fmla="*/ 15 h 3"/>
                <a:gd name="T14" fmla="*/ 5 w 2"/>
                <a:gd name="T15" fmla="*/ 15 h 3"/>
                <a:gd name="T16" fmla="*/ 5 w 2"/>
                <a:gd name="T17" fmla="*/ 15 h 3"/>
                <a:gd name="T18" fmla="*/ 10 w 2"/>
                <a:gd name="T19" fmla="*/ 15 h 3"/>
                <a:gd name="T20" fmla="*/ 10 w 2"/>
                <a:gd name="T21" fmla="*/ 5 h 3"/>
                <a:gd name="T22" fmla="*/ 10 w 2"/>
                <a:gd name="T23" fmla="*/ 0 h 3"/>
                <a:gd name="T24" fmla="*/ 5 w 2"/>
                <a:gd name="T25" fmla="*/ 0 h 3"/>
                <a:gd name="T26" fmla="*/ 5 w 2"/>
                <a:gd name="T27" fmla="*/ 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54355" name="Freeform 38"/>
            <p:cNvSpPr>
              <a:spLocks/>
            </p:cNvSpPr>
            <p:nvPr/>
          </p:nvSpPr>
          <p:spPr bwMode="auto">
            <a:xfrm>
              <a:off x="814" y="3691"/>
              <a:ext cx="10" cy="15"/>
            </a:xfrm>
            <a:custGeom>
              <a:avLst/>
              <a:gdLst>
                <a:gd name="T0" fmla="*/ 5 w 2"/>
                <a:gd name="T1" fmla="*/ 5 h 3"/>
                <a:gd name="T2" fmla="*/ 5 w 2"/>
                <a:gd name="T3" fmla="*/ 0 h 3"/>
                <a:gd name="T4" fmla="*/ 5 w 2"/>
                <a:gd name="T5" fmla="*/ 0 h 3"/>
                <a:gd name="T6" fmla="*/ 5 w 2"/>
                <a:gd name="T7" fmla="*/ 0 h 3"/>
                <a:gd name="T8" fmla="*/ 0 w 2"/>
                <a:gd name="T9" fmla="*/ 0 h 3"/>
                <a:gd name="T10" fmla="*/ 0 w 2"/>
                <a:gd name="T11" fmla="*/ 0 h 3"/>
                <a:gd name="T12" fmla="*/ 0 w 2"/>
                <a:gd name="T13" fmla="*/ 5 h 3"/>
                <a:gd name="T14" fmla="*/ 5 w 2"/>
                <a:gd name="T15" fmla="*/ 5 h 3"/>
                <a:gd name="T16" fmla="*/ 5 w 2"/>
                <a:gd name="T17" fmla="*/ 5 h 3"/>
                <a:gd name="T18" fmla="*/ 5 w 2"/>
                <a:gd name="T19" fmla="*/ 10 h 3"/>
                <a:gd name="T20" fmla="*/ 0 w 2"/>
                <a:gd name="T21" fmla="*/ 10 h 3"/>
                <a:gd name="T22" fmla="*/ 0 w 2"/>
                <a:gd name="T23" fmla="*/ 10 h 3"/>
                <a:gd name="T24" fmla="*/ 0 w 2"/>
                <a:gd name="T25" fmla="*/ 10 h 3"/>
                <a:gd name="T26" fmla="*/ 0 w 2"/>
                <a:gd name="T27" fmla="*/ 10 h 3"/>
                <a:gd name="T28" fmla="*/ 0 w 2"/>
                <a:gd name="T29" fmla="*/ 10 h 3"/>
                <a:gd name="T30" fmla="*/ 0 w 2"/>
                <a:gd name="T31" fmla="*/ 10 h 3"/>
                <a:gd name="T32" fmla="*/ 0 w 2"/>
                <a:gd name="T33" fmla="*/ 15 h 3"/>
                <a:gd name="T34" fmla="*/ 5 w 2"/>
                <a:gd name="T35" fmla="*/ 15 h 3"/>
                <a:gd name="T36" fmla="*/ 5 w 2"/>
                <a:gd name="T37" fmla="*/ 15 h 3"/>
                <a:gd name="T38" fmla="*/ 5 w 2"/>
                <a:gd name="T39" fmla="*/ 15 h 3"/>
                <a:gd name="T40" fmla="*/ 5 w 2"/>
                <a:gd name="T41" fmla="*/ 15 h 3"/>
                <a:gd name="T42" fmla="*/ 5 w 2"/>
                <a:gd name="T43" fmla="*/ 15 h 3"/>
                <a:gd name="T44" fmla="*/ 10 w 2"/>
                <a:gd name="T45" fmla="*/ 15 h 3"/>
                <a:gd name="T46" fmla="*/ 10 w 2"/>
                <a:gd name="T47" fmla="*/ 10 h 3"/>
                <a:gd name="T48" fmla="*/ 10 w 2"/>
                <a:gd name="T49" fmla="*/ 5 h 3"/>
                <a:gd name="T50" fmla="*/ 10 w 2"/>
                <a:gd name="T51" fmla="*/ 5 h 3"/>
                <a:gd name="T52" fmla="*/ 10 w 2"/>
                <a:gd name="T53" fmla="*/ 5 h 3"/>
                <a:gd name="T54" fmla="*/ 10 w 2"/>
                <a:gd name="T55" fmla="*/ 0 h 3"/>
                <a:gd name="T56" fmla="*/ 10 w 2"/>
                <a:gd name="T57" fmla="*/ 0 h 3"/>
                <a:gd name="T58" fmla="*/ 10 w 2"/>
                <a:gd name="T59" fmla="*/ 0 h 3"/>
                <a:gd name="T60" fmla="*/ 5 w 2"/>
                <a:gd name="T61" fmla="*/ 0 h 3"/>
                <a:gd name="T62" fmla="*/ 5 w 2"/>
                <a:gd name="T63" fmla="*/ 0 h 3"/>
                <a:gd name="T64" fmla="*/ 5 w 2"/>
                <a:gd name="T65" fmla="*/ 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4356" name="Freeform 39"/>
            <p:cNvSpPr>
              <a:spLocks/>
            </p:cNvSpPr>
            <p:nvPr/>
          </p:nvSpPr>
          <p:spPr bwMode="auto">
            <a:xfrm>
              <a:off x="795" y="3693"/>
              <a:ext cx="15" cy="15"/>
            </a:xfrm>
            <a:custGeom>
              <a:avLst/>
              <a:gdLst>
                <a:gd name="T0" fmla="*/ 15 w 3"/>
                <a:gd name="T1" fmla="*/ 15 h 3"/>
                <a:gd name="T2" fmla="*/ 15 w 3"/>
                <a:gd name="T3" fmla="*/ 15 h 3"/>
                <a:gd name="T4" fmla="*/ 15 w 3"/>
                <a:gd name="T5" fmla="*/ 15 h 3"/>
                <a:gd name="T6" fmla="*/ 15 w 3"/>
                <a:gd name="T7" fmla="*/ 15 h 3"/>
                <a:gd name="T8" fmla="*/ 15 w 3"/>
                <a:gd name="T9" fmla="*/ 15 h 3"/>
                <a:gd name="T10" fmla="*/ 15 w 3"/>
                <a:gd name="T11" fmla="*/ 15 h 3"/>
                <a:gd name="T12" fmla="*/ 10 w 3"/>
                <a:gd name="T13" fmla="*/ 10 h 3"/>
                <a:gd name="T14" fmla="*/ 5 w 3"/>
                <a:gd name="T15" fmla="*/ 5 h 3"/>
                <a:gd name="T16" fmla="*/ 5 w 3"/>
                <a:gd name="T17" fmla="*/ 5 h 3"/>
                <a:gd name="T18" fmla="*/ 5 w 3"/>
                <a:gd name="T19" fmla="*/ 5 h 3"/>
                <a:gd name="T20" fmla="*/ 5 w 3"/>
                <a:gd name="T21" fmla="*/ 5 h 3"/>
                <a:gd name="T22" fmla="*/ 5 w 3"/>
                <a:gd name="T23" fmla="*/ 5 h 3"/>
                <a:gd name="T24" fmla="*/ 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5 h 3"/>
                <a:gd name="T42" fmla="*/ 0 w 3"/>
                <a:gd name="T43" fmla="*/ 5 h 3"/>
                <a:gd name="T44" fmla="*/ 0 w 3"/>
                <a:gd name="T45" fmla="*/ 5 h 3"/>
                <a:gd name="T46" fmla="*/ 0 w 3"/>
                <a:gd name="T47" fmla="*/ 5 h 3"/>
                <a:gd name="T48" fmla="*/ 5 w 3"/>
                <a:gd name="T49" fmla="*/ 5 h 3"/>
                <a:gd name="T50" fmla="*/ 5 w 3"/>
                <a:gd name="T51" fmla="*/ 10 h 3"/>
                <a:gd name="T52" fmla="*/ 5 w 3"/>
                <a:gd name="T53" fmla="*/ 10 h 3"/>
                <a:gd name="T54" fmla="*/ 10 w 3"/>
                <a:gd name="T55" fmla="*/ 15 h 3"/>
                <a:gd name="T56" fmla="*/ 10 w 3"/>
                <a:gd name="T57" fmla="*/ 15 h 3"/>
                <a:gd name="T58" fmla="*/ 15 w 3"/>
                <a:gd name="T59" fmla="*/ 15 h 3"/>
                <a:gd name="T60" fmla="*/ 15 w 3"/>
                <a:gd name="T61" fmla="*/ 15 h 3"/>
                <a:gd name="T62" fmla="*/ 15 w 3"/>
                <a:gd name="T63" fmla="*/ 15 h 3"/>
                <a:gd name="T64" fmla="*/ 15 w 3"/>
                <a:gd name="T65" fmla="*/ 15 h 3"/>
                <a:gd name="T66" fmla="*/ 15 w 3"/>
                <a:gd name="T67" fmla="*/ 1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4357" name="Freeform 40"/>
            <p:cNvSpPr>
              <a:spLocks/>
            </p:cNvSpPr>
            <p:nvPr/>
          </p:nvSpPr>
          <p:spPr bwMode="auto">
            <a:xfrm>
              <a:off x="768" y="3683"/>
              <a:ext cx="19" cy="10"/>
            </a:xfrm>
            <a:custGeom>
              <a:avLst/>
              <a:gdLst>
                <a:gd name="T0" fmla="*/ 0 w 4"/>
                <a:gd name="T1" fmla="*/ 5 h 2"/>
                <a:gd name="T2" fmla="*/ 0 w 4"/>
                <a:gd name="T3" fmla="*/ 5 h 2"/>
                <a:gd name="T4" fmla="*/ 5 w 4"/>
                <a:gd name="T5" fmla="*/ 0 h 2"/>
                <a:gd name="T6" fmla="*/ 5 w 4"/>
                <a:gd name="T7" fmla="*/ 0 h 2"/>
                <a:gd name="T8" fmla="*/ 10 w 4"/>
                <a:gd name="T9" fmla="*/ 0 h 2"/>
                <a:gd name="T10" fmla="*/ 14 w 4"/>
                <a:gd name="T11" fmla="*/ 0 h 2"/>
                <a:gd name="T12" fmla="*/ 14 w 4"/>
                <a:gd name="T13" fmla="*/ 0 h 2"/>
                <a:gd name="T14" fmla="*/ 14 w 4"/>
                <a:gd name="T15" fmla="*/ 0 h 2"/>
                <a:gd name="T16" fmla="*/ 14 w 4"/>
                <a:gd name="T17" fmla="*/ 5 h 2"/>
                <a:gd name="T18" fmla="*/ 19 w 4"/>
                <a:gd name="T19" fmla="*/ 5 h 2"/>
                <a:gd name="T20" fmla="*/ 19 w 4"/>
                <a:gd name="T21" fmla="*/ 5 h 2"/>
                <a:gd name="T22" fmla="*/ 19 w 4"/>
                <a:gd name="T23" fmla="*/ 5 h 2"/>
                <a:gd name="T24" fmla="*/ 19 w 4"/>
                <a:gd name="T25" fmla="*/ 5 h 2"/>
                <a:gd name="T26" fmla="*/ 19 w 4"/>
                <a:gd name="T27" fmla="*/ 5 h 2"/>
                <a:gd name="T28" fmla="*/ 19 w 4"/>
                <a:gd name="T29" fmla="*/ 5 h 2"/>
                <a:gd name="T30" fmla="*/ 19 w 4"/>
                <a:gd name="T31" fmla="*/ 5 h 2"/>
                <a:gd name="T32" fmla="*/ 19 w 4"/>
                <a:gd name="T33" fmla="*/ 10 h 2"/>
                <a:gd name="T34" fmla="*/ 19 w 4"/>
                <a:gd name="T35" fmla="*/ 10 h 2"/>
                <a:gd name="T36" fmla="*/ 19 w 4"/>
                <a:gd name="T37" fmla="*/ 10 h 2"/>
                <a:gd name="T38" fmla="*/ 19 w 4"/>
                <a:gd name="T39" fmla="*/ 10 h 2"/>
                <a:gd name="T40" fmla="*/ 14 w 4"/>
                <a:gd name="T41" fmla="*/ 5 h 2"/>
                <a:gd name="T42" fmla="*/ 14 w 4"/>
                <a:gd name="T43" fmla="*/ 5 h 2"/>
                <a:gd name="T44" fmla="*/ 14 w 4"/>
                <a:gd name="T45" fmla="*/ 10 h 2"/>
                <a:gd name="T46" fmla="*/ 14 w 4"/>
                <a:gd name="T47" fmla="*/ 10 h 2"/>
                <a:gd name="T48" fmla="*/ 14 w 4"/>
                <a:gd name="T49" fmla="*/ 10 h 2"/>
                <a:gd name="T50" fmla="*/ 10 w 4"/>
                <a:gd name="T51" fmla="*/ 10 h 2"/>
                <a:gd name="T52" fmla="*/ 10 w 4"/>
                <a:gd name="T53" fmla="*/ 10 h 2"/>
                <a:gd name="T54" fmla="*/ 10 w 4"/>
                <a:gd name="T55" fmla="*/ 10 h 2"/>
                <a:gd name="T56" fmla="*/ 10 w 4"/>
                <a:gd name="T57" fmla="*/ 10 h 2"/>
                <a:gd name="T58" fmla="*/ 10 w 4"/>
                <a:gd name="T59" fmla="*/ 10 h 2"/>
                <a:gd name="T60" fmla="*/ 10 w 4"/>
                <a:gd name="T61" fmla="*/ 10 h 2"/>
                <a:gd name="T62" fmla="*/ 10 w 4"/>
                <a:gd name="T63" fmla="*/ 10 h 2"/>
                <a:gd name="T64" fmla="*/ 5 w 4"/>
                <a:gd name="T65" fmla="*/ 10 h 2"/>
                <a:gd name="T66" fmla="*/ 5 w 4"/>
                <a:gd name="T67" fmla="*/ 10 h 2"/>
                <a:gd name="T68" fmla="*/ 5 w 4"/>
                <a:gd name="T69" fmla="*/ 5 h 2"/>
                <a:gd name="T70" fmla="*/ 5 w 4"/>
                <a:gd name="T71" fmla="*/ 5 h 2"/>
                <a:gd name="T72" fmla="*/ 5 w 4"/>
                <a:gd name="T73" fmla="*/ 5 h 2"/>
                <a:gd name="T74" fmla="*/ 5 w 4"/>
                <a:gd name="T75" fmla="*/ 5 h 2"/>
                <a:gd name="T76" fmla="*/ 5 w 4"/>
                <a:gd name="T77" fmla="*/ 5 h 2"/>
                <a:gd name="T78" fmla="*/ 5 w 4"/>
                <a:gd name="T79" fmla="*/ 5 h 2"/>
                <a:gd name="T80" fmla="*/ 5 w 4"/>
                <a:gd name="T81" fmla="*/ 5 h 2"/>
                <a:gd name="T82" fmla="*/ 5 w 4"/>
                <a:gd name="T83" fmla="*/ 5 h 2"/>
                <a:gd name="T84" fmla="*/ 5 w 4"/>
                <a:gd name="T85" fmla="*/ 5 h 2"/>
                <a:gd name="T86" fmla="*/ 5 w 4"/>
                <a:gd name="T87" fmla="*/ 5 h 2"/>
                <a:gd name="T88" fmla="*/ 5 w 4"/>
                <a:gd name="T89" fmla="*/ 5 h 2"/>
                <a:gd name="T90" fmla="*/ 5 w 4"/>
                <a:gd name="T91" fmla="*/ 5 h 2"/>
                <a:gd name="T92" fmla="*/ 5 w 4"/>
                <a:gd name="T93" fmla="*/ 5 h 2"/>
                <a:gd name="T94" fmla="*/ 0 w 4"/>
                <a:gd name="T95" fmla="*/ 5 h 2"/>
                <a:gd name="T96" fmla="*/ 0 w 4"/>
                <a:gd name="T97" fmla="*/ 5 h 2"/>
                <a:gd name="T98" fmla="*/ 0 w 4"/>
                <a:gd name="T99" fmla="*/ 5 h 2"/>
                <a:gd name="T100" fmla="*/ 0 w 4"/>
                <a:gd name="T101" fmla="*/ 5 h 2"/>
                <a:gd name="T102" fmla="*/ 0 w 4"/>
                <a:gd name="T103" fmla="*/ 5 h 2"/>
                <a:gd name="T104" fmla="*/ 0 w 4"/>
                <a:gd name="T105" fmla="*/ 5 h 2"/>
                <a:gd name="T106" fmla="*/ 0 w 4"/>
                <a:gd name="T107" fmla="*/ 5 h 2"/>
                <a:gd name="T108" fmla="*/ 0 w 4"/>
                <a:gd name="T109" fmla="*/ 5 h 2"/>
                <a:gd name="T110" fmla="*/ 0 w 4"/>
                <a:gd name="T111" fmla="*/ 5 h 2"/>
                <a:gd name="T112" fmla="*/ 0 w 4"/>
                <a:gd name="T113" fmla="*/ 5 h 2"/>
                <a:gd name="T114" fmla="*/ 0 w 4"/>
                <a:gd name="T115" fmla="*/ 5 h 2"/>
                <a:gd name="T116" fmla="*/ 0 w 4"/>
                <a:gd name="T117" fmla="*/ 5 h 2"/>
                <a:gd name="T118" fmla="*/ 0 w 4"/>
                <a:gd name="T119" fmla="*/ 5 h 2"/>
                <a:gd name="T120" fmla="*/ 0 w 4"/>
                <a:gd name="T121" fmla="*/ 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ED4213"/>
            </a:solidFill>
            <a:ln w="12700" cmpd="sng">
              <a:solidFill>
                <a:schemeClr val="tx1"/>
              </a:solidFill>
              <a:prstDash val="solid"/>
              <a:round/>
              <a:headEnd/>
              <a:tailEnd/>
            </a:ln>
          </p:spPr>
          <p:txBody>
            <a:bodyPr/>
            <a:lstStyle/>
            <a:p>
              <a:endParaRPr lang="en-US"/>
            </a:p>
          </p:txBody>
        </p:sp>
      </p:grpSp>
      <p:grpSp>
        <p:nvGrpSpPr>
          <p:cNvPr id="54309" name="Group 51"/>
          <p:cNvGrpSpPr>
            <a:grpSpLocks/>
          </p:cNvGrpSpPr>
          <p:nvPr/>
        </p:nvGrpSpPr>
        <p:grpSpPr bwMode="auto">
          <a:xfrm>
            <a:off x="5824538" y="2197100"/>
            <a:ext cx="830262" cy="742950"/>
            <a:chOff x="3562" y="1636"/>
            <a:chExt cx="497" cy="468"/>
          </a:xfrm>
        </p:grpSpPr>
        <p:sp>
          <p:nvSpPr>
            <p:cNvPr id="54341" name="Freeform 52"/>
            <p:cNvSpPr>
              <a:spLocks/>
            </p:cNvSpPr>
            <p:nvPr/>
          </p:nvSpPr>
          <p:spPr bwMode="auto">
            <a:xfrm>
              <a:off x="3806" y="1758"/>
              <a:ext cx="253" cy="346"/>
            </a:xfrm>
            <a:custGeom>
              <a:avLst/>
              <a:gdLst>
                <a:gd name="T0" fmla="*/ 127 w 52"/>
                <a:gd name="T1" fmla="*/ 331 h 71"/>
                <a:gd name="T2" fmla="*/ 209 w 52"/>
                <a:gd name="T3" fmla="*/ 327 h 71"/>
                <a:gd name="T4" fmla="*/ 219 w 52"/>
                <a:gd name="T5" fmla="*/ 302 h 71"/>
                <a:gd name="T6" fmla="*/ 219 w 52"/>
                <a:gd name="T7" fmla="*/ 283 h 71"/>
                <a:gd name="T8" fmla="*/ 234 w 52"/>
                <a:gd name="T9" fmla="*/ 268 h 71"/>
                <a:gd name="T10" fmla="*/ 238 w 52"/>
                <a:gd name="T11" fmla="*/ 253 h 71"/>
                <a:gd name="T12" fmla="*/ 243 w 52"/>
                <a:gd name="T13" fmla="*/ 244 h 71"/>
                <a:gd name="T14" fmla="*/ 248 w 52"/>
                <a:gd name="T15" fmla="*/ 249 h 71"/>
                <a:gd name="T16" fmla="*/ 253 w 52"/>
                <a:gd name="T17" fmla="*/ 244 h 71"/>
                <a:gd name="T18" fmla="*/ 253 w 52"/>
                <a:gd name="T19" fmla="*/ 224 h 71"/>
                <a:gd name="T20" fmla="*/ 248 w 52"/>
                <a:gd name="T21" fmla="*/ 205 h 71"/>
                <a:gd name="T22" fmla="*/ 229 w 52"/>
                <a:gd name="T23" fmla="*/ 136 h 71"/>
                <a:gd name="T24" fmla="*/ 204 w 52"/>
                <a:gd name="T25" fmla="*/ 136 h 71"/>
                <a:gd name="T26" fmla="*/ 175 w 52"/>
                <a:gd name="T27" fmla="*/ 175 h 71"/>
                <a:gd name="T28" fmla="*/ 170 w 52"/>
                <a:gd name="T29" fmla="*/ 171 h 71"/>
                <a:gd name="T30" fmla="*/ 161 w 52"/>
                <a:gd name="T31" fmla="*/ 166 h 71"/>
                <a:gd name="T32" fmla="*/ 161 w 52"/>
                <a:gd name="T33" fmla="*/ 146 h 71"/>
                <a:gd name="T34" fmla="*/ 175 w 52"/>
                <a:gd name="T35" fmla="*/ 136 h 71"/>
                <a:gd name="T36" fmla="*/ 175 w 52"/>
                <a:gd name="T37" fmla="*/ 127 h 71"/>
                <a:gd name="T38" fmla="*/ 185 w 52"/>
                <a:gd name="T39" fmla="*/ 117 h 71"/>
                <a:gd name="T40" fmla="*/ 185 w 52"/>
                <a:gd name="T41" fmla="*/ 83 h 71"/>
                <a:gd name="T42" fmla="*/ 180 w 52"/>
                <a:gd name="T43" fmla="*/ 68 h 71"/>
                <a:gd name="T44" fmla="*/ 170 w 52"/>
                <a:gd name="T45" fmla="*/ 58 h 71"/>
                <a:gd name="T46" fmla="*/ 180 w 52"/>
                <a:gd name="T47" fmla="*/ 49 h 71"/>
                <a:gd name="T48" fmla="*/ 175 w 52"/>
                <a:gd name="T49" fmla="*/ 34 h 71"/>
                <a:gd name="T50" fmla="*/ 146 w 52"/>
                <a:gd name="T51" fmla="*/ 19 h 71"/>
                <a:gd name="T52" fmla="*/ 127 w 52"/>
                <a:gd name="T53" fmla="*/ 10 h 71"/>
                <a:gd name="T54" fmla="*/ 102 w 52"/>
                <a:gd name="T55" fmla="*/ 5 h 71"/>
                <a:gd name="T56" fmla="*/ 88 w 52"/>
                <a:gd name="T57" fmla="*/ 5 h 71"/>
                <a:gd name="T58" fmla="*/ 73 w 52"/>
                <a:gd name="T59" fmla="*/ 15 h 71"/>
                <a:gd name="T60" fmla="*/ 73 w 52"/>
                <a:gd name="T61" fmla="*/ 29 h 71"/>
                <a:gd name="T62" fmla="*/ 78 w 52"/>
                <a:gd name="T63" fmla="*/ 34 h 71"/>
                <a:gd name="T64" fmla="*/ 73 w 52"/>
                <a:gd name="T65" fmla="*/ 39 h 71"/>
                <a:gd name="T66" fmla="*/ 63 w 52"/>
                <a:gd name="T67" fmla="*/ 49 h 71"/>
                <a:gd name="T68" fmla="*/ 58 w 52"/>
                <a:gd name="T69" fmla="*/ 63 h 71"/>
                <a:gd name="T70" fmla="*/ 58 w 52"/>
                <a:gd name="T71" fmla="*/ 83 h 71"/>
                <a:gd name="T72" fmla="*/ 49 w 52"/>
                <a:gd name="T73" fmla="*/ 78 h 71"/>
                <a:gd name="T74" fmla="*/ 49 w 52"/>
                <a:gd name="T75" fmla="*/ 63 h 71"/>
                <a:gd name="T76" fmla="*/ 49 w 52"/>
                <a:gd name="T77" fmla="*/ 54 h 71"/>
                <a:gd name="T78" fmla="*/ 39 w 52"/>
                <a:gd name="T79" fmla="*/ 63 h 71"/>
                <a:gd name="T80" fmla="*/ 39 w 52"/>
                <a:gd name="T81" fmla="*/ 78 h 71"/>
                <a:gd name="T82" fmla="*/ 24 w 52"/>
                <a:gd name="T83" fmla="*/ 83 h 71"/>
                <a:gd name="T84" fmla="*/ 19 w 52"/>
                <a:gd name="T85" fmla="*/ 93 h 71"/>
                <a:gd name="T86" fmla="*/ 15 w 52"/>
                <a:gd name="T87" fmla="*/ 112 h 71"/>
                <a:gd name="T88" fmla="*/ 10 w 52"/>
                <a:gd name="T89" fmla="*/ 136 h 71"/>
                <a:gd name="T90" fmla="*/ 5 w 52"/>
                <a:gd name="T91" fmla="*/ 156 h 71"/>
                <a:gd name="T92" fmla="*/ 10 w 52"/>
                <a:gd name="T93" fmla="*/ 180 h 71"/>
                <a:gd name="T94" fmla="*/ 10 w 52"/>
                <a:gd name="T95" fmla="*/ 200 h 71"/>
                <a:gd name="T96" fmla="*/ 29 w 52"/>
                <a:gd name="T97" fmla="*/ 244 h 71"/>
                <a:gd name="T98" fmla="*/ 34 w 52"/>
                <a:gd name="T99" fmla="*/ 268 h 71"/>
                <a:gd name="T100" fmla="*/ 34 w 52"/>
                <a:gd name="T101" fmla="*/ 273 h 71"/>
                <a:gd name="T102" fmla="*/ 29 w 52"/>
                <a:gd name="T103" fmla="*/ 302 h 71"/>
                <a:gd name="T104" fmla="*/ 10 w 52"/>
                <a:gd name="T105" fmla="*/ 336 h 71"/>
                <a:gd name="T106" fmla="*/ 0 w 52"/>
                <a:gd name="T107" fmla="*/ 34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4342" name="Freeform 53"/>
            <p:cNvSpPr>
              <a:spLocks/>
            </p:cNvSpPr>
            <p:nvPr/>
          </p:nvSpPr>
          <p:spPr bwMode="auto">
            <a:xfrm>
              <a:off x="3562" y="1636"/>
              <a:ext cx="405" cy="200"/>
            </a:xfrm>
            <a:custGeom>
              <a:avLst/>
              <a:gdLst>
                <a:gd name="T0" fmla="*/ 20 w 83"/>
                <a:gd name="T1" fmla="*/ 78 h 41"/>
                <a:gd name="T2" fmla="*/ 39 w 83"/>
                <a:gd name="T3" fmla="*/ 63 h 41"/>
                <a:gd name="T4" fmla="*/ 98 w 83"/>
                <a:gd name="T5" fmla="*/ 29 h 41"/>
                <a:gd name="T6" fmla="*/ 127 w 83"/>
                <a:gd name="T7" fmla="*/ 5 h 41"/>
                <a:gd name="T8" fmla="*/ 151 w 83"/>
                <a:gd name="T9" fmla="*/ 5 h 41"/>
                <a:gd name="T10" fmla="*/ 137 w 83"/>
                <a:gd name="T11" fmla="*/ 20 h 41"/>
                <a:gd name="T12" fmla="*/ 112 w 83"/>
                <a:gd name="T13" fmla="*/ 44 h 41"/>
                <a:gd name="T14" fmla="*/ 112 w 83"/>
                <a:gd name="T15" fmla="*/ 59 h 41"/>
                <a:gd name="T16" fmla="*/ 137 w 83"/>
                <a:gd name="T17" fmla="*/ 49 h 41"/>
                <a:gd name="T18" fmla="*/ 190 w 83"/>
                <a:gd name="T19" fmla="*/ 73 h 41"/>
                <a:gd name="T20" fmla="*/ 210 w 83"/>
                <a:gd name="T21" fmla="*/ 78 h 41"/>
                <a:gd name="T22" fmla="*/ 215 w 83"/>
                <a:gd name="T23" fmla="*/ 83 h 41"/>
                <a:gd name="T24" fmla="*/ 239 w 83"/>
                <a:gd name="T25" fmla="*/ 63 h 41"/>
                <a:gd name="T26" fmla="*/ 312 w 83"/>
                <a:gd name="T27" fmla="*/ 39 h 41"/>
                <a:gd name="T28" fmla="*/ 307 w 83"/>
                <a:gd name="T29" fmla="*/ 54 h 41"/>
                <a:gd name="T30" fmla="*/ 322 w 83"/>
                <a:gd name="T31" fmla="*/ 68 h 41"/>
                <a:gd name="T32" fmla="*/ 351 w 83"/>
                <a:gd name="T33" fmla="*/ 63 h 41"/>
                <a:gd name="T34" fmla="*/ 371 w 83"/>
                <a:gd name="T35" fmla="*/ 88 h 41"/>
                <a:gd name="T36" fmla="*/ 400 w 83"/>
                <a:gd name="T37" fmla="*/ 93 h 41"/>
                <a:gd name="T38" fmla="*/ 400 w 83"/>
                <a:gd name="T39" fmla="*/ 102 h 41"/>
                <a:gd name="T40" fmla="*/ 385 w 83"/>
                <a:gd name="T41" fmla="*/ 102 h 41"/>
                <a:gd name="T42" fmla="*/ 366 w 83"/>
                <a:gd name="T43" fmla="*/ 102 h 41"/>
                <a:gd name="T44" fmla="*/ 337 w 83"/>
                <a:gd name="T45" fmla="*/ 102 h 41"/>
                <a:gd name="T46" fmla="*/ 337 w 83"/>
                <a:gd name="T47" fmla="*/ 117 h 41"/>
                <a:gd name="T48" fmla="*/ 303 w 83"/>
                <a:gd name="T49" fmla="*/ 102 h 41"/>
                <a:gd name="T50" fmla="*/ 278 w 83"/>
                <a:gd name="T51" fmla="*/ 112 h 41"/>
                <a:gd name="T52" fmla="*/ 268 w 83"/>
                <a:gd name="T53" fmla="*/ 122 h 41"/>
                <a:gd name="T54" fmla="*/ 244 w 83"/>
                <a:gd name="T55" fmla="*/ 122 h 41"/>
                <a:gd name="T56" fmla="*/ 224 w 83"/>
                <a:gd name="T57" fmla="*/ 146 h 41"/>
                <a:gd name="T58" fmla="*/ 229 w 83"/>
                <a:gd name="T59" fmla="*/ 137 h 41"/>
                <a:gd name="T60" fmla="*/ 215 w 83"/>
                <a:gd name="T61" fmla="*/ 137 h 41"/>
                <a:gd name="T62" fmla="*/ 205 w 83"/>
                <a:gd name="T63" fmla="*/ 132 h 41"/>
                <a:gd name="T64" fmla="*/ 195 w 83"/>
                <a:gd name="T65" fmla="*/ 156 h 41"/>
                <a:gd name="T66" fmla="*/ 176 w 83"/>
                <a:gd name="T67" fmla="*/ 185 h 41"/>
                <a:gd name="T68" fmla="*/ 166 w 83"/>
                <a:gd name="T69" fmla="*/ 190 h 41"/>
                <a:gd name="T70" fmla="*/ 171 w 83"/>
                <a:gd name="T71" fmla="*/ 176 h 41"/>
                <a:gd name="T72" fmla="*/ 156 w 83"/>
                <a:gd name="T73" fmla="*/ 176 h 41"/>
                <a:gd name="T74" fmla="*/ 146 w 83"/>
                <a:gd name="T75" fmla="*/ 141 h 41"/>
                <a:gd name="T76" fmla="*/ 142 w 83"/>
                <a:gd name="T77" fmla="*/ 137 h 41"/>
                <a:gd name="T78" fmla="*/ 112 w 83"/>
                <a:gd name="T79" fmla="*/ 127 h 41"/>
                <a:gd name="T80" fmla="*/ 107 w 83"/>
                <a:gd name="T81" fmla="*/ 127 h 41"/>
                <a:gd name="T82" fmla="*/ 78 w 83"/>
                <a:gd name="T83" fmla="*/ 117 h 41"/>
                <a:gd name="T84" fmla="*/ 20 w 83"/>
                <a:gd name="T85" fmla="*/ 93 h 41"/>
                <a:gd name="T86" fmla="*/ 0 w 83"/>
                <a:gd name="T87" fmla="*/ 83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ED4213"/>
            </a:solidFill>
            <a:ln w="12700" cmpd="sng">
              <a:solidFill>
                <a:schemeClr val="tx1"/>
              </a:solidFill>
              <a:prstDash val="solid"/>
              <a:round/>
              <a:headEnd/>
              <a:tailEnd/>
            </a:ln>
          </p:spPr>
          <p:txBody>
            <a:bodyPr/>
            <a:lstStyle/>
            <a:p>
              <a:endParaRPr lang="en-US"/>
            </a:p>
          </p:txBody>
        </p:sp>
      </p:grpSp>
      <p:sp>
        <p:nvSpPr>
          <p:cNvPr id="54310" name="Freeform 54"/>
          <p:cNvSpPr>
            <a:spLocks/>
          </p:cNvSpPr>
          <p:nvPr/>
        </p:nvSpPr>
        <p:spPr bwMode="auto">
          <a:xfrm>
            <a:off x="6159500" y="2917825"/>
            <a:ext cx="327025" cy="557213"/>
          </a:xfrm>
          <a:custGeom>
            <a:avLst/>
            <a:gdLst>
              <a:gd name="T0" fmla="*/ 8176 w 40"/>
              <a:gd name="T1" fmla="*/ 38695 h 72"/>
              <a:gd name="T2" fmla="*/ 32703 w 40"/>
              <a:gd name="T3" fmla="*/ 348258 h 72"/>
              <a:gd name="T4" fmla="*/ 32703 w 40"/>
              <a:gd name="T5" fmla="*/ 355997 h 72"/>
              <a:gd name="T6" fmla="*/ 32703 w 40"/>
              <a:gd name="T7" fmla="*/ 363736 h 72"/>
              <a:gd name="T8" fmla="*/ 32703 w 40"/>
              <a:gd name="T9" fmla="*/ 379214 h 72"/>
              <a:gd name="T10" fmla="*/ 40878 w 40"/>
              <a:gd name="T11" fmla="*/ 402432 h 72"/>
              <a:gd name="T12" fmla="*/ 49054 w 40"/>
              <a:gd name="T13" fmla="*/ 433388 h 72"/>
              <a:gd name="T14" fmla="*/ 32703 w 40"/>
              <a:gd name="T15" fmla="*/ 456605 h 72"/>
              <a:gd name="T16" fmla="*/ 32703 w 40"/>
              <a:gd name="T17" fmla="*/ 464344 h 72"/>
              <a:gd name="T18" fmla="*/ 16351 w 40"/>
              <a:gd name="T19" fmla="*/ 487561 h 72"/>
              <a:gd name="T20" fmla="*/ 0 w 40"/>
              <a:gd name="T21" fmla="*/ 503040 h 72"/>
              <a:gd name="T22" fmla="*/ 0 w 40"/>
              <a:gd name="T23" fmla="*/ 526257 h 72"/>
              <a:gd name="T24" fmla="*/ 0 w 40"/>
              <a:gd name="T25" fmla="*/ 549474 h 72"/>
              <a:gd name="T26" fmla="*/ 0 w 40"/>
              <a:gd name="T27" fmla="*/ 549474 h 72"/>
              <a:gd name="T28" fmla="*/ 0 w 40"/>
              <a:gd name="T29" fmla="*/ 557213 h 72"/>
              <a:gd name="T30" fmla="*/ 0 w 40"/>
              <a:gd name="T31" fmla="*/ 557213 h 72"/>
              <a:gd name="T32" fmla="*/ 8176 w 40"/>
              <a:gd name="T33" fmla="*/ 557213 h 72"/>
              <a:gd name="T34" fmla="*/ 16351 w 40"/>
              <a:gd name="T35" fmla="*/ 557213 h 72"/>
              <a:gd name="T36" fmla="*/ 16351 w 40"/>
              <a:gd name="T37" fmla="*/ 549474 h 72"/>
              <a:gd name="T38" fmla="*/ 16351 w 40"/>
              <a:gd name="T39" fmla="*/ 541735 h 72"/>
              <a:gd name="T40" fmla="*/ 40878 w 40"/>
              <a:gd name="T41" fmla="*/ 541735 h 72"/>
              <a:gd name="T42" fmla="*/ 65405 w 40"/>
              <a:gd name="T43" fmla="*/ 533996 h 72"/>
              <a:gd name="T44" fmla="*/ 98107 w 40"/>
              <a:gd name="T45" fmla="*/ 549474 h 72"/>
              <a:gd name="T46" fmla="*/ 98107 w 40"/>
              <a:gd name="T47" fmla="*/ 549474 h 72"/>
              <a:gd name="T48" fmla="*/ 106283 w 40"/>
              <a:gd name="T49" fmla="*/ 549474 h 72"/>
              <a:gd name="T50" fmla="*/ 114459 w 40"/>
              <a:gd name="T51" fmla="*/ 526257 h 72"/>
              <a:gd name="T52" fmla="*/ 130810 w 40"/>
              <a:gd name="T53" fmla="*/ 526257 h 72"/>
              <a:gd name="T54" fmla="*/ 138986 w 40"/>
              <a:gd name="T55" fmla="*/ 533996 h 72"/>
              <a:gd name="T56" fmla="*/ 147161 w 40"/>
              <a:gd name="T57" fmla="*/ 541735 h 72"/>
              <a:gd name="T58" fmla="*/ 155337 w 40"/>
              <a:gd name="T59" fmla="*/ 533996 h 72"/>
              <a:gd name="T60" fmla="*/ 163513 w 40"/>
              <a:gd name="T61" fmla="*/ 503040 h 72"/>
              <a:gd name="T62" fmla="*/ 171688 w 40"/>
              <a:gd name="T63" fmla="*/ 495300 h 72"/>
              <a:gd name="T64" fmla="*/ 179864 w 40"/>
              <a:gd name="T65" fmla="*/ 495300 h 72"/>
              <a:gd name="T66" fmla="*/ 196215 w 40"/>
              <a:gd name="T67" fmla="*/ 510779 h 72"/>
              <a:gd name="T68" fmla="*/ 220742 w 40"/>
              <a:gd name="T69" fmla="*/ 510779 h 72"/>
              <a:gd name="T70" fmla="*/ 228917 w 40"/>
              <a:gd name="T71" fmla="*/ 487561 h 72"/>
              <a:gd name="T72" fmla="*/ 269796 w 40"/>
              <a:gd name="T73" fmla="*/ 433388 h 72"/>
              <a:gd name="T74" fmla="*/ 269796 w 40"/>
              <a:gd name="T75" fmla="*/ 410171 h 72"/>
              <a:gd name="T76" fmla="*/ 277971 w 40"/>
              <a:gd name="T77" fmla="*/ 410171 h 72"/>
              <a:gd name="T78" fmla="*/ 302498 w 40"/>
              <a:gd name="T79" fmla="*/ 410171 h 72"/>
              <a:gd name="T80" fmla="*/ 310674 w 40"/>
              <a:gd name="T81" fmla="*/ 402432 h 72"/>
              <a:gd name="T82" fmla="*/ 327025 w 40"/>
              <a:gd name="T83" fmla="*/ 394692 h 72"/>
              <a:gd name="T84" fmla="*/ 327025 w 40"/>
              <a:gd name="T85" fmla="*/ 386953 h 72"/>
              <a:gd name="T86" fmla="*/ 327025 w 40"/>
              <a:gd name="T87" fmla="*/ 363736 h 72"/>
              <a:gd name="T88" fmla="*/ 327025 w 40"/>
              <a:gd name="T89" fmla="*/ 363736 h 72"/>
              <a:gd name="T90" fmla="*/ 327025 w 40"/>
              <a:gd name="T91" fmla="*/ 348258 h 72"/>
              <a:gd name="T92" fmla="*/ 286147 w 40"/>
              <a:gd name="T93" fmla="*/ 7739 h 72"/>
              <a:gd name="T94" fmla="*/ 286147 w 40"/>
              <a:gd name="T95" fmla="*/ 0 h 72"/>
              <a:gd name="T96" fmla="*/ 73581 w 40"/>
              <a:gd name="T97" fmla="*/ 23217 h 72"/>
              <a:gd name="T98" fmla="*/ 65405 w 40"/>
              <a:gd name="T99" fmla="*/ 30956 h 72"/>
              <a:gd name="T100" fmla="*/ 49054 w 40"/>
              <a:gd name="T101" fmla="*/ 38695 h 72"/>
              <a:gd name="T102" fmla="*/ 40878 w 40"/>
              <a:gd name="T103" fmla="*/ 46434 h 72"/>
              <a:gd name="T104" fmla="*/ 24527 w 40"/>
              <a:gd name="T105" fmla="*/ 46434 h 72"/>
              <a:gd name="T106" fmla="*/ 8176 w 40"/>
              <a:gd name="T107" fmla="*/ 38695 h 72"/>
              <a:gd name="T108" fmla="*/ 8176 w 40"/>
              <a:gd name="T109" fmla="*/ 38695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4311" name="Freeform 58"/>
          <p:cNvSpPr>
            <a:spLocks/>
          </p:cNvSpPr>
          <p:nvPr/>
        </p:nvSpPr>
        <p:spPr bwMode="auto">
          <a:xfrm>
            <a:off x="6721475" y="3730625"/>
            <a:ext cx="560388" cy="409575"/>
          </a:xfrm>
          <a:custGeom>
            <a:avLst/>
            <a:gdLst>
              <a:gd name="T0" fmla="*/ 332984 w 69"/>
              <a:gd name="T1" fmla="*/ 409575 h 53"/>
              <a:gd name="T2" fmla="*/ 308619 w 69"/>
              <a:gd name="T3" fmla="*/ 401847 h 53"/>
              <a:gd name="T4" fmla="*/ 300498 w 69"/>
              <a:gd name="T5" fmla="*/ 370936 h 53"/>
              <a:gd name="T6" fmla="*/ 268012 w 69"/>
              <a:gd name="T7" fmla="*/ 340025 h 53"/>
              <a:gd name="T8" fmla="*/ 251768 w 69"/>
              <a:gd name="T9" fmla="*/ 301385 h 53"/>
              <a:gd name="T10" fmla="*/ 235525 w 69"/>
              <a:gd name="T11" fmla="*/ 285930 h 53"/>
              <a:gd name="T12" fmla="*/ 203039 w 69"/>
              <a:gd name="T13" fmla="*/ 262746 h 53"/>
              <a:gd name="T14" fmla="*/ 186796 w 69"/>
              <a:gd name="T15" fmla="*/ 247291 h 53"/>
              <a:gd name="T16" fmla="*/ 178674 w 69"/>
              <a:gd name="T17" fmla="*/ 231835 h 53"/>
              <a:gd name="T18" fmla="*/ 121823 w 69"/>
              <a:gd name="T19" fmla="*/ 193196 h 53"/>
              <a:gd name="T20" fmla="*/ 105580 w 69"/>
              <a:gd name="T21" fmla="*/ 177740 h 53"/>
              <a:gd name="T22" fmla="*/ 81216 w 69"/>
              <a:gd name="T23" fmla="*/ 146829 h 53"/>
              <a:gd name="T24" fmla="*/ 64973 w 69"/>
              <a:gd name="T25" fmla="*/ 123645 h 53"/>
              <a:gd name="T26" fmla="*/ 8122 w 69"/>
              <a:gd name="T27" fmla="*/ 108190 h 53"/>
              <a:gd name="T28" fmla="*/ 8122 w 69"/>
              <a:gd name="T29" fmla="*/ 77278 h 53"/>
              <a:gd name="T30" fmla="*/ 24365 w 69"/>
              <a:gd name="T31" fmla="*/ 61823 h 53"/>
              <a:gd name="T32" fmla="*/ 24365 w 69"/>
              <a:gd name="T33" fmla="*/ 54095 h 53"/>
              <a:gd name="T34" fmla="*/ 64973 w 69"/>
              <a:gd name="T35" fmla="*/ 38639 h 53"/>
              <a:gd name="T36" fmla="*/ 97459 w 69"/>
              <a:gd name="T37" fmla="*/ 23183 h 53"/>
              <a:gd name="T38" fmla="*/ 105580 w 69"/>
              <a:gd name="T39" fmla="*/ 15456 h 53"/>
              <a:gd name="T40" fmla="*/ 251768 w 69"/>
              <a:gd name="T41" fmla="*/ 7728 h 53"/>
              <a:gd name="T42" fmla="*/ 251768 w 69"/>
              <a:gd name="T43" fmla="*/ 15456 h 53"/>
              <a:gd name="T44" fmla="*/ 284255 w 69"/>
              <a:gd name="T45" fmla="*/ 30911 h 53"/>
              <a:gd name="T46" fmla="*/ 414200 w 69"/>
              <a:gd name="T47" fmla="*/ 30911 h 53"/>
              <a:gd name="T48" fmla="*/ 552266 w 69"/>
              <a:gd name="T49" fmla="*/ 131373 h 53"/>
              <a:gd name="T50" fmla="*/ 536023 w 69"/>
              <a:gd name="T51" fmla="*/ 146829 h 53"/>
              <a:gd name="T52" fmla="*/ 511659 w 69"/>
              <a:gd name="T53" fmla="*/ 185468 h 53"/>
              <a:gd name="T54" fmla="*/ 503537 w 69"/>
              <a:gd name="T55" fmla="*/ 216379 h 53"/>
              <a:gd name="T56" fmla="*/ 503537 w 69"/>
              <a:gd name="T57" fmla="*/ 231835 h 53"/>
              <a:gd name="T58" fmla="*/ 487294 w 69"/>
              <a:gd name="T59" fmla="*/ 239563 h 53"/>
              <a:gd name="T60" fmla="*/ 479172 w 69"/>
              <a:gd name="T61" fmla="*/ 255018 h 53"/>
              <a:gd name="T62" fmla="*/ 462929 w 69"/>
              <a:gd name="T63" fmla="*/ 270474 h 53"/>
              <a:gd name="T64" fmla="*/ 430443 w 69"/>
              <a:gd name="T65" fmla="*/ 301385 h 53"/>
              <a:gd name="T66" fmla="*/ 406078 w 69"/>
              <a:gd name="T67" fmla="*/ 316841 h 53"/>
              <a:gd name="T68" fmla="*/ 397957 w 69"/>
              <a:gd name="T69" fmla="*/ 332297 h 53"/>
              <a:gd name="T70" fmla="*/ 373592 w 69"/>
              <a:gd name="T71" fmla="*/ 340025 h 53"/>
              <a:gd name="T72" fmla="*/ 373592 w 69"/>
              <a:gd name="T73" fmla="*/ 347752 h 53"/>
              <a:gd name="T74" fmla="*/ 365470 w 69"/>
              <a:gd name="T75" fmla="*/ 363208 h 53"/>
              <a:gd name="T76" fmla="*/ 349227 w 69"/>
              <a:gd name="T77" fmla="*/ 370936 h 53"/>
              <a:gd name="T78" fmla="*/ 349227 w 69"/>
              <a:gd name="T79" fmla="*/ 370936 h 53"/>
              <a:gd name="T80" fmla="*/ 349227 w 69"/>
              <a:gd name="T81" fmla="*/ 378664 h 53"/>
              <a:gd name="T82" fmla="*/ 357349 w 69"/>
              <a:gd name="T83" fmla="*/ 386392 h 53"/>
              <a:gd name="T84" fmla="*/ 341106 w 69"/>
              <a:gd name="T85" fmla="*/ 394119 h 53"/>
              <a:gd name="T86" fmla="*/ 332984 w 69"/>
              <a:gd name="T87" fmla="*/ 4018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4312" name="Freeform 59"/>
          <p:cNvSpPr>
            <a:spLocks/>
          </p:cNvSpPr>
          <p:nvPr/>
        </p:nvSpPr>
        <p:spPr bwMode="auto">
          <a:xfrm>
            <a:off x="6467475" y="3784600"/>
            <a:ext cx="596900" cy="596900"/>
          </a:xfrm>
          <a:custGeom>
            <a:avLst/>
            <a:gdLst>
              <a:gd name="T0" fmla="*/ 73590 w 73"/>
              <a:gd name="T1" fmla="*/ 317830 h 77"/>
              <a:gd name="T2" fmla="*/ 89944 w 73"/>
              <a:gd name="T3" fmla="*/ 341086 h 77"/>
              <a:gd name="T4" fmla="*/ 106297 w 73"/>
              <a:gd name="T5" fmla="*/ 356590 h 77"/>
              <a:gd name="T6" fmla="*/ 106297 w 73"/>
              <a:gd name="T7" fmla="*/ 379845 h 77"/>
              <a:gd name="T8" fmla="*/ 114474 w 73"/>
              <a:gd name="T9" fmla="*/ 387597 h 77"/>
              <a:gd name="T10" fmla="*/ 106297 w 73"/>
              <a:gd name="T11" fmla="*/ 426357 h 77"/>
              <a:gd name="T12" fmla="*/ 98121 w 73"/>
              <a:gd name="T13" fmla="*/ 465117 h 77"/>
              <a:gd name="T14" fmla="*/ 114474 w 73"/>
              <a:gd name="T15" fmla="*/ 527132 h 77"/>
              <a:gd name="T16" fmla="*/ 130827 w 73"/>
              <a:gd name="T17" fmla="*/ 550388 h 77"/>
              <a:gd name="T18" fmla="*/ 139004 w 73"/>
              <a:gd name="T19" fmla="*/ 573644 h 77"/>
              <a:gd name="T20" fmla="*/ 147181 w 73"/>
              <a:gd name="T21" fmla="*/ 589148 h 77"/>
              <a:gd name="T22" fmla="*/ 474249 w 73"/>
              <a:gd name="T23" fmla="*/ 589148 h 77"/>
              <a:gd name="T24" fmla="*/ 490603 w 73"/>
              <a:gd name="T25" fmla="*/ 596900 h 77"/>
              <a:gd name="T26" fmla="*/ 482426 w 73"/>
              <a:gd name="T27" fmla="*/ 550388 h 77"/>
              <a:gd name="T28" fmla="*/ 490603 w 73"/>
              <a:gd name="T29" fmla="*/ 534884 h 77"/>
              <a:gd name="T30" fmla="*/ 523310 w 73"/>
              <a:gd name="T31" fmla="*/ 534884 h 77"/>
              <a:gd name="T32" fmla="*/ 547840 w 73"/>
              <a:gd name="T33" fmla="*/ 534884 h 77"/>
              <a:gd name="T34" fmla="*/ 547840 w 73"/>
              <a:gd name="T35" fmla="*/ 503877 h 77"/>
              <a:gd name="T36" fmla="*/ 547840 w 73"/>
              <a:gd name="T37" fmla="*/ 480621 h 77"/>
              <a:gd name="T38" fmla="*/ 564193 w 73"/>
              <a:gd name="T39" fmla="*/ 410853 h 77"/>
              <a:gd name="T40" fmla="*/ 580547 w 73"/>
              <a:gd name="T41" fmla="*/ 372093 h 77"/>
              <a:gd name="T42" fmla="*/ 596900 w 73"/>
              <a:gd name="T43" fmla="*/ 364342 h 77"/>
              <a:gd name="T44" fmla="*/ 596900 w 73"/>
              <a:gd name="T45" fmla="*/ 356590 h 77"/>
              <a:gd name="T46" fmla="*/ 588723 w 73"/>
              <a:gd name="T47" fmla="*/ 356590 h 77"/>
              <a:gd name="T48" fmla="*/ 564193 w 73"/>
              <a:gd name="T49" fmla="*/ 348838 h 77"/>
              <a:gd name="T50" fmla="*/ 556016 w 73"/>
              <a:gd name="T51" fmla="*/ 317830 h 77"/>
              <a:gd name="T52" fmla="*/ 523310 w 73"/>
              <a:gd name="T53" fmla="*/ 286822 h 77"/>
              <a:gd name="T54" fmla="*/ 506956 w 73"/>
              <a:gd name="T55" fmla="*/ 248062 h 77"/>
              <a:gd name="T56" fmla="*/ 490603 w 73"/>
              <a:gd name="T57" fmla="*/ 232558 h 77"/>
              <a:gd name="T58" fmla="*/ 457896 w 73"/>
              <a:gd name="T59" fmla="*/ 209303 h 77"/>
              <a:gd name="T60" fmla="*/ 441542 w 73"/>
              <a:gd name="T61" fmla="*/ 193799 h 77"/>
              <a:gd name="T62" fmla="*/ 433366 w 73"/>
              <a:gd name="T63" fmla="*/ 178295 h 77"/>
              <a:gd name="T64" fmla="*/ 376129 w 73"/>
              <a:gd name="T65" fmla="*/ 139535 h 77"/>
              <a:gd name="T66" fmla="*/ 359775 w 73"/>
              <a:gd name="T67" fmla="*/ 124031 h 77"/>
              <a:gd name="T68" fmla="*/ 335245 w 73"/>
              <a:gd name="T69" fmla="*/ 93023 h 77"/>
              <a:gd name="T70" fmla="*/ 318892 w 73"/>
              <a:gd name="T71" fmla="*/ 69768 h 77"/>
              <a:gd name="T72" fmla="*/ 261655 w 73"/>
              <a:gd name="T73" fmla="*/ 54264 h 77"/>
              <a:gd name="T74" fmla="*/ 261655 w 73"/>
              <a:gd name="T75" fmla="*/ 23256 h 77"/>
              <a:gd name="T76" fmla="*/ 278008 w 73"/>
              <a:gd name="T77" fmla="*/ 7752 h 77"/>
              <a:gd name="T78" fmla="*/ 278008 w 73"/>
              <a:gd name="T79" fmla="*/ 0 h 77"/>
              <a:gd name="T80" fmla="*/ 0 w 73"/>
              <a:gd name="T81" fmla="*/ 38760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4313" name="Freeform 60"/>
          <p:cNvSpPr>
            <a:spLocks/>
          </p:cNvSpPr>
          <p:nvPr/>
        </p:nvSpPr>
        <p:spPr bwMode="auto">
          <a:xfrm>
            <a:off x="7029450" y="3041650"/>
            <a:ext cx="506413" cy="223838"/>
          </a:xfrm>
          <a:custGeom>
            <a:avLst/>
            <a:gdLst>
              <a:gd name="T0" fmla="*/ 294046 w 62"/>
              <a:gd name="T1" fmla="*/ 15437 h 29"/>
              <a:gd name="T2" fmla="*/ 16336 w 62"/>
              <a:gd name="T3" fmla="*/ 131215 h 29"/>
              <a:gd name="T4" fmla="*/ 32672 w 62"/>
              <a:gd name="T5" fmla="*/ 123497 h 29"/>
              <a:gd name="T6" fmla="*/ 65344 w 62"/>
              <a:gd name="T7" fmla="*/ 100341 h 29"/>
              <a:gd name="T8" fmla="*/ 81680 w 62"/>
              <a:gd name="T9" fmla="*/ 84904 h 29"/>
              <a:gd name="T10" fmla="*/ 89847 w 62"/>
              <a:gd name="T11" fmla="*/ 77186 h 29"/>
              <a:gd name="T12" fmla="*/ 114351 w 62"/>
              <a:gd name="T13" fmla="*/ 69467 h 29"/>
              <a:gd name="T14" fmla="*/ 155191 w 62"/>
              <a:gd name="T15" fmla="*/ 54030 h 29"/>
              <a:gd name="T16" fmla="*/ 171527 w 62"/>
              <a:gd name="T17" fmla="*/ 61748 h 29"/>
              <a:gd name="T18" fmla="*/ 187863 w 62"/>
              <a:gd name="T19" fmla="*/ 61748 h 29"/>
              <a:gd name="T20" fmla="*/ 204199 w 62"/>
              <a:gd name="T21" fmla="*/ 92623 h 29"/>
              <a:gd name="T22" fmla="*/ 220535 w 62"/>
              <a:gd name="T23" fmla="*/ 92623 h 29"/>
              <a:gd name="T24" fmla="*/ 220535 w 62"/>
              <a:gd name="T25" fmla="*/ 108060 h 29"/>
              <a:gd name="T26" fmla="*/ 253207 w 62"/>
              <a:gd name="T27" fmla="*/ 115778 h 29"/>
              <a:gd name="T28" fmla="*/ 277710 w 62"/>
              <a:gd name="T29" fmla="*/ 131215 h 29"/>
              <a:gd name="T30" fmla="*/ 285878 w 62"/>
              <a:gd name="T31" fmla="*/ 146653 h 29"/>
              <a:gd name="T32" fmla="*/ 261375 w 62"/>
              <a:gd name="T33" fmla="*/ 192964 h 29"/>
              <a:gd name="T34" fmla="*/ 285878 w 62"/>
              <a:gd name="T35" fmla="*/ 208401 h 29"/>
              <a:gd name="T36" fmla="*/ 310382 w 62"/>
              <a:gd name="T37" fmla="*/ 216119 h 29"/>
              <a:gd name="T38" fmla="*/ 318550 w 62"/>
              <a:gd name="T39" fmla="*/ 216119 h 29"/>
              <a:gd name="T40" fmla="*/ 343054 w 62"/>
              <a:gd name="T41" fmla="*/ 208401 h 29"/>
              <a:gd name="T42" fmla="*/ 375726 w 62"/>
              <a:gd name="T43" fmla="*/ 223838 h 29"/>
              <a:gd name="T44" fmla="*/ 383894 w 62"/>
              <a:gd name="T45" fmla="*/ 216119 h 29"/>
              <a:gd name="T46" fmla="*/ 367558 w 62"/>
              <a:gd name="T47" fmla="*/ 200682 h 29"/>
              <a:gd name="T48" fmla="*/ 359390 w 62"/>
              <a:gd name="T49" fmla="*/ 192964 h 29"/>
              <a:gd name="T50" fmla="*/ 367558 w 62"/>
              <a:gd name="T51" fmla="*/ 185245 h 29"/>
              <a:gd name="T52" fmla="*/ 359390 w 62"/>
              <a:gd name="T53" fmla="*/ 177527 h 29"/>
              <a:gd name="T54" fmla="*/ 334886 w 62"/>
              <a:gd name="T55" fmla="*/ 146653 h 29"/>
              <a:gd name="T56" fmla="*/ 334886 w 62"/>
              <a:gd name="T57" fmla="*/ 123497 h 29"/>
              <a:gd name="T58" fmla="*/ 334886 w 62"/>
              <a:gd name="T59" fmla="*/ 92623 h 29"/>
              <a:gd name="T60" fmla="*/ 334886 w 62"/>
              <a:gd name="T61" fmla="*/ 77186 h 29"/>
              <a:gd name="T62" fmla="*/ 334886 w 62"/>
              <a:gd name="T63" fmla="*/ 69467 h 29"/>
              <a:gd name="T64" fmla="*/ 359390 w 62"/>
              <a:gd name="T65" fmla="*/ 46311 h 29"/>
              <a:gd name="T66" fmla="*/ 367558 w 62"/>
              <a:gd name="T67" fmla="*/ 30874 h 29"/>
              <a:gd name="T68" fmla="*/ 383894 w 62"/>
              <a:gd name="T69" fmla="*/ 30874 h 29"/>
              <a:gd name="T70" fmla="*/ 367558 w 62"/>
              <a:gd name="T71" fmla="*/ 61748 h 29"/>
              <a:gd name="T72" fmla="*/ 359390 w 62"/>
              <a:gd name="T73" fmla="*/ 77186 h 29"/>
              <a:gd name="T74" fmla="*/ 375726 w 62"/>
              <a:gd name="T75" fmla="*/ 92623 h 29"/>
              <a:gd name="T76" fmla="*/ 375726 w 62"/>
              <a:gd name="T77" fmla="*/ 123497 h 29"/>
              <a:gd name="T78" fmla="*/ 367558 w 62"/>
              <a:gd name="T79" fmla="*/ 138934 h 29"/>
              <a:gd name="T80" fmla="*/ 375726 w 62"/>
              <a:gd name="T81" fmla="*/ 146653 h 29"/>
              <a:gd name="T82" fmla="*/ 375726 w 62"/>
              <a:gd name="T83" fmla="*/ 162090 h 29"/>
              <a:gd name="T84" fmla="*/ 383894 w 62"/>
              <a:gd name="T85" fmla="*/ 185245 h 29"/>
              <a:gd name="T86" fmla="*/ 408398 w 62"/>
              <a:gd name="T87" fmla="*/ 192964 h 29"/>
              <a:gd name="T88" fmla="*/ 424734 w 62"/>
              <a:gd name="T89" fmla="*/ 185245 h 29"/>
              <a:gd name="T90" fmla="*/ 424734 w 62"/>
              <a:gd name="T91" fmla="*/ 200682 h 29"/>
              <a:gd name="T92" fmla="*/ 432901 w 62"/>
              <a:gd name="T93" fmla="*/ 216119 h 29"/>
              <a:gd name="T94" fmla="*/ 449237 w 62"/>
              <a:gd name="T95" fmla="*/ 223838 h 29"/>
              <a:gd name="T96" fmla="*/ 457405 w 62"/>
              <a:gd name="T97" fmla="*/ 216119 h 29"/>
              <a:gd name="T98" fmla="*/ 498245 w 62"/>
              <a:gd name="T99" fmla="*/ 200682 h 29"/>
              <a:gd name="T100" fmla="*/ 506413 w 62"/>
              <a:gd name="T101" fmla="*/ 146653 h 29"/>
              <a:gd name="T102" fmla="*/ 441069 w 62"/>
              <a:gd name="T103" fmla="*/ 162090 h 29"/>
              <a:gd name="T104" fmla="*/ 383894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4314" name="Freeform 61"/>
          <p:cNvSpPr>
            <a:spLocks/>
          </p:cNvSpPr>
          <p:nvPr/>
        </p:nvSpPr>
        <p:spPr bwMode="auto">
          <a:xfrm>
            <a:off x="7413625" y="3017838"/>
            <a:ext cx="122238" cy="185737"/>
          </a:xfrm>
          <a:custGeom>
            <a:avLst/>
            <a:gdLst>
              <a:gd name="T0" fmla="*/ 122238 w 15"/>
              <a:gd name="T1" fmla="*/ 170259 h 24"/>
              <a:gd name="T2" fmla="*/ 122238 w 15"/>
              <a:gd name="T3" fmla="*/ 154781 h 24"/>
              <a:gd name="T4" fmla="*/ 114089 w 15"/>
              <a:gd name="T5" fmla="*/ 139303 h 24"/>
              <a:gd name="T6" fmla="*/ 97790 w 15"/>
              <a:gd name="T7" fmla="*/ 123825 h 24"/>
              <a:gd name="T8" fmla="*/ 81492 w 15"/>
              <a:gd name="T9" fmla="*/ 116086 h 24"/>
              <a:gd name="T10" fmla="*/ 73343 w 15"/>
              <a:gd name="T11" fmla="*/ 108347 h 24"/>
              <a:gd name="T12" fmla="*/ 73343 w 15"/>
              <a:gd name="T13" fmla="*/ 92869 h 24"/>
              <a:gd name="T14" fmla="*/ 57044 w 15"/>
              <a:gd name="T15" fmla="*/ 69651 h 24"/>
              <a:gd name="T16" fmla="*/ 48895 w 15"/>
              <a:gd name="T17" fmla="*/ 61912 h 24"/>
              <a:gd name="T18" fmla="*/ 40746 w 15"/>
              <a:gd name="T19" fmla="*/ 46434 h 24"/>
              <a:gd name="T20" fmla="*/ 32597 w 15"/>
              <a:gd name="T21" fmla="*/ 38695 h 24"/>
              <a:gd name="T22" fmla="*/ 32597 w 15"/>
              <a:gd name="T23" fmla="*/ 30956 h 24"/>
              <a:gd name="T24" fmla="*/ 32597 w 15"/>
              <a:gd name="T25" fmla="*/ 30956 h 24"/>
              <a:gd name="T26" fmla="*/ 32597 w 15"/>
              <a:gd name="T27" fmla="*/ 23217 h 24"/>
              <a:gd name="T28" fmla="*/ 40746 w 15"/>
              <a:gd name="T29" fmla="*/ 0 h 24"/>
              <a:gd name="T30" fmla="*/ 32597 w 15"/>
              <a:gd name="T31" fmla="*/ 0 h 24"/>
              <a:gd name="T32" fmla="*/ 16298 w 15"/>
              <a:gd name="T33" fmla="*/ 0 h 24"/>
              <a:gd name="T34" fmla="*/ 8149 w 15"/>
              <a:gd name="T35" fmla="*/ 7739 h 24"/>
              <a:gd name="T36" fmla="*/ 8149 w 15"/>
              <a:gd name="T37" fmla="*/ 15478 h 24"/>
              <a:gd name="T38" fmla="*/ 8149 w 15"/>
              <a:gd name="T39" fmla="*/ 23217 h 24"/>
              <a:gd name="T40" fmla="*/ 0 w 15"/>
              <a:gd name="T41" fmla="*/ 23217 h 24"/>
              <a:gd name="T42" fmla="*/ 57044 w 15"/>
              <a:gd name="T43" fmla="*/ 185737 h 24"/>
              <a:gd name="T44" fmla="*/ 122238 w 15"/>
              <a:gd name="T45" fmla="*/ 170259 h 24"/>
              <a:gd name="T46" fmla="*/ 122238 w 15"/>
              <a:gd name="T47" fmla="*/ 170259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4315" name="Freeform 62"/>
          <p:cNvSpPr>
            <a:spLocks/>
          </p:cNvSpPr>
          <p:nvPr/>
        </p:nvSpPr>
        <p:spPr bwMode="auto">
          <a:xfrm>
            <a:off x="7445375" y="2801938"/>
            <a:ext cx="153988" cy="325437"/>
          </a:xfrm>
          <a:custGeom>
            <a:avLst/>
            <a:gdLst>
              <a:gd name="T0" fmla="*/ 0 w 19"/>
              <a:gd name="T1" fmla="*/ 240203 h 42"/>
              <a:gd name="T2" fmla="*/ 0 w 19"/>
              <a:gd name="T3" fmla="*/ 247952 h 42"/>
              <a:gd name="T4" fmla="*/ 16209 w 19"/>
              <a:gd name="T5" fmla="*/ 263449 h 42"/>
              <a:gd name="T6" fmla="*/ 48628 w 19"/>
              <a:gd name="T7" fmla="*/ 286695 h 42"/>
              <a:gd name="T8" fmla="*/ 72942 w 19"/>
              <a:gd name="T9" fmla="*/ 294443 h 42"/>
              <a:gd name="T10" fmla="*/ 81046 w 19"/>
              <a:gd name="T11" fmla="*/ 309940 h 42"/>
              <a:gd name="T12" fmla="*/ 89151 w 19"/>
              <a:gd name="T13" fmla="*/ 325437 h 42"/>
              <a:gd name="T14" fmla="*/ 105360 w 19"/>
              <a:gd name="T15" fmla="*/ 302192 h 42"/>
              <a:gd name="T16" fmla="*/ 113465 w 19"/>
              <a:gd name="T17" fmla="*/ 271198 h 42"/>
              <a:gd name="T18" fmla="*/ 137779 w 19"/>
              <a:gd name="T19" fmla="*/ 232455 h 42"/>
              <a:gd name="T20" fmla="*/ 153988 w 19"/>
              <a:gd name="T21" fmla="*/ 201461 h 42"/>
              <a:gd name="T22" fmla="*/ 145883 w 19"/>
              <a:gd name="T23" fmla="*/ 147222 h 42"/>
              <a:gd name="T24" fmla="*/ 137779 w 19"/>
              <a:gd name="T25" fmla="*/ 100730 h 42"/>
              <a:gd name="T26" fmla="*/ 113465 w 19"/>
              <a:gd name="T27" fmla="*/ 108479 h 42"/>
              <a:gd name="T28" fmla="*/ 105360 w 19"/>
              <a:gd name="T29" fmla="*/ 108479 h 42"/>
              <a:gd name="T30" fmla="*/ 97256 w 19"/>
              <a:gd name="T31" fmla="*/ 108479 h 42"/>
              <a:gd name="T32" fmla="*/ 105360 w 19"/>
              <a:gd name="T33" fmla="*/ 85233 h 42"/>
              <a:gd name="T34" fmla="*/ 113465 w 19"/>
              <a:gd name="T35" fmla="*/ 85233 h 42"/>
              <a:gd name="T36" fmla="*/ 121569 w 19"/>
              <a:gd name="T37" fmla="*/ 61988 h 42"/>
              <a:gd name="T38" fmla="*/ 129674 w 19"/>
              <a:gd name="T39" fmla="*/ 46491 h 42"/>
              <a:gd name="T40" fmla="*/ 32419 w 19"/>
              <a:gd name="T41" fmla="*/ 0 h 42"/>
              <a:gd name="T42" fmla="*/ 24314 w 19"/>
              <a:gd name="T43" fmla="*/ 15497 h 42"/>
              <a:gd name="T44" fmla="*/ 16209 w 19"/>
              <a:gd name="T45" fmla="*/ 46491 h 42"/>
              <a:gd name="T46" fmla="*/ 0 w 19"/>
              <a:gd name="T47" fmla="*/ 61988 h 42"/>
              <a:gd name="T48" fmla="*/ 8105 w 19"/>
              <a:gd name="T49" fmla="*/ 69737 h 42"/>
              <a:gd name="T50" fmla="*/ 8105 w 19"/>
              <a:gd name="T51" fmla="*/ 85233 h 42"/>
              <a:gd name="T52" fmla="*/ 8105 w 19"/>
              <a:gd name="T53" fmla="*/ 116227 h 42"/>
              <a:gd name="T54" fmla="*/ 24314 w 19"/>
              <a:gd name="T55" fmla="*/ 131725 h 42"/>
              <a:gd name="T56" fmla="*/ 40523 w 19"/>
              <a:gd name="T57" fmla="*/ 139473 h 42"/>
              <a:gd name="T58" fmla="*/ 56732 w 19"/>
              <a:gd name="T59" fmla="*/ 147222 h 42"/>
              <a:gd name="T60" fmla="*/ 72942 w 19"/>
              <a:gd name="T61" fmla="*/ 162719 h 42"/>
              <a:gd name="T62" fmla="*/ 32419 w 19"/>
              <a:gd name="T63" fmla="*/ 185964 h 42"/>
              <a:gd name="T64" fmla="*/ 8105 w 19"/>
              <a:gd name="T65" fmla="*/ 216958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4316" name="Freeform 63"/>
          <p:cNvSpPr>
            <a:spLocks/>
          </p:cNvSpPr>
          <p:nvPr/>
        </p:nvSpPr>
        <p:spPr bwMode="auto">
          <a:xfrm>
            <a:off x="7583488" y="2654300"/>
            <a:ext cx="187325" cy="169863"/>
          </a:xfrm>
          <a:custGeom>
            <a:avLst/>
            <a:gdLst>
              <a:gd name="T0" fmla="*/ 0 w 23"/>
              <a:gd name="T1" fmla="*/ 30884 h 22"/>
              <a:gd name="T2" fmla="*/ 65157 w 23"/>
              <a:gd name="T3" fmla="*/ 15442 h 22"/>
              <a:gd name="T4" fmla="*/ 65157 w 23"/>
              <a:gd name="T5" fmla="*/ 23163 h 22"/>
              <a:gd name="T6" fmla="*/ 73301 w 23"/>
              <a:gd name="T7" fmla="*/ 23163 h 22"/>
              <a:gd name="T8" fmla="*/ 73301 w 23"/>
              <a:gd name="T9" fmla="*/ 23163 h 22"/>
              <a:gd name="T10" fmla="*/ 162891 w 23"/>
              <a:gd name="T11" fmla="*/ 0 h 22"/>
              <a:gd name="T12" fmla="*/ 187325 w 23"/>
              <a:gd name="T13" fmla="*/ 69489 h 22"/>
              <a:gd name="T14" fmla="*/ 187325 w 23"/>
              <a:gd name="T15" fmla="*/ 77210 h 22"/>
              <a:gd name="T16" fmla="*/ 179180 w 23"/>
              <a:gd name="T17" fmla="*/ 77210 h 22"/>
              <a:gd name="T18" fmla="*/ 187325 w 23"/>
              <a:gd name="T19" fmla="*/ 84932 h 22"/>
              <a:gd name="T20" fmla="*/ 187325 w 23"/>
              <a:gd name="T21" fmla="*/ 84932 h 22"/>
              <a:gd name="T22" fmla="*/ 171036 w 23"/>
              <a:gd name="T23" fmla="*/ 92653 h 22"/>
              <a:gd name="T24" fmla="*/ 138458 w 23"/>
              <a:gd name="T25" fmla="*/ 100374 h 22"/>
              <a:gd name="T26" fmla="*/ 130313 w 23"/>
              <a:gd name="T27" fmla="*/ 100374 h 22"/>
              <a:gd name="T28" fmla="*/ 130313 w 23"/>
              <a:gd name="T29" fmla="*/ 100374 h 22"/>
              <a:gd name="T30" fmla="*/ 130313 w 23"/>
              <a:gd name="T31" fmla="*/ 108095 h 22"/>
              <a:gd name="T32" fmla="*/ 130313 w 23"/>
              <a:gd name="T33" fmla="*/ 108095 h 22"/>
              <a:gd name="T34" fmla="*/ 105879 w 23"/>
              <a:gd name="T35" fmla="*/ 115816 h 22"/>
              <a:gd name="T36" fmla="*/ 81446 w 23"/>
              <a:gd name="T37" fmla="*/ 123537 h 22"/>
              <a:gd name="T38" fmla="*/ 81446 w 23"/>
              <a:gd name="T39" fmla="*/ 123537 h 22"/>
              <a:gd name="T40" fmla="*/ 65157 w 23"/>
              <a:gd name="T41" fmla="*/ 138979 h 22"/>
              <a:gd name="T42" fmla="*/ 24434 w 23"/>
              <a:gd name="T43" fmla="*/ 162142 h 22"/>
              <a:gd name="T44" fmla="*/ 16289 w 23"/>
              <a:gd name="T45" fmla="*/ 169863 h 22"/>
              <a:gd name="T46" fmla="*/ 0 w 23"/>
              <a:gd name="T47" fmla="*/ 162142 h 22"/>
              <a:gd name="T48" fmla="*/ 16289 w 23"/>
              <a:gd name="T49" fmla="*/ 146700 h 22"/>
              <a:gd name="T50" fmla="*/ 16289 w 23"/>
              <a:gd name="T51" fmla="*/ 138979 h 22"/>
              <a:gd name="T52" fmla="*/ 16289 w 23"/>
              <a:gd name="T53" fmla="*/ 131258 h 22"/>
              <a:gd name="T54" fmla="*/ 0 w 23"/>
              <a:gd name="T55" fmla="*/ 30884 h 22"/>
              <a:gd name="T56" fmla="*/ 0 w 23"/>
              <a:gd name="T57" fmla="*/ 30884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4317" name="Freeform 64"/>
          <p:cNvSpPr>
            <a:spLocks/>
          </p:cNvSpPr>
          <p:nvPr/>
        </p:nvSpPr>
        <p:spPr bwMode="auto">
          <a:xfrm>
            <a:off x="7575550" y="2522538"/>
            <a:ext cx="368300" cy="177800"/>
          </a:xfrm>
          <a:custGeom>
            <a:avLst/>
            <a:gdLst>
              <a:gd name="T0" fmla="*/ 81844 w 45"/>
              <a:gd name="T1" fmla="*/ 54113 h 23"/>
              <a:gd name="T2" fmla="*/ 196427 w 45"/>
              <a:gd name="T3" fmla="*/ 23191 h 23"/>
              <a:gd name="T4" fmla="*/ 204611 w 45"/>
              <a:gd name="T5" fmla="*/ 23191 h 23"/>
              <a:gd name="T6" fmla="*/ 204611 w 45"/>
              <a:gd name="T7" fmla="*/ 15461 h 23"/>
              <a:gd name="T8" fmla="*/ 220980 w 45"/>
              <a:gd name="T9" fmla="*/ 0 h 23"/>
              <a:gd name="T10" fmla="*/ 237349 w 45"/>
              <a:gd name="T11" fmla="*/ 0 h 23"/>
              <a:gd name="T12" fmla="*/ 253718 w 45"/>
              <a:gd name="T13" fmla="*/ 23191 h 23"/>
              <a:gd name="T14" fmla="*/ 261902 w 45"/>
              <a:gd name="T15" fmla="*/ 38652 h 23"/>
              <a:gd name="T16" fmla="*/ 245533 w 45"/>
              <a:gd name="T17" fmla="*/ 54113 h 23"/>
              <a:gd name="T18" fmla="*/ 237349 w 45"/>
              <a:gd name="T19" fmla="*/ 77304 h 23"/>
              <a:gd name="T20" fmla="*/ 270087 w 45"/>
              <a:gd name="T21" fmla="*/ 77304 h 23"/>
              <a:gd name="T22" fmla="*/ 294640 w 45"/>
              <a:gd name="T23" fmla="*/ 115957 h 23"/>
              <a:gd name="T24" fmla="*/ 335562 w 45"/>
              <a:gd name="T25" fmla="*/ 123687 h 23"/>
              <a:gd name="T26" fmla="*/ 351931 w 45"/>
              <a:gd name="T27" fmla="*/ 108226 h 23"/>
              <a:gd name="T28" fmla="*/ 343747 w 45"/>
              <a:gd name="T29" fmla="*/ 92765 h 23"/>
              <a:gd name="T30" fmla="*/ 327378 w 45"/>
              <a:gd name="T31" fmla="*/ 77304 h 23"/>
              <a:gd name="T32" fmla="*/ 343747 w 45"/>
              <a:gd name="T33" fmla="*/ 85035 h 23"/>
              <a:gd name="T34" fmla="*/ 368300 w 45"/>
              <a:gd name="T35" fmla="*/ 123687 h 23"/>
              <a:gd name="T36" fmla="*/ 360116 w 45"/>
              <a:gd name="T37" fmla="*/ 131417 h 23"/>
              <a:gd name="T38" fmla="*/ 327378 w 45"/>
              <a:gd name="T39" fmla="*/ 146878 h 23"/>
              <a:gd name="T40" fmla="*/ 302824 w 45"/>
              <a:gd name="T41" fmla="*/ 162339 h 23"/>
              <a:gd name="T42" fmla="*/ 302824 w 45"/>
              <a:gd name="T43" fmla="*/ 154609 h 23"/>
              <a:gd name="T44" fmla="*/ 294640 w 45"/>
              <a:gd name="T45" fmla="*/ 139148 h 23"/>
              <a:gd name="T46" fmla="*/ 278271 w 45"/>
              <a:gd name="T47" fmla="*/ 170070 h 23"/>
              <a:gd name="T48" fmla="*/ 261902 w 45"/>
              <a:gd name="T49" fmla="*/ 170070 h 23"/>
              <a:gd name="T50" fmla="*/ 261902 w 45"/>
              <a:gd name="T51" fmla="*/ 162339 h 23"/>
              <a:gd name="T52" fmla="*/ 245533 w 45"/>
              <a:gd name="T53" fmla="*/ 154609 h 23"/>
              <a:gd name="T54" fmla="*/ 229164 w 45"/>
              <a:gd name="T55" fmla="*/ 146878 h 23"/>
              <a:gd name="T56" fmla="*/ 220980 w 45"/>
              <a:gd name="T57" fmla="*/ 131417 h 23"/>
              <a:gd name="T58" fmla="*/ 171873 w 45"/>
              <a:gd name="T59" fmla="*/ 131417 h 23"/>
              <a:gd name="T60" fmla="*/ 81844 w 45"/>
              <a:gd name="T61" fmla="*/ 154609 h 23"/>
              <a:gd name="T62" fmla="*/ 73660 w 45"/>
              <a:gd name="T63" fmla="*/ 146878 h 23"/>
              <a:gd name="T64" fmla="*/ 0 w 45"/>
              <a:gd name="T65" fmla="*/ 162339 h 23"/>
              <a:gd name="T66" fmla="*/ 0 w 45"/>
              <a:gd name="T67" fmla="*/ 69574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4318" name="Freeform 65"/>
          <p:cNvSpPr>
            <a:spLocks/>
          </p:cNvSpPr>
          <p:nvPr/>
        </p:nvSpPr>
        <p:spPr bwMode="auto">
          <a:xfrm>
            <a:off x="7747000" y="2638425"/>
            <a:ext cx="96838" cy="101600"/>
          </a:xfrm>
          <a:custGeom>
            <a:avLst/>
            <a:gdLst>
              <a:gd name="T0" fmla="*/ 0 w 12"/>
              <a:gd name="T1" fmla="*/ 15631 h 13"/>
              <a:gd name="T2" fmla="*/ 24210 w 12"/>
              <a:gd name="T3" fmla="*/ 85969 h 13"/>
              <a:gd name="T4" fmla="*/ 24210 w 12"/>
              <a:gd name="T5" fmla="*/ 93785 h 13"/>
              <a:gd name="T6" fmla="*/ 16140 w 12"/>
              <a:gd name="T7" fmla="*/ 93785 h 13"/>
              <a:gd name="T8" fmla="*/ 24210 w 12"/>
              <a:gd name="T9" fmla="*/ 101600 h 13"/>
              <a:gd name="T10" fmla="*/ 24210 w 12"/>
              <a:gd name="T11" fmla="*/ 101600 h 13"/>
              <a:gd name="T12" fmla="*/ 24210 w 12"/>
              <a:gd name="T13" fmla="*/ 101600 h 13"/>
              <a:gd name="T14" fmla="*/ 48419 w 12"/>
              <a:gd name="T15" fmla="*/ 93785 h 13"/>
              <a:gd name="T16" fmla="*/ 56489 w 12"/>
              <a:gd name="T17" fmla="*/ 85969 h 13"/>
              <a:gd name="T18" fmla="*/ 56489 w 12"/>
              <a:gd name="T19" fmla="*/ 78154 h 13"/>
              <a:gd name="T20" fmla="*/ 56489 w 12"/>
              <a:gd name="T21" fmla="*/ 70338 h 13"/>
              <a:gd name="T22" fmla="*/ 56489 w 12"/>
              <a:gd name="T23" fmla="*/ 54708 h 13"/>
              <a:gd name="T24" fmla="*/ 64559 w 12"/>
              <a:gd name="T25" fmla="*/ 46892 h 13"/>
              <a:gd name="T26" fmla="*/ 64559 w 12"/>
              <a:gd name="T27" fmla="*/ 54708 h 13"/>
              <a:gd name="T28" fmla="*/ 64559 w 12"/>
              <a:gd name="T29" fmla="*/ 62523 h 13"/>
              <a:gd name="T30" fmla="*/ 64559 w 12"/>
              <a:gd name="T31" fmla="*/ 78154 h 13"/>
              <a:gd name="T32" fmla="*/ 72629 w 12"/>
              <a:gd name="T33" fmla="*/ 78154 h 13"/>
              <a:gd name="T34" fmla="*/ 72629 w 12"/>
              <a:gd name="T35" fmla="*/ 78154 h 13"/>
              <a:gd name="T36" fmla="*/ 72629 w 12"/>
              <a:gd name="T37" fmla="*/ 70338 h 13"/>
              <a:gd name="T38" fmla="*/ 80698 w 12"/>
              <a:gd name="T39" fmla="*/ 70338 h 13"/>
              <a:gd name="T40" fmla="*/ 88768 w 12"/>
              <a:gd name="T41" fmla="*/ 62523 h 13"/>
              <a:gd name="T42" fmla="*/ 96838 w 12"/>
              <a:gd name="T43" fmla="*/ 62523 h 13"/>
              <a:gd name="T44" fmla="*/ 96838 w 12"/>
              <a:gd name="T45" fmla="*/ 62523 h 13"/>
              <a:gd name="T46" fmla="*/ 88768 w 12"/>
              <a:gd name="T47" fmla="*/ 54708 h 13"/>
              <a:gd name="T48" fmla="*/ 88768 w 12"/>
              <a:gd name="T49" fmla="*/ 46892 h 13"/>
              <a:gd name="T50" fmla="*/ 88768 w 12"/>
              <a:gd name="T51" fmla="*/ 46892 h 13"/>
              <a:gd name="T52" fmla="*/ 80698 w 12"/>
              <a:gd name="T53" fmla="*/ 46892 h 13"/>
              <a:gd name="T54" fmla="*/ 72629 w 12"/>
              <a:gd name="T55" fmla="*/ 39077 h 13"/>
              <a:gd name="T56" fmla="*/ 72629 w 12"/>
              <a:gd name="T57" fmla="*/ 39077 h 13"/>
              <a:gd name="T58" fmla="*/ 56489 w 12"/>
              <a:gd name="T59" fmla="*/ 31262 h 13"/>
              <a:gd name="T60" fmla="*/ 48419 w 12"/>
              <a:gd name="T61" fmla="*/ 15631 h 13"/>
              <a:gd name="T62" fmla="*/ 48419 w 12"/>
              <a:gd name="T63" fmla="*/ 15631 h 13"/>
              <a:gd name="T64" fmla="*/ 40349 w 12"/>
              <a:gd name="T65" fmla="*/ 0 h 13"/>
              <a:gd name="T66" fmla="*/ 0 w 12"/>
              <a:gd name="T67" fmla="*/ 15631 h 13"/>
              <a:gd name="T68" fmla="*/ 0 w 12"/>
              <a:gd name="T69" fmla="*/ 15631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4319" name="Freeform 66"/>
          <p:cNvSpPr>
            <a:spLocks/>
          </p:cNvSpPr>
          <p:nvPr/>
        </p:nvSpPr>
        <p:spPr bwMode="auto">
          <a:xfrm>
            <a:off x="7640638" y="2212975"/>
            <a:ext cx="171450" cy="363538"/>
          </a:xfrm>
          <a:custGeom>
            <a:avLst/>
            <a:gdLst>
              <a:gd name="T0" fmla="*/ 171450 w 21"/>
              <a:gd name="T1" fmla="*/ 309394 h 47"/>
              <a:gd name="T2" fmla="*/ 163286 w 21"/>
              <a:gd name="T3" fmla="*/ 309394 h 47"/>
              <a:gd name="T4" fmla="*/ 155121 w 21"/>
              <a:gd name="T5" fmla="*/ 309394 h 47"/>
              <a:gd name="T6" fmla="*/ 146957 w 21"/>
              <a:gd name="T7" fmla="*/ 324864 h 47"/>
              <a:gd name="T8" fmla="*/ 138793 w 21"/>
              <a:gd name="T9" fmla="*/ 324864 h 47"/>
              <a:gd name="T10" fmla="*/ 138793 w 21"/>
              <a:gd name="T11" fmla="*/ 332599 h 47"/>
              <a:gd name="T12" fmla="*/ 138793 w 21"/>
              <a:gd name="T13" fmla="*/ 332599 h 47"/>
              <a:gd name="T14" fmla="*/ 138793 w 21"/>
              <a:gd name="T15" fmla="*/ 332599 h 47"/>
              <a:gd name="T16" fmla="*/ 130629 w 21"/>
              <a:gd name="T17" fmla="*/ 332599 h 47"/>
              <a:gd name="T18" fmla="*/ 130629 w 21"/>
              <a:gd name="T19" fmla="*/ 340333 h 47"/>
              <a:gd name="T20" fmla="*/ 16329 w 21"/>
              <a:gd name="T21" fmla="*/ 363538 h 47"/>
              <a:gd name="T22" fmla="*/ 8164 w 21"/>
              <a:gd name="T23" fmla="*/ 355803 h 47"/>
              <a:gd name="T24" fmla="*/ 0 w 21"/>
              <a:gd name="T25" fmla="*/ 348068 h 47"/>
              <a:gd name="T26" fmla="*/ 0 w 21"/>
              <a:gd name="T27" fmla="*/ 340333 h 47"/>
              <a:gd name="T28" fmla="*/ 8164 w 21"/>
              <a:gd name="T29" fmla="*/ 332599 h 47"/>
              <a:gd name="T30" fmla="*/ 0 w 21"/>
              <a:gd name="T31" fmla="*/ 317129 h 47"/>
              <a:gd name="T32" fmla="*/ 0 w 21"/>
              <a:gd name="T33" fmla="*/ 262985 h 47"/>
              <a:gd name="T34" fmla="*/ 0 w 21"/>
              <a:gd name="T35" fmla="*/ 247515 h 47"/>
              <a:gd name="T36" fmla="*/ 8164 w 21"/>
              <a:gd name="T37" fmla="*/ 216576 h 47"/>
              <a:gd name="T38" fmla="*/ 8164 w 21"/>
              <a:gd name="T39" fmla="*/ 201106 h 47"/>
              <a:gd name="T40" fmla="*/ 8164 w 21"/>
              <a:gd name="T41" fmla="*/ 185636 h 47"/>
              <a:gd name="T42" fmla="*/ 8164 w 21"/>
              <a:gd name="T43" fmla="*/ 170167 h 47"/>
              <a:gd name="T44" fmla="*/ 8164 w 21"/>
              <a:gd name="T45" fmla="*/ 162432 h 47"/>
              <a:gd name="T46" fmla="*/ 8164 w 21"/>
              <a:gd name="T47" fmla="*/ 154697 h 47"/>
              <a:gd name="T48" fmla="*/ 32657 w 21"/>
              <a:gd name="T49" fmla="*/ 139227 h 47"/>
              <a:gd name="T50" fmla="*/ 40821 w 21"/>
              <a:gd name="T51" fmla="*/ 108288 h 47"/>
              <a:gd name="T52" fmla="*/ 32657 w 21"/>
              <a:gd name="T53" fmla="*/ 92818 h 47"/>
              <a:gd name="T54" fmla="*/ 32657 w 21"/>
              <a:gd name="T55" fmla="*/ 77349 h 47"/>
              <a:gd name="T56" fmla="*/ 32657 w 21"/>
              <a:gd name="T57" fmla="*/ 77349 h 47"/>
              <a:gd name="T58" fmla="*/ 32657 w 21"/>
              <a:gd name="T59" fmla="*/ 69614 h 47"/>
              <a:gd name="T60" fmla="*/ 24493 w 21"/>
              <a:gd name="T61" fmla="*/ 54144 h 47"/>
              <a:gd name="T62" fmla="*/ 32657 w 21"/>
              <a:gd name="T63" fmla="*/ 30939 h 47"/>
              <a:gd name="T64" fmla="*/ 24493 w 21"/>
              <a:gd name="T65" fmla="*/ 23205 h 47"/>
              <a:gd name="T66" fmla="*/ 24493 w 21"/>
              <a:gd name="T67" fmla="*/ 15470 h 47"/>
              <a:gd name="T68" fmla="*/ 32657 w 21"/>
              <a:gd name="T69" fmla="*/ 15470 h 47"/>
              <a:gd name="T70" fmla="*/ 40821 w 21"/>
              <a:gd name="T71" fmla="*/ 7735 h 47"/>
              <a:gd name="T72" fmla="*/ 48986 w 21"/>
              <a:gd name="T73" fmla="*/ 7735 h 47"/>
              <a:gd name="T74" fmla="*/ 48986 w 21"/>
              <a:gd name="T75" fmla="*/ 7735 h 47"/>
              <a:gd name="T76" fmla="*/ 57150 w 21"/>
              <a:gd name="T77" fmla="*/ 0 h 47"/>
              <a:gd name="T78" fmla="*/ 138793 w 21"/>
              <a:gd name="T79" fmla="*/ 224311 h 47"/>
              <a:gd name="T80" fmla="*/ 138793 w 21"/>
              <a:gd name="T81" fmla="*/ 232046 h 47"/>
              <a:gd name="T82" fmla="*/ 138793 w 21"/>
              <a:gd name="T83" fmla="*/ 239780 h 47"/>
              <a:gd name="T84" fmla="*/ 138793 w 21"/>
              <a:gd name="T85" fmla="*/ 239780 h 47"/>
              <a:gd name="T86" fmla="*/ 155121 w 21"/>
              <a:gd name="T87" fmla="*/ 255250 h 47"/>
              <a:gd name="T88" fmla="*/ 163286 w 21"/>
              <a:gd name="T89" fmla="*/ 255250 h 47"/>
              <a:gd name="T90" fmla="*/ 163286 w 21"/>
              <a:gd name="T91" fmla="*/ 262985 h 47"/>
              <a:gd name="T92" fmla="*/ 163286 w 21"/>
              <a:gd name="T93" fmla="*/ 270720 h 47"/>
              <a:gd name="T94" fmla="*/ 171450 w 21"/>
              <a:gd name="T95" fmla="*/ 286190 h 47"/>
              <a:gd name="T96" fmla="*/ 171450 w 21"/>
              <a:gd name="T97" fmla="*/ 293924 h 47"/>
              <a:gd name="T98" fmla="*/ 171450 w 21"/>
              <a:gd name="T99" fmla="*/ 301659 h 47"/>
              <a:gd name="T100" fmla="*/ 171450 w 21"/>
              <a:gd name="T101" fmla="*/ 309394 h 47"/>
              <a:gd name="T102" fmla="*/ 171450 w 21"/>
              <a:gd name="T103" fmla="*/ 309394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4320" name="Freeform 67"/>
          <p:cNvSpPr>
            <a:spLocks/>
          </p:cNvSpPr>
          <p:nvPr/>
        </p:nvSpPr>
        <p:spPr bwMode="auto">
          <a:xfrm>
            <a:off x="7697788" y="1887538"/>
            <a:ext cx="398462" cy="611187"/>
          </a:xfrm>
          <a:custGeom>
            <a:avLst/>
            <a:gdLst>
              <a:gd name="T0" fmla="*/ 81319 w 49"/>
              <a:gd name="T1" fmla="*/ 549295 h 79"/>
              <a:gd name="T2" fmla="*/ 81319 w 49"/>
              <a:gd name="T3" fmla="*/ 564768 h 79"/>
              <a:gd name="T4" fmla="*/ 97583 w 49"/>
              <a:gd name="T5" fmla="*/ 580241 h 79"/>
              <a:gd name="T6" fmla="*/ 105714 w 49"/>
              <a:gd name="T7" fmla="*/ 587977 h 79"/>
              <a:gd name="T8" fmla="*/ 113846 w 49"/>
              <a:gd name="T9" fmla="*/ 611187 h 79"/>
              <a:gd name="T10" fmla="*/ 121978 w 49"/>
              <a:gd name="T11" fmla="*/ 595714 h 79"/>
              <a:gd name="T12" fmla="*/ 130110 w 49"/>
              <a:gd name="T13" fmla="*/ 564768 h 79"/>
              <a:gd name="T14" fmla="*/ 146374 w 49"/>
              <a:gd name="T15" fmla="*/ 526085 h 79"/>
              <a:gd name="T16" fmla="*/ 146374 w 49"/>
              <a:gd name="T17" fmla="*/ 518349 h 79"/>
              <a:gd name="T18" fmla="*/ 162638 w 49"/>
              <a:gd name="T19" fmla="*/ 487402 h 79"/>
              <a:gd name="T20" fmla="*/ 170769 w 49"/>
              <a:gd name="T21" fmla="*/ 495139 h 79"/>
              <a:gd name="T22" fmla="*/ 178901 w 49"/>
              <a:gd name="T23" fmla="*/ 495139 h 79"/>
              <a:gd name="T24" fmla="*/ 178901 w 49"/>
              <a:gd name="T25" fmla="*/ 479666 h 79"/>
              <a:gd name="T26" fmla="*/ 211429 w 49"/>
              <a:gd name="T27" fmla="*/ 471929 h 79"/>
              <a:gd name="T28" fmla="*/ 211429 w 49"/>
              <a:gd name="T29" fmla="*/ 456456 h 79"/>
              <a:gd name="T30" fmla="*/ 227693 w 49"/>
              <a:gd name="T31" fmla="*/ 448720 h 79"/>
              <a:gd name="T32" fmla="*/ 235824 w 49"/>
              <a:gd name="T33" fmla="*/ 433246 h 79"/>
              <a:gd name="T34" fmla="*/ 252088 w 49"/>
              <a:gd name="T35" fmla="*/ 402300 h 79"/>
              <a:gd name="T36" fmla="*/ 252088 w 49"/>
              <a:gd name="T37" fmla="*/ 394564 h 79"/>
              <a:gd name="T38" fmla="*/ 276484 w 49"/>
              <a:gd name="T39" fmla="*/ 394564 h 79"/>
              <a:gd name="T40" fmla="*/ 284616 w 49"/>
              <a:gd name="T41" fmla="*/ 379091 h 79"/>
              <a:gd name="T42" fmla="*/ 300879 w 49"/>
              <a:gd name="T43" fmla="*/ 363618 h 79"/>
              <a:gd name="T44" fmla="*/ 325275 w 49"/>
              <a:gd name="T45" fmla="*/ 371354 h 79"/>
              <a:gd name="T46" fmla="*/ 349671 w 49"/>
              <a:gd name="T47" fmla="*/ 340408 h 79"/>
              <a:gd name="T48" fmla="*/ 374066 w 49"/>
              <a:gd name="T49" fmla="*/ 317198 h 79"/>
              <a:gd name="T50" fmla="*/ 390330 w 49"/>
              <a:gd name="T51" fmla="*/ 309462 h 79"/>
              <a:gd name="T52" fmla="*/ 398462 w 49"/>
              <a:gd name="T53" fmla="*/ 293989 h 79"/>
              <a:gd name="T54" fmla="*/ 390330 w 49"/>
              <a:gd name="T55" fmla="*/ 286252 h 79"/>
              <a:gd name="T56" fmla="*/ 382198 w 49"/>
              <a:gd name="T57" fmla="*/ 278516 h 79"/>
              <a:gd name="T58" fmla="*/ 390330 w 49"/>
              <a:gd name="T59" fmla="*/ 270779 h 79"/>
              <a:gd name="T60" fmla="*/ 382198 w 49"/>
              <a:gd name="T61" fmla="*/ 247569 h 79"/>
              <a:gd name="T62" fmla="*/ 365934 w 49"/>
              <a:gd name="T63" fmla="*/ 239833 h 79"/>
              <a:gd name="T64" fmla="*/ 349671 w 49"/>
              <a:gd name="T65" fmla="*/ 247569 h 79"/>
              <a:gd name="T66" fmla="*/ 333407 w 49"/>
              <a:gd name="T67" fmla="*/ 216623 h 79"/>
              <a:gd name="T68" fmla="*/ 333407 w 49"/>
              <a:gd name="T69" fmla="*/ 201150 h 79"/>
              <a:gd name="T70" fmla="*/ 325275 w 49"/>
              <a:gd name="T71" fmla="*/ 201150 h 79"/>
              <a:gd name="T72" fmla="*/ 309011 w 49"/>
              <a:gd name="T73" fmla="*/ 201150 h 79"/>
              <a:gd name="T74" fmla="*/ 292748 w 49"/>
              <a:gd name="T75" fmla="*/ 193414 h 79"/>
              <a:gd name="T76" fmla="*/ 284616 w 49"/>
              <a:gd name="T77" fmla="*/ 170204 h 79"/>
              <a:gd name="T78" fmla="*/ 195165 w 49"/>
              <a:gd name="T79" fmla="*/ 0 h 79"/>
              <a:gd name="T80" fmla="*/ 178901 w 49"/>
              <a:gd name="T81" fmla="*/ 0 h 79"/>
              <a:gd name="T82" fmla="*/ 170769 w 49"/>
              <a:gd name="T83" fmla="*/ 15473 h 79"/>
              <a:gd name="T84" fmla="*/ 146374 w 49"/>
              <a:gd name="T85" fmla="*/ 15473 h 79"/>
              <a:gd name="T86" fmla="*/ 121978 w 49"/>
              <a:gd name="T87" fmla="*/ 38683 h 79"/>
              <a:gd name="T88" fmla="*/ 113846 w 49"/>
              <a:gd name="T89" fmla="*/ 15473 h 79"/>
              <a:gd name="T90" fmla="*/ 105714 w 49"/>
              <a:gd name="T91" fmla="*/ 7737 h 79"/>
              <a:gd name="T92" fmla="*/ 48791 w 49"/>
              <a:gd name="T93" fmla="*/ 123785 h 79"/>
              <a:gd name="T94" fmla="*/ 56923 w 49"/>
              <a:gd name="T95" fmla="*/ 146994 h 79"/>
              <a:gd name="T96" fmla="*/ 56923 w 49"/>
              <a:gd name="T97" fmla="*/ 170204 h 79"/>
              <a:gd name="T98" fmla="*/ 40659 w 49"/>
              <a:gd name="T99" fmla="*/ 185677 h 79"/>
              <a:gd name="T100" fmla="*/ 48791 w 49"/>
              <a:gd name="T101" fmla="*/ 247569 h 79"/>
              <a:gd name="T102" fmla="*/ 32528 w 49"/>
              <a:gd name="T103" fmla="*/ 278516 h 79"/>
              <a:gd name="T104" fmla="*/ 32528 w 49"/>
              <a:gd name="T105" fmla="*/ 301725 h 79"/>
              <a:gd name="T106" fmla="*/ 24396 w 49"/>
              <a:gd name="T107" fmla="*/ 309462 h 79"/>
              <a:gd name="T108" fmla="*/ 24396 w 49"/>
              <a:gd name="T109" fmla="*/ 324935 h 79"/>
              <a:gd name="T110" fmla="*/ 8132 w 49"/>
              <a:gd name="T111" fmla="*/ 317198 h 79"/>
              <a:gd name="T112" fmla="*/ 0 w 49"/>
              <a:gd name="T113" fmla="*/ 324935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54321" name="Group 68"/>
          <p:cNvGrpSpPr>
            <a:grpSpLocks/>
          </p:cNvGrpSpPr>
          <p:nvPr/>
        </p:nvGrpSpPr>
        <p:grpSpPr bwMode="auto">
          <a:xfrm>
            <a:off x="3159125" y="4589463"/>
            <a:ext cx="1044575" cy="635000"/>
            <a:chOff x="1991" y="3321"/>
            <a:chExt cx="361" cy="231"/>
          </a:xfrm>
        </p:grpSpPr>
        <p:sp>
          <p:nvSpPr>
            <p:cNvPr id="54333" name="Freeform 69"/>
            <p:cNvSpPr>
              <a:spLocks/>
            </p:cNvSpPr>
            <p:nvPr/>
          </p:nvSpPr>
          <p:spPr bwMode="auto">
            <a:xfrm>
              <a:off x="2274" y="3459"/>
              <a:ext cx="78" cy="93"/>
            </a:xfrm>
            <a:custGeom>
              <a:avLst/>
              <a:gdLst>
                <a:gd name="T0" fmla="*/ 0 w 16"/>
                <a:gd name="T1" fmla="*/ 34 h 19"/>
                <a:gd name="T2" fmla="*/ 5 w 16"/>
                <a:gd name="T3" fmla="*/ 64 h 19"/>
                <a:gd name="T4" fmla="*/ 5 w 16"/>
                <a:gd name="T5" fmla="*/ 78 h 19"/>
                <a:gd name="T6" fmla="*/ 29 w 16"/>
                <a:gd name="T7" fmla="*/ 93 h 19"/>
                <a:gd name="T8" fmla="*/ 39 w 16"/>
                <a:gd name="T9" fmla="*/ 78 h 19"/>
                <a:gd name="T10" fmla="*/ 78 w 16"/>
                <a:gd name="T11" fmla="*/ 54 h 19"/>
                <a:gd name="T12" fmla="*/ 63 w 16"/>
                <a:gd name="T13" fmla="*/ 24 h 19"/>
                <a:gd name="T14" fmla="*/ 15 w 16"/>
                <a:gd name="T15" fmla="*/ 0 h 19"/>
                <a:gd name="T16" fmla="*/ 15 w 16"/>
                <a:gd name="T17" fmla="*/ 24 h 19"/>
                <a:gd name="T18" fmla="*/ 0 w 16"/>
                <a:gd name="T19" fmla="*/ 34 h 19"/>
                <a:gd name="T20" fmla="*/ 0 w 16"/>
                <a:gd name="T21" fmla="*/ 34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54334" name="Freeform 70"/>
            <p:cNvSpPr>
              <a:spLocks/>
            </p:cNvSpPr>
            <p:nvPr/>
          </p:nvSpPr>
          <p:spPr bwMode="auto">
            <a:xfrm>
              <a:off x="2235" y="3409"/>
              <a:ext cx="44" cy="29"/>
            </a:xfrm>
            <a:custGeom>
              <a:avLst/>
              <a:gdLst>
                <a:gd name="T0" fmla="*/ 15 w 9"/>
                <a:gd name="T1" fmla="*/ 29 h 6"/>
                <a:gd name="T2" fmla="*/ 39 w 9"/>
                <a:gd name="T3" fmla="*/ 29 h 6"/>
                <a:gd name="T4" fmla="*/ 44 w 9"/>
                <a:gd name="T5" fmla="*/ 15 h 6"/>
                <a:gd name="T6" fmla="*/ 24 w 9"/>
                <a:gd name="T7" fmla="*/ 10 h 6"/>
                <a:gd name="T8" fmla="*/ 15 w 9"/>
                <a:gd name="T9" fmla="*/ 10 h 6"/>
                <a:gd name="T10" fmla="*/ 10 w 9"/>
                <a:gd name="T11" fmla="*/ 0 h 6"/>
                <a:gd name="T12" fmla="*/ 0 w 9"/>
                <a:gd name="T13" fmla="*/ 10 h 6"/>
                <a:gd name="T14" fmla="*/ 10 w 9"/>
                <a:gd name="T15" fmla="*/ 24 h 6"/>
                <a:gd name="T16" fmla="*/ 15 w 9"/>
                <a:gd name="T17" fmla="*/ 29 h 6"/>
                <a:gd name="T18" fmla="*/ 15 w 9"/>
                <a:gd name="T19" fmla="*/ 29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54335" name="Freeform 71"/>
            <p:cNvSpPr>
              <a:spLocks/>
            </p:cNvSpPr>
            <p:nvPr/>
          </p:nvSpPr>
          <p:spPr bwMode="auto">
            <a:xfrm>
              <a:off x="2225" y="3438"/>
              <a:ext cx="20" cy="10"/>
            </a:xfrm>
            <a:custGeom>
              <a:avLst/>
              <a:gdLst>
                <a:gd name="T0" fmla="*/ 0 w 4"/>
                <a:gd name="T1" fmla="*/ 10 h 2"/>
                <a:gd name="T2" fmla="*/ 20 w 4"/>
                <a:gd name="T3" fmla="*/ 0 h 2"/>
                <a:gd name="T4" fmla="*/ 20 w 4"/>
                <a:gd name="T5" fmla="*/ 10 h 2"/>
                <a:gd name="T6" fmla="*/ 0 w 4"/>
                <a:gd name="T7" fmla="*/ 10 h 2"/>
                <a:gd name="T8" fmla="*/ 0 w 4"/>
                <a:gd name="T9" fmla="*/ 1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54336" name="Freeform 72"/>
            <p:cNvSpPr>
              <a:spLocks/>
            </p:cNvSpPr>
            <p:nvPr/>
          </p:nvSpPr>
          <p:spPr bwMode="auto">
            <a:xfrm>
              <a:off x="2211" y="3419"/>
              <a:ext cx="19" cy="14"/>
            </a:xfrm>
            <a:custGeom>
              <a:avLst/>
              <a:gdLst>
                <a:gd name="T0" fmla="*/ 10 w 4"/>
                <a:gd name="T1" fmla="*/ 0 h 3"/>
                <a:gd name="T2" fmla="*/ 10 w 4"/>
                <a:gd name="T3" fmla="*/ 0 h 3"/>
                <a:gd name="T4" fmla="*/ 14 w 4"/>
                <a:gd name="T5" fmla="*/ 0 h 3"/>
                <a:gd name="T6" fmla="*/ 14 w 4"/>
                <a:gd name="T7" fmla="*/ 0 h 3"/>
                <a:gd name="T8" fmla="*/ 14 w 4"/>
                <a:gd name="T9" fmla="*/ 0 h 3"/>
                <a:gd name="T10" fmla="*/ 14 w 4"/>
                <a:gd name="T11" fmla="*/ 5 h 3"/>
                <a:gd name="T12" fmla="*/ 14 w 4"/>
                <a:gd name="T13" fmla="*/ 5 h 3"/>
                <a:gd name="T14" fmla="*/ 14 w 4"/>
                <a:gd name="T15" fmla="*/ 5 h 3"/>
                <a:gd name="T16" fmla="*/ 19 w 4"/>
                <a:gd name="T17" fmla="*/ 5 h 3"/>
                <a:gd name="T18" fmla="*/ 14 w 4"/>
                <a:gd name="T19" fmla="*/ 9 h 3"/>
                <a:gd name="T20" fmla="*/ 14 w 4"/>
                <a:gd name="T21" fmla="*/ 9 h 3"/>
                <a:gd name="T22" fmla="*/ 14 w 4"/>
                <a:gd name="T23" fmla="*/ 9 h 3"/>
                <a:gd name="T24" fmla="*/ 14 w 4"/>
                <a:gd name="T25" fmla="*/ 14 h 3"/>
                <a:gd name="T26" fmla="*/ 14 w 4"/>
                <a:gd name="T27" fmla="*/ 14 h 3"/>
                <a:gd name="T28" fmla="*/ 14 w 4"/>
                <a:gd name="T29" fmla="*/ 14 h 3"/>
                <a:gd name="T30" fmla="*/ 10 w 4"/>
                <a:gd name="T31" fmla="*/ 14 h 3"/>
                <a:gd name="T32" fmla="*/ 10 w 4"/>
                <a:gd name="T33" fmla="*/ 14 h 3"/>
                <a:gd name="T34" fmla="*/ 10 w 4"/>
                <a:gd name="T35" fmla="*/ 14 h 3"/>
                <a:gd name="T36" fmla="*/ 5 w 4"/>
                <a:gd name="T37" fmla="*/ 14 h 3"/>
                <a:gd name="T38" fmla="*/ 5 w 4"/>
                <a:gd name="T39" fmla="*/ 14 h 3"/>
                <a:gd name="T40" fmla="*/ 5 w 4"/>
                <a:gd name="T41" fmla="*/ 14 h 3"/>
                <a:gd name="T42" fmla="*/ 5 w 4"/>
                <a:gd name="T43" fmla="*/ 9 h 3"/>
                <a:gd name="T44" fmla="*/ 0 w 4"/>
                <a:gd name="T45" fmla="*/ 9 h 3"/>
                <a:gd name="T46" fmla="*/ 0 w 4"/>
                <a:gd name="T47" fmla="*/ 9 h 3"/>
                <a:gd name="T48" fmla="*/ 0 w 4"/>
                <a:gd name="T49" fmla="*/ 5 h 3"/>
                <a:gd name="T50" fmla="*/ 0 w 4"/>
                <a:gd name="T51" fmla="*/ 5 h 3"/>
                <a:gd name="T52" fmla="*/ 0 w 4"/>
                <a:gd name="T53" fmla="*/ 5 h 3"/>
                <a:gd name="T54" fmla="*/ 5 w 4"/>
                <a:gd name="T55" fmla="*/ 5 h 3"/>
                <a:gd name="T56" fmla="*/ 5 w 4"/>
                <a:gd name="T57" fmla="*/ 0 h 3"/>
                <a:gd name="T58" fmla="*/ 5 w 4"/>
                <a:gd name="T59" fmla="*/ 0 h 3"/>
                <a:gd name="T60" fmla="*/ 5 w 4"/>
                <a:gd name="T61" fmla="*/ 0 h 3"/>
                <a:gd name="T62" fmla="*/ 10 w 4"/>
                <a:gd name="T63" fmla="*/ 0 h 3"/>
                <a:gd name="T64" fmla="*/ 10 w 4"/>
                <a:gd name="T65" fmla="*/ 0 h 3"/>
                <a:gd name="T66" fmla="*/ 10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54337" name="Freeform 73"/>
            <p:cNvSpPr>
              <a:spLocks/>
            </p:cNvSpPr>
            <p:nvPr/>
          </p:nvSpPr>
          <p:spPr bwMode="auto">
            <a:xfrm>
              <a:off x="2186" y="3394"/>
              <a:ext cx="39" cy="15"/>
            </a:xfrm>
            <a:custGeom>
              <a:avLst/>
              <a:gdLst>
                <a:gd name="T0" fmla="*/ 0 w 8"/>
                <a:gd name="T1" fmla="*/ 15 h 3"/>
                <a:gd name="T2" fmla="*/ 34 w 8"/>
                <a:gd name="T3" fmla="*/ 15 h 3"/>
                <a:gd name="T4" fmla="*/ 39 w 8"/>
                <a:gd name="T5" fmla="*/ 0 h 3"/>
                <a:gd name="T6" fmla="*/ 10 w 8"/>
                <a:gd name="T7" fmla="*/ 0 h 3"/>
                <a:gd name="T8" fmla="*/ 0 w 8"/>
                <a:gd name="T9" fmla="*/ 15 h 3"/>
                <a:gd name="T10" fmla="*/ 0 w 8"/>
                <a:gd name="T11" fmla="*/ 1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54338" name="Freeform 74"/>
            <p:cNvSpPr>
              <a:spLocks/>
            </p:cNvSpPr>
            <p:nvPr/>
          </p:nvSpPr>
          <p:spPr bwMode="auto">
            <a:xfrm>
              <a:off x="2026" y="3321"/>
              <a:ext cx="38" cy="24"/>
            </a:xfrm>
            <a:custGeom>
              <a:avLst/>
              <a:gdLst>
                <a:gd name="T0" fmla="*/ 0 w 8"/>
                <a:gd name="T1" fmla="*/ 19 h 5"/>
                <a:gd name="T2" fmla="*/ 14 w 8"/>
                <a:gd name="T3" fmla="*/ 24 h 5"/>
                <a:gd name="T4" fmla="*/ 28 w 8"/>
                <a:gd name="T5" fmla="*/ 24 h 5"/>
                <a:gd name="T6" fmla="*/ 38 w 8"/>
                <a:gd name="T7" fmla="*/ 10 h 5"/>
                <a:gd name="T8" fmla="*/ 24 w 8"/>
                <a:gd name="T9" fmla="*/ 0 h 5"/>
                <a:gd name="T10" fmla="*/ 5 w 8"/>
                <a:gd name="T11" fmla="*/ 10 h 5"/>
                <a:gd name="T12" fmla="*/ 0 w 8"/>
                <a:gd name="T13" fmla="*/ 19 h 5"/>
                <a:gd name="T14" fmla="*/ 0 w 8"/>
                <a:gd name="T15" fmla="*/ 19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54339" name="Freeform 75"/>
            <p:cNvSpPr>
              <a:spLocks/>
            </p:cNvSpPr>
            <p:nvPr/>
          </p:nvSpPr>
          <p:spPr bwMode="auto">
            <a:xfrm>
              <a:off x="1991" y="3321"/>
              <a:ext cx="20" cy="24"/>
            </a:xfrm>
            <a:custGeom>
              <a:avLst/>
              <a:gdLst>
                <a:gd name="T0" fmla="*/ 0 w 4"/>
                <a:gd name="T1" fmla="*/ 24 h 5"/>
                <a:gd name="T2" fmla="*/ 20 w 4"/>
                <a:gd name="T3" fmla="*/ 10 h 5"/>
                <a:gd name="T4" fmla="*/ 20 w 4"/>
                <a:gd name="T5" fmla="*/ 0 h 5"/>
                <a:gd name="T6" fmla="*/ 0 w 4"/>
                <a:gd name="T7" fmla="*/ 19 h 5"/>
                <a:gd name="T8" fmla="*/ 0 w 4"/>
                <a:gd name="T9" fmla="*/ 24 h 5"/>
                <a:gd name="T10" fmla="*/ 0 w 4"/>
                <a:gd name="T11" fmla="*/ 24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54340" name="Freeform 76"/>
            <p:cNvSpPr>
              <a:spLocks/>
            </p:cNvSpPr>
            <p:nvPr/>
          </p:nvSpPr>
          <p:spPr bwMode="auto">
            <a:xfrm>
              <a:off x="2128" y="3360"/>
              <a:ext cx="39" cy="34"/>
            </a:xfrm>
            <a:custGeom>
              <a:avLst/>
              <a:gdLst>
                <a:gd name="T0" fmla="*/ 15 w 8"/>
                <a:gd name="T1" fmla="*/ 34 h 7"/>
                <a:gd name="T2" fmla="*/ 39 w 8"/>
                <a:gd name="T3" fmla="*/ 34 h 7"/>
                <a:gd name="T4" fmla="*/ 39 w 8"/>
                <a:gd name="T5" fmla="*/ 19 h 7"/>
                <a:gd name="T6" fmla="*/ 20 w 8"/>
                <a:gd name="T7" fmla="*/ 0 h 7"/>
                <a:gd name="T8" fmla="*/ 0 w 8"/>
                <a:gd name="T9" fmla="*/ 10 h 7"/>
                <a:gd name="T10" fmla="*/ 15 w 8"/>
                <a:gd name="T11" fmla="*/ 34 h 7"/>
                <a:gd name="T12" fmla="*/ 15 w 8"/>
                <a:gd name="T13" fmla="*/ 3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chemeClr val="accent2"/>
            </a:solidFill>
            <a:ln w="12700" cmpd="sng">
              <a:solidFill>
                <a:schemeClr val="tx1"/>
              </a:solidFill>
              <a:prstDash val="solid"/>
              <a:round/>
              <a:headEnd/>
              <a:tailEnd/>
            </a:ln>
          </p:spPr>
          <p:txBody>
            <a:bodyPr/>
            <a:lstStyle/>
            <a:p>
              <a:endParaRPr lang="en-US"/>
            </a:p>
          </p:txBody>
        </p:sp>
      </p:grpSp>
      <p:sp>
        <p:nvSpPr>
          <p:cNvPr id="54322" name="Rectangle 77"/>
          <p:cNvSpPr>
            <a:spLocks noGrp="1" noChangeArrowheads="1"/>
          </p:cNvSpPr>
          <p:nvPr>
            <p:ph type="title"/>
          </p:nvPr>
        </p:nvSpPr>
        <p:spPr>
          <a:xfrm>
            <a:off x="0" y="242888"/>
            <a:ext cx="10287000" cy="1143000"/>
          </a:xfrm>
        </p:spPr>
        <p:txBody>
          <a:bodyPr/>
          <a:lstStyle/>
          <a:p>
            <a:pPr eaLnBrk="1" hangingPunct="1"/>
            <a:r>
              <a:rPr lang="en-US" sz="2400" smtClean="0"/>
              <a:t>Obesity Trends* Among U.S. Adults</a:t>
            </a:r>
            <a:br>
              <a:rPr lang="en-US" sz="2400" smtClean="0"/>
            </a:br>
            <a:r>
              <a:rPr lang="en-US" sz="2400" smtClean="0">
                <a:solidFill>
                  <a:srgbClr val="DE3021"/>
                </a:solidFill>
              </a:rPr>
              <a:t>BRFSS, 2005</a:t>
            </a:r>
          </a:p>
        </p:txBody>
      </p:sp>
      <p:sp>
        <p:nvSpPr>
          <p:cNvPr id="54323" name="Text Box 86"/>
          <p:cNvSpPr txBox="1">
            <a:spLocks noChangeArrowheads="1"/>
          </p:cNvSpPr>
          <p:nvPr/>
        </p:nvSpPr>
        <p:spPr bwMode="auto">
          <a:xfrm>
            <a:off x="2384425" y="1200150"/>
            <a:ext cx="5519738" cy="307975"/>
          </a:xfrm>
          <a:prstGeom prst="rect">
            <a:avLst/>
          </a:prstGeom>
          <a:noFill/>
          <a:ln w="9525">
            <a:noFill/>
            <a:miter lim="800000"/>
            <a:headEnd/>
            <a:tailEnd/>
          </a:ln>
        </p:spPr>
        <p:txBody>
          <a:bodyPr wrap="none">
            <a:spAutoFit/>
          </a:bodyPr>
          <a:lstStyle/>
          <a:p>
            <a:pPr eaLnBrk="0" hangingPunct="0"/>
            <a:r>
              <a:rPr lang="en-US" sz="1400" b="1">
                <a:solidFill>
                  <a:srgbClr val="000000"/>
                </a:solidFill>
                <a:latin typeface="Verdana" pitchFamily="34" charset="0"/>
              </a:rPr>
              <a:t>(*BMI ≥30, or ~ 30 lbs. overweight for 5’ 4” person)</a:t>
            </a:r>
          </a:p>
        </p:txBody>
      </p:sp>
      <p:sp>
        <p:nvSpPr>
          <p:cNvPr id="54324" name="Text Box 100"/>
          <p:cNvSpPr txBox="1">
            <a:spLocks noChangeArrowheads="1"/>
          </p:cNvSpPr>
          <p:nvPr/>
        </p:nvSpPr>
        <p:spPr bwMode="auto">
          <a:xfrm>
            <a:off x="723900" y="5894388"/>
            <a:ext cx="8145463" cy="304800"/>
          </a:xfrm>
          <a:prstGeom prst="rect">
            <a:avLst/>
          </a:prstGeom>
          <a:noFill/>
          <a:ln w="9525">
            <a:noFill/>
            <a:miter lim="800000"/>
            <a:headEnd/>
            <a:tailEnd/>
          </a:ln>
        </p:spPr>
        <p:txBody>
          <a:bodyPr>
            <a:spAutoFit/>
          </a:bodyPr>
          <a:lstStyle/>
          <a:p>
            <a:pPr eaLnBrk="0" hangingPunct="0"/>
            <a:r>
              <a:rPr lang="en-US" sz="1400" b="1">
                <a:solidFill>
                  <a:srgbClr val="000000"/>
                </a:solidFill>
                <a:latin typeface="Arial Narrow" pitchFamily="34" charset="0"/>
              </a:rPr>
              <a:t> No Data          &lt;10%           10%–14%	    15%–19%           20%–24%          25%–29%           ≥30%</a:t>
            </a:r>
            <a:r>
              <a:rPr lang="en-US" sz="1400">
                <a:solidFill>
                  <a:srgbClr val="000000"/>
                </a:solidFill>
                <a:latin typeface="Arial Narrow" pitchFamily="34" charset="0"/>
              </a:rPr>
              <a:t> </a:t>
            </a:r>
          </a:p>
        </p:txBody>
      </p:sp>
      <p:sp>
        <p:nvSpPr>
          <p:cNvPr id="54325" name="Rectangle 101"/>
          <p:cNvSpPr>
            <a:spLocks noChangeArrowheads="1"/>
          </p:cNvSpPr>
          <p:nvPr/>
        </p:nvSpPr>
        <p:spPr bwMode="auto">
          <a:xfrm>
            <a:off x="549275" y="5956300"/>
            <a:ext cx="234950" cy="234950"/>
          </a:xfrm>
          <a:prstGeom prst="rect">
            <a:avLst/>
          </a:prstGeom>
          <a:solidFill>
            <a:schemeClr val="bg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4326" name="Rectangle 102"/>
          <p:cNvSpPr>
            <a:spLocks noChangeArrowheads="1"/>
          </p:cNvSpPr>
          <p:nvPr/>
        </p:nvSpPr>
        <p:spPr bwMode="auto">
          <a:xfrm>
            <a:off x="1516063" y="5953125"/>
            <a:ext cx="234950" cy="234950"/>
          </a:xfrm>
          <a:prstGeom prst="rect">
            <a:avLst/>
          </a:prstGeom>
          <a:solidFill>
            <a:srgbClr val="99CCFF"/>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4327" name="Rectangle 103"/>
          <p:cNvSpPr>
            <a:spLocks noChangeArrowheads="1"/>
          </p:cNvSpPr>
          <p:nvPr/>
        </p:nvSpPr>
        <p:spPr bwMode="auto">
          <a:xfrm>
            <a:off x="2322513" y="5951538"/>
            <a:ext cx="234950"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54328" name="Rectangle 104"/>
          <p:cNvSpPr>
            <a:spLocks noChangeArrowheads="1"/>
          </p:cNvSpPr>
          <p:nvPr/>
        </p:nvSpPr>
        <p:spPr bwMode="auto">
          <a:xfrm>
            <a:off x="3443288" y="5961063"/>
            <a:ext cx="234950" cy="234950"/>
          </a:xfrm>
          <a:prstGeom prst="rect">
            <a:avLst/>
          </a:prstGeom>
          <a:solidFill>
            <a:srgbClr val="0000A0"/>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4329" name="Rectangle 105"/>
          <p:cNvSpPr>
            <a:spLocks noChangeArrowheads="1"/>
          </p:cNvSpPr>
          <p:nvPr/>
        </p:nvSpPr>
        <p:spPr bwMode="auto">
          <a:xfrm>
            <a:off x="5621338" y="5948363"/>
            <a:ext cx="234950" cy="234950"/>
          </a:xfrm>
          <a:prstGeom prst="rect">
            <a:avLst/>
          </a:prstGeom>
          <a:solidFill>
            <a:srgbClr val="ED4213"/>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4330" name="Rectangle 106"/>
          <p:cNvSpPr>
            <a:spLocks noChangeArrowheads="1"/>
          </p:cNvSpPr>
          <p:nvPr/>
        </p:nvSpPr>
        <p:spPr bwMode="auto">
          <a:xfrm>
            <a:off x="4541838" y="5945188"/>
            <a:ext cx="234950" cy="234950"/>
          </a:xfrm>
          <a:prstGeom prst="rect">
            <a:avLst/>
          </a:prstGeom>
          <a:solidFill>
            <a:srgbClr val="FFC66D"/>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4331" name="Rectangle 107"/>
          <p:cNvSpPr>
            <a:spLocks noChangeArrowheads="1"/>
          </p:cNvSpPr>
          <p:nvPr/>
        </p:nvSpPr>
        <p:spPr bwMode="auto">
          <a:xfrm>
            <a:off x="444500" y="5892800"/>
            <a:ext cx="7148513" cy="350838"/>
          </a:xfrm>
          <a:prstGeom prst="rect">
            <a:avLst/>
          </a:prstGeom>
          <a:no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4332" name="Rectangle 108" descr="20%"/>
          <p:cNvSpPr>
            <a:spLocks noChangeArrowheads="1"/>
          </p:cNvSpPr>
          <p:nvPr/>
        </p:nvSpPr>
        <p:spPr bwMode="auto">
          <a:xfrm>
            <a:off x="6753225" y="5948363"/>
            <a:ext cx="234950" cy="234950"/>
          </a:xfrm>
          <a:prstGeom prst="rect">
            <a:avLst/>
          </a:prstGeom>
          <a:pattFill prst="pct20">
            <a:fgClr>
              <a:schemeClr val="tx2"/>
            </a:fgClr>
            <a:bgClr>
              <a:srgbClr val="AA1202"/>
            </a:bgClr>
          </a:pattFill>
          <a:ln w="9525">
            <a:solidFill>
              <a:schemeClr val="tx1"/>
            </a:solidFill>
            <a:miter lim="800000"/>
            <a:headEnd/>
            <a:tailEnd/>
          </a:ln>
        </p:spPr>
        <p:txBody>
          <a:bodyPr wrap="none" anchor="ctr"/>
          <a:lstStyle/>
          <a:p>
            <a:pPr eaLnBrk="0" hangingPunct="0"/>
            <a:endParaRPr lang="en-US">
              <a:solidFill>
                <a:srgbClr val="000000"/>
              </a:solidFill>
            </a:endParaRPr>
          </a:p>
        </p:txBody>
      </p:sp>
    </p:spTree>
  </p:cSld>
  <p:clrMapOvr>
    <a:masterClrMapping/>
  </p:clrMapOvr>
  <p:transition advClick="0">
    <p:randomBa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2"/>
          <p:cNvGrpSpPr>
            <a:grpSpLocks/>
          </p:cNvGrpSpPr>
          <p:nvPr/>
        </p:nvGrpSpPr>
        <p:grpSpPr bwMode="auto">
          <a:xfrm>
            <a:off x="1155700" y="1709738"/>
            <a:ext cx="6940550" cy="3567112"/>
            <a:chOff x="728" y="1077"/>
            <a:chExt cx="4372" cy="2247"/>
          </a:xfrm>
        </p:grpSpPr>
        <p:sp>
          <p:nvSpPr>
            <p:cNvPr id="55310" name="Freeform 3"/>
            <p:cNvSpPr>
              <a:spLocks/>
            </p:cNvSpPr>
            <p:nvPr/>
          </p:nvSpPr>
          <p:spPr bwMode="auto">
            <a:xfrm>
              <a:off x="2844" y="1262"/>
              <a:ext cx="456" cy="269"/>
            </a:xfrm>
            <a:custGeom>
              <a:avLst/>
              <a:gdLst>
                <a:gd name="T0" fmla="*/ 0 w 89"/>
                <a:gd name="T1" fmla="*/ 249 h 55"/>
                <a:gd name="T2" fmla="*/ 26 w 89"/>
                <a:gd name="T3" fmla="*/ 0 h 55"/>
                <a:gd name="T4" fmla="*/ 225 w 89"/>
                <a:gd name="T5" fmla="*/ 15 h 55"/>
                <a:gd name="T6" fmla="*/ 420 w 89"/>
                <a:gd name="T7" fmla="*/ 20 h 55"/>
                <a:gd name="T8" fmla="*/ 420 w 89"/>
                <a:gd name="T9" fmla="*/ 24 h 55"/>
                <a:gd name="T10" fmla="*/ 425 w 89"/>
                <a:gd name="T11" fmla="*/ 44 h 55"/>
                <a:gd name="T12" fmla="*/ 425 w 89"/>
                <a:gd name="T13" fmla="*/ 49 h 55"/>
                <a:gd name="T14" fmla="*/ 420 w 89"/>
                <a:gd name="T15" fmla="*/ 64 h 55"/>
                <a:gd name="T16" fmla="*/ 420 w 89"/>
                <a:gd name="T17" fmla="*/ 88 h 55"/>
                <a:gd name="T18" fmla="*/ 430 w 89"/>
                <a:gd name="T19" fmla="*/ 112 h 55"/>
                <a:gd name="T20" fmla="*/ 436 w 89"/>
                <a:gd name="T21" fmla="*/ 122 h 55"/>
                <a:gd name="T22" fmla="*/ 441 w 89"/>
                <a:gd name="T23" fmla="*/ 147 h 55"/>
                <a:gd name="T24" fmla="*/ 441 w 89"/>
                <a:gd name="T25" fmla="*/ 186 h 55"/>
                <a:gd name="T26" fmla="*/ 446 w 89"/>
                <a:gd name="T27" fmla="*/ 196 h 55"/>
                <a:gd name="T28" fmla="*/ 446 w 89"/>
                <a:gd name="T29" fmla="*/ 210 h 55"/>
                <a:gd name="T30" fmla="*/ 446 w 89"/>
                <a:gd name="T31" fmla="*/ 215 h 55"/>
                <a:gd name="T32" fmla="*/ 456 w 89"/>
                <a:gd name="T33" fmla="*/ 249 h 55"/>
                <a:gd name="T34" fmla="*/ 456 w 89"/>
                <a:gd name="T35" fmla="*/ 259 h 55"/>
                <a:gd name="T36" fmla="*/ 456 w 89"/>
                <a:gd name="T37" fmla="*/ 269 h 55"/>
                <a:gd name="T38" fmla="*/ 0 w 89"/>
                <a:gd name="T39" fmla="*/ 249 h 55"/>
                <a:gd name="T40" fmla="*/ 0 w 89"/>
                <a:gd name="T41" fmla="*/ 249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5311" name="Freeform 4"/>
            <p:cNvSpPr>
              <a:spLocks/>
            </p:cNvSpPr>
            <p:nvPr/>
          </p:nvSpPr>
          <p:spPr bwMode="auto">
            <a:xfrm>
              <a:off x="2824" y="1511"/>
              <a:ext cx="483" cy="312"/>
            </a:xfrm>
            <a:custGeom>
              <a:avLst/>
              <a:gdLst>
                <a:gd name="T0" fmla="*/ 0 w 94"/>
                <a:gd name="T1" fmla="*/ 249 h 64"/>
                <a:gd name="T2" fmla="*/ 15 w 94"/>
                <a:gd name="T3" fmla="*/ 83 h 64"/>
                <a:gd name="T4" fmla="*/ 21 w 94"/>
                <a:gd name="T5" fmla="*/ 0 h 64"/>
                <a:gd name="T6" fmla="*/ 478 w 94"/>
                <a:gd name="T7" fmla="*/ 20 h 64"/>
                <a:gd name="T8" fmla="*/ 478 w 94"/>
                <a:gd name="T9" fmla="*/ 29 h 64"/>
                <a:gd name="T10" fmla="*/ 473 w 94"/>
                <a:gd name="T11" fmla="*/ 34 h 64"/>
                <a:gd name="T12" fmla="*/ 462 w 94"/>
                <a:gd name="T13" fmla="*/ 49 h 64"/>
                <a:gd name="T14" fmla="*/ 462 w 94"/>
                <a:gd name="T15" fmla="*/ 54 h 64"/>
                <a:gd name="T16" fmla="*/ 483 w 94"/>
                <a:gd name="T17" fmla="*/ 73 h 64"/>
                <a:gd name="T18" fmla="*/ 483 w 94"/>
                <a:gd name="T19" fmla="*/ 224 h 64"/>
                <a:gd name="T20" fmla="*/ 483 w 94"/>
                <a:gd name="T21" fmla="*/ 224 h 64"/>
                <a:gd name="T22" fmla="*/ 473 w 94"/>
                <a:gd name="T23" fmla="*/ 224 h 64"/>
                <a:gd name="T24" fmla="*/ 478 w 94"/>
                <a:gd name="T25" fmla="*/ 229 h 64"/>
                <a:gd name="T26" fmla="*/ 483 w 94"/>
                <a:gd name="T27" fmla="*/ 234 h 64"/>
                <a:gd name="T28" fmla="*/ 478 w 94"/>
                <a:gd name="T29" fmla="*/ 244 h 64"/>
                <a:gd name="T30" fmla="*/ 483 w 94"/>
                <a:gd name="T31" fmla="*/ 249 h 64"/>
                <a:gd name="T32" fmla="*/ 483 w 94"/>
                <a:gd name="T33" fmla="*/ 263 h 64"/>
                <a:gd name="T34" fmla="*/ 478 w 94"/>
                <a:gd name="T35" fmla="*/ 263 h 64"/>
                <a:gd name="T36" fmla="*/ 483 w 94"/>
                <a:gd name="T37" fmla="*/ 273 h 64"/>
                <a:gd name="T38" fmla="*/ 473 w 94"/>
                <a:gd name="T39" fmla="*/ 288 h 64"/>
                <a:gd name="T40" fmla="*/ 483 w 94"/>
                <a:gd name="T41" fmla="*/ 302 h 64"/>
                <a:gd name="T42" fmla="*/ 483 w 94"/>
                <a:gd name="T43" fmla="*/ 312 h 64"/>
                <a:gd name="T44" fmla="*/ 483 w 94"/>
                <a:gd name="T45" fmla="*/ 312 h 64"/>
                <a:gd name="T46" fmla="*/ 468 w 94"/>
                <a:gd name="T47" fmla="*/ 302 h 64"/>
                <a:gd name="T48" fmla="*/ 442 w 94"/>
                <a:gd name="T49" fmla="*/ 288 h 64"/>
                <a:gd name="T50" fmla="*/ 432 w 94"/>
                <a:gd name="T51" fmla="*/ 283 h 64"/>
                <a:gd name="T52" fmla="*/ 421 w 94"/>
                <a:gd name="T53" fmla="*/ 283 h 64"/>
                <a:gd name="T54" fmla="*/ 411 w 94"/>
                <a:gd name="T55" fmla="*/ 292 h 64"/>
                <a:gd name="T56" fmla="*/ 406 w 94"/>
                <a:gd name="T57" fmla="*/ 292 h 64"/>
                <a:gd name="T58" fmla="*/ 396 w 94"/>
                <a:gd name="T59" fmla="*/ 292 h 64"/>
                <a:gd name="T60" fmla="*/ 391 w 94"/>
                <a:gd name="T61" fmla="*/ 278 h 64"/>
                <a:gd name="T62" fmla="*/ 385 w 94"/>
                <a:gd name="T63" fmla="*/ 273 h 64"/>
                <a:gd name="T64" fmla="*/ 375 w 94"/>
                <a:gd name="T65" fmla="*/ 278 h 64"/>
                <a:gd name="T66" fmla="*/ 365 w 94"/>
                <a:gd name="T67" fmla="*/ 278 h 64"/>
                <a:gd name="T68" fmla="*/ 355 w 94"/>
                <a:gd name="T69" fmla="*/ 263 h 64"/>
                <a:gd name="T70" fmla="*/ 0 w 94"/>
                <a:gd name="T71" fmla="*/ 249 h 64"/>
                <a:gd name="T72" fmla="*/ 0 w 94"/>
                <a:gd name="T73" fmla="*/ 249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5312" name="Freeform 5"/>
            <p:cNvSpPr>
              <a:spLocks/>
            </p:cNvSpPr>
            <p:nvPr/>
          </p:nvSpPr>
          <p:spPr bwMode="auto">
            <a:xfrm>
              <a:off x="2921" y="2018"/>
              <a:ext cx="512" cy="259"/>
            </a:xfrm>
            <a:custGeom>
              <a:avLst/>
              <a:gdLst>
                <a:gd name="T0" fmla="*/ 15 w 100"/>
                <a:gd name="T1" fmla="*/ 0 h 53"/>
                <a:gd name="T2" fmla="*/ 456 w 100"/>
                <a:gd name="T3" fmla="*/ 10 h 53"/>
                <a:gd name="T4" fmla="*/ 486 w 100"/>
                <a:gd name="T5" fmla="*/ 29 h 53"/>
                <a:gd name="T6" fmla="*/ 476 w 100"/>
                <a:gd name="T7" fmla="*/ 39 h 53"/>
                <a:gd name="T8" fmla="*/ 476 w 100"/>
                <a:gd name="T9" fmla="*/ 49 h 53"/>
                <a:gd name="T10" fmla="*/ 481 w 100"/>
                <a:gd name="T11" fmla="*/ 59 h 53"/>
                <a:gd name="T12" fmla="*/ 486 w 100"/>
                <a:gd name="T13" fmla="*/ 59 h 53"/>
                <a:gd name="T14" fmla="*/ 492 w 100"/>
                <a:gd name="T15" fmla="*/ 73 h 53"/>
                <a:gd name="T16" fmla="*/ 497 w 100"/>
                <a:gd name="T17" fmla="*/ 78 h 53"/>
                <a:gd name="T18" fmla="*/ 507 w 100"/>
                <a:gd name="T19" fmla="*/ 78 h 53"/>
                <a:gd name="T20" fmla="*/ 507 w 100"/>
                <a:gd name="T21" fmla="*/ 83 h 53"/>
                <a:gd name="T22" fmla="*/ 512 w 100"/>
                <a:gd name="T23" fmla="*/ 259 h 53"/>
                <a:gd name="T24" fmla="*/ 0 w 100"/>
                <a:gd name="T25" fmla="*/ 249 h 53"/>
                <a:gd name="T26" fmla="*/ 15 w 100"/>
                <a:gd name="T27" fmla="*/ 0 h 53"/>
                <a:gd name="T28" fmla="*/ 15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5313" name="Freeform 6"/>
            <p:cNvSpPr>
              <a:spLocks/>
            </p:cNvSpPr>
            <p:nvPr/>
          </p:nvSpPr>
          <p:spPr bwMode="auto">
            <a:xfrm>
              <a:off x="3296" y="1726"/>
              <a:ext cx="420" cy="263"/>
            </a:xfrm>
            <a:custGeom>
              <a:avLst/>
              <a:gdLst>
                <a:gd name="T0" fmla="*/ 338 w 82"/>
                <a:gd name="T1" fmla="*/ 0 h 54"/>
                <a:gd name="T2" fmla="*/ 348 w 82"/>
                <a:gd name="T3" fmla="*/ 19 h 54"/>
                <a:gd name="T4" fmla="*/ 343 w 82"/>
                <a:gd name="T5" fmla="*/ 29 h 54"/>
                <a:gd name="T6" fmla="*/ 353 w 82"/>
                <a:gd name="T7" fmla="*/ 63 h 54"/>
                <a:gd name="T8" fmla="*/ 379 w 82"/>
                <a:gd name="T9" fmla="*/ 78 h 54"/>
                <a:gd name="T10" fmla="*/ 384 w 82"/>
                <a:gd name="T11" fmla="*/ 88 h 54"/>
                <a:gd name="T12" fmla="*/ 400 w 82"/>
                <a:gd name="T13" fmla="*/ 102 h 54"/>
                <a:gd name="T14" fmla="*/ 420 w 82"/>
                <a:gd name="T15" fmla="*/ 127 h 54"/>
                <a:gd name="T16" fmla="*/ 410 w 82"/>
                <a:gd name="T17" fmla="*/ 141 h 54"/>
                <a:gd name="T18" fmla="*/ 410 w 82"/>
                <a:gd name="T19" fmla="*/ 151 h 54"/>
                <a:gd name="T20" fmla="*/ 384 w 82"/>
                <a:gd name="T21" fmla="*/ 166 h 54"/>
                <a:gd name="T22" fmla="*/ 369 w 82"/>
                <a:gd name="T23" fmla="*/ 170 h 54"/>
                <a:gd name="T24" fmla="*/ 359 w 82"/>
                <a:gd name="T25" fmla="*/ 185 h 54"/>
                <a:gd name="T26" fmla="*/ 369 w 82"/>
                <a:gd name="T27" fmla="*/ 200 h 54"/>
                <a:gd name="T28" fmla="*/ 369 w 82"/>
                <a:gd name="T29" fmla="*/ 214 h 54"/>
                <a:gd name="T30" fmla="*/ 348 w 82"/>
                <a:gd name="T31" fmla="*/ 244 h 54"/>
                <a:gd name="T32" fmla="*/ 343 w 82"/>
                <a:gd name="T33" fmla="*/ 258 h 54"/>
                <a:gd name="T34" fmla="*/ 323 w 82"/>
                <a:gd name="T35" fmla="*/ 244 h 54"/>
                <a:gd name="T36" fmla="*/ 56 w 82"/>
                <a:gd name="T37" fmla="*/ 248 h 54"/>
                <a:gd name="T38" fmla="*/ 56 w 82"/>
                <a:gd name="T39" fmla="*/ 234 h 54"/>
                <a:gd name="T40" fmla="*/ 46 w 82"/>
                <a:gd name="T41" fmla="*/ 219 h 54"/>
                <a:gd name="T42" fmla="*/ 51 w 82"/>
                <a:gd name="T43" fmla="*/ 205 h 54"/>
                <a:gd name="T44" fmla="*/ 41 w 82"/>
                <a:gd name="T45" fmla="*/ 190 h 54"/>
                <a:gd name="T46" fmla="*/ 41 w 82"/>
                <a:gd name="T47" fmla="*/ 175 h 54"/>
                <a:gd name="T48" fmla="*/ 31 w 82"/>
                <a:gd name="T49" fmla="*/ 161 h 54"/>
                <a:gd name="T50" fmla="*/ 26 w 82"/>
                <a:gd name="T51" fmla="*/ 151 h 54"/>
                <a:gd name="T52" fmla="*/ 15 w 82"/>
                <a:gd name="T53" fmla="*/ 127 h 54"/>
                <a:gd name="T54" fmla="*/ 20 w 82"/>
                <a:gd name="T55" fmla="*/ 112 h 54"/>
                <a:gd name="T56" fmla="*/ 10 w 82"/>
                <a:gd name="T57" fmla="*/ 97 h 54"/>
                <a:gd name="T58" fmla="*/ 10 w 82"/>
                <a:gd name="T59" fmla="*/ 88 h 54"/>
                <a:gd name="T60" fmla="*/ 10 w 82"/>
                <a:gd name="T61" fmla="*/ 58 h 54"/>
                <a:gd name="T62" fmla="*/ 10 w 82"/>
                <a:gd name="T63" fmla="*/ 49 h 54"/>
                <a:gd name="T64" fmla="*/ 5 w 82"/>
                <a:gd name="T65" fmla="*/ 29 h 54"/>
                <a:gd name="T66" fmla="*/ 5 w 82"/>
                <a:gd name="T67" fmla="*/ 15 h 54"/>
                <a:gd name="T68" fmla="*/ 10 w 82"/>
                <a:gd name="T69" fmla="*/ 10 h 54"/>
                <a:gd name="T70" fmla="*/ 10 w 82"/>
                <a:gd name="T71" fmla="*/ 1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5314" name="Freeform 7"/>
            <p:cNvSpPr>
              <a:spLocks/>
            </p:cNvSpPr>
            <p:nvPr/>
          </p:nvSpPr>
          <p:spPr bwMode="auto">
            <a:xfrm>
              <a:off x="3526" y="1438"/>
              <a:ext cx="364" cy="371"/>
            </a:xfrm>
            <a:custGeom>
              <a:avLst/>
              <a:gdLst>
                <a:gd name="T0" fmla="*/ 149 w 71"/>
                <a:gd name="T1" fmla="*/ 366 h 76"/>
                <a:gd name="T2" fmla="*/ 123 w 71"/>
                <a:gd name="T3" fmla="*/ 351 h 76"/>
                <a:gd name="T4" fmla="*/ 113 w 71"/>
                <a:gd name="T5" fmla="*/ 317 h 76"/>
                <a:gd name="T6" fmla="*/ 118 w 71"/>
                <a:gd name="T7" fmla="*/ 308 h 76"/>
                <a:gd name="T8" fmla="*/ 108 w 71"/>
                <a:gd name="T9" fmla="*/ 288 h 76"/>
                <a:gd name="T10" fmla="*/ 108 w 71"/>
                <a:gd name="T11" fmla="*/ 264 h 76"/>
                <a:gd name="T12" fmla="*/ 87 w 71"/>
                <a:gd name="T13" fmla="*/ 244 h 76"/>
                <a:gd name="T14" fmla="*/ 62 w 71"/>
                <a:gd name="T15" fmla="*/ 220 h 76"/>
                <a:gd name="T16" fmla="*/ 41 w 71"/>
                <a:gd name="T17" fmla="*/ 210 h 76"/>
                <a:gd name="T18" fmla="*/ 36 w 71"/>
                <a:gd name="T19" fmla="*/ 205 h 76"/>
                <a:gd name="T20" fmla="*/ 15 w 71"/>
                <a:gd name="T21" fmla="*/ 200 h 76"/>
                <a:gd name="T22" fmla="*/ 5 w 71"/>
                <a:gd name="T23" fmla="*/ 190 h 76"/>
                <a:gd name="T24" fmla="*/ 10 w 71"/>
                <a:gd name="T25" fmla="*/ 151 h 76"/>
                <a:gd name="T26" fmla="*/ 15 w 71"/>
                <a:gd name="T27" fmla="*/ 137 h 76"/>
                <a:gd name="T28" fmla="*/ 0 w 71"/>
                <a:gd name="T29" fmla="*/ 122 h 76"/>
                <a:gd name="T30" fmla="*/ 5 w 71"/>
                <a:gd name="T31" fmla="*/ 107 h 76"/>
                <a:gd name="T32" fmla="*/ 26 w 71"/>
                <a:gd name="T33" fmla="*/ 83 h 76"/>
                <a:gd name="T34" fmla="*/ 36 w 71"/>
                <a:gd name="T35" fmla="*/ 78 h 76"/>
                <a:gd name="T36" fmla="*/ 36 w 71"/>
                <a:gd name="T37" fmla="*/ 29 h 76"/>
                <a:gd name="T38" fmla="*/ 46 w 71"/>
                <a:gd name="T39" fmla="*/ 24 h 76"/>
                <a:gd name="T40" fmla="*/ 67 w 71"/>
                <a:gd name="T41" fmla="*/ 24 h 76"/>
                <a:gd name="T42" fmla="*/ 113 w 71"/>
                <a:gd name="T43" fmla="*/ 5 h 76"/>
                <a:gd name="T44" fmla="*/ 123 w 71"/>
                <a:gd name="T45" fmla="*/ 5 h 76"/>
                <a:gd name="T46" fmla="*/ 118 w 71"/>
                <a:gd name="T47" fmla="*/ 15 h 76"/>
                <a:gd name="T48" fmla="*/ 113 w 71"/>
                <a:gd name="T49" fmla="*/ 29 h 76"/>
                <a:gd name="T50" fmla="*/ 133 w 71"/>
                <a:gd name="T51" fmla="*/ 24 h 76"/>
                <a:gd name="T52" fmla="*/ 144 w 71"/>
                <a:gd name="T53" fmla="*/ 29 h 76"/>
                <a:gd name="T54" fmla="*/ 159 w 71"/>
                <a:gd name="T55" fmla="*/ 39 h 76"/>
                <a:gd name="T56" fmla="*/ 164 w 71"/>
                <a:gd name="T57" fmla="*/ 49 h 76"/>
                <a:gd name="T58" fmla="*/ 226 w 71"/>
                <a:gd name="T59" fmla="*/ 63 h 76"/>
                <a:gd name="T60" fmla="*/ 246 w 71"/>
                <a:gd name="T61" fmla="*/ 73 h 76"/>
                <a:gd name="T62" fmla="*/ 256 w 71"/>
                <a:gd name="T63" fmla="*/ 73 h 76"/>
                <a:gd name="T64" fmla="*/ 261 w 71"/>
                <a:gd name="T65" fmla="*/ 73 h 76"/>
                <a:gd name="T66" fmla="*/ 287 w 71"/>
                <a:gd name="T67" fmla="*/ 78 h 76"/>
                <a:gd name="T68" fmla="*/ 287 w 71"/>
                <a:gd name="T69" fmla="*/ 83 h 76"/>
                <a:gd name="T70" fmla="*/ 297 w 71"/>
                <a:gd name="T71" fmla="*/ 88 h 76"/>
                <a:gd name="T72" fmla="*/ 313 w 71"/>
                <a:gd name="T73" fmla="*/ 103 h 76"/>
                <a:gd name="T74" fmla="*/ 308 w 71"/>
                <a:gd name="T75" fmla="*/ 122 h 76"/>
                <a:gd name="T76" fmla="*/ 323 w 71"/>
                <a:gd name="T77" fmla="*/ 122 h 76"/>
                <a:gd name="T78" fmla="*/ 318 w 71"/>
                <a:gd name="T79" fmla="*/ 132 h 76"/>
                <a:gd name="T80" fmla="*/ 328 w 71"/>
                <a:gd name="T81" fmla="*/ 146 h 76"/>
                <a:gd name="T82" fmla="*/ 313 w 71"/>
                <a:gd name="T83" fmla="*/ 161 h 76"/>
                <a:gd name="T84" fmla="*/ 302 w 71"/>
                <a:gd name="T85" fmla="*/ 186 h 76"/>
                <a:gd name="T86" fmla="*/ 302 w 71"/>
                <a:gd name="T87" fmla="*/ 190 h 76"/>
                <a:gd name="T88" fmla="*/ 323 w 71"/>
                <a:gd name="T89" fmla="*/ 171 h 76"/>
                <a:gd name="T90" fmla="*/ 338 w 71"/>
                <a:gd name="T91" fmla="*/ 161 h 76"/>
                <a:gd name="T92" fmla="*/ 349 w 71"/>
                <a:gd name="T93" fmla="*/ 151 h 76"/>
                <a:gd name="T94" fmla="*/ 349 w 71"/>
                <a:gd name="T95" fmla="*/ 137 h 76"/>
                <a:gd name="T96" fmla="*/ 354 w 71"/>
                <a:gd name="T97" fmla="*/ 132 h 76"/>
                <a:gd name="T98" fmla="*/ 359 w 71"/>
                <a:gd name="T99" fmla="*/ 122 h 76"/>
                <a:gd name="T100" fmla="*/ 364 w 71"/>
                <a:gd name="T101" fmla="*/ 127 h 76"/>
                <a:gd name="T102" fmla="*/ 354 w 71"/>
                <a:gd name="T103" fmla="*/ 161 h 76"/>
                <a:gd name="T104" fmla="*/ 349 w 71"/>
                <a:gd name="T105" fmla="*/ 171 h 76"/>
                <a:gd name="T106" fmla="*/ 338 w 71"/>
                <a:gd name="T107" fmla="*/ 195 h 76"/>
                <a:gd name="T108" fmla="*/ 338 w 71"/>
                <a:gd name="T109" fmla="*/ 220 h 76"/>
                <a:gd name="T110" fmla="*/ 328 w 71"/>
                <a:gd name="T111" fmla="*/ 229 h 76"/>
                <a:gd name="T112" fmla="*/ 333 w 71"/>
                <a:gd name="T113" fmla="*/ 264 h 76"/>
                <a:gd name="T114" fmla="*/ 323 w 71"/>
                <a:gd name="T115" fmla="*/ 288 h 76"/>
                <a:gd name="T116" fmla="*/ 333 w 71"/>
                <a:gd name="T117" fmla="*/ 342 h 76"/>
                <a:gd name="T118" fmla="*/ 333 w 71"/>
                <a:gd name="T119" fmla="*/ 347 h 76"/>
                <a:gd name="T120" fmla="*/ 333 w 71"/>
                <a:gd name="T121" fmla="*/ 361 h 76"/>
                <a:gd name="T122" fmla="*/ 154 w 71"/>
                <a:gd name="T123" fmla="*/ 371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5315" name="Freeform 8"/>
            <p:cNvSpPr>
              <a:spLocks/>
            </p:cNvSpPr>
            <p:nvPr/>
          </p:nvSpPr>
          <p:spPr bwMode="auto">
            <a:xfrm>
              <a:off x="4060" y="1789"/>
              <a:ext cx="291" cy="307"/>
            </a:xfrm>
            <a:custGeom>
              <a:avLst/>
              <a:gdLst>
                <a:gd name="T0" fmla="*/ 26 w 57"/>
                <a:gd name="T1" fmla="*/ 268 h 63"/>
                <a:gd name="T2" fmla="*/ 41 w 57"/>
                <a:gd name="T3" fmla="*/ 273 h 63"/>
                <a:gd name="T4" fmla="*/ 51 w 57"/>
                <a:gd name="T5" fmla="*/ 268 h 63"/>
                <a:gd name="T6" fmla="*/ 66 w 57"/>
                <a:gd name="T7" fmla="*/ 288 h 63"/>
                <a:gd name="T8" fmla="*/ 92 w 57"/>
                <a:gd name="T9" fmla="*/ 292 h 63"/>
                <a:gd name="T10" fmla="*/ 112 w 57"/>
                <a:gd name="T11" fmla="*/ 297 h 63"/>
                <a:gd name="T12" fmla="*/ 128 w 57"/>
                <a:gd name="T13" fmla="*/ 297 h 63"/>
                <a:gd name="T14" fmla="*/ 143 w 57"/>
                <a:gd name="T15" fmla="*/ 297 h 63"/>
                <a:gd name="T16" fmla="*/ 148 w 57"/>
                <a:gd name="T17" fmla="*/ 288 h 63"/>
                <a:gd name="T18" fmla="*/ 158 w 57"/>
                <a:gd name="T19" fmla="*/ 288 h 63"/>
                <a:gd name="T20" fmla="*/ 174 w 57"/>
                <a:gd name="T21" fmla="*/ 302 h 63"/>
                <a:gd name="T22" fmla="*/ 184 w 57"/>
                <a:gd name="T23" fmla="*/ 307 h 63"/>
                <a:gd name="T24" fmla="*/ 199 w 57"/>
                <a:gd name="T25" fmla="*/ 297 h 63"/>
                <a:gd name="T26" fmla="*/ 204 w 57"/>
                <a:gd name="T27" fmla="*/ 283 h 63"/>
                <a:gd name="T28" fmla="*/ 209 w 57"/>
                <a:gd name="T29" fmla="*/ 253 h 63"/>
                <a:gd name="T30" fmla="*/ 225 w 57"/>
                <a:gd name="T31" fmla="*/ 263 h 63"/>
                <a:gd name="T32" fmla="*/ 230 w 57"/>
                <a:gd name="T33" fmla="*/ 249 h 63"/>
                <a:gd name="T34" fmla="*/ 240 w 57"/>
                <a:gd name="T35" fmla="*/ 229 h 63"/>
                <a:gd name="T36" fmla="*/ 245 w 57"/>
                <a:gd name="T37" fmla="*/ 219 h 63"/>
                <a:gd name="T38" fmla="*/ 260 w 57"/>
                <a:gd name="T39" fmla="*/ 214 h 63"/>
                <a:gd name="T40" fmla="*/ 271 w 57"/>
                <a:gd name="T41" fmla="*/ 200 h 63"/>
                <a:gd name="T42" fmla="*/ 281 w 57"/>
                <a:gd name="T43" fmla="*/ 190 h 63"/>
                <a:gd name="T44" fmla="*/ 281 w 57"/>
                <a:gd name="T45" fmla="*/ 175 h 63"/>
                <a:gd name="T46" fmla="*/ 286 w 57"/>
                <a:gd name="T47" fmla="*/ 166 h 63"/>
                <a:gd name="T48" fmla="*/ 276 w 57"/>
                <a:gd name="T49" fmla="*/ 127 h 63"/>
                <a:gd name="T50" fmla="*/ 281 w 57"/>
                <a:gd name="T51" fmla="*/ 112 h 63"/>
                <a:gd name="T52" fmla="*/ 291 w 57"/>
                <a:gd name="T53" fmla="*/ 107 h 63"/>
                <a:gd name="T54" fmla="*/ 235 w 57"/>
                <a:gd name="T55" fmla="*/ 15 h 63"/>
                <a:gd name="T56" fmla="*/ 214 w 57"/>
                <a:gd name="T57" fmla="*/ 29 h 63"/>
                <a:gd name="T58" fmla="*/ 189 w 57"/>
                <a:gd name="T59" fmla="*/ 49 h 63"/>
                <a:gd name="T60" fmla="*/ 174 w 57"/>
                <a:gd name="T61" fmla="*/ 49 h 63"/>
                <a:gd name="T62" fmla="*/ 153 w 57"/>
                <a:gd name="T63" fmla="*/ 63 h 63"/>
                <a:gd name="T64" fmla="*/ 138 w 57"/>
                <a:gd name="T65" fmla="*/ 58 h 63"/>
                <a:gd name="T66" fmla="*/ 128 w 57"/>
                <a:gd name="T67" fmla="*/ 58 h 63"/>
                <a:gd name="T68" fmla="*/ 128 w 57"/>
                <a:gd name="T69" fmla="*/ 54 h 63"/>
                <a:gd name="T70" fmla="*/ 97 w 57"/>
                <a:gd name="T71" fmla="*/ 44 h 63"/>
                <a:gd name="T72" fmla="*/ 87 w 57"/>
                <a:gd name="T73" fmla="*/ 49 h 63"/>
                <a:gd name="T74" fmla="*/ 0 w 57"/>
                <a:gd name="T75" fmla="*/ 54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5316" name="Freeform 9"/>
            <p:cNvSpPr>
              <a:spLocks/>
            </p:cNvSpPr>
            <p:nvPr/>
          </p:nvSpPr>
          <p:spPr bwMode="auto">
            <a:xfrm>
              <a:off x="3962" y="2716"/>
              <a:ext cx="632" cy="453"/>
            </a:xfrm>
            <a:custGeom>
              <a:avLst/>
              <a:gdLst>
                <a:gd name="T0" fmla="*/ 0 w 123"/>
                <a:gd name="T1" fmla="*/ 39 h 93"/>
                <a:gd name="T2" fmla="*/ 0 w 123"/>
                <a:gd name="T3" fmla="*/ 49 h 93"/>
                <a:gd name="T4" fmla="*/ 10 w 123"/>
                <a:gd name="T5" fmla="*/ 58 h 93"/>
                <a:gd name="T6" fmla="*/ 15 w 123"/>
                <a:gd name="T7" fmla="*/ 73 h 93"/>
                <a:gd name="T8" fmla="*/ 21 w 123"/>
                <a:gd name="T9" fmla="*/ 83 h 93"/>
                <a:gd name="T10" fmla="*/ 15 w 123"/>
                <a:gd name="T11" fmla="*/ 93 h 93"/>
                <a:gd name="T12" fmla="*/ 36 w 123"/>
                <a:gd name="T13" fmla="*/ 88 h 93"/>
                <a:gd name="T14" fmla="*/ 46 w 123"/>
                <a:gd name="T15" fmla="*/ 73 h 93"/>
                <a:gd name="T16" fmla="*/ 51 w 123"/>
                <a:gd name="T17" fmla="*/ 73 h 93"/>
                <a:gd name="T18" fmla="*/ 46 w 123"/>
                <a:gd name="T19" fmla="*/ 83 h 93"/>
                <a:gd name="T20" fmla="*/ 98 w 123"/>
                <a:gd name="T21" fmla="*/ 68 h 93"/>
                <a:gd name="T22" fmla="*/ 98 w 123"/>
                <a:gd name="T23" fmla="*/ 78 h 93"/>
                <a:gd name="T24" fmla="*/ 128 w 123"/>
                <a:gd name="T25" fmla="*/ 83 h 93"/>
                <a:gd name="T26" fmla="*/ 149 w 123"/>
                <a:gd name="T27" fmla="*/ 88 h 93"/>
                <a:gd name="T28" fmla="*/ 159 w 123"/>
                <a:gd name="T29" fmla="*/ 93 h 93"/>
                <a:gd name="T30" fmla="*/ 159 w 123"/>
                <a:gd name="T31" fmla="*/ 97 h 93"/>
                <a:gd name="T32" fmla="*/ 185 w 123"/>
                <a:gd name="T33" fmla="*/ 117 h 93"/>
                <a:gd name="T34" fmla="*/ 180 w 123"/>
                <a:gd name="T35" fmla="*/ 122 h 93"/>
                <a:gd name="T36" fmla="*/ 175 w 123"/>
                <a:gd name="T37" fmla="*/ 127 h 93"/>
                <a:gd name="T38" fmla="*/ 211 w 123"/>
                <a:gd name="T39" fmla="*/ 117 h 93"/>
                <a:gd name="T40" fmla="*/ 257 w 123"/>
                <a:gd name="T41" fmla="*/ 102 h 93"/>
                <a:gd name="T42" fmla="*/ 257 w 123"/>
                <a:gd name="T43" fmla="*/ 88 h 93"/>
                <a:gd name="T44" fmla="*/ 313 w 123"/>
                <a:gd name="T45" fmla="*/ 102 h 93"/>
                <a:gd name="T46" fmla="*/ 355 w 123"/>
                <a:gd name="T47" fmla="*/ 136 h 93"/>
                <a:gd name="T48" fmla="*/ 380 w 123"/>
                <a:gd name="T49" fmla="*/ 146 h 93"/>
                <a:gd name="T50" fmla="*/ 396 w 123"/>
                <a:gd name="T51" fmla="*/ 175 h 93"/>
                <a:gd name="T52" fmla="*/ 391 w 123"/>
                <a:gd name="T53" fmla="*/ 234 h 93"/>
                <a:gd name="T54" fmla="*/ 411 w 123"/>
                <a:gd name="T55" fmla="*/ 263 h 93"/>
                <a:gd name="T56" fmla="*/ 406 w 123"/>
                <a:gd name="T57" fmla="*/ 244 h 93"/>
                <a:gd name="T58" fmla="*/ 421 w 123"/>
                <a:gd name="T59" fmla="*/ 248 h 93"/>
                <a:gd name="T60" fmla="*/ 426 w 123"/>
                <a:gd name="T61" fmla="*/ 244 h 93"/>
                <a:gd name="T62" fmla="*/ 426 w 123"/>
                <a:gd name="T63" fmla="*/ 258 h 93"/>
                <a:gd name="T64" fmla="*/ 411 w 123"/>
                <a:gd name="T65" fmla="*/ 278 h 93"/>
                <a:gd name="T66" fmla="*/ 426 w 123"/>
                <a:gd name="T67" fmla="*/ 297 h 93"/>
                <a:gd name="T68" fmla="*/ 457 w 123"/>
                <a:gd name="T69" fmla="*/ 331 h 93"/>
                <a:gd name="T70" fmla="*/ 468 w 123"/>
                <a:gd name="T71" fmla="*/ 336 h 93"/>
                <a:gd name="T72" fmla="*/ 483 w 123"/>
                <a:gd name="T73" fmla="*/ 360 h 93"/>
                <a:gd name="T74" fmla="*/ 509 w 123"/>
                <a:gd name="T75" fmla="*/ 399 h 93"/>
                <a:gd name="T76" fmla="*/ 555 w 123"/>
                <a:gd name="T77" fmla="*/ 429 h 93"/>
                <a:gd name="T78" fmla="*/ 570 w 123"/>
                <a:gd name="T79" fmla="*/ 438 h 93"/>
                <a:gd name="T80" fmla="*/ 565 w 123"/>
                <a:gd name="T81" fmla="*/ 443 h 93"/>
                <a:gd name="T82" fmla="*/ 560 w 123"/>
                <a:gd name="T83" fmla="*/ 448 h 93"/>
                <a:gd name="T84" fmla="*/ 581 w 123"/>
                <a:gd name="T85" fmla="*/ 448 h 93"/>
                <a:gd name="T86" fmla="*/ 622 w 123"/>
                <a:gd name="T87" fmla="*/ 429 h 93"/>
                <a:gd name="T88" fmla="*/ 622 w 123"/>
                <a:gd name="T89" fmla="*/ 399 h 93"/>
                <a:gd name="T90" fmla="*/ 627 w 123"/>
                <a:gd name="T91" fmla="*/ 360 h 93"/>
                <a:gd name="T92" fmla="*/ 622 w 123"/>
                <a:gd name="T93" fmla="*/ 297 h 93"/>
                <a:gd name="T94" fmla="*/ 581 w 123"/>
                <a:gd name="T95" fmla="*/ 234 h 93"/>
                <a:gd name="T96" fmla="*/ 565 w 123"/>
                <a:gd name="T97" fmla="*/ 209 h 93"/>
                <a:gd name="T98" fmla="*/ 565 w 123"/>
                <a:gd name="T99" fmla="*/ 185 h 93"/>
                <a:gd name="T100" fmla="*/ 529 w 123"/>
                <a:gd name="T101" fmla="*/ 141 h 93"/>
                <a:gd name="T102" fmla="*/ 509 w 123"/>
                <a:gd name="T103" fmla="*/ 117 h 93"/>
                <a:gd name="T104" fmla="*/ 473 w 123"/>
                <a:gd name="T105" fmla="*/ 39 h 93"/>
                <a:gd name="T106" fmla="*/ 462 w 123"/>
                <a:gd name="T107" fmla="*/ 29 h 93"/>
                <a:gd name="T108" fmla="*/ 452 w 123"/>
                <a:gd name="T109" fmla="*/ 5 h 93"/>
                <a:gd name="T110" fmla="*/ 421 w 123"/>
                <a:gd name="T111" fmla="*/ 5 h 93"/>
                <a:gd name="T112" fmla="*/ 421 w 123"/>
                <a:gd name="T113" fmla="*/ 34 h 93"/>
                <a:gd name="T114" fmla="*/ 411 w 123"/>
                <a:gd name="T115" fmla="*/ 39 h 93"/>
                <a:gd name="T116" fmla="*/ 200 w 123"/>
                <a:gd name="T117" fmla="*/ 34 h 93"/>
                <a:gd name="T118" fmla="*/ 195 w 123"/>
                <a:gd name="T119" fmla="*/ 15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5317" name="Freeform 10"/>
            <p:cNvSpPr>
              <a:spLocks/>
            </p:cNvSpPr>
            <p:nvPr/>
          </p:nvSpPr>
          <p:spPr bwMode="auto">
            <a:xfrm>
              <a:off x="1492" y="1614"/>
              <a:ext cx="553" cy="897"/>
            </a:xfrm>
            <a:custGeom>
              <a:avLst/>
              <a:gdLst>
                <a:gd name="T0" fmla="*/ 312 w 108"/>
                <a:gd name="T1" fmla="*/ 873 h 184"/>
                <a:gd name="T2" fmla="*/ 312 w 108"/>
                <a:gd name="T3" fmla="*/ 863 h 184"/>
                <a:gd name="T4" fmla="*/ 307 w 108"/>
                <a:gd name="T5" fmla="*/ 853 h 184"/>
                <a:gd name="T6" fmla="*/ 292 w 108"/>
                <a:gd name="T7" fmla="*/ 795 h 184"/>
                <a:gd name="T8" fmla="*/ 256 w 108"/>
                <a:gd name="T9" fmla="*/ 761 h 184"/>
                <a:gd name="T10" fmla="*/ 246 w 108"/>
                <a:gd name="T11" fmla="*/ 746 h 184"/>
                <a:gd name="T12" fmla="*/ 236 w 108"/>
                <a:gd name="T13" fmla="*/ 731 h 184"/>
                <a:gd name="T14" fmla="*/ 200 w 108"/>
                <a:gd name="T15" fmla="*/ 717 h 184"/>
                <a:gd name="T16" fmla="*/ 169 w 108"/>
                <a:gd name="T17" fmla="*/ 687 h 184"/>
                <a:gd name="T18" fmla="*/ 113 w 108"/>
                <a:gd name="T19" fmla="*/ 663 h 184"/>
                <a:gd name="T20" fmla="*/ 113 w 108"/>
                <a:gd name="T21" fmla="*/ 644 h 184"/>
                <a:gd name="T22" fmla="*/ 118 w 108"/>
                <a:gd name="T23" fmla="*/ 619 h 184"/>
                <a:gd name="T24" fmla="*/ 108 w 108"/>
                <a:gd name="T25" fmla="*/ 595 h 184"/>
                <a:gd name="T26" fmla="*/ 113 w 108"/>
                <a:gd name="T27" fmla="*/ 585 h 184"/>
                <a:gd name="T28" fmla="*/ 82 w 108"/>
                <a:gd name="T29" fmla="*/ 531 h 184"/>
                <a:gd name="T30" fmla="*/ 61 w 108"/>
                <a:gd name="T31" fmla="*/ 497 h 184"/>
                <a:gd name="T32" fmla="*/ 72 w 108"/>
                <a:gd name="T33" fmla="*/ 468 h 184"/>
                <a:gd name="T34" fmla="*/ 72 w 108"/>
                <a:gd name="T35" fmla="*/ 444 h 184"/>
                <a:gd name="T36" fmla="*/ 46 w 108"/>
                <a:gd name="T37" fmla="*/ 419 h 184"/>
                <a:gd name="T38" fmla="*/ 46 w 108"/>
                <a:gd name="T39" fmla="*/ 380 h 184"/>
                <a:gd name="T40" fmla="*/ 56 w 108"/>
                <a:gd name="T41" fmla="*/ 366 h 184"/>
                <a:gd name="T42" fmla="*/ 61 w 108"/>
                <a:gd name="T43" fmla="*/ 385 h 184"/>
                <a:gd name="T44" fmla="*/ 77 w 108"/>
                <a:gd name="T45" fmla="*/ 380 h 184"/>
                <a:gd name="T46" fmla="*/ 72 w 108"/>
                <a:gd name="T47" fmla="*/ 346 h 184"/>
                <a:gd name="T48" fmla="*/ 61 w 108"/>
                <a:gd name="T49" fmla="*/ 356 h 184"/>
                <a:gd name="T50" fmla="*/ 36 w 108"/>
                <a:gd name="T51" fmla="*/ 341 h 184"/>
                <a:gd name="T52" fmla="*/ 31 w 108"/>
                <a:gd name="T53" fmla="*/ 297 h 184"/>
                <a:gd name="T54" fmla="*/ 5 w 108"/>
                <a:gd name="T55" fmla="*/ 249 h 184"/>
                <a:gd name="T56" fmla="*/ 5 w 108"/>
                <a:gd name="T57" fmla="*/ 224 h 184"/>
                <a:gd name="T58" fmla="*/ 20 w 108"/>
                <a:gd name="T59" fmla="*/ 195 h 184"/>
                <a:gd name="T60" fmla="*/ 10 w 108"/>
                <a:gd name="T61" fmla="*/ 156 h 184"/>
                <a:gd name="T62" fmla="*/ 0 w 108"/>
                <a:gd name="T63" fmla="*/ 136 h 184"/>
                <a:gd name="T64" fmla="*/ 0 w 108"/>
                <a:gd name="T65" fmla="*/ 117 h 184"/>
                <a:gd name="T66" fmla="*/ 31 w 108"/>
                <a:gd name="T67" fmla="*/ 73 h 184"/>
                <a:gd name="T68" fmla="*/ 46 w 108"/>
                <a:gd name="T69" fmla="*/ 49 h 184"/>
                <a:gd name="T70" fmla="*/ 46 w 108"/>
                <a:gd name="T71" fmla="*/ 5 h 184"/>
                <a:gd name="T72" fmla="*/ 246 w 108"/>
                <a:gd name="T73" fmla="*/ 312 h 184"/>
                <a:gd name="T74" fmla="*/ 533 w 108"/>
                <a:gd name="T75" fmla="*/ 726 h 184"/>
                <a:gd name="T76" fmla="*/ 538 w 108"/>
                <a:gd name="T77" fmla="*/ 746 h 184"/>
                <a:gd name="T78" fmla="*/ 543 w 108"/>
                <a:gd name="T79" fmla="*/ 765 h 184"/>
                <a:gd name="T80" fmla="*/ 548 w 108"/>
                <a:gd name="T81" fmla="*/ 780 h 184"/>
                <a:gd name="T82" fmla="*/ 527 w 108"/>
                <a:gd name="T83" fmla="*/ 790 h 184"/>
                <a:gd name="T84" fmla="*/ 502 w 108"/>
                <a:gd name="T85" fmla="*/ 839 h 184"/>
                <a:gd name="T86" fmla="*/ 497 w 108"/>
                <a:gd name="T87" fmla="*/ 848 h 184"/>
                <a:gd name="T88" fmla="*/ 492 w 108"/>
                <a:gd name="T89" fmla="*/ 868 h 184"/>
                <a:gd name="T90" fmla="*/ 502 w 108"/>
                <a:gd name="T91" fmla="*/ 882 h 184"/>
                <a:gd name="T92" fmla="*/ 492 w 108"/>
                <a:gd name="T93" fmla="*/ 89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5318" name="Freeform 11"/>
            <p:cNvSpPr>
              <a:spLocks/>
            </p:cNvSpPr>
            <p:nvPr/>
          </p:nvSpPr>
          <p:spPr bwMode="auto">
            <a:xfrm>
              <a:off x="2357" y="1545"/>
              <a:ext cx="483" cy="381"/>
            </a:xfrm>
            <a:custGeom>
              <a:avLst/>
              <a:gdLst>
                <a:gd name="T0" fmla="*/ 452 w 94"/>
                <a:gd name="T1" fmla="*/ 381 h 78"/>
                <a:gd name="T2" fmla="*/ 468 w 94"/>
                <a:gd name="T3" fmla="*/ 215 h 78"/>
                <a:gd name="T4" fmla="*/ 483 w 94"/>
                <a:gd name="T5" fmla="*/ 49 h 78"/>
                <a:gd name="T6" fmla="*/ 51 w 94"/>
                <a:gd name="T7" fmla="*/ 0 h 78"/>
                <a:gd name="T8" fmla="*/ 46 w 94"/>
                <a:gd name="T9" fmla="*/ 39 h 78"/>
                <a:gd name="T10" fmla="*/ 15 w 94"/>
                <a:gd name="T11" fmla="*/ 244 h 78"/>
                <a:gd name="T12" fmla="*/ 10 w 94"/>
                <a:gd name="T13" fmla="*/ 244 h 78"/>
                <a:gd name="T14" fmla="*/ 0 w 94"/>
                <a:gd name="T15" fmla="*/ 327 h 78"/>
                <a:gd name="T16" fmla="*/ 128 w 94"/>
                <a:gd name="T17" fmla="*/ 347 h 78"/>
                <a:gd name="T18" fmla="*/ 452 w 94"/>
                <a:gd name="T19" fmla="*/ 381 h 78"/>
                <a:gd name="T20" fmla="*/ 452 w 94"/>
                <a:gd name="T21" fmla="*/ 381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5319" name="Freeform 12"/>
            <p:cNvSpPr>
              <a:spLocks/>
            </p:cNvSpPr>
            <p:nvPr/>
          </p:nvSpPr>
          <p:spPr bwMode="auto">
            <a:xfrm>
              <a:off x="2435" y="1892"/>
              <a:ext cx="507" cy="375"/>
            </a:xfrm>
            <a:custGeom>
              <a:avLst/>
              <a:gdLst>
                <a:gd name="T0" fmla="*/ 0 w 99"/>
                <a:gd name="T1" fmla="*/ 326 h 77"/>
                <a:gd name="T2" fmla="*/ 51 w 99"/>
                <a:gd name="T3" fmla="*/ 0 h 77"/>
                <a:gd name="T4" fmla="*/ 374 w 99"/>
                <a:gd name="T5" fmla="*/ 34 h 77"/>
                <a:gd name="T6" fmla="*/ 507 w 99"/>
                <a:gd name="T7" fmla="*/ 44 h 77"/>
                <a:gd name="T8" fmla="*/ 502 w 99"/>
                <a:gd name="T9" fmla="*/ 127 h 77"/>
                <a:gd name="T10" fmla="*/ 487 w 99"/>
                <a:gd name="T11" fmla="*/ 375 h 77"/>
                <a:gd name="T12" fmla="*/ 420 w 99"/>
                <a:gd name="T13" fmla="*/ 370 h 77"/>
                <a:gd name="T14" fmla="*/ 0 w 99"/>
                <a:gd name="T15" fmla="*/ 326 h 77"/>
                <a:gd name="T16" fmla="*/ 0 w 99"/>
                <a:gd name="T17" fmla="*/ 326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5320" name="Freeform 13"/>
            <p:cNvSpPr>
              <a:spLocks/>
            </p:cNvSpPr>
            <p:nvPr/>
          </p:nvSpPr>
          <p:spPr bwMode="auto">
            <a:xfrm>
              <a:off x="2368" y="2218"/>
              <a:ext cx="486" cy="478"/>
            </a:xfrm>
            <a:custGeom>
              <a:avLst/>
              <a:gdLst>
                <a:gd name="T0" fmla="*/ 67 w 95"/>
                <a:gd name="T1" fmla="*/ 0 h 98"/>
                <a:gd name="T2" fmla="*/ 0 w 95"/>
                <a:gd name="T3" fmla="*/ 468 h 98"/>
                <a:gd name="T4" fmla="*/ 0 w 95"/>
                <a:gd name="T5" fmla="*/ 468 h 98"/>
                <a:gd name="T6" fmla="*/ 61 w 95"/>
                <a:gd name="T7" fmla="*/ 478 h 98"/>
                <a:gd name="T8" fmla="*/ 67 w 95"/>
                <a:gd name="T9" fmla="*/ 439 h 98"/>
                <a:gd name="T10" fmla="*/ 189 w 95"/>
                <a:gd name="T11" fmla="*/ 454 h 98"/>
                <a:gd name="T12" fmla="*/ 189 w 95"/>
                <a:gd name="T13" fmla="*/ 454 h 98"/>
                <a:gd name="T14" fmla="*/ 184 w 95"/>
                <a:gd name="T15" fmla="*/ 449 h 98"/>
                <a:gd name="T16" fmla="*/ 189 w 95"/>
                <a:gd name="T17" fmla="*/ 444 h 98"/>
                <a:gd name="T18" fmla="*/ 184 w 95"/>
                <a:gd name="T19" fmla="*/ 439 h 98"/>
                <a:gd name="T20" fmla="*/ 184 w 95"/>
                <a:gd name="T21" fmla="*/ 439 h 98"/>
                <a:gd name="T22" fmla="*/ 184 w 95"/>
                <a:gd name="T23" fmla="*/ 439 h 98"/>
                <a:gd name="T24" fmla="*/ 445 w 95"/>
                <a:gd name="T25" fmla="*/ 458 h 98"/>
                <a:gd name="T26" fmla="*/ 476 w 95"/>
                <a:gd name="T27" fmla="*/ 88 h 98"/>
                <a:gd name="T28" fmla="*/ 481 w 95"/>
                <a:gd name="T29" fmla="*/ 88 h 98"/>
                <a:gd name="T30" fmla="*/ 486 w 95"/>
                <a:gd name="T31" fmla="*/ 44 h 98"/>
                <a:gd name="T32" fmla="*/ 67 w 95"/>
                <a:gd name="T33" fmla="*/ 0 h 98"/>
                <a:gd name="T34" fmla="*/ 6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5321" name="Freeform 14"/>
            <p:cNvSpPr>
              <a:spLocks/>
            </p:cNvSpPr>
            <p:nvPr/>
          </p:nvSpPr>
          <p:spPr bwMode="auto">
            <a:xfrm>
              <a:off x="2553" y="2306"/>
              <a:ext cx="968" cy="898"/>
            </a:xfrm>
            <a:custGeom>
              <a:avLst/>
              <a:gdLst>
                <a:gd name="T0" fmla="*/ 876 w 189"/>
                <a:gd name="T1" fmla="*/ 244 h 184"/>
                <a:gd name="T2" fmla="*/ 814 w 189"/>
                <a:gd name="T3" fmla="*/ 229 h 184"/>
                <a:gd name="T4" fmla="*/ 773 w 189"/>
                <a:gd name="T5" fmla="*/ 239 h 184"/>
                <a:gd name="T6" fmla="*/ 743 w 189"/>
                <a:gd name="T7" fmla="*/ 239 h 184"/>
                <a:gd name="T8" fmla="*/ 732 w 189"/>
                <a:gd name="T9" fmla="*/ 239 h 184"/>
                <a:gd name="T10" fmla="*/ 717 w 189"/>
                <a:gd name="T11" fmla="*/ 229 h 184"/>
                <a:gd name="T12" fmla="*/ 702 w 189"/>
                <a:gd name="T13" fmla="*/ 249 h 184"/>
                <a:gd name="T14" fmla="*/ 691 w 189"/>
                <a:gd name="T15" fmla="*/ 234 h 184"/>
                <a:gd name="T16" fmla="*/ 661 w 189"/>
                <a:gd name="T17" fmla="*/ 229 h 184"/>
                <a:gd name="T18" fmla="*/ 640 w 189"/>
                <a:gd name="T19" fmla="*/ 225 h 184"/>
                <a:gd name="T20" fmla="*/ 609 w 189"/>
                <a:gd name="T21" fmla="*/ 215 h 184"/>
                <a:gd name="T22" fmla="*/ 589 w 189"/>
                <a:gd name="T23" fmla="*/ 210 h 184"/>
                <a:gd name="T24" fmla="*/ 558 w 189"/>
                <a:gd name="T25" fmla="*/ 200 h 184"/>
                <a:gd name="T26" fmla="*/ 543 w 189"/>
                <a:gd name="T27" fmla="*/ 185 h 184"/>
                <a:gd name="T28" fmla="*/ 512 w 189"/>
                <a:gd name="T29" fmla="*/ 176 h 184"/>
                <a:gd name="T30" fmla="*/ 297 w 189"/>
                <a:gd name="T31" fmla="*/ 0 h 184"/>
                <a:gd name="T32" fmla="*/ 0 w 189"/>
                <a:gd name="T33" fmla="*/ 351 h 184"/>
                <a:gd name="T34" fmla="*/ 5 w 189"/>
                <a:gd name="T35" fmla="*/ 366 h 184"/>
                <a:gd name="T36" fmla="*/ 26 w 189"/>
                <a:gd name="T37" fmla="*/ 395 h 184"/>
                <a:gd name="T38" fmla="*/ 118 w 189"/>
                <a:gd name="T39" fmla="*/ 483 h 184"/>
                <a:gd name="T40" fmla="*/ 128 w 189"/>
                <a:gd name="T41" fmla="*/ 508 h 184"/>
                <a:gd name="T42" fmla="*/ 195 w 189"/>
                <a:gd name="T43" fmla="*/ 600 h 184"/>
                <a:gd name="T44" fmla="*/ 251 w 189"/>
                <a:gd name="T45" fmla="*/ 610 h 184"/>
                <a:gd name="T46" fmla="*/ 287 w 189"/>
                <a:gd name="T47" fmla="*/ 556 h 184"/>
                <a:gd name="T48" fmla="*/ 307 w 189"/>
                <a:gd name="T49" fmla="*/ 551 h 184"/>
                <a:gd name="T50" fmla="*/ 343 w 189"/>
                <a:gd name="T51" fmla="*/ 561 h 184"/>
                <a:gd name="T52" fmla="*/ 384 w 189"/>
                <a:gd name="T53" fmla="*/ 581 h 184"/>
                <a:gd name="T54" fmla="*/ 394 w 189"/>
                <a:gd name="T55" fmla="*/ 591 h 184"/>
                <a:gd name="T56" fmla="*/ 425 w 189"/>
                <a:gd name="T57" fmla="*/ 630 h 184"/>
                <a:gd name="T58" fmla="*/ 481 w 189"/>
                <a:gd name="T59" fmla="*/ 727 h 184"/>
                <a:gd name="T60" fmla="*/ 512 w 189"/>
                <a:gd name="T61" fmla="*/ 756 h 184"/>
                <a:gd name="T62" fmla="*/ 522 w 189"/>
                <a:gd name="T63" fmla="*/ 805 h 184"/>
                <a:gd name="T64" fmla="*/ 569 w 189"/>
                <a:gd name="T65" fmla="*/ 859 h 184"/>
                <a:gd name="T66" fmla="*/ 645 w 189"/>
                <a:gd name="T67" fmla="*/ 883 h 184"/>
                <a:gd name="T68" fmla="*/ 691 w 189"/>
                <a:gd name="T69" fmla="*/ 888 h 184"/>
                <a:gd name="T70" fmla="*/ 686 w 189"/>
                <a:gd name="T71" fmla="*/ 878 h 184"/>
                <a:gd name="T72" fmla="*/ 671 w 189"/>
                <a:gd name="T73" fmla="*/ 791 h 184"/>
                <a:gd name="T74" fmla="*/ 666 w 189"/>
                <a:gd name="T75" fmla="*/ 781 h 184"/>
                <a:gd name="T76" fmla="*/ 681 w 189"/>
                <a:gd name="T77" fmla="*/ 747 h 184"/>
                <a:gd name="T78" fmla="*/ 686 w 189"/>
                <a:gd name="T79" fmla="*/ 737 h 184"/>
                <a:gd name="T80" fmla="*/ 702 w 189"/>
                <a:gd name="T81" fmla="*/ 708 h 184"/>
                <a:gd name="T82" fmla="*/ 712 w 189"/>
                <a:gd name="T83" fmla="*/ 708 h 184"/>
                <a:gd name="T84" fmla="*/ 722 w 189"/>
                <a:gd name="T85" fmla="*/ 693 h 184"/>
                <a:gd name="T86" fmla="*/ 732 w 189"/>
                <a:gd name="T87" fmla="*/ 693 h 184"/>
                <a:gd name="T88" fmla="*/ 753 w 189"/>
                <a:gd name="T89" fmla="*/ 683 h 184"/>
                <a:gd name="T90" fmla="*/ 763 w 189"/>
                <a:gd name="T91" fmla="*/ 664 h 184"/>
                <a:gd name="T92" fmla="*/ 768 w 189"/>
                <a:gd name="T93" fmla="*/ 674 h 184"/>
                <a:gd name="T94" fmla="*/ 845 w 189"/>
                <a:gd name="T95" fmla="*/ 634 h 184"/>
                <a:gd name="T96" fmla="*/ 860 w 189"/>
                <a:gd name="T97" fmla="*/ 591 h 184"/>
                <a:gd name="T98" fmla="*/ 876 w 189"/>
                <a:gd name="T99" fmla="*/ 586 h 184"/>
                <a:gd name="T100" fmla="*/ 927 w 189"/>
                <a:gd name="T101" fmla="*/ 581 h 184"/>
                <a:gd name="T102" fmla="*/ 942 w 189"/>
                <a:gd name="T103" fmla="*/ 571 h 184"/>
                <a:gd name="T104" fmla="*/ 948 w 189"/>
                <a:gd name="T105" fmla="*/ 556 h 184"/>
                <a:gd name="T106" fmla="*/ 953 w 189"/>
                <a:gd name="T107" fmla="*/ 517 h 184"/>
                <a:gd name="T108" fmla="*/ 963 w 189"/>
                <a:gd name="T109" fmla="*/ 493 h 184"/>
                <a:gd name="T110" fmla="*/ 958 w 189"/>
                <a:gd name="T111" fmla="*/ 444 h 184"/>
                <a:gd name="T112" fmla="*/ 948 w 189"/>
                <a:gd name="T113" fmla="*/ 429 h 184"/>
                <a:gd name="T114" fmla="*/ 942 w 189"/>
                <a:gd name="T115" fmla="*/ 400 h 184"/>
                <a:gd name="T116" fmla="*/ 922 w 189"/>
                <a:gd name="T117" fmla="*/ 259 h 184"/>
                <a:gd name="T118" fmla="*/ 891 w 189"/>
                <a:gd name="T119" fmla="*/ 249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5322" name="Freeform 15"/>
            <p:cNvSpPr>
              <a:spLocks/>
            </p:cNvSpPr>
            <p:nvPr/>
          </p:nvSpPr>
          <p:spPr bwMode="auto">
            <a:xfrm>
              <a:off x="4373" y="1453"/>
              <a:ext cx="522" cy="380"/>
            </a:xfrm>
            <a:custGeom>
              <a:avLst/>
              <a:gdLst>
                <a:gd name="T0" fmla="*/ 399 w 102"/>
                <a:gd name="T1" fmla="*/ 341 h 78"/>
                <a:gd name="T2" fmla="*/ 389 w 102"/>
                <a:gd name="T3" fmla="*/ 356 h 78"/>
                <a:gd name="T4" fmla="*/ 384 w 102"/>
                <a:gd name="T5" fmla="*/ 365 h 78"/>
                <a:gd name="T6" fmla="*/ 384 w 102"/>
                <a:gd name="T7" fmla="*/ 380 h 78"/>
                <a:gd name="T8" fmla="*/ 394 w 102"/>
                <a:gd name="T9" fmla="*/ 370 h 78"/>
                <a:gd name="T10" fmla="*/ 415 w 102"/>
                <a:gd name="T11" fmla="*/ 365 h 78"/>
                <a:gd name="T12" fmla="*/ 445 w 102"/>
                <a:gd name="T13" fmla="*/ 356 h 78"/>
                <a:gd name="T14" fmla="*/ 491 w 102"/>
                <a:gd name="T15" fmla="*/ 322 h 78"/>
                <a:gd name="T16" fmla="*/ 507 w 102"/>
                <a:gd name="T17" fmla="*/ 312 h 78"/>
                <a:gd name="T18" fmla="*/ 522 w 102"/>
                <a:gd name="T19" fmla="*/ 297 h 78"/>
                <a:gd name="T20" fmla="*/ 512 w 102"/>
                <a:gd name="T21" fmla="*/ 302 h 78"/>
                <a:gd name="T22" fmla="*/ 496 w 102"/>
                <a:gd name="T23" fmla="*/ 312 h 78"/>
                <a:gd name="T24" fmla="*/ 481 w 102"/>
                <a:gd name="T25" fmla="*/ 317 h 78"/>
                <a:gd name="T26" fmla="*/ 496 w 102"/>
                <a:gd name="T27" fmla="*/ 297 h 78"/>
                <a:gd name="T28" fmla="*/ 486 w 102"/>
                <a:gd name="T29" fmla="*/ 302 h 78"/>
                <a:gd name="T30" fmla="*/ 440 w 102"/>
                <a:gd name="T31" fmla="*/ 326 h 78"/>
                <a:gd name="T32" fmla="*/ 409 w 102"/>
                <a:gd name="T33" fmla="*/ 351 h 78"/>
                <a:gd name="T34" fmla="*/ 404 w 102"/>
                <a:gd name="T35" fmla="*/ 331 h 78"/>
                <a:gd name="T36" fmla="*/ 415 w 102"/>
                <a:gd name="T37" fmla="*/ 312 h 78"/>
                <a:gd name="T38" fmla="*/ 404 w 102"/>
                <a:gd name="T39" fmla="*/ 239 h 78"/>
                <a:gd name="T40" fmla="*/ 394 w 102"/>
                <a:gd name="T41" fmla="*/ 166 h 78"/>
                <a:gd name="T42" fmla="*/ 384 w 102"/>
                <a:gd name="T43" fmla="*/ 122 h 78"/>
                <a:gd name="T44" fmla="*/ 379 w 102"/>
                <a:gd name="T45" fmla="*/ 117 h 78"/>
                <a:gd name="T46" fmla="*/ 374 w 102"/>
                <a:gd name="T47" fmla="*/ 102 h 78"/>
                <a:gd name="T48" fmla="*/ 368 w 102"/>
                <a:gd name="T49" fmla="*/ 58 h 78"/>
                <a:gd name="T50" fmla="*/ 353 w 102"/>
                <a:gd name="T51" fmla="*/ 15 h 78"/>
                <a:gd name="T52" fmla="*/ 348 w 102"/>
                <a:gd name="T53" fmla="*/ 0 h 78"/>
                <a:gd name="T54" fmla="*/ 261 w 102"/>
                <a:gd name="T55" fmla="*/ 19 h 78"/>
                <a:gd name="T56" fmla="*/ 215 w 102"/>
                <a:gd name="T57" fmla="*/ 68 h 78"/>
                <a:gd name="T58" fmla="*/ 210 w 102"/>
                <a:gd name="T59" fmla="*/ 88 h 78"/>
                <a:gd name="T60" fmla="*/ 184 w 102"/>
                <a:gd name="T61" fmla="*/ 112 h 78"/>
                <a:gd name="T62" fmla="*/ 194 w 102"/>
                <a:gd name="T63" fmla="*/ 122 h 78"/>
                <a:gd name="T64" fmla="*/ 194 w 102"/>
                <a:gd name="T65" fmla="*/ 132 h 78"/>
                <a:gd name="T66" fmla="*/ 200 w 102"/>
                <a:gd name="T67" fmla="*/ 156 h 78"/>
                <a:gd name="T68" fmla="*/ 154 w 102"/>
                <a:gd name="T69" fmla="*/ 190 h 78"/>
                <a:gd name="T70" fmla="*/ 97 w 102"/>
                <a:gd name="T71" fmla="*/ 190 h 78"/>
                <a:gd name="T72" fmla="*/ 46 w 102"/>
                <a:gd name="T73" fmla="*/ 205 h 78"/>
                <a:gd name="T74" fmla="*/ 31 w 102"/>
                <a:gd name="T75" fmla="*/ 224 h 78"/>
                <a:gd name="T76" fmla="*/ 46 w 102"/>
                <a:gd name="T77" fmla="*/ 253 h 78"/>
                <a:gd name="T78" fmla="*/ 10 w 102"/>
                <a:gd name="T79" fmla="*/ 292 h 78"/>
                <a:gd name="T80" fmla="*/ 287 w 102"/>
                <a:gd name="T81" fmla="*/ 268 h 78"/>
                <a:gd name="T82" fmla="*/ 292 w 102"/>
                <a:gd name="T83" fmla="*/ 278 h 78"/>
                <a:gd name="T84" fmla="*/ 302 w 102"/>
                <a:gd name="T85" fmla="*/ 283 h 78"/>
                <a:gd name="T86" fmla="*/ 317 w 102"/>
                <a:gd name="T87" fmla="*/ 307 h 78"/>
                <a:gd name="T88" fmla="*/ 338 w 102"/>
                <a:gd name="T89" fmla="*/ 312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5323" name="Freeform 16"/>
            <p:cNvSpPr>
              <a:spLocks/>
            </p:cNvSpPr>
            <p:nvPr/>
          </p:nvSpPr>
          <p:spPr bwMode="auto">
            <a:xfrm>
              <a:off x="4721" y="1428"/>
              <a:ext cx="118" cy="205"/>
            </a:xfrm>
            <a:custGeom>
              <a:avLst/>
              <a:gdLst>
                <a:gd name="T0" fmla="*/ 0 w 23"/>
                <a:gd name="T1" fmla="*/ 24 h 42"/>
                <a:gd name="T2" fmla="*/ 5 w 23"/>
                <a:gd name="T3" fmla="*/ 34 h 42"/>
                <a:gd name="T4" fmla="*/ 0 w 23"/>
                <a:gd name="T5" fmla="*/ 39 h 42"/>
                <a:gd name="T6" fmla="*/ 5 w 23"/>
                <a:gd name="T7" fmla="*/ 39 h 42"/>
                <a:gd name="T8" fmla="*/ 5 w 23"/>
                <a:gd name="T9" fmla="*/ 44 h 42"/>
                <a:gd name="T10" fmla="*/ 15 w 23"/>
                <a:gd name="T11" fmla="*/ 68 h 42"/>
                <a:gd name="T12" fmla="*/ 21 w 23"/>
                <a:gd name="T13" fmla="*/ 83 h 42"/>
                <a:gd name="T14" fmla="*/ 15 w 23"/>
                <a:gd name="T15" fmla="*/ 93 h 42"/>
                <a:gd name="T16" fmla="*/ 15 w 23"/>
                <a:gd name="T17" fmla="*/ 103 h 42"/>
                <a:gd name="T18" fmla="*/ 26 w 23"/>
                <a:gd name="T19" fmla="*/ 127 h 42"/>
                <a:gd name="T20" fmla="*/ 26 w 23"/>
                <a:gd name="T21" fmla="*/ 137 h 42"/>
                <a:gd name="T22" fmla="*/ 26 w 23"/>
                <a:gd name="T23" fmla="*/ 142 h 42"/>
                <a:gd name="T24" fmla="*/ 31 w 23"/>
                <a:gd name="T25" fmla="*/ 142 h 42"/>
                <a:gd name="T26" fmla="*/ 26 w 23"/>
                <a:gd name="T27" fmla="*/ 137 h 42"/>
                <a:gd name="T28" fmla="*/ 31 w 23"/>
                <a:gd name="T29" fmla="*/ 137 h 42"/>
                <a:gd name="T30" fmla="*/ 36 w 23"/>
                <a:gd name="T31" fmla="*/ 146 h 42"/>
                <a:gd name="T32" fmla="*/ 41 w 23"/>
                <a:gd name="T33" fmla="*/ 166 h 42"/>
                <a:gd name="T34" fmla="*/ 41 w 23"/>
                <a:gd name="T35" fmla="*/ 181 h 42"/>
                <a:gd name="T36" fmla="*/ 46 w 23"/>
                <a:gd name="T37" fmla="*/ 190 h 42"/>
                <a:gd name="T38" fmla="*/ 51 w 23"/>
                <a:gd name="T39" fmla="*/ 205 h 42"/>
                <a:gd name="T40" fmla="*/ 103 w 23"/>
                <a:gd name="T41" fmla="*/ 195 h 42"/>
                <a:gd name="T42" fmla="*/ 97 w 23"/>
                <a:gd name="T43" fmla="*/ 190 h 42"/>
                <a:gd name="T44" fmla="*/ 92 w 23"/>
                <a:gd name="T45" fmla="*/ 185 h 42"/>
                <a:gd name="T46" fmla="*/ 92 w 23"/>
                <a:gd name="T47" fmla="*/ 181 h 42"/>
                <a:gd name="T48" fmla="*/ 97 w 23"/>
                <a:gd name="T49" fmla="*/ 176 h 42"/>
                <a:gd name="T50" fmla="*/ 92 w 23"/>
                <a:gd name="T51" fmla="*/ 166 h 42"/>
                <a:gd name="T52" fmla="*/ 92 w 23"/>
                <a:gd name="T53" fmla="*/ 132 h 42"/>
                <a:gd name="T54" fmla="*/ 92 w 23"/>
                <a:gd name="T55" fmla="*/ 122 h 42"/>
                <a:gd name="T56" fmla="*/ 97 w 23"/>
                <a:gd name="T57" fmla="*/ 103 h 42"/>
                <a:gd name="T58" fmla="*/ 97 w 23"/>
                <a:gd name="T59" fmla="*/ 93 h 42"/>
                <a:gd name="T60" fmla="*/ 97 w 23"/>
                <a:gd name="T61" fmla="*/ 83 h 42"/>
                <a:gd name="T62" fmla="*/ 97 w 23"/>
                <a:gd name="T63" fmla="*/ 73 h 42"/>
                <a:gd name="T64" fmla="*/ 97 w 23"/>
                <a:gd name="T65" fmla="*/ 68 h 42"/>
                <a:gd name="T66" fmla="*/ 97 w 23"/>
                <a:gd name="T67" fmla="*/ 63 h 42"/>
                <a:gd name="T68" fmla="*/ 113 w 23"/>
                <a:gd name="T69" fmla="*/ 54 h 42"/>
                <a:gd name="T70" fmla="*/ 118 w 23"/>
                <a:gd name="T71" fmla="*/ 34 h 42"/>
                <a:gd name="T72" fmla="*/ 113 w 23"/>
                <a:gd name="T73" fmla="*/ 24 h 42"/>
                <a:gd name="T74" fmla="*/ 113 w 23"/>
                <a:gd name="T75" fmla="*/ 15 h 42"/>
                <a:gd name="T76" fmla="*/ 113 w 23"/>
                <a:gd name="T77" fmla="*/ 15 h 42"/>
                <a:gd name="T78" fmla="*/ 113 w 23"/>
                <a:gd name="T79" fmla="*/ 10 h 42"/>
                <a:gd name="T80" fmla="*/ 108 w 23"/>
                <a:gd name="T81" fmla="*/ 0 h 42"/>
                <a:gd name="T82" fmla="*/ 0 w 23"/>
                <a:gd name="T83" fmla="*/ 24 h 42"/>
                <a:gd name="T84" fmla="*/ 0 w 23"/>
                <a:gd name="T85" fmla="*/ 24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5324" name="Freeform 17"/>
            <p:cNvSpPr>
              <a:spLocks/>
            </p:cNvSpPr>
            <p:nvPr/>
          </p:nvSpPr>
          <p:spPr bwMode="auto">
            <a:xfrm>
              <a:off x="2096" y="1760"/>
              <a:ext cx="390" cy="458"/>
            </a:xfrm>
            <a:custGeom>
              <a:avLst/>
              <a:gdLst>
                <a:gd name="T0" fmla="*/ 339 w 76"/>
                <a:gd name="T1" fmla="*/ 458 h 94"/>
                <a:gd name="T2" fmla="*/ 390 w 76"/>
                <a:gd name="T3" fmla="*/ 132 h 94"/>
                <a:gd name="T4" fmla="*/ 262 w 76"/>
                <a:gd name="T5" fmla="*/ 112 h 94"/>
                <a:gd name="T6" fmla="*/ 272 w 76"/>
                <a:gd name="T7" fmla="*/ 29 h 94"/>
                <a:gd name="T8" fmla="*/ 82 w 76"/>
                <a:gd name="T9" fmla="*/ 0 h 94"/>
                <a:gd name="T10" fmla="*/ 0 w 76"/>
                <a:gd name="T11" fmla="*/ 409 h 94"/>
                <a:gd name="T12" fmla="*/ 0 w 76"/>
                <a:gd name="T13" fmla="*/ 409 h 94"/>
                <a:gd name="T14" fmla="*/ 339 w 76"/>
                <a:gd name="T15" fmla="*/ 458 h 94"/>
                <a:gd name="T16" fmla="*/ 339 w 76"/>
                <a:gd name="T17" fmla="*/ 458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5325" name="Freeform 18"/>
            <p:cNvSpPr>
              <a:spLocks/>
            </p:cNvSpPr>
            <p:nvPr/>
          </p:nvSpPr>
          <p:spPr bwMode="auto">
            <a:xfrm>
              <a:off x="1661" y="1077"/>
              <a:ext cx="460" cy="322"/>
            </a:xfrm>
            <a:custGeom>
              <a:avLst/>
              <a:gdLst>
                <a:gd name="T0" fmla="*/ 5 w 90"/>
                <a:gd name="T1" fmla="*/ 195 h 66"/>
                <a:gd name="T2" fmla="*/ 0 w 90"/>
                <a:gd name="T3" fmla="*/ 195 h 66"/>
                <a:gd name="T4" fmla="*/ 5 w 90"/>
                <a:gd name="T5" fmla="*/ 181 h 66"/>
                <a:gd name="T6" fmla="*/ 5 w 90"/>
                <a:gd name="T7" fmla="*/ 171 h 66"/>
                <a:gd name="T8" fmla="*/ 5 w 90"/>
                <a:gd name="T9" fmla="*/ 171 h 66"/>
                <a:gd name="T10" fmla="*/ 10 w 90"/>
                <a:gd name="T11" fmla="*/ 176 h 66"/>
                <a:gd name="T12" fmla="*/ 5 w 90"/>
                <a:gd name="T13" fmla="*/ 181 h 66"/>
                <a:gd name="T14" fmla="*/ 15 w 90"/>
                <a:gd name="T15" fmla="*/ 176 h 66"/>
                <a:gd name="T16" fmla="*/ 15 w 90"/>
                <a:gd name="T17" fmla="*/ 171 h 66"/>
                <a:gd name="T18" fmla="*/ 15 w 90"/>
                <a:gd name="T19" fmla="*/ 161 h 66"/>
                <a:gd name="T20" fmla="*/ 10 w 90"/>
                <a:gd name="T21" fmla="*/ 146 h 66"/>
                <a:gd name="T22" fmla="*/ 15 w 90"/>
                <a:gd name="T23" fmla="*/ 146 h 66"/>
                <a:gd name="T24" fmla="*/ 26 w 90"/>
                <a:gd name="T25" fmla="*/ 141 h 66"/>
                <a:gd name="T26" fmla="*/ 20 w 90"/>
                <a:gd name="T27" fmla="*/ 137 h 66"/>
                <a:gd name="T28" fmla="*/ 15 w 90"/>
                <a:gd name="T29" fmla="*/ 141 h 66"/>
                <a:gd name="T30" fmla="*/ 15 w 90"/>
                <a:gd name="T31" fmla="*/ 122 h 66"/>
                <a:gd name="T32" fmla="*/ 15 w 90"/>
                <a:gd name="T33" fmla="*/ 107 h 66"/>
                <a:gd name="T34" fmla="*/ 15 w 90"/>
                <a:gd name="T35" fmla="*/ 83 h 66"/>
                <a:gd name="T36" fmla="*/ 10 w 90"/>
                <a:gd name="T37" fmla="*/ 54 h 66"/>
                <a:gd name="T38" fmla="*/ 10 w 90"/>
                <a:gd name="T39" fmla="*/ 29 h 66"/>
                <a:gd name="T40" fmla="*/ 56 w 90"/>
                <a:gd name="T41" fmla="*/ 44 h 66"/>
                <a:gd name="T42" fmla="*/ 97 w 90"/>
                <a:gd name="T43" fmla="*/ 63 h 66"/>
                <a:gd name="T44" fmla="*/ 118 w 90"/>
                <a:gd name="T45" fmla="*/ 68 h 66"/>
                <a:gd name="T46" fmla="*/ 123 w 90"/>
                <a:gd name="T47" fmla="*/ 73 h 66"/>
                <a:gd name="T48" fmla="*/ 123 w 90"/>
                <a:gd name="T49" fmla="*/ 98 h 66"/>
                <a:gd name="T50" fmla="*/ 112 w 90"/>
                <a:gd name="T51" fmla="*/ 112 h 66"/>
                <a:gd name="T52" fmla="*/ 112 w 90"/>
                <a:gd name="T53" fmla="*/ 122 h 66"/>
                <a:gd name="T54" fmla="*/ 112 w 90"/>
                <a:gd name="T55" fmla="*/ 132 h 66"/>
                <a:gd name="T56" fmla="*/ 118 w 90"/>
                <a:gd name="T57" fmla="*/ 137 h 66"/>
                <a:gd name="T58" fmla="*/ 128 w 90"/>
                <a:gd name="T59" fmla="*/ 117 h 66"/>
                <a:gd name="T60" fmla="*/ 138 w 90"/>
                <a:gd name="T61" fmla="*/ 102 h 66"/>
                <a:gd name="T62" fmla="*/ 148 w 90"/>
                <a:gd name="T63" fmla="*/ 88 h 66"/>
                <a:gd name="T64" fmla="*/ 133 w 90"/>
                <a:gd name="T65" fmla="*/ 49 h 66"/>
                <a:gd name="T66" fmla="*/ 138 w 90"/>
                <a:gd name="T67" fmla="*/ 44 h 66"/>
                <a:gd name="T68" fmla="*/ 148 w 90"/>
                <a:gd name="T69" fmla="*/ 34 h 66"/>
                <a:gd name="T70" fmla="*/ 138 w 90"/>
                <a:gd name="T71" fmla="*/ 24 h 66"/>
                <a:gd name="T72" fmla="*/ 138 w 90"/>
                <a:gd name="T73" fmla="*/ 0 h 66"/>
                <a:gd name="T74" fmla="*/ 317 w 90"/>
                <a:gd name="T75" fmla="*/ 44 h 66"/>
                <a:gd name="T76" fmla="*/ 460 w 90"/>
                <a:gd name="T77" fmla="*/ 78 h 66"/>
                <a:gd name="T78" fmla="*/ 409 w 90"/>
                <a:gd name="T79" fmla="*/ 288 h 66"/>
                <a:gd name="T80" fmla="*/ 409 w 90"/>
                <a:gd name="T81" fmla="*/ 293 h 66"/>
                <a:gd name="T82" fmla="*/ 409 w 90"/>
                <a:gd name="T83" fmla="*/ 298 h 66"/>
                <a:gd name="T84" fmla="*/ 414 w 90"/>
                <a:gd name="T85" fmla="*/ 307 h 66"/>
                <a:gd name="T86" fmla="*/ 409 w 90"/>
                <a:gd name="T87" fmla="*/ 312 h 66"/>
                <a:gd name="T88" fmla="*/ 409 w 90"/>
                <a:gd name="T89" fmla="*/ 322 h 66"/>
                <a:gd name="T90" fmla="*/ 281 w 90"/>
                <a:gd name="T91" fmla="*/ 298 h 66"/>
                <a:gd name="T92" fmla="*/ 266 w 90"/>
                <a:gd name="T93" fmla="*/ 298 h 66"/>
                <a:gd name="T94" fmla="*/ 256 w 90"/>
                <a:gd name="T95" fmla="*/ 293 h 66"/>
                <a:gd name="T96" fmla="*/ 240 w 90"/>
                <a:gd name="T97" fmla="*/ 298 h 66"/>
                <a:gd name="T98" fmla="*/ 225 w 90"/>
                <a:gd name="T99" fmla="*/ 293 h 66"/>
                <a:gd name="T100" fmla="*/ 210 w 90"/>
                <a:gd name="T101" fmla="*/ 298 h 66"/>
                <a:gd name="T102" fmla="*/ 189 w 90"/>
                <a:gd name="T103" fmla="*/ 293 h 66"/>
                <a:gd name="T104" fmla="*/ 153 w 90"/>
                <a:gd name="T105" fmla="*/ 293 h 66"/>
                <a:gd name="T106" fmla="*/ 123 w 90"/>
                <a:gd name="T107" fmla="*/ 283 h 66"/>
                <a:gd name="T108" fmla="*/ 97 w 90"/>
                <a:gd name="T109" fmla="*/ 283 h 66"/>
                <a:gd name="T110" fmla="*/ 61 w 90"/>
                <a:gd name="T111" fmla="*/ 273 h 66"/>
                <a:gd name="T112" fmla="*/ 56 w 90"/>
                <a:gd name="T113" fmla="*/ 244 h 66"/>
                <a:gd name="T114" fmla="*/ 56 w 90"/>
                <a:gd name="T115" fmla="*/ 229 h 66"/>
                <a:gd name="T116" fmla="*/ 36 w 90"/>
                <a:gd name="T117" fmla="*/ 215 h 66"/>
                <a:gd name="T118" fmla="*/ 31 w 90"/>
                <a:gd name="T119" fmla="*/ 210 h 66"/>
                <a:gd name="T120" fmla="*/ 15 w 90"/>
                <a:gd name="T121" fmla="*/ 205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5326" name="Freeform 19"/>
            <p:cNvSpPr>
              <a:spLocks/>
            </p:cNvSpPr>
            <p:nvPr/>
          </p:nvSpPr>
          <p:spPr bwMode="auto">
            <a:xfrm>
              <a:off x="1537" y="1282"/>
              <a:ext cx="555" cy="439"/>
            </a:xfrm>
            <a:custGeom>
              <a:avLst/>
              <a:gdLst>
                <a:gd name="T0" fmla="*/ 0 w 108"/>
                <a:gd name="T1" fmla="*/ 327 h 90"/>
                <a:gd name="T2" fmla="*/ 0 w 108"/>
                <a:gd name="T3" fmla="*/ 302 h 90"/>
                <a:gd name="T4" fmla="*/ 5 w 108"/>
                <a:gd name="T5" fmla="*/ 278 h 90"/>
                <a:gd name="T6" fmla="*/ 10 w 108"/>
                <a:gd name="T7" fmla="*/ 249 h 90"/>
                <a:gd name="T8" fmla="*/ 15 w 108"/>
                <a:gd name="T9" fmla="*/ 239 h 90"/>
                <a:gd name="T10" fmla="*/ 26 w 108"/>
                <a:gd name="T11" fmla="*/ 229 h 90"/>
                <a:gd name="T12" fmla="*/ 26 w 108"/>
                <a:gd name="T13" fmla="*/ 220 h 90"/>
                <a:gd name="T14" fmla="*/ 51 w 108"/>
                <a:gd name="T15" fmla="*/ 180 h 90"/>
                <a:gd name="T16" fmla="*/ 82 w 108"/>
                <a:gd name="T17" fmla="*/ 112 h 90"/>
                <a:gd name="T18" fmla="*/ 103 w 108"/>
                <a:gd name="T19" fmla="*/ 63 h 90"/>
                <a:gd name="T20" fmla="*/ 123 w 108"/>
                <a:gd name="T21" fmla="*/ 15 h 90"/>
                <a:gd name="T22" fmla="*/ 123 w 108"/>
                <a:gd name="T23" fmla="*/ 0 h 90"/>
                <a:gd name="T24" fmla="*/ 139 w 108"/>
                <a:gd name="T25" fmla="*/ 0 h 90"/>
                <a:gd name="T26" fmla="*/ 154 w 108"/>
                <a:gd name="T27" fmla="*/ 5 h 90"/>
                <a:gd name="T28" fmla="*/ 159 w 108"/>
                <a:gd name="T29" fmla="*/ 10 h 90"/>
                <a:gd name="T30" fmla="*/ 180 w 108"/>
                <a:gd name="T31" fmla="*/ 24 h 90"/>
                <a:gd name="T32" fmla="*/ 180 w 108"/>
                <a:gd name="T33" fmla="*/ 39 h 90"/>
                <a:gd name="T34" fmla="*/ 185 w 108"/>
                <a:gd name="T35" fmla="*/ 68 h 90"/>
                <a:gd name="T36" fmla="*/ 221 w 108"/>
                <a:gd name="T37" fmla="*/ 78 h 90"/>
                <a:gd name="T38" fmla="*/ 247 w 108"/>
                <a:gd name="T39" fmla="*/ 78 h 90"/>
                <a:gd name="T40" fmla="*/ 278 w 108"/>
                <a:gd name="T41" fmla="*/ 88 h 90"/>
                <a:gd name="T42" fmla="*/ 313 w 108"/>
                <a:gd name="T43" fmla="*/ 88 h 90"/>
                <a:gd name="T44" fmla="*/ 334 w 108"/>
                <a:gd name="T45" fmla="*/ 93 h 90"/>
                <a:gd name="T46" fmla="*/ 349 w 108"/>
                <a:gd name="T47" fmla="*/ 88 h 90"/>
                <a:gd name="T48" fmla="*/ 365 w 108"/>
                <a:gd name="T49" fmla="*/ 93 h 90"/>
                <a:gd name="T50" fmla="*/ 380 w 108"/>
                <a:gd name="T51" fmla="*/ 88 h 90"/>
                <a:gd name="T52" fmla="*/ 391 w 108"/>
                <a:gd name="T53" fmla="*/ 93 h 90"/>
                <a:gd name="T54" fmla="*/ 406 w 108"/>
                <a:gd name="T55" fmla="*/ 93 h 90"/>
                <a:gd name="T56" fmla="*/ 534 w 108"/>
                <a:gd name="T57" fmla="*/ 117 h 90"/>
                <a:gd name="T58" fmla="*/ 540 w 108"/>
                <a:gd name="T59" fmla="*/ 132 h 90"/>
                <a:gd name="T60" fmla="*/ 555 w 108"/>
                <a:gd name="T61" fmla="*/ 137 h 90"/>
                <a:gd name="T62" fmla="*/ 524 w 108"/>
                <a:gd name="T63" fmla="*/ 195 h 90"/>
                <a:gd name="T64" fmla="*/ 519 w 108"/>
                <a:gd name="T65" fmla="*/ 205 h 90"/>
                <a:gd name="T66" fmla="*/ 504 w 108"/>
                <a:gd name="T67" fmla="*/ 215 h 90"/>
                <a:gd name="T68" fmla="*/ 483 w 108"/>
                <a:gd name="T69" fmla="*/ 249 h 90"/>
                <a:gd name="T70" fmla="*/ 498 w 108"/>
                <a:gd name="T71" fmla="*/ 259 h 90"/>
                <a:gd name="T72" fmla="*/ 498 w 108"/>
                <a:gd name="T73" fmla="*/ 268 h 90"/>
                <a:gd name="T74" fmla="*/ 493 w 108"/>
                <a:gd name="T75" fmla="*/ 273 h 90"/>
                <a:gd name="T76" fmla="*/ 488 w 108"/>
                <a:gd name="T77" fmla="*/ 293 h 90"/>
                <a:gd name="T78" fmla="*/ 267 w 108"/>
                <a:gd name="T79" fmla="*/ 395 h 90"/>
                <a:gd name="T80" fmla="*/ 5 w 108"/>
                <a:gd name="T81" fmla="*/ 332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5327" name="Freeform 20"/>
            <p:cNvSpPr>
              <a:spLocks/>
            </p:cNvSpPr>
            <p:nvPr/>
          </p:nvSpPr>
          <p:spPr bwMode="auto">
            <a:xfrm>
              <a:off x="1989" y="1155"/>
              <a:ext cx="415" cy="634"/>
            </a:xfrm>
            <a:custGeom>
              <a:avLst/>
              <a:gdLst>
                <a:gd name="T0" fmla="*/ 36 w 81"/>
                <a:gd name="T1" fmla="*/ 419 h 130"/>
                <a:gd name="T2" fmla="*/ 41 w 81"/>
                <a:gd name="T3" fmla="*/ 400 h 130"/>
                <a:gd name="T4" fmla="*/ 46 w 81"/>
                <a:gd name="T5" fmla="*/ 395 h 130"/>
                <a:gd name="T6" fmla="*/ 46 w 81"/>
                <a:gd name="T7" fmla="*/ 385 h 130"/>
                <a:gd name="T8" fmla="*/ 31 w 81"/>
                <a:gd name="T9" fmla="*/ 376 h 130"/>
                <a:gd name="T10" fmla="*/ 51 w 81"/>
                <a:gd name="T11" fmla="*/ 341 h 130"/>
                <a:gd name="T12" fmla="*/ 67 w 81"/>
                <a:gd name="T13" fmla="*/ 332 h 130"/>
                <a:gd name="T14" fmla="*/ 72 w 81"/>
                <a:gd name="T15" fmla="*/ 322 h 130"/>
                <a:gd name="T16" fmla="*/ 102 w 81"/>
                <a:gd name="T17" fmla="*/ 263 h 130"/>
                <a:gd name="T18" fmla="*/ 87 w 81"/>
                <a:gd name="T19" fmla="*/ 258 h 130"/>
                <a:gd name="T20" fmla="*/ 82 w 81"/>
                <a:gd name="T21" fmla="*/ 244 h 130"/>
                <a:gd name="T22" fmla="*/ 82 w 81"/>
                <a:gd name="T23" fmla="*/ 229 h 130"/>
                <a:gd name="T24" fmla="*/ 82 w 81"/>
                <a:gd name="T25" fmla="*/ 219 h 130"/>
                <a:gd name="T26" fmla="*/ 82 w 81"/>
                <a:gd name="T27" fmla="*/ 210 h 130"/>
                <a:gd name="T28" fmla="*/ 133 w 81"/>
                <a:gd name="T29" fmla="*/ 0 h 130"/>
                <a:gd name="T30" fmla="*/ 174 w 81"/>
                <a:gd name="T31" fmla="*/ 93 h 130"/>
                <a:gd name="T32" fmla="*/ 184 w 81"/>
                <a:gd name="T33" fmla="*/ 127 h 130"/>
                <a:gd name="T34" fmla="*/ 179 w 81"/>
                <a:gd name="T35" fmla="*/ 141 h 130"/>
                <a:gd name="T36" fmla="*/ 190 w 81"/>
                <a:gd name="T37" fmla="*/ 151 h 130"/>
                <a:gd name="T38" fmla="*/ 215 w 81"/>
                <a:gd name="T39" fmla="*/ 190 h 130"/>
                <a:gd name="T40" fmla="*/ 220 w 81"/>
                <a:gd name="T41" fmla="*/ 210 h 130"/>
                <a:gd name="T42" fmla="*/ 231 w 81"/>
                <a:gd name="T43" fmla="*/ 219 h 130"/>
                <a:gd name="T44" fmla="*/ 251 w 81"/>
                <a:gd name="T45" fmla="*/ 224 h 130"/>
                <a:gd name="T46" fmla="*/ 236 w 81"/>
                <a:gd name="T47" fmla="*/ 254 h 130"/>
                <a:gd name="T48" fmla="*/ 231 w 81"/>
                <a:gd name="T49" fmla="*/ 273 h 130"/>
                <a:gd name="T50" fmla="*/ 231 w 81"/>
                <a:gd name="T51" fmla="*/ 278 h 130"/>
                <a:gd name="T52" fmla="*/ 220 w 81"/>
                <a:gd name="T53" fmla="*/ 293 h 130"/>
                <a:gd name="T54" fmla="*/ 220 w 81"/>
                <a:gd name="T55" fmla="*/ 302 h 130"/>
                <a:gd name="T56" fmla="*/ 236 w 81"/>
                <a:gd name="T57" fmla="*/ 317 h 130"/>
                <a:gd name="T58" fmla="*/ 256 w 81"/>
                <a:gd name="T59" fmla="*/ 297 h 130"/>
                <a:gd name="T60" fmla="*/ 261 w 81"/>
                <a:gd name="T61" fmla="*/ 307 h 130"/>
                <a:gd name="T62" fmla="*/ 266 w 81"/>
                <a:gd name="T63" fmla="*/ 312 h 130"/>
                <a:gd name="T64" fmla="*/ 266 w 81"/>
                <a:gd name="T65" fmla="*/ 337 h 130"/>
                <a:gd name="T66" fmla="*/ 277 w 81"/>
                <a:gd name="T67" fmla="*/ 361 h 130"/>
                <a:gd name="T68" fmla="*/ 272 w 81"/>
                <a:gd name="T69" fmla="*/ 371 h 130"/>
                <a:gd name="T70" fmla="*/ 287 w 81"/>
                <a:gd name="T71" fmla="*/ 380 h 130"/>
                <a:gd name="T72" fmla="*/ 292 w 81"/>
                <a:gd name="T73" fmla="*/ 395 h 130"/>
                <a:gd name="T74" fmla="*/ 292 w 81"/>
                <a:gd name="T75" fmla="*/ 410 h 130"/>
                <a:gd name="T76" fmla="*/ 302 w 81"/>
                <a:gd name="T77" fmla="*/ 424 h 130"/>
                <a:gd name="T78" fmla="*/ 313 w 81"/>
                <a:gd name="T79" fmla="*/ 410 h 130"/>
                <a:gd name="T80" fmla="*/ 333 w 81"/>
                <a:gd name="T81" fmla="*/ 419 h 130"/>
                <a:gd name="T82" fmla="*/ 343 w 81"/>
                <a:gd name="T83" fmla="*/ 410 h 130"/>
                <a:gd name="T84" fmla="*/ 364 w 81"/>
                <a:gd name="T85" fmla="*/ 415 h 130"/>
                <a:gd name="T86" fmla="*/ 374 w 81"/>
                <a:gd name="T87" fmla="*/ 419 h 130"/>
                <a:gd name="T88" fmla="*/ 389 w 81"/>
                <a:gd name="T89" fmla="*/ 410 h 130"/>
                <a:gd name="T90" fmla="*/ 405 w 81"/>
                <a:gd name="T91" fmla="*/ 415 h 130"/>
                <a:gd name="T92" fmla="*/ 415 w 81"/>
                <a:gd name="T93" fmla="*/ 429 h 130"/>
                <a:gd name="T94" fmla="*/ 379 w 81"/>
                <a:gd name="T95" fmla="*/ 634 h 130"/>
                <a:gd name="T96" fmla="*/ 0 w 81"/>
                <a:gd name="T97" fmla="*/ 566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5328" name="Freeform 21"/>
            <p:cNvSpPr>
              <a:spLocks/>
            </p:cNvSpPr>
            <p:nvPr/>
          </p:nvSpPr>
          <p:spPr bwMode="auto">
            <a:xfrm>
              <a:off x="2164" y="1170"/>
              <a:ext cx="706" cy="424"/>
            </a:xfrm>
            <a:custGeom>
              <a:avLst/>
              <a:gdLst>
                <a:gd name="T0" fmla="*/ 246 w 138"/>
                <a:gd name="T1" fmla="*/ 375 h 87"/>
                <a:gd name="T2" fmla="*/ 230 w 138"/>
                <a:gd name="T3" fmla="*/ 409 h 87"/>
                <a:gd name="T4" fmla="*/ 220 w 138"/>
                <a:gd name="T5" fmla="*/ 390 h 87"/>
                <a:gd name="T6" fmla="*/ 215 w 138"/>
                <a:gd name="T7" fmla="*/ 405 h 87"/>
                <a:gd name="T8" fmla="*/ 194 w 138"/>
                <a:gd name="T9" fmla="*/ 405 h 87"/>
                <a:gd name="T10" fmla="*/ 169 w 138"/>
                <a:gd name="T11" fmla="*/ 400 h 87"/>
                <a:gd name="T12" fmla="*/ 164 w 138"/>
                <a:gd name="T13" fmla="*/ 400 h 87"/>
                <a:gd name="T14" fmla="*/ 148 w 138"/>
                <a:gd name="T15" fmla="*/ 400 h 87"/>
                <a:gd name="T16" fmla="*/ 133 w 138"/>
                <a:gd name="T17" fmla="*/ 400 h 87"/>
                <a:gd name="T18" fmla="*/ 123 w 138"/>
                <a:gd name="T19" fmla="*/ 405 h 87"/>
                <a:gd name="T20" fmla="*/ 118 w 138"/>
                <a:gd name="T21" fmla="*/ 390 h 87"/>
                <a:gd name="T22" fmla="*/ 118 w 138"/>
                <a:gd name="T23" fmla="*/ 375 h 87"/>
                <a:gd name="T24" fmla="*/ 102 w 138"/>
                <a:gd name="T25" fmla="*/ 366 h 87"/>
                <a:gd name="T26" fmla="*/ 102 w 138"/>
                <a:gd name="T27" fmla="*/ 351 h 87"/>
                <a:gd name="T28" fmla="*/ 92 w 138"/>
                <a:gd name="T29" fmla="*/ 336 h 87"/>
                <a:gd name="T30" fmla="*/ 92 w 138"/>
                <a:gd name="T31" fmla="*/ 307 h 87"/>
                <a:gd name="T32" fmla="*/ 87 w 138"/>
                <a:gd name="T33" fmla="*/ 292 h 87"/>
                <a:gd name="T34" fmla="*/ 82 w 138"/>
                <a:gd name="T35" fmla="*/ 288 h 87"/>
                <a:gd name="T36" fmla="*/ 77 w 138"/>
                <a:gd name="T37" fmla="*/ 288 h 87"/>
                <a:gd name="T38" fmla="*/ 56 w 138"/>
                <a:gd name="T39" fmla="*/ 302 h 87"/>
                <a:gd name="T40" fmla="*/ 46 w 138"/>
                <a:gd name="T41" fmla="*/ 283 h 87"/>
                <a:gd name="T42" fmla="*/ 46 w 138"/>
                <a:gd name="T43" fmla="*/ 273 h 87"/>
                <a:gd name="T44" fmla="*/ 56 w 138"/>
                <a:gd name="T45" fmla="*/ 258 h 87"/>
                <a:gd name="T46" fmla="*/ 56 w 138"/>
                <a:gd name="T47" fmla="*/ 244 h 87"/>
                <a:gd name="T48" fmla="*/ 61 w 138"/>
                <a:gd name="T49" fmla="*/ 234 h 87"/>
                <a:gd name="T50" fmla="*/ 72 w 138"/>
                <a:gd name="T51" fmla="*/ 205 h 87"/>
                <a:gd name="T52" fmla="*/ 56 w 138"/>
                <a:gd name="T53" fmla="*/ 195 h 87"/>
                <a:gd name="T54" fmla="*/ 41 w 138"/>
                <a:gd name="T55" fmla="*/ 185 h 87"/>
                <a:gd name="T56" fmla="*/ 31 w 138"/>
                <a:gd name="T57" fmla="*/ 151 h 87"/>
                <a:gd name="T58" fmla="*/ 10 w 138"/>
                <a:gd name="T59" fmla="*/ 132 h 87"/>
                <a:gd name="T60" fmla="*/ 10 w 138"/>
                <a:gd name="T61" fmla="*/ 122 h 87"/>
                <a:gd name="T62" fmla="*/ 10 w 138"/>
                <a:gd name="T63" fmla="*/ 97 h 87"/>
                <a:gd name="T64" fmla="*/ 15 w 138"/>
                <a:gd name="T65" fmla="*/ 0 h 87"/>
                <a:gd name="T66" fmla="*/ 251 w 138"/>
                <a:gd name="T67" fmla="*/ 39 h 87"/>
                <a:gd name="T68" fmla="*/ 706 w 138"/>
                <a:gd name="T69" fmla="*/ 93 h 87"/>
                <a:gd name="T70" fmla="*/ 675 w 138"/>
                <a:gd name="T71" fmla="*/ 424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5329" name="Freeform 22"/>
            <p:cNvSpPr>
              <a:spLocks/>
            </p:cNvSpPr>
            <p:nvPr/>
          </p:nvSpPr>
          <p:spPr bwMode="auto">
            <a:xfrm>
              <a:off x="1738" y="1677"/>
              <a:ext cx="440" cy="649"/>
            </a:xfrm>
            <a:custGeom>
              <a:avLst/>
              <a:gdLst>
                <a:gd name="T0" fmla="*/ 67 w 86"/>
                <a:gd name="T1" fmla="*/ 0 h 133"/>
                <a:gd name="T2" fmla="*/ 0 w 86"/>
                <a:gd name="T3" fmla="*/ 249 h 133"/>
                <a:gd name="T4" fmla="*/ 287 w 86"/>
                <a:gd name="T5" fmla="*/ 649 h 133"/>
                <a:gd name="T6" fmla="*/ 287 w 86"/>
                <a:gd name="T7" fmla="*/ 644 h 133"/>
                <a:gd name="T8" fmla="*/ 287 w 86"/>
                <a:gd name="T9" fmla="*/ 639 h 133"/>
                <a:gd name="T10" fmla="*/ 292 w 86"/>
                <a:gd name="T11" fmla="*/ 620 h 133"/>
                <a:gd name="T12" fmla="*/ 292 w 86"/>
                <a:gd name="T13" fmla="*/ 615 h 133"/>
                <a:gd name="T14" fmla="*/ 292 w 86"/>
                <a:gd name="T15" fmla="*/ 576 h 133"/>
                <a:gd name="T16" fmla="*/ 292 w 86"/>
                <a:gd name="T17" fmla="*/ 561 h 133"/>
                <a:gd name="T18" fmla="*/ 292 w 86"/>
                <a:gd name="T19" fmla="*/ 556 h 133"/>
                <a:gd name="T20" fmla="*/ 307 w 86"/>
                <a:gd name="T21" fmla="*/ 556 h 133"/>
                <a:gd name="T22" fmla="*/ 317 w 86"/>
                <a:gd name="T23" fmla="*/ 556 h 133"/>
                <a:gd name="T24" fmla="*/ 322 w 86"/>
                <a:gd name="T25" fmla="*/ 561 h 133"/>
                <a:gd name="T26" fmla="*/ 322 w 86"/>
                <a:gd name="T27" fmla="*/ 566 h 133"/>
                <a:gd name="T28" fmla="*/ 327 w 86"/>
                <a:gd name="T29" fmla="*/ 571 h 133"/>
                <a:gd name="T30" fmla="*/ 338 w 86"/>
                <a:gd name="T31" fmla="*/ 571 h 133"/>
                <a:gd name="T32" fmla="*/ 348 w 86"/>
                <a:gd name="T33" fmla="*/ 537 h 133"/>
                <a:gd name="T34" fmla="*/ 358 w 86"/>
                <a:gd name="T35" fmla="*/ 493 h 133"/>
                <a:gd name="T36" fmla="*/ 440 w 86"/>
                <a:gd name="T37" fmla="*/ 83 h 133"/>
                <a:gd name="T38" fmla="*/ 251 w 86"/>
                <a:gd name="T39" fmla="*/ 44 h 133"/>
                <a:gd name="T40" fmla="*/ 67 w 86"/>
                <a:gd name="T41" fmla="*/ 0 h 133"/>
                <a:gd name="T42" fmla="*/ 6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5330" name="Freeform 23"/>
            <p:cNvSpPr>
              <a:spLocks/>
            </p:cNvSpPr>
            <p:nvPr/>
          </p:nvSpPr>
          <p:spPr bwMode="auto">
            <a:xfrm>
              <a:off x="1968" y="2170"/>
              <a:ext cx="467" cy="517"/>
            </a:xfrm>
            <a:custGeom>
              <a:avLst/>
              <a:gdLst>
                <a:gd name="T0" fmla="*/ 400 w 91"/>
                <a:gd name="T1" fmla="*/ 517 h 106"/>
                <a:gd name="T2" fmla="*/ 467 w 91"/>
                <a:gd name="T3" fmla="*/ 49 h 106"/>
                <a:gd name="T4" fmla="*/ 128 w 91"/>
                <a:gd name="T5" fmla="*/ 0 h 106"/>
                <a:gd name="T6" fmla="*/ 128 w 91"/>
                <a:gd name="T7" fmla="*/ 0 h 106"/>
                <a:gd name="T8" fmla="*/ 118 w 91"/>
                <a:gd name="T9" fmla="*/ 44 h 106"/>
                <a:gd name="T10" fmla="*/ 108 w 91"/>
                <a:gd name="T11" fmla="*/ 78 h 106"/>
                <a:gd name="T12" fmla="*/ 98 w 91"/>
                <a:gd name="T13" fmla="*/ 78 h 106"/>
                <a:gd name="T14" fmla="*/ 92 w 91"/>
                <a:gd name="T15" fmla="*/ 73 h 106"/>
                <a:gd name="T16" fmla="*/ 92 w 91"/>
                <a:gd name="T17" fmla="*/ 68 h 106"/>
                <a:gd name="T18" fmla="*/ 87 w 91"/>
                <a:gd name="T19" fmla="*/ 63 h 106"/>
                <a:gd name="T20" fmla="*/ 77 w 91"/>
                <a:gd name="T21" fmla="*/ 63 h 106"/>
                <a:gd name="T22" fmla="*/ 62 w 91"/>
                <a:gd name="T23" fmla="*/ 63 h 106"/>
                <a:gd name="T24" fmla="*/ 62 w 91"/>
                <a:gd name="T25" fmla="*/ 68 h 106"/>
                <a:gd name="T26" fmla="*/ 62 w 91"/>
                <a:gd name="T27" fmla="*/ 83 h 106"/>
                <a:gd name="T28" fmla="*/ 62 w 91"/>
                <a:gd name="T29" fmla="*/ 122 h 106"/>
                <a:gd name="T30" fmla="*/ 62 w 91"/>
                <a:gd name="T31" fmla="*/ 127 h 106"/>
                <a:gd name="T32" fmla="*/ 56 w 91"/>
                <a:gd name="T33" fmla="*/ 146 h 106"/>
                <a:gd name="T34" fmla="*/ 56 w 91"/>
                <a:gd name="T35" fmla="*/ 151 h 106"/>
                <a:gd name="T36" fmla="*/ 56 w 91"/>
                <a:gd name="T37" fmla="*/ 156 h 106"/>
                <a:gd name="T38" fmla="*/ 56 w 91"/>
                <a:gd name="T39" fmla="*/ 166 h 106"/>
                <a:gd name="T40" fmla="*/ 56 w 91"/>
                <a:gd name="T41" fmla="*/ 171 h 106"/>
                <a:gd name="T42" fmla="*/ 56 w 91"/>
                <a:gd name="T43" fmla="*/ 176 h 106"/>
                <a:gd name="T44" fmla="*/ 62 w 91"/>
                <a:gd name="T45" fmla="*/ 185 h 106"/>
                <a:gd name="T46" fmla="*/ 62 w 91"/>
                <a:gd name="T47" fmla="*/ 190 h 106"/>
                <a:gd name="T48" fmla="*/ 62 w 91"/>
                <a:gd name="T49" fmla="*/ 200 h 106"/>
                <a:gd name="T50" fmla="*/ 67 w 91"/>
                <a:gd name="T51" fmla="*/ 210 h 106"/>
                <a:gd name="T52" fmla="*/ 67 w 91"/>
                <a:gd name="T53" fmla="*/ 210 h 106"/>
                <a:gd name="T54" fmla="*/ 72 w 91"/>
                <a:gd name="T55" fmla="*/ 215 h 106"/>
                <a:gd name="T56" fmla="*/ 77 w 91"/>
                <a:gd name="T57" fmla="*/ 224 h 106"/>
                <a:gd name="T58" fmla="*/ 72 w 91"/>
                <a:gd name="T59" fmla="*/ 224 h 106"/>
                <a:gd name="T60" fmla="*/ 72 w 91"/>
                <a:gd name="T61" fmla="*/ 224 h 106"/>
                <a:gd name="T62" fmla="*/ 62 w 91"/>
                <a:gd name="T63" fmla="*/ 229 h 106"/>
                <a:gd name="T64" fmla="*/ 51 w 91"/>
                <a:gd name="T65" fmla="*/ 234 h 106"/>
                <a:gd name="T66" fmla="*/ 46 w 91"/>
                <a:gd name="T67" fmla="*/ 244 h 106"/>
                <a:gd name="T68" fmla="*/ 36 w 91"/>
                <a:gd name="T69" fmla="*/ 268 h 106"/>
                <a:gd name="T70" fmla="*/ 26 w 91"/>
                <a:gd name="T71" fmla="*/ 283 h 106"/>
                <a:gd name="T72" fmla="*/ 15 w 91"/>
                <a:gd name="T73" fmla="*/ 283 h 106"/>
                <a:gd name="T74" fmla="*/ 15 w 91"/>
                <a:gd name="T75" fmla="*/ 288 h 106"/>
                <a:gd name="T76" fmla="*/ 21 w 91"/>
                <a:gd name="T77" fmla="*/ 293 h 106"/>
                <a:gd name="T78" fmla="*/ 15 w 91"/>
                <a:gd name="T79" fmla="*/ 298 h 106"/>
                <a:gd name="T80" fmla="*/ 15 w 91"/>
                <a:gd name="T81" fmla="*/ 307 h 106"/>
                <a:gd name="T82" fmla="*/ 15 w 91"/>
                <a:gd name="T83" fmla="*/ 312 h 106"/>
                <a:gd name="T84" fmla="*/ 26 w 91"/>
                <a:gd name="T85" fmla="*/ 322 h 106"/>
                <a:gd name="T86" fmla="*/ 31 w 91"/>
                <a:gd name="T87" fmla="*/ 327 h 106"/>
                <a:gd name="T88" fmla="*/ 26 w 91"/>
                <a:gd name="T89" fmla="*/ 327 h 106"/>
                <a:gd name="T90" fmla="*/ 26 w 91"/>
                <a:gd name="T91" fmla="*/ 337 h 106"/>
                <a:gd name="T92" fmla="*/ 21 w 91"/>
                <a:gd name="T93" fmla="*/ 341 h 106"/>
                <a:gd name="T94" fmla="*/ 15 w 91"/>
                <a:gd name="T95" fmla="*/ 341 h 106"/>
                <a:gd name="T96" fmla="*/ 5 w 91"/>
                <a:gd name="T97" fmla="*/ 337 h 106"/>
                <a:gd name="T98" fmla="*/ 0 w 91"/>
                <a:gd name="T99" fmla="*/ 356 h 106"/>
                <a:gd name="T100" fmla="*/ 251 w 91"/>
                <a:gd name="T101" fmla="*/ 497 h 106"/>
                <a:gd name="T102" fmla="*/ 400 w 91"/>
                <a:gd name="T103" fmla="*/ 517 h 106"/>
                <a:gd name="T104" fmla="*/ 400 w 91"/>
                <a:gd name="T105" fmla="*/ 517 h 106"/>
                <a:gd name="T106" fmla="*/ 400 w 91"/>
                <a:gd name="T107" fmla="*/ 51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5331" name="Freeform 24"/>
            <p:cNvSpPr>
              <a:spLocks/>
            </p:cNvSpPr>
            <p:nvPr/>
          </p:nvSpPr>
          <p:spPr bwMode="auto">
            <a:xfrm>
              <a:off x="3265" y="1248"/>
              <a:ext cx="456" cy="487"/>
            </a:xfrm>
            <a:custGeom>
              <a:avLst/>
              <a:gdLst>
                <a:gd name="T0" fmla="*/ 41 w 89"/>
                <a:gd name="T1" fmla="*/ 336 h 100"/>
                <a:gd name="T2" fmla="*/ 20 w 89"/>
                <a:gd name="T3" fmla="*/ 312 h 100"/>
                <a:gd name="T4" fmla="*/ 36 w 89"/>
                <a:gd name="T5" fmla="*/ 292 h 100"/>
                <a:gd name="T6" fmla="*/ 36 w 89"/>
                <a:gd name="T7" fmla="*/ 273 h 100"/>
                <a:gd name="T8" fmla="*/ 26 w 89"/>
                <a:gd name="T9" fmla="*/ 229 h 100"/>
                <a:gd name="T10" fmla="*/ 26 w 89"/>
                <a:gd name="T11" fmla="*/ 209 h 100"/>
                <a:gd name="T12" fmla="*/ 20 w 89"/>
                <a:gd name="T13" fmla="*/ 161 h 100"/>
                <a:gd name="T14" fmla="*/ 10 w 89"/>
                <a:gd name="T15" fmla="*/ 127 h 100"/>
                <a:gd name="T16" fmla="*/ 0 w 89"/>
                <a:gd name="T17" fmla="*/ 78 h 100"/>
                <a:gd name="T18" fmla="*/ 5 w 89"/>
                <a:gd name="T19" fmla="*/ 58 h 100"/>
                <a:gd name="T20" fmla="*/ 0 w 89"/>
                <a:gd name="T21" fmla="*/ 34 h 100"/>
                <a:gd name="T22" fmla="*/ 118 w 89"/>
                <a:gd name="T23" fmla="*/ 15 h 100"/>
                <a:gd name="T24" fmla="*/ 128 w 89"/>
                <a:gd name="T25" fmla="*/ 5 h 100"/>
                <a:gd name="T26" fmla="*/ 143 w 89"/>
                <a:gd name="T27" fmla="*/ 24 h 100"/>
                <a:gd name="T28" fmla="*/ 143 w 89"/>
                <a:gd name="T29" fmla="*/ 49 h 100"/>
                <a:gd name="T30" fmla="*/ 164 w 89"/>
                <a:gd name="T31" fmla="*/ 58 h 100"/>
                <a:gd name="T32" fmla="*/ 174 w 89"/>
                <a:gd name="T33" fmla="*/ 63 h 100"/>
                <a:gd name="T34" fmla="*/ 195 w 89"/>
                <a:gd name="T35" fmla="*/ 63 h 100"/>
                <a:gd name="T36" fmla="*/ 200 w 89"/>
                <a:gd name="T37" fmla="*/ 68 h 100"/>
                <a:gd name="T38" fmla="*/ 220 w 89"/>
                <a:gd name="T39" fmla="*/ 63 h 100"/>
                <a:gd name="T40" fmla="*/ 261 w 89"/>
                <a:gd name="T41" fmla="*/ 68 h 100"/>
                <a:gd name="T42" fmla="*/ 266 w 89"/>
                <a:gd name="T43" fmla="*/ 73 h 100"/>
                <a:gd name="T44" fmla="*/ 272 w 89"/>
                <a:gd name="T45" fmla="*/ 73 h 100"/>
                <a:gd name="T46" fmla="*/ 277 w 89"/>
                <a:gd name="T47" fmla="*/ 88 h 100"/>
                <a:gd name="T48" fmla="*/ 292 w 89"/>
                <a:gd name="T49" fmla="*/ 83 h 100"/>
                <a:gd name="T50" fmla="*/ 302 w 89"/>
                <a:gd name="T51" fmla="*/ 83 h 100"/>
                <a:gd name="T52" fmla="*/ 318 w 89"/>
                <a:gd name="T53" fmla="*/ 93 h 100"/>
                <a:gd name="T54" fmla="*/ 328 w 89"/>
                <a:gd name="T55" fmla="*/ 102 h 100"/>
                <a:gd name="T56" fmla="*/ 348 w 89"/>
                <a:gd name="T57" fmla="*/ 102 h 100"/>
                <a:gd name="T58" fmla="*/ 374 w 89"/>
                <a:gd name="T59" fmla="*/ 88 h 100"/>
                <a:gd name="T60" fmla="*/ 415 w 89"/>
                <a:gd name="T61" fmla="*/ 97 h 100"/>
                <a:gd name="T62" fmla="*/ 425 w 89"/>
                <a:gd name="T63" fmla="*/ 97 h 100"/>
                <a:gd name="T64" fmla="*/ 441 w 89"/>
                <a:gd name="T65" fmla="*/ 102 h 100"/>
                <a:gd name="T66" fmla="*/ 446 w 89"/>
                <a:gd name="T67" fmla="*/ 107 h 100"/>
                <a:gd name="T68" fmla="*/ 415 w 89"/>
                <a:gd name="T69" fmla="*/ 122 h 100"/>
                <a:gd name="T70" fmla="*/ 400 w 89"/>
                <a:gd name="T71" fmla="*/ 136 h 100"/>
                <a:gd name="T72" fmla="*/ 374 w 89"/>
                <a:gd name="T73" fmla="*/ 146 h 100"/>
                <a:gd name="T74" fmla="*/ 302 w 89"/>
                <a:gd name="T75" fmla="*/ 214 h 100"/>
                <a:gd name="T76" fmla="*/ 292 w 89"/>
                <a:gd name="T77" fmla="*/ 224 h 100"/>
                <a:gd name="T78" fmla="*/ 292 w 89"/>
                <a:gd name="T79" fmla="*/ 273 h 100"/>
                <a:gd name="T80" fmla="*/ 266 w 89"/>
                <a:gd name="T81" fmla="*/ 287 h 100"/>
                <a:gd name="T82" fmla="*/ 266 w 89"/>
                <a:gd name="T83" fmla="*/ 297 h 100"/>
                <a:gd name="T84" fmla="*/ 266 w 89"/>
                <a:gd name="T85" fmla="*/ 317 h 100"/>
                <a:gd name="T86" fmla="*/ 272 w 89"/>
                <a:gd name="T87" fmla="*/ 336 h 100"/>
                <a:gd name="T88" fmla="*/ 266 w 89"/>
                <a:gd name="T89" fmla="*/ 356 h 100"/>
                <a:gd name="T90" fmla="*/ 272 w 89"/>
                <a:gd name="T91" fmla="*/ 385 h 100"/>
                <a:gd name="T92" fmla="*/ 282 w 89"/>
                <a:gd name="T93" fmla="*/ 390 h 100"/>
                <a:gd name="T94" fmla="*/ 297 w 89"/>
                <a:gd name="T95" fmla="*/ 394 h 100"/>
                <a:gd name="T96" fmla="*/ 302 w 89"/>
                <a:gd name="T97" fmla="*/ 404 h 100"/>
                <a:gd name="T98" fmla="*/ 328 w 89"/>
                <a:gd name="T99" fmla="*/ 424 h 100"/>
                <a:gd name="T100" fmla="*/ 369 w 89"/>
                <a:gd name="T101" fmla="*/ 448 h 100"/>
                <a:gd name="T102" fmla="*/ 369 w 89"/>
                <a:gd name="T103" fmla="*/ 463 h 100"/>
                <a:gd name="T104" fmla="*/ 41 w 89"/>
                <a:gd name="T105" fmla="*/ 48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5332" name="Freeform 25"/>
            <p:cNvSpPr>
              <a:spLocks/>
            </p:cNvSpPr>
            <p:nvPr/>
          </p:nvSpPr>
          <p:spPr bwMode="auto">
            <a:xfrm>
              <a:off x="3634" y="1799"/>
              <a:ext cx="277" cy="463"/>
            </a:xfrm>
            <a:custGeom>
              <a:avLst/>
              <a:gdLst>
                <a:gd name="T0" fmla="*/ 46 w 54"/>
                <a:gd name="T1" fmla="*/ 10 h 95"/>
                <a:gd name="T2" fmla="*/ 62 w 54"/>
                <a:gd name="T3" fmla="*/ 24 h 95"/>
                <a:gd name="T4" fmla="*/ 77 w 54"/>
                <a:gd name="T5" fmla="*/ 39 h 95"/>
                <a:gd name="T6" fmla="*/ 77 w 54"/>
                <a:gd name="T7" fmla="*/ 58 h 95"/>
                <a:gd name="T8" fmla="*/ 72 w 54"/>
                <a:gd name="T9" fmla="*/ 73 h 95"/>
                <a:gd name="T10" fmla="*/ 56 w 54"/>
                <a:gd name="T11" fmla="*/ 93 h 95"/>
                <a:gd name="T12" fmla="*/ 46 w 54"/>
                <a:gd name="T13" fmla="*/ 97 h 95"/>
                <a:gd name="T14" fmla="*/ 26 w 54"/>
                <a:gd name="T15" fmla="*/ 102 h 95"/>
                <a:gd name="T16" fmla="*/ 21 w 54"/>
                <a:gd name="T17" fmla="*/ 117 h 95"/>
                <a:gd name="T18" fmla="*/ 31 w 54"/>
                <a:gd name="T19" fmla="*/ 132 h 95"/>
                <a:gd name="T20" fmla="*/ 21 w 54"/>
                <a:gd name="T21" fmla="*/ 166 h 95"/>
                <a:gd name="T22" fmla="*/ 5 w 54"/>
                <a:gd name="T23" fmla="*/ 175 h 95"/>
                <a:gd name="T24" fmla="*/ 0 w 54"/>
                <a:gd name="T25" fmla="*/ 190 h 95"/>
                <a:gd name="T26" fmla="*/ 0 w 54"/>
                <a:gd name="T27" fmla="*/ 200 h 95"/>
                <a:gd name="T28" fmla="*/ 5 w 54"/>
                <a:gd name="T29" fmla="*/ 234 h 95"/>
                <a:gd name="T30" fmla="*/ 26 w 54"/>
                <a:gd name="T31" fmla="*/ 258 h 95"/>
                <a:gd name="T32" fmla="*/ 51 w 54"/>
                <a:gd name="T33" fmla="*/ 278 h 95"/>
                <a:gd name="T34" fmla="*/ 67 w 54"/>
                <a:gd name="T35" fmla="*/ 312 h 95"/>
                <a:gd name="T36" fmla="*/ 77 w 54"/>
                <a:gd name="T37" fmla="*/ 302 h 95"/>
                <a:gd name="T38" fmla="*/ 97 w 54"/>
                <a:gd name="T39" fmla="*/ 317 h 95"/>
                <a:gd name="T40" fmla="*/ 97 w 54"/>
                <a:gd name="T41" fmla="*/ 336 h 95"/>
                <a:gd name="T42" fmla="*/ 82 w 54"/>
                <a:gd name="T43" fmla="*/ 356 h 95"/>
                <a:gd name="T44" fmla="*/ 97 w 54"/>
                <a:gd name="T45" fmla="*/ 380 h 95"/>
                <a:gd name="T46" fmla="*/ 123 w 54"/>
                <a:gd name="T47" fmla="*/ 395 h 95"/>
                <a:gd name="T48" fmla="*/ 149 w 54"/>
                <a:gd name="T49" fmla="*/ 424 h 95"/>
                <a:gd name="T50" fmla="*/ 154 w 54"/>
                <a:gd name="T51" fmla="*/ 434 h 95"/>
                <a:gd name="T52" fmla="*/ 149 w 54"/>
                <a:gd name="T53" fmla="*/ 444 h 95"/>
                <a:gd name="T54" fmla="*/ 164 w 54"/>
                <a:gd name="T55" fmla="*/ 463 h 95"/>
                <a:gd name="T56" fmla="*/ 169 w 54"/>
                <a:gd name="T57" fmla="*/ 458 h 95"/>
                <a:gd name="T58" fmla="*/ 174 w 54"/>
                <a:gd name="T59" fmla="*/ 448 h 95"/>
                <a:gd name="T60" fmla="*/ 195 w 54"/>
                <a:gd name="T61" fmla="*/ 444 h 95"/>
                <a:gd name="T62" fmla="*/ 215 w 54"/>
                <a:gd name="T63" fmla="*/ 453 h 95"/>
                <a:gd name="T64" fmla="*/ 221 w 54"/>
                <a:gd name="T65" fmla="*/ 434 h 95"/>
                <a:gd name="T66" fmla="*/ 226 w 54"/>
                <a:gd name="T67" fmla="*/ 424 h 95"/>
                <a:gd name="T68" fmla="*/ 246 w 54"/>
                <a:gd name="T69" fmla="*/ 414 h 95"/>
                <a:gd name="T70" fmla="*/ 241 w 54"/>
                <a:gd name="T71" fmla="*/ 405 h 95"/>
                <a:gd name="T72" fmla="*/ 241 w 54"/>
                <a:gd name="T73" fmla="*/ 395 h 95"/>
                <a:gd name="T74" fmla="*/ 246 w 54"/>
                <a:gd name="T75" fmla="*/ 390 h 95"/>
                <a:gd name="T76" fmla="*/ 246 w 54"/>
                <a:gd name="T77" fmla="*/ 385 h 95"/>
                <a:gd name="T78" fmla="*/ 246 w 54"/>
                <a:gd name="T79" fmla="*/ 356 h 95"/>
                <a:gd name="T80" fmla="*/ 267 w 54"/>
                <a:gd name="T81" fmla="*/ 331 h 95"/>
                <a:gd name="T82" fmla="*/ 277 w 54"/>
                <a:gd name="T83" fmla="*/ 312 h 95"/>
                <a:gd name="T84" fmla="*/ 267 w 54"/>
                <a:gd name="T85" fmla="*/ 278 h 95"/>
                <a:gd name="T86" fmla="*/ 267 w 54"/>
                <a:gd name="T87" fmla="*/ 263 h 95"/>
                <a:gd name="T88" fmla="*/ 251 w 54"/>
                <a:gd name="T89" fmla="*/ 63 h 95"/>
                <a:gd name="T90" fmla="*/ 246 w 54"/>
                <a:gd name="T91" fmla="*/ 54 h 95"/>
                <a:gd name="T92" fmla="*/ 236 w 54"/>
                <a:gd name="T93" fmla="*/ 29 h 95"/>
                <a:gd name="T94" fmla="*/ 226 w 54"/>
                <a:gd name="T95" fmla="*/ 15 h 95"/>
                <a:gd name="T96" fmla="*/ 226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5333" name="Freeform 26" descr="20%"/>
            <p:cNvSpPr>
              <a:spLocks/>
            </p:cNvSpPr>
            <p:nvPr/>
          </p:nvSpPr>
          <p:spPr bwMode="auto">
            <a:xfrm>
              <a:off x="4244" y="1896"/>
              <a:ext cx="314" cy="293"/>
            </a:xfrm>
            <a:custGeom>
              <a:avLst/>
              <a:gdLst>
                <a:gd name="T0" fmla="*/ 103 w 61"/>
                <a:gd name="T1" fmla="*/ 0 h 60"/>
                <a:gd name="T2" fmla="*/ 103 w 61"/>
                <a:gd name="T3" fmla="*/ 15 h 60"/>
                <a:gd name="T4" fmla="*/ 108 w 61"/>
                <a:gd name="T5" fmla="*/ 24 h 60"/>
                <a:gd name="T6" fmla="*/ 98 w 61"/>
                <a:gd name="T7" fmla="*/ 63 h 60"/>
                <a:gd name="T8" fmla="*/ 98 w 61"/>
                <a:gd name="T9" fmla="*/ 73 h 60"/>
                <a:gd name="T10" fmla="*/ 93 w 61"/>
                <a:gd name="T11" fmla="*/ 93 h 60"/>
                <a:gd name="T12" fmla="*/ 77 w 61"/>
                <a:gd name="T13" fmla="*/ 107 h 60"/>
                <a:gd name="T14" fmla="*/ 67 w 61"/>
                <a:gd name="T15" fmla="*/ 112 h 60"/>
                <a:gd name="T16" fmla="*/ 57 w 61"/>
                <a:gd name="T17" fmla="*/ 117 h 60"/>
                <a:gd name="T18" fmla="*/ 51 w 61"/>
                <a:gd name="T19" fmla="*/ 127 h 60"/>
                <a:gd name="T20" fmla="*/ 46 w 61"/>
                <a:gd name="T21" fmla="*/ 147 h 60"/>
                <a:gd name="T22" fmla="*/ 31 w 61"/>
                <a:gd name="T23" fmla="*/ 147 h 60"/>
                <a:gd name="T24" fmla="*/ 21 w 61"/>
                <a:gd name="T25" fmla="*/ 166 h 60"/>
                <a:gd name="T26" fmla="*/ 21 w 61"/>
                <a:gd name="T27" fmla="*/ 186 h 60"/>
                <a:gd name="T28" fmla="*/ 10 w 61"/>
                <a:gd name="T29" fmla="*/ 200 h 60"/>
                <a:gd name="T30" fmla="*/ 0 w 61"/>
                <a:gd name="T31" fmla="*/ 210 h 60"/>
                <a:gd name="T32" fmla="*/ 0 w 61"/>
                <a:gd name="T33" fmla="*/ 225 h 60"/>
                <a:gd name="T34" fmla="*/ 15 w 61"/>
                <a:gd name="T35" fmla="*/ 249 h 60"/>
                <a:gd name="T36" fmla="*/ 31 w 61"/>
                <a:gd name="T37" fmla="*/ 264 h 60"/>
                <a:gd name="T38" fmla="*/ 41 w 61"/>
                <a:gd name="T39" fmla="*/ 264 h 60"/>
                <a:gd name="T40" fmla="*/ 41 w 61"/>
                <a:gd name="T41" fmla="*/ 269 h 60"/>
                <a:gd name="T42" fmla="*/ 51 w 61"/>
                <a:gd name="T43" fmla="*/ 269 h 60"/>
                <a:gd name="T44" fmla="*/ 51 w 61"/>
                <a:gd name="T45" fmla="*/ 278 h 60"/>
                <a:gd name="T46" fmla="*/ 77 w 61"/>
                <a:gd name="T47" fmla="*/ 293 h 60"/>
                <a:gd name="T48" fmla="*/ 93 w 61"/>
                <a:gd name="T49" fmla="*/ 288 h 60"/>
                <a:gd name="T50" fmla="*/ 98 w 61"/>
                <a:gd name="T51" fmla="*/ 278 h 60"/>
                <a:gd name="T52" fmla="*/ 108 w 61"/>
                <a:gd name="T53" fmla="*/ 288 h 60"/>
                <a:gd name="T54" fmla="*/ 129 w 61"/>
                <a:gd name="T55" fmla="*/ 278 h 60"/>
                <a:gd name="T56" fmla="*/ 134 w 61"/>
                <a:gd name="T57" fmla="*/ 269 h 60"/>
                <a:gd name="T58" fmla="*/ 154 w 61"/>
                <a:gd name="T59" fmla="*/ 259 h 60"/>
                <a:gd name="T60" fmla="*/ 170 w 61"/>
                <a:gd name="T61" fmla="*/ 249 h 60"/>
                <a:gd name="T62" fmla="*/ 170 w 61"/>
                <a:gd name="T63" fmla="*/ 234 h 60"/>
                <a:gd name="T64" fmla="*/ 196 w 61"/>
                <a:gd name="T65" fmla="*/ 156 h 60"/>
                <a:gd name="T66" fmla="*/ 206 w 61"/>
                <a:gd name="T67" fmla="*/ 161 h 60"/>
                <a:gd name="T68" fmla="*/ 211 w 61"/>
                <a:gd name="T69" fmla="*/ 171 h 60"/>
                <a:gd name="T70" fmla="*/ 226 w 61"/>
                <a:gd name="T71" fmla="*/ 156 h 60"/>
                <a:gd name="T72" fmla="*/ 237 w 61"/>
                <a:gd name="T73" fmla="*/ 132 h 60"/>
                <a:gd name="T74" fmla="*/ 252 w 61"/>
                <a:gd name="T75" fmla="*/ 122 h 60"/>
                <a:gd name="T76" fmla="*/ 263 w 61"/>
                <a:gd name="T77" fmla="*/ 112 h 60"/>
                <a:gd name="T78" fmla="*/ 268 w 61"/>
                <a:gd name="T79" fmla="*/ 98 h 60"/>
                <a:gd name="T80" fmla="*/ 268 w 61"/>
                <a:gd name="T81" fmla="*/ 93 h 60"/>
                <a:gd name="T82" fmla="*/ 268 w 61"/>
                <a:gd name="T83" fmla="*/ 73 h 60"/>
                <a:gd name="T84" fmla="*/ 304 w 61"/>
                <a:gd name="T85" fmla="*/ 93 h 60"/>
                <a:gd name="T86" fmla="*/ 309 w 61"/>
                <a:gd name="T87" fmla="*/ 93 h 60"/>
                <a:gd name="T88" fmla="*/ 304 w 61"/>
                <a:gd name="T89" fmla="*/ 63 h 60"/>
                <a:gd name="T90" fmla="*/ 299 w 61"/>
                <a:gd name="T91" fmla="*/ 54 h 60"/>
                <a:gd name="T92" fmla="*/ 288 w 61"/>
                <a:gd name="T93" fmla="*/ 54 h 60"/>
                <a:gd name="T94" fmla="*/ 263 w 61"/>
                <a:gd name="T95" fmla="*/ 59 h 60"/>
                <a:gd name="T96" fmla="*/ 252 w 61"/>
                <a:gd name="T97" fmla="*/ 68 h 60"/>
                <a:gd name="T98" fmla="*/ 237 w 61"/>
                <a:gd name="T99" fmla="*/ 63 h 60"/>
                <a:gd name="T100" fmla="*/ 232 w 61"/>
                <a:gd name="T101" fmla="*/ 73 h 60"/>
                <a:gd name="T102" fmla="*/ 216 w 61"/>
                <a:gd name="T103" fmla="*/ 83 h 60"/>
                <a:gd name="T104" fmla="*/ 201 w 61"/>
                <a:gd name="T105" fmla="*/ 98 h 60"/>
                <a:gd name="T106" fmla="*/ 185 w 61"/>
                <a:gd name="T107" fmla="*/ 63 h 60"/>
                <a:gd name="T108" fmla="*/ 108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55334" name="Freeform 27"/>
            <p:cNvSpPr>
              <a:spLocks/>
            </p:cNvSpPr>
            <p:nvPr/>
          </p:nvSpPr>
          <p:spPr bwMode="auto">
            <a:xfrm>
              <a:off x="3475" y="2604"/>
              <a:ext cx="394" cy="322"/>
            </a:xfrm>
            <a:custGeom>
              <a:avLst/>
              <a:gdLst>
                <a:gd name="T0" fmla="*/ 210 w 77"/>
                <a:gd name="T1" fmla="*/ 5 h 66"/>
                <a:gd name="T2" fmla="*/ 225 w 77"/>
                <a:gd name="T3" fmla="*/ 49 h 66"/>
                <a:gd name="T4" fmla="*/ 220 w 77"/>
                <a:gd name="T5" fmla="*/ 63 h 66"/>
                <a:gd name="T6" fmla="*/ 205 w 77"/>
                <a:gd name="T7" fmla="*/ 107 h 66"/>
                <a:gd name="T8" fmla="*/ 327 w 77"/>
                <a:gd name="T9" fmla="*/ 161 h 66"/>
                <a:gd name="T10" fmla="*/ 327 w 77"/>
                <a:gd name="T11" fmla="*/ 195 h 66"/>
                <a:gd name="T12" fmla="*/ 322 w 77"/>
                <a:gd name="T13" fmla="*/ 220 h 66"/>
                <a:gd name="T14" fmla="*/ 297 w 77"/>
                <a:gd name="T15" fmla="*/ 215 h 66"/>
                <a:gd name="T16" fmla="*/ 287 w 77"/>
                <a:gd name="T17" fmla="*/ 239 h 66"/>
                <a:gd name="T18" fmla="*/ 317 w 77"/>
                <a:gd name="T19" fmla="*/ 234 h 66"/>
                <a:gd name="T20" fmla="*/ 338 w 77"/>
                <a:gd name="T21" fmla="*/ 229 h 66"/>
                <a:gd name="T22" fmla="*/ 327 w 77"/>
                <a:gd name="T23" fmla="*/ 239 h 66"/>
                <a:gd name="T24" fmla="*/ 338 w 77"/>
                <a:gd name="T25" fmla="*/ 249 h 66"/>
                <a:gd name="T26" fmla="*/ 363 w 77"/>
                <a:gd name="T27" fmla="*/ 229 h 66"/>
                <a:gd name="T28" fmla="*/ 379 w 77"/>
                <a:gd name="T29" fmla="*/ 234 h 66"/>
                <a:gd name="T30" fmla="*/ 374 w 77"/>
                <a:gd name="T31" fmla="*/ 249 h 66"/>
                <a:gd name="T32" fmla="*/ 348 w 77"/>
                <a:gd name="T33" fmla="*/ 273 h 66"/>
                <a:gd name="T34" fmla="*/ 363 w 77"/>
                <a:gd name="T35" fmla="*/ 293 h 66"/>
                <a:gd name="T36" fmla="*/ 394 w 77"/>
                <a:gd name="T37" fmla="*/ 317 h 66"/>
                <a:gd name="T38" fmla="*/ 363 w 77"/>
                <a:gd name="T39" fmla="*/ 307 h 66"/>
                <a:gd name="T40" fmla="*/ 327 w 77"/>
                <a:gd name="T41" fmla="*/ 288 h 66"/>
                <a:gd name="T42" fmla="*/ 312 w 77"/>
                <a:gd name="T43" fmla="*/ 302 h 66"/>
                <a:gd name="T44" fmla="*/ 307 w 77"/>
                <a:gd name="T45" fmla="*/ 317 h 66"/>
                <a:gd name="T46" fmla="*/ 292 w 77"/>
                <a:gd name="T47" fmla="*/ 307 h 66"/>
                <a:gd name="T48" fmla="*/ 276 w 77"/>
                <a:gd name="T49" fmla="*/ 307 h 66"/>
                <a:gd name="T50" fmla="*/ 251 w 77"/>
                <a:gd name="T51" fmla="*/ 312 h 66"/>
                <a:gd name="T52" fmla="*/ 210 w 77"/>
                <a:gd name="T53" fmla="*/ 288 h 66"/>
                <a:gd name="T54" fmla="*/ 194 w 77"/>
                <a:gd name="T55" fmla="*/ 278 h 66"/>
                <a:gd name="T56" fmla="*/ 189 w 77"/>
                <a:gd name="T57" fmla="*/ 273 h 66"/>
                <a:gd name="T58" fmla="*/ 174 w 77"/>
                <a:gd name="T59" fmla="*/ 268 h 66"/>
                <a:gd name="T60" fmla="*/ 169 w 77"/>
                <a:gd name="T61" fmla="*/ 263 h 66"/>
                <a:gd name="T62" fmla="*/ 159 w 77"/>
                <a:gd name="T63" fmla="*/ 283 h 66"/>
                <a:gd name="T64" fmla="*/ 77 w 77"/>
                <a:gd name="T65" fmla="*/ 273 h 66"/>
                <a:gd name="T66" fmla="*/ 20 w 77"/>
                <a:gd name="T67" fmla="*/ 268 h 66"/>
                <a:gd name="T68" fmla="*/ 26 w 77"/>
                <a:gd name="T69" fmla="*/ 259 h 66"/>
                <a:gd name="T70" fmla="*/ 31 w 77"/>
                <a:gd name="T71" fmla="*/ 224 h 66"/>
                <a:gd name="T72" fmla="*/ 31 w 77"/>
                <a:gd name="T73" fmla="*/ 205 h 66"/>
                <a:gd name="T74" fmla="*/ 46 w 77"/>
                <a:gd name="T75" fmla="*/ 181 h 66"/>
                <a:gd name="T76" fmla="*/ 36 w 77"/>
                <a:gd name="T77" fmla="*/ 146 h 66"/>
                <a:gd name="T78" fmla="*/ 31 w 77"/>
                <a:gd name="T79" fmla="*/ 137 h 66"/>
                <a:gd name="T80" fmla="*/ 20 w 77"/>
                <a:gd name="T81" fmla="*/ 122 h 66"/>
                <a:gd name="T82" fmla="*/ 5 w 77"/>
                <a:gd name="T83" fmla="*/ 93 h 66"/>
                <a:gd name="T84" fmla="*/ 0 w 77"/>
                <a:gd name="T85" fmla="*/ 5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5335" name="Freeform 28" descr="20%"/>
            <p:cNvSpPr>
              <a:spLocks/>
            </p:cNvSpPr>
            <p:nvPr/>
          </p:nvSpPr>
          <p:spPr bwMode="auto">
            <a:xfrm>
              <a:off x="3665" y="2423"/>
              <a:ext cx="240" cy="405"/>
            </a:xfrm>
            <a:custGeom>
              <a:avLst/>
              <a:gdLst>
                <a:gd name="T0" fmla="*/ 225 w 47"/>
                <a:gd name="T1" fmla="*/ 0 h 83"/>
                <a:gd name="T2" fmla="*/ 77 w 47"/>
                <a:gd name="T3" fmla="*/ 10 h 83"/>
                <a:gd name="T4" fmla="*/ 77 w 47"/>
                <a:gd name="T5" fmla="*/ 15 h 83"/>
                <a:gd name="T6" fmla="*/ 61 w 47"/>
                <a:gd name="T7" fmla="*/ 24 h 83"/>
                <a:gd name="T8" fmla="*/ 61 w 47"/>
                <a:gd name="T9" fmla="*/ 39 h 83"/>
                <a:gd name="T10" fmla="*/ 61 w 47"/>
                <a:gd name="T11" fmla="*/ 54 h 83"/>
                <a:gd name="T12" fmla="*/ 56 w 47"/>
                <a:gd name="T13" fmla="*/ 59 h 83"/>
                <a:gd name="T14" fmla="*/ 46 w 47"/>
                <a:gd name="T15" fmla="*/ 68 h 83"/>
                <a:gd name="T16" fmla="*/ 36 w 47"/>
                <a:gd name="T17" fmla="*/ 78 h 83"/>
                <a:gd name="T18" fmla="*/ 31 w 47"/>
                <a:gd name="T19" fmla="*/ 83 h 83"/>
                <a:gd name="T20" fmla="*/ 31 w 47"/>
                <a:gd name="T21" fmla="*/ 93 h 83"/>
                <a:gd name="T22" fmla="*/ 26 w 47"/>
                <a:gd name="T23" fmla="*/ 102 h 83"/>
                <a:gd name="T24" fmla="*/ 26 w 47"/>
                <a:gd name="T25" fmla="*/ 107 h 83"/>
                <a:gd name="T26" fmla="*/ 20 w 47"/>
                <a:gd name="T27" fmla="*/ 122 h 83"/>
                <a:gd name="T28" fmla="*/ 15 w 47"/>
                <a:gd name="T29" fmla="*/ 132 h 83"/>
                <a:gd name="T30" fmla="*/ 20 w 47"/>
                <a:gd name="T31" fmla="*/ 146 h 83"/>
                <a:gd name="T32" fmla="*/ 26 w 47"/>
                <a:gd name="T33" fmla="*/ 151 h 83"/>
                <a:gd name="T34" fmla="*/ 26 w 47"/>
                <a:gd name="T35" fmla="*/ 161 h 83"/>
                <a:gd name="T36" fmla="*/ 26 w 47"/>
                <a:gd name="T37" fmla="*/ 161 h 83"/>
                <a:gd name="T38" fmla="*/ 26 w 47"/>
                <a:gd name="T39" fmla="*/ 166 h 83"/>
                <a:gd name="T40" fmla="*/ 26 w 47"/>
                <a:gd name="T41" fmla="*/ 166 h 83"/>
                <a:gd name="T42" fmla="*/ 20 w 47"/>
                <a:gd name="T43" fmla="*/ 176 h 83"/>
                <a:gd name="T44" fmla="*/ 26 w 47"/>
                <a:gd name="T45" fmla="*/ 181 h 83"/>
                <a:gd name="T46" fmla="*/ 20 w 47"/>
                <a:gd name="T47" fmla="*/ 185 h 83"/>
                <a:gd name="T48" fmla="*/ 31 w 47"/>
                <a:gd name="T49" fmla="*/ 205 h 83"/>
                <a:gd name="T50" fmla="*/ 31 w 47"/>
                <a:gd name="T51" fmla="*/ 220 h 83"/>
                <a:gd name="T52" fmla="*/ 36 w 47"/>
                <a:gd name="T53" fmla="*/ 229 h 83"/>
                <a:gd name="T54" fmla="*/ 41 w 47"/>
                <a:gd name="T55" fmla="*/ 234 h 83"/>
                <a:gd name="T56" fmla="*/ 41 w 47"/>
                <a:gd name="T57" fmla="*/ 239 h 83"/>
                <a:gd name="T58" fmla="*/ 31 w 47"/>
                <a:gd name="T59" fmla="*/ 244 h 83"/>
                <a:gd name="T60" fmla="*/ 31 w 47"/>
                <a:gd name="T61" fmla="*/ 249 h 83"/>
                <a:gd name="T62" fmla="*/ 26 w 47"/>
                <a:gd name="T63" fmla="*/ 263 h 83"/>
                <a:gd name="T64" fmla="*/ 15 w 47"/>
                <a:gd name="T65" fmla="*/ 288 h 83"/>
                <a:gd name="T66" fmla="*/ 0 w 47"/>
                <a:gd name="T67" fmla="*/ 322 h 83"/>
                <a:gd name="T68" fmla="*/ 0 w 47"/>
                <a:gd name="T69" fmla="*/ 346 h 83"/>
                <a:gd name="T70" fmla="*/ 138 w 47"/>
                <a:gd name="T71" fmla="*/ 342 h 83"/>
                <a:gd name="T72" fmla="*/ 138 w 47"/>
                <a:gd name="T73" fmla="*/ 346 h 83"/>
                <a:gd name="T74" fmla="*/ 133 w 47"/>
                <a:gd name="T75" fmla="*/ 356 h 83"/>
                <a:gd name="T76" fmla="*/ 138 w 47"/>
                <a:gd name="T77" fmla="*/ 376 h 83"/>
                <a:gd name="T78" fmla="*/ 148 w 47"/>
                <a:gd name="T79" fmla="*/ 390 h 83"/>
                <a:gd name="T80" fmla="*/ 153 w 47"/>
                <a:gd name="T81" fmla="*/ 405 h 83"/>
                <a:gd name="T82" fmla="*/ 163 w 47"/>
                <a:gd name="T83" fmla="*/ 405 h 83"/>
                <a:gd name="T84" fmla="*/ 179 w 47"/>
                <a:gd name="T85" fmla="*/ 395 h 83"/>
                <a:gd name="T86" fmla="*/ 209 w 47"/>
                <a:gd name="T87" fmla="*/ 385 h 83"/>
                <a:gd name="T88" fmla="*/ 220 w 47"/>
                <a:gd name="T89" fmla="*/ 385 h 83"/>
                <a:gd name="T90" fmla="*/ 230 w 47"/>
                <a:gd name="T91" fmla="*/ 381 h 83"/>
                <a:gd name="T92" fmla="*/ 235 w 47"/>
                <a:gd name="T93" fmla="*/ 385 h 83"/>
                <a:gd name="T94" fmla="*/ 240 w 47"/>
                <a:gd name="T95" fmla="*/ 390 h 83"/>
                <a:gd name="T96" fmla="*/ 240 w 47"/>
                <a:gd name="T97" fmla="*/ 385 h 83"/>
                <a:gd name="T98" fmla="*/ 225 w 47"/>
                <a:gd name="T99" fmla="*/ 263 h 83"/>
                <a:gd name="T100" fmla="*/ 225 w 47"/>
                <a:gd name="T101" fmla="*/ 254 h 83"/>
                <a:gd name="T102" fmla="*/ 230 w 47"/>
                <a:gd name="T103" fmla="*/ 10 h 83"/>
                <a:gd name="T104" fmla="*/ 225 w 47"/>
                <a:gd name="T105" fmla="*/ 0 h 83"/>
                <a:gd name="T106" fmla="*/ 225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55336" name="Freeform 29"/>
            <p:cNvSpPr>
              <a:spLocks/>
            </p:cNvSpPr>
            <p:nvPr/>
          </p:nvSpPr>
          <p:spPr bwMode="auto">
            <a:xfrm>
              <a:off x="4333" y="1721"/>
              <a:ext cx="403" cy="249"/>
            </a:xfrm>
            <a:custGeom>
              <a:avLst/>
              <a:gdLst>
                <a:gd name="T0" fmla="*/ 97 w 79"/>
                <a:gd name="T1" fmla="*/ 239 h 51"/>
                <a:gd name="T2" fmla="*/ 281 w 79"/>
                <a:gd name="T3" fmla="*/ 205 h 51"/>
                <a:gd name="T4" fmla="*/ 337 w 79"/>
                <a:gd name="T5" fmla="*/ 195 h 51"/>
                <a:gd name="T6" fmla="*/ 342 w 79"/>
                <a:gd name="T7" fmla="*/ 195 h 51"/>
                <a:gd name="T8" fmla="*/ 342 w 79"/>
                <a:gd name="T9" fmla="*/ 190 h 51"/>
                <a:gd name="T10" fmla="*/ 342 w 79"/>
                <a:gd name="T11" fmla="*/ 186 h 51"/>
                <a:gd name="T12" fmla="*/ 347 w 79"/>
                <a:gd name="T13" fmla="*/ 181 h 51"/>
                <a:gd name="T14" fmla="*/ 357 w 79"/>
                <a:gd name="T15" fmla="*/ 181 h 51"/>
                <a:gd name="T16" fmla="*/ 362 w 79"/>
                <a:gd name="T17" fmla="*/ 181 h 51"/>
                <a:gd name="T18" fmla="*/ 377 w 79"/>
                <a:gd name="T19" fmla="*/ 171 h 51"/>
                <a:gd name="T20" fmla="*/ 377 w 79"/>
                <a:gd name="T21" fmla="*/ 161 h 51"/>
                <a:gd name="T22" fmla="*/ 393 w 79"/>
                <a:gd name="T23" fmla="*/ 151 h 51"/>
                <a:gd name="T24" fmla="*/ 403 w 79"/>
                <a:gd name="T25" fmla="*/ 146 h 51"/>
                <a:gd name="T26" fmla="*/ 403 w 79"/>
                <a:gd name="T27" fmla="*/ 142 h 51"/>
                <a:gd name="T28" fmla="*/ 393 w 79"/>
                <a:gd name="T29" fmla="*/ 137 h 51"/>
                <a:gd name="T30" fmla="*/ 388 w 79"/>
                <a:gd name="T31" fmla="*/ 132 h 51"/>
                <a:gd name="T32" fmla="*/ 383 w 79"/>
                <a:gd name="T33" fmla="*/ 132 h 51"/>
                <a:gd name="T34" fmla="*/ 383 w 79"/>
                <a:gd name="T35" fmla="*/ 127 h 51"/>
                <a:gd name="T36" fmla="*/ 372 w 79"/>
                <a:gd name="T37" fmla="*/ 127 h 51"/>
                <a:gd name="T38" fmla="*/ 372 w 79"/>
                <a:gd name="T39" fmla="*/ 117 h 51"/>
                <a:gd name="T40" fmla="*/ 362 w 79"/>
                <a:gd name="T41" fmla="*/ 117 h 51"/>
                <a:gd name="T42" fmla="*/ 362 w 79"/>
                <a:gd name="T43" fmla="*/ 112 h 51"/>
                <a:gd name="T44" fmla="*/ 362 w 79"/>
                <a:gd name="T45" fmla="*/ 98 h 51"/>
                <a:gd name="T46" fmla="*/ 367 w 79"/>
                <a:gd name="T47" fmla="*/ 98 h 51"/>
                <a:gd name="T48" fmla="*/ 362 w 79"/>
                <a:gd name="T49" fmla="*/ 88 h 51"/>
                <a:gd name="T50" fmla="*/ 357 w 79"/>
                <a:gd name="T51" fmla="*/ 83 h 51"/>
                <a:gd name="T52" fmla="*/ 357 w 79"/>
                <a:gd name="T53" fmla="*/ 83 h 51"/>
                <a:gd name="T54" fmla="*/ 362 w 79"/>
                <a:gd name="T55" fmla="*/ 78 h 51"/>
                <a:gd name="T56" fmla="*/ 367 w 79"/>
                <a:gd name="T57" fmla="*/ 73 h 51"/>
                <a:gd name="T58" fmla="*/ 372 w 79"/>
                <a:gd name="T59" fmla="*/ 59 h 51"/>
                <a:gd name="T60" fmla="*/ 372 w 79"/>
                <a:gd name="T61" fmla="*/ 54 h 51"/>
                <a:gd name="T62" fmla="*/ 377 w 79"/>
                <a:gd name="T63" fmla="*/ 49 h 51"/>
                <a:gd name="T64" fmla="*/ 377 w 79"/>
                <a:gd name="T65" fmla="*/ 44 h 51"/>
                <a:gd name="T66" fmla="*/ 372 w 79"/>
                <a:gd name="T67" fmla="*/ 44 h 51"/>
                <a:gd name="T68" fmla="*/ 357 w 79"/>
                <a:gd name="T69" fmla="*/ 39 h 51"/>
                <a:gd name="T70" fmla="*/ 357 w 79"/>
                <a:gd name="T71" fmla="*/ 39 h 51"/>
                <a:gd name="T72" fmla="*/ 352 w 79"/>
                <a:gd name="T73" fmla="*/ 34 h 51"/>
                <a:gd name="T74" fmla="*/ 352 w 79"/>
                <a:gd name="T75" fmla="*/ 29 h 51"/>
                <a:gd name="T76" fmla="*/ 342 w 79"/>
                <a:gd name="T77" fmla="*/ 15 h 51"/>
                <a:gd name="T78" fmla="*/ 337 w 79"/>
                <a:gd name="T79" fmla="*/ 15 h 51"/>
                <a:gd name="T80" fmla="*/ 337 w 79"/>
                <a:gd name="T81" fmla="*/ 10 h 51"/>
                <a:gd name="T82" fmla="*/ 332 w 79"/>
                <a:gd name="T83" fmla="*/ 10 h 51"/>
                <a:gd name="T84" fmla="*/ 332 w 79"/>
                <a:gd name="T85" fmla="*/ 10 h 51"/>
                <a:gd name="T86" fmla="*/ 332 w 79"/>
                <a:gd name="T87" fmla="*/ 5 h 51"/>
                <a:gd name="T88" fmla="*/ 326 w 79"/>
                <a:gd name="T89" fmla="*/ 0 h 51"/>
                <a:gd name="T90" fmla="*/ 46 w 79"/>
                <a:gd name="T91" fmla="*/ 54 h 51"/>
                <a:gd name="T92" fmla="*/ 41 w 79"/>
                <a:gd name="T93" fmla="*/ 34 h 51"/>
                <a:gd name="T94" fmla="*/ 26 w 79"/>
                <a:gd name="T95" fmla="*/ 49 h 51"/>
                <a:gd name="T96" fmla="*/ 26 w 79"/>
                <a:gd name="T97" fmla="*/ 49 h 51"/>
                <a:gd name="T98" fmla="*/ 20 w 79"/>
                <a:gd name="T99" fmla="*/ 44 h 51"/>
                <a:gd name="T100" fmla="*/ 20 w 79"/>
                <a:gd name="T101" fmla="*/ 44 h 51"/>
                <a:gd name="T102" fmla="*/ 15 w 79"/>
                <a:gd name="T103" fmla="*/ 54 h 51"/>
                <a:gd name="T104" fmla="*/ 5 w 79"/>
                <a:gd name="T105" fmla="*/ 63 h 51"/>
                <a:gd name="T106" fmla="*/ 0 w 79"/>
                <a:gd name="T107" fmla="*/ 68 h 51"/>
                <a:gd name="T108" fmla="*/ 20 w 79"/>
                <a:gd name="T109" fmla="*/ 176 h 51"/>
                <a:gd name="T110" fmla="*/ 31 w 79"/>
                <a:gd name="T111" fmla="*/ 249 h 51"/>
                <a:gd name="T112" fmla="*/ 97 w 79"/>
                <a:gd name="T113" fmla="*/ 239 h 51"/>
                <a:gd name="T114" fmla="*/ 97 w 79"/>
                <a:gd name="T115" fmla="*/ 239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5337" name="Freeform 30"/>
            <p:cNvSpPr>
              <a:spLocks/>
            </p:cNvSpPr>
            <p:nvPr/>
          </p:nvSpPr>
          <p:spPr bwMode="auto">
            <a:xfrm>
              <a:off x="4198" y="1970"/>
              <a:ext cx="523" cy="287"/>
            </a:xfrm>
            <a:custGeom>
              <a:avLst/>
              <a:gdLst>
                <a:gd name="T0" fmla="*/ 159 w 102"/>
                <a:gd name="T1" fmla="*/ 268 h 59"/>
                <a:gd name="T2" fmla="*/ 133 w 102"/>
                <a:gd name="T3" fmla="*/ 272 h 59"/>
                <a:gd name="T4" fmla="*/ 113 w 102"/>
                <a:gd name="T5" fmla="*/ 272 h 59"/>
                <a:gd name="T6" fmla="*/ 26 w 102"/>
                <a:gd name="T7" fmla="*/ 272 h 59"/>
                <a:gd name="T8" fmla="*/ 46 w 102"/>
                <a:gd name="T9" fmla="*/ 253 h 59"/>
                <a:gd name="T10" fmla="*/ 51 w 102"/>
                <a:gd name="T11" fmla="*/ 238 h 59"/>
                <a:gd name="T12" fmla="*/ 97 w 102"/>
                <a:gd name="T13" fmla="*/ 195 h 59"/>
                <a:gd name="T14" fmla="*/ 108 w 102"/>
                <a:gd name="T15" fmla="*/ 214 h 59"/>
                <a:gd name="T16" fmla="*/ 138 w 102"/>
                <a:gd name="T17" fmla="*/ 214 h 59"/>
                <a:gd name="T18" fmla="*/ 149 w 102"/>
                <a:gd name="T19" fmla="*/ 209 h 59"/>
                <a:gd name="T20" fmla="*/ 174 w 102"/>
                <a:gd name="T21" fmla="*/ 204 h 59"/>
                <a:gd name="T22" fmla="*/ 185 w 102"/>
                <a:gd name="T23" fmla="*/ 199 h 59"/>
                <a:gd name="T24" fmla="*/ 215 w 102"/>
                <a:gd name="T25" fmla="*/ 175 h 59"/>
                <a:gd name="T26" fmla="*/ 226 w 102"/>
                <a:gd name="T27" fmla="*/ 136 h 59"/>
                <a:gd name="T28" fmla="*/ 251 w 102"/>
                <a:gd name="T29" fmla="*/ 88 h 59"/>
                <a:gd name="T30" fmla="*/ 267 w 102"/>
                <a:gd name="T31" fmla="*/ 92 h 59"/>
                <a:gd name="T32" fmla="*/ 282 w 102"/>
                <a:gd name="T33" fmla="*/ 58 h 59"/>
                <a:gd name="T34" fmla="*/ 303 w 102"/>
                <a:gd name="T35" fmla="*/ 49 h 59"/>
                <a:gd name="T36" fmla="*/ 313 w 102"/>
                <a:gd name="T37" fmla="*/ 24 h 59"/>
                <a:gd name="T38" fmla="*/ 313 w 102"/>
                <a:gd name="T39" fmla="*/ 5 h 59"/>
                <a:gd name="T40" fmla="*/ 349 w 102"/>
                <a:gd name="T41" fmla="*/ 19 h 59"/>
                <a:gd name="T42" fmla="*/ 359 w 102"/>
                <a:gd name="T43" fmla="*/ 5 h 59"/>
                <a:gd name="T44" fmla="*/ 374 w 102"/>
                <a:gd name="T45" fmla="*/ 10 h 59"/>
                <a:gd name="T46" fmla="*/ 390 w 102"/>
                <a:gd name="T47" fmla="*/ 19 h 59"/>
                <a:gd name="T48" fmla="*/ 410 w 102"/>
                <a:gd name="T49" fmla="*/ 39 h 59"/>
                <a:gd name="T50" fmla="*/ 395 w 102"/>
                <a:gd name="T51" fmla="*/ 68 h 59"/>
                <a:gd name="T52" fmla="*/ 415 w 102"/>
                <a:gd name="T53" fmla="*/ 73 h 59"/>
                <a:gd name="T54" fmla="*/ 431 w 102"/>
                <a:gd name="T55" fmla="*/ 83 h 59"/>
                <a:gd name="T56" fmla="*/ 446 w 102"/>
                <a:gd name="T57" fmla="*/ 88 h 59"/>
                <a:gd name="T58" fmla="*/ 477 w 102"/>
                <a:gd name="T59" fmla="*/ 97 h 59"/>
                <a:gd name="T60" fmla="*/ 477 w 102"/>
                <a:gd name="T61" fmla="*/ 112 h 59"/>
                <a:gd name="T62" fmla="*/ 472 w 102"/>
                <a:gd name="T63" fmla="*/ 126 h 59"/>
                <a:gd name="T64" fmla="*/ 487 w 102"/>
                <a:gd name="T65" fmla="*/ 141 h 59"/>
                <a:gd name="T66" fmla="*/ 477 w 102"/>
                <a:gd name="T67" fmla="*/ 146 h 59"/>
                <a:gd name="T68" fmla="*/ 482 w 102"/>
                <a:gd name="T69" fmla="*/ 151 h 59"/>
                <a:gd name="T70" fmla="*/ 472 w 102"/>
                <a:gd name="T71" fmla="*/ 156 h 59"/>
                <a:gd name="T72" fmla="*/ 482 w 102"/>
                <a:gd name="T73" fmla="*/ 161 h 59"/>
                <a:gd name="T74" fmla="*/ 482 w 102"/>
                <a:gd name="T75" fmla="*/ 175 h 59"/>
                <a:gd name="T76" fmla="*/ 472 w 102"/>
                <a:gd name="T77" fmla="*/ 175 h 59"/>
                <a:gd name="T78" fmla="*/ 492 w 102"/>
                <a:gd name="T79" fmla="*/ 180 h 59"/>
                <a:gd name="T80" fmla="*/ 513 w 102"/>
                <a:gd name="T81" fmla="*/ 175 h 59"/>
                <a:gd name="T82" fmla="*/ 518 w 102"/>
                <a:gd name="T83" fmla="*/ 204 h 59"/>
                <a:gd name="T84" fmla="*/ 518 w 102"/>
                <a:gd name="T85" fmla="*/ 209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55338" name="Group 31"/>
            <p:cNvGrpSpPr>
              <a:grpSpLocks/>
            </p:cNvGrpSpPr>
            <p:nvPr/>
          </p:nvGrpSpPr>
          <p:grpSpPr bwMode="auto">
            <a:xfrm>
              <a:off x="728" y="1384"/>
              <a:ext cx="4024" cy="1940"/>
              <a:chOff x="728" y="1384"/>
              <a:chExt cx="4024" cy="1940"/>
            </a:xfrm>
          </p:grpSpPr>
          <p:sp>
            <p:nvSpPr>
              <p:cNvPr id="55356" name="Freeform 32"/>
              <p:cNvSpPr>
                <a:spLocks/>
              </p:cNvSpPr>
              <p:nvPr/>
            </p:nvSpPr>
            <p:spPr bwMode="auto">
              <a:xfrm>
                <a:off x="2808" y="1760"/>
                <a:ext cx="571" cy="268"/>
              </a:xfrm>
              <a:custGeom>
                <a:avLst/>
                <a:gdLst>
                  <a:gd name="T0" fmla="*/ 0 w 111"/>
                  <a:gd name="T1" fmla="*/ 166 h 55"/>
                  <a:gd name="T2" fmla="*/ 15 w 111"/>
                  <a:gd name="T3" fmla="*/ 0 h 55"/>
                  <a:gd name="T4" fmla="*/ 370 w 111"/>
                  <a:gd name="T5" fmla="*/ 15 h 55"/>
                  <a:gd name="T6" fmla="*/ 381 w 111"/>
                  <a:gd name="T7" fmla="*/ 29 h 55"/>
                  <a:gd name="T8" fmla="*/ 391 w 111"/>
                  <a:gd name="T9" fmla="*/ 29 h 55"/>
                  <a:gd name="T10" fmla="*/ 401 w 111"/>
                  <a:gd name="T11" fmla="*/ 24 h 55"/>
                  <a:gd name="T12" fmla="*/ 406 w 111"/>
                  <a:gd name="T13" fmla="*/ 29 h 55"/>
                  <a:gd name="T14" fmla="*/ 412 w 111"/>
                  <a:gd name="T15" fmla="*/ 44 h 55"/>
                  <a:gd name="T16" fmla="*/ 422 w 111"/>
                  <a:gd name="T17" fmla="*/ 44 h 55"/>
                  <a:gd name="T18" fmla="*/ 427 w 111"/>
                  <a:gd name="T19" fmla="*/ 44 h 55"/>
                  <a:gd name="T20" fmla="*/ 437 w 111"/>
                  <a:gd name="T21" fmla="*/ 34 h 55"/>
                  <a:gd name="T22" fmla="*/ 448 w 111"/>
                  <a:gd name="T23" fmla="*/ 34 h 55"/>
                  <a:gd name="T24" fmla="*/ 458 w 111"/>
                  <a:gd name="T25" fmla="*/ 39 h 55"/>
                  <a:gd name="T26" fmla="*/ 484 w 111"/>
                  <a:gd name="T27" fmla="*/ 54 h 55"/>
                  <a:gd name="T28" fmla="*/ 499 w 111"/>
                  <a:gd name="T29" fmla="*/ 63 h 55"/>
                  <a:gd name="T30" fmla="*/ 499 w 111"/>
                  <a:gd name="T31" fmla="*/ 73 h 55"/>
                  <a:gd name="T32" fmla="*/ 509 w 111"/>
                  <a:gd name="T33" fmla="*/ 78 h 55"/>
                  <a:gd name="T34" fmla="*/ 509 w 111"/>
                  <a:gd name="T35" fmla="*/ 83 h 55"/>
                  <a:gd name="T36" fmla="*/ 504 w 111"/>
                  <a:gd name="T37" fmla="*/ 93 h 55"/>
                  <a:gd name="T38" fmla="*/ 509 w 111"/>
                  <a:gd name="T39" fmla="*/ 102 h 55"/>
                  <a:gd name="T40" fmla="*/ 514 w 111"/>
                  <a:gd name="T41" fmla="*/ 117 h 55"/>
                  <a:gd name="T42" fmla="*/ 520 w 111"/>
                  <a:gd name="T43" fmla="*/ 122 h 55"/>
                  <a:gd name="T44" fmla="*/ 520 w 111"/>
                  <a:gd name="T45" fmla="*/ 127 h 55"/>
                  <a:gd name="T46" fmla="*/ 520 w 111"/>
                  <a:gd name="T47" fmla="*/ 136 h 55"/>
                  <a:gd name="T48" fmla="*/ 530 w 111"/>
                  <a:gd name="T49" fmla="*/ 141 h 55"/>
                  <a:gd name="T50" fmla="*/ 535 w 111"/>
                  <a:gd name="T51" fmla="*/ 146 h 55"/>
                  <a:gd name="T52" fmla="*/ 530 w 111"/>
                  <a:gd name="T53" fmla="*/ 156 h 55"/>
                  <a:gd name="T54" fmla="*/ 530 w 111"/>
                  <a:gd name="T55" fmla="*/ 166 h 55"/>
                  <a:gd name="T56" fmla="*/ 540 w 111"/>
                  <a:gd name="T57" fmla="*/ 171 h 55"/>
                  <a:gd name="T58" fmla="*/ 540 w 111"/>
                  <a:gd name="T59" fmla="*/ 180 h 55"/>
                  <a:gd name="T60" fmla="*/ 535 w 111"/>
                  <a:gd name="T61" fmla="*/ 185 h 55"/>
                  <a:gd name="T62" fmla="*/ 540 w 111"/>
                  <a:gd name="T63" fmla="*/ 190 h 55"/>
                  <a:gd name="T64" fmla="*/ 545 w 111"/>
                  <a:gd name="T65" fmla="*/ 200 h 55"/>
                  <a:gd name="T66" fmla="*/ 540 w 111"/>
                  <a:gd name="T67" fmla="*/ 205 h 55"/>
                  <a:gd name="T68" fmla="*/ 545 w 111"/>
                  <a:gd name="T69" fmla="*/ 214 h 55"/>
                  <a:gd name="T70" fmla="*/ 545 w 111"/>
                  <a:gd name="T71" fmla="*/ 219 h 55"/>
                  <a:gd name="T72" fmla="*/ 550 w 111"/>
                  <a:gd name="T73" fmla="*/ 224 h 55"/>
                  <a:gd name="T74" fmla="*/ 556 w 111"/>
                  <a:gd name="T75" fmla="*/ 234 h 55"/>
                  <a:gd name="T76" fmla="*/ 561 w 111"/>
                  <a:gd name="T77" fmla="*/ 244 h 55"/>
                  <a:gd name="T78" fmla="*/ 571 w 111"/>
                  <a:gd name="T79" fmla="*/ 253 h 55"/>
                  <a:gd name="T80" fmla="*/ 571 w 111"/>
                  <a:gd name="T81" fmla="*/ 258 h 55"/>
                  <a:gd name="T82" fmla="*/ 571 w 111"/>
                  <a:gd name="T83" fmla="*/ 263 h 55"/>
                  <a:gd name="T84" fmla="*/ 571 w 111"/>
                  <a:gd name="T85" fmla="*/ 268 h 55"/>
                  <a:gd name="T86" fmla="*/ 129 w 111"/>
                  <a:gd name="T87" fmla="*/ 258 h 55"/>
                  <a:gd name="T88" fmla="*/ 134 w 111"/>
                  <a:gd name="T89" fmla="*/ 175 h 55"/>
                  <a:gd name="T90" fmla="*/ 0 w 111"/>
                  <a:gd name="T91" fmla="*/ 166 h 55"/>
                  <a:gd name="T92" fmla="*/ 0 w 111"/>
                  <a:gd name="T93" fmla="*/ 166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5357" name="Freeform 33"/>
              <p:cNvSpPr>
                <a:spLocks/>
              </p:cNvSpPr>
              <p:nvPr/>
            </p:nvSpPr>
            <p:spPr bwMode="auto">
              <a:xfrm>
                <a:off x="2849" y="2262"/>
                <a:ext cx="595" cy="293"/>
              </a:xfrm>
              <a:custGeom>
                <a:avLst/>
                <a:gdLst>
                  <a:gd name="T0" fmla="*/ 72 w 116"/>
                  <a:gd name="T1" fmla="*/ 5 h 60"/>
                  <a:gd name="T2" fmla="*/ 0 w 116"/>
                  <a:gd name="T3" fmla="*/ 44 h 60"/>
                  <a:gd name="T4" fmla="*/ 205 w 116"/>
                  <a:gd name="T5" fmla="*/ 215 h 60"/>
                  <a:gd name="T6" fmla="*/ 215 w 116"/>
                  <a:gd name="T7" fmla="*/ 220 h 60"/>
                  <a:gd name="T8" fmla="*/ 231 w 116"/>
                  <a:gd name="T9" fmla="*/ 234 h 60"/>
                  <a:gd name="T10" fmla="*/ 246 w 116"/>
                  <a:gd name="T11" fmla="*/ 230 h 60"/>
                  <a:gd name="T12" fmla="*/ 256 w 116"/>
                  <a:gd name="T13" fmla="*/ 234 h 60"/>
                  <a:gd name="T14" fmla="*/ 262 w 116"/>
                  <a:gd name="T15" fmla="*/ 244 h 60"/>
                  <a:gd name="T16" fmla="*/ 282 w 116"/>
                  <a:gd name="T17" fmla="*/ 249 h 60"/>
                  <a:gd name="T18" fmla="*/ 292 w 116"/>
                  <a:gd name="T19" fmla="*/ 254 h 60"/>
                  <a:gd name="T20" fmla="*/ 303 w 116"/>
                  <a:gd name="T21" fmla="*/ 249 h 60"/>
                  <a:gd name="T22" fmla="*/ 313 w 116"/>
                  <a:gd name="T23" fmla="*/ 259 h 60"/>
                  <a:gd name="T24" fmla="*/ 333 w 116"/>
                  <a:gd name="T25" fmla="*/ 259 h 60"/>
                  <a:gd name="T26" fmla="*/ 344 w 116"/>
                  <a:gd name="T27" fmla="*/ 269 h 60"/>
                  <a:gd name="T28" fmla="*/ 349 w 116"/>
                  <a:gd name="T29" fmla="*/ 278 h 60"/>
                  <a:gd name="T30" fmla="*/ 364 w 116"/>
                  <a:gd name="T31" fmla="*/ 273 h 60"/>
                  <a:gd name="T32" fmla="*/ 385 w 116"/>
                  <a:gd name="T33" fmla="*/ 283 h 60"/>
                  <a:gd name="T34" fmla="*/ 395 w 116"/>
                  <a:gd name="T35" fmla="*/ 278 h 60"/>
                  <a:gd name="T36" fmla="*/ 405 w 116"/>
                  <a:gd name="T37" fmla="*/ 278 h 60"/>
                  <a:gd name="T38" fmla="*/ 405 w 116"/>
                  <a:gd name="T39" fmla="*/ 293 h 60"/>
                  <a:gd name="T40" fmla="*/ 410 w 116"/>
                  <a:gd name="T41" fmla="*/ 283 h 60"/>
                  <a:gd name="T42" fmla="*/ 421 w 116"/>
                  <a:gd name="T43" fmla="*/ 273 h 60"/>
                  <a:gd name="T44" fmla="*/ 426 w 116"/>
                  <a:gd name="T45" fmla="*/ 278 h 60"/>
                  <a:gd name="T46" fmla="*/ 436 w 116"/>
                  <a:gd name="T47" fmla="*/ 283 h 60"/>
                  <a:gd name="T48" fmla="*/ 446 w 116"/>
                  <a:gd name="T49" fmla="*/ 278 h 60"/>
                  <a:gd name="T50" fmla="*/ 446 w 116"/>
                  <a:gd name="T51" fmla="*/ 283 h 60"/>
                  <a:gd name="T52" fmla="*/ 462 w 116"/>
                  <a:gd name="T53" fmla="*/ 293 h 60"/>
                  <a:gd name="T54" fmla="*/ 477 w 116"/>
                  <a:gd name="T55" fmla="*/ 283 h 60"/>
                  <a:gd name="T56" fmla="*/ 508 w 116"/>
                  <a:gd name="T57" fmla="*/ 273 h 60"/>
                  <a:gd name="T58" fmla="*/ 518 w 116"/>
                  <a:gd name="T59" fmla="*/ 273 h 60"/>
                  <a:gd name="T60" fmla="*/ 544 w 116"/>
                  <a:gd name="T61" fmla="*/ 273 h 60"/>
                  <a:gd name="T62" fmla="*/ 580 w 116"/>
                  <a:gd name="T63" fmla="*/ 288 h 60"/>
                  <a:gd name="T64" fmla="*/ 590 w 116"/>
                  <a:gd name="T65" fmla="*/ 293 h 60"/>
                  <a:gd name="T66" fmla="*/ 595 w 116"/>
                  <a:gd name="T67" fmla="*/ 151 h 60"/>
                  <a:gd name="T68" fmla="*/ 585 w 116"/>
                  <a:gd name="T69" fmla="*/ 15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5358" name="Freeform 34"/>
              <p:cNvSpPr>
                <a:spLocks/>
              </p:cNvSpPr>
              <p:nvPr/>
            </p:nvSpPr>
            <p:spPr bwMode="auto">
              <a:xfrm>
                <a:off x="3353" y="1970"/>
                <a:ext cx="460" cy="380"/>
              </a:xfrm>
              <a:custGeom>
                <a:avLst/>
                <a:gdLst>
                  <a:gd name="T0" fmla="*/ 388 w 90"/>
                  <a:gd name="T1" fmla="*/ 336 h 78"/>
                  <a:gd name="T2" fmla="*/ 394 w 90"/>
                  <a:gd name="T3" fmla="*/ 346 h 78"/>
                  <a:gd name="T4" fmla="*/ 394 w 90"/>
                  <a:gd name="T5" fmla="*/ 361 h 78"/>
                  <a:gd name="T6" fmla="*/ 378 w 90"/>
                  <a:gd name="T7" fmla="*/ 375 h 78"/>
                  <a:gd name="T8" fmla="*/ 424 w 90"/>
                  <a:gd name="T9" fmla="*/ 380 h 78"/>
                  <a:gd name="T10" fmla="*/ 424 w 90"/>
                  <a:gd name="T11" fmla="*/ 361 h 78"/>
                  <a:gd name="T12" fmla="*/ 434 w 90"/>
                  <a:gd name="T13" fmla="*/ 336 h 78"/>
                  <a:gd name="T14" fmla="*/ 450 w 90"/>
                  <a:gd name="T15" fmla="*/ 326 h 78"/>
                  <a:gd name="T16" fmla="*/ 455 w 90"/>
                  <a:gd name="T17" fmla="*/ 326 h 78"/>
                  <a:gd name="T18" fmla="*/ 460 w 90"/>
                  <a:gd name="T19" fmla="*/ 297 h 78"/>
                  <a:gd name="T20" fmla="*/ 455 w 90"/>
                  <a:gd name="T21" fmla="*/ 292 h 78"/>
                  <a:gd name="T22" fmla="*/ 450 w 90"/>
                  <a:gd name="T23" fmla="*/ 287 h 78"/>
                  <a:gd name="T24" fmla="*/ 445 w 90"/>
                  <a:gd name="T25" fmla="*/ 292 h 78"/>
                  <a:gd name="T26" fmla="*/ 429 w 90"/>
                  <a:gd name="T27" fmla="*/ 273 h 78"/>
                  <a:gd name="T28" fmla="*/ 434 w 90"/>
                  <a:gd name="T29" fmla="*/ 263 h 78"/>
                  <a:gd name="T30" fmla="*/ 429 w 90"/>
                  <a:gd name="T31" fmla="*/ 253 h 78"/>
                  <a:gd name="T32" fmla="*/ 404 w 90"/>
                  <a:gd name="T33" fmla="*/ 224 h 78"/>
                  <a:gd name="T34" fmla="*/ 378 w 90"/>
                  <a:gd name="T35" fmla="*/ 209 h 78"/>
                  <a:gd name="T36" fmla="*/ 363 w 90"/>
                  <a:gd name="T37" fmla="*/ 185 h 78"/>
                  <a:gd name="T38" fmla="*/ 378 w 90"/>
                  <a:gd name="T39" fmla="*/ 166 h 78"/>
                  <a:gd name="T40" fmla="*/ 378 w 90"/>
                  <a:gd name="T41" fmla="*/ 146 h 78"/>
                  <a:gd name="T42" fmla="*/ 358 w 90"/>
                  <a:gd name="T43" fmla="*/ 132 h 78"/>
                  <a:gd name="T44" fmla="*/ 348 w 90"/>
                  <a:gd name="T45" fmla="*/ 141 h 78"/>
                  <a:gd name="T46" fmla="*/ 332 w 90"/>
                  <a:gd name="T47" fmla="*/ 107 h 78"/>
                  <a:gd name="T48" fmla="*/ 307 w 90"/>
                  <a:gd name="T49" fmla="*/ 88 h 78"/>
                  <a:gd name="T50" fmla="*/ 286 w 90"/>
                  <a:gd name="T51" fmla="*/ 63 h 78"/>
                  <a:gd name="T52" fmla="*/ 281 w 90"/>
                  <a:gd name="T53" fmla="*/ 29 h 78"/>
                  <a:gd name="T54" fmla="*/ 281 w 90"/>
                  <a:gd name="T55" fmla="*/ 19 h 78"/>
                  <a:gd name="T56" fmla="*/ 0 w 90"/>
                  <a:gd name="T57" fmla="*/ 10 h 78"/>
                  <a:gd name="T58" fmla="*/ 10 w 90"/>
                  <a:gd name="T59" fmla="*/ 24 h 78"/>
                  <a:gd name="T60" fmla="*/ 26 w 90"/>
                  <a:gd name="T61" fmla="*/ 44 h 78"/>
                  <a:gd name="T62" fmla="*/ 26 w 90"/>
                  <a:gd name="T63" fmla="*/ 54 h 78"/>
                  <a:gd name="T64" fmla="*/ 56 w 90"/>
                  <a:gd name="T65" fmla="*/ 78 h 78"/>
                  <a:gd name="T66" fmla="*/ 46 w 90"/>
                  <a:gd name="T67" fmla="*/ 97 h 78"/>
                  <a:gd name="T68" fmla="*/ 56 w 90"/>
                  <a:gd name="T69" fmla="*/ 107 h 78"/>
                  <a:gd name="T70" fmla="*/ 66 w 90"/>
                  <a:gd name="T71" fmla="*/ 127 h 78"/>
                  <a:gd name="T72" fmla="*/ 77 w 90"/>
                  <a:gd name="T73" fmla="*/ 132 h 78"/>
                  <a:gd name="T74" fmla="*/ 82 w 90"/>
                  <a:gd name="T75" fmla="*/ 351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5359" name="Freeform 35"/>
              <p:cNvSpPr>
                <a:spLocks/>
              </p:cNvSpPr>
              <p:nvPr/>
            </p:nvSpPr>
            <p:spPr bwMode="auto">
              <a:xfrm>
                <a:off x="3787" y="2057"/>
                <a:ext cx="510" cy="249"/>
              </a:xfrm>
              <a:custGeom>
                <a:avLst/>
                <a:gdLst>
                  <a:gd name="T0" fmla="*/ 103 w 99"/>
                  <a:gd name="T1" fmla="*/ 239 h 51"/>
                  <a:gd name="T2" fmla="*/ 98 w 99"/>
                  <a:gd name="T3" fmla="*/ 229 h 51"/>
                  <a:gd name="T4" fmla="*/ 113 w 99"/>
                  <a:gd name="T5" fmla="*/ 229 h 51"/>
                  <a:gd name="T6" fmla="*/ 412 w 99"/>
                  <a:gd name="T7" fmla="*/ 200 h 51"/>
                  <a:gd name="T8" fmla="*/ 438 w 99"/>
                  <a:gd name="T9" fmla="*/ 186 h 51"/>
                  <a:gd name="T10" fmla="*/ 458 w 99"/>
                  <a:gd name="T11" fmla="*/ 171 h 51"/>
                  <a:gd name="T12" fmla="*/ 458 w 99"/>
                  <a:gd name="T13" fmla="*/ 161 h 51"/>
                  <a:gd name="T14" fmla="*/ 464 w 99"/>
                  <a:gd name="T15" fmla="*/ 151 h 51"/>
                  <a:gd name="T16" fmla="*/ 510 w 99"/>
                  <a:gd name="T17" fmla="*/ 112 h 51"/>
                  <a:gd name="T18" fmla="*/ 505 w 99"/>
                  <a:gd name="T19" fmla="*/ 107 h 51"/>
                  <a:gd name="T20" fmla="*/ 500 w 99"/>
                  <a:gd name="T21" fmla="*/ 103 h 51"/>
                  <a:gd name="T22" fmla="*/ 489 w 99"/>
                  <a:gd name="T23" fmla="*/ 98 h 51"/>
                  <a:gd name="T24" fmla="*/ 484 w 99"/>
                  <a:gd name="T25" fmla="*/ 98 h 51"/>
                  <a:gd name="T26" fmla="*/ 464 w 99"/>
                  <a:gd name="T27" fmla="*/ 68 h 51"/>
                  <a:gd name="T28" fmla="*/ 458 w 99"/>
                  <a:gd name="T29" fmla="*/ 59 h 51"/>
                  <a:gd name="T30" fmla="*/ 458 w 99"/>
                  <a:gd name="T31" fmla="*/ 39 h 51"/>
                  <a:gd name="T32" fmla="*/ 448 w 99"/>
                  <a:gd name="T33" fmla="*/ 34 h 51"/>
                  <a:gd name="T34" fmla="*/ 433 w 99"/>
                  <a:gd name="T35" fmla="*/ 20 h 51"/>
                  <a:gd name="T36" fmla="*/ 422 w 99"/>
                  <a:gd name="T37" fmla="*/ 20 h 51"/>
                  <a:gd name="T38" fmla="*/ 417 w 99"/>
                  <a:gd name="T39" fmla="*/ 29 h 51"/>
                  <a:gd name="T40" fmla="*/ 402 w 99"/>
                  <a:gd name="T41" fmla="*/ 29 h 51"/>
                  <a:gd name="T42" fmla="*/ 386 w 99"/>
                  <a:gd name="T43" fmla="*/ 29 h 51"/>
                  <a:gd name="T44" fmla="*/ 366 w 99"/>
                  <a:gd name="T45" fmla="*/ 24 h 51"/>
                  <a:gd name="T46" fmla="*/ 340 w 99"/>
                  <a:gd name="T47" fmla="*/ 20 h 51"/>
                  <a:gd name="T48" fmla="*/ 325 w 99"/>
                  <a:gd name="T49" fmla="*/ 0 h 51"/>
                  <a:gd name="T50" fmla="*/ 314 w 99"/>
                  <a:gd name="T51" fmla="*/ 5 h 51"/>
                  <a:gd name="T52" fmla="*/ 299 w 99"/>
                  <a:gd name="T53" fmla="*/ 0 h 51"/>
                  <a:gd name="T54" fmla="*/ 299 w 99"/>
                  <a:gd name="T55" fmla="*/ 10 h 51"/>
                  <a:gd name="T56" fmla="*/ 299 w 99"/>
                  <a:gd name="T57" fmla="*/ 29 h 51"/>
                  <a:gd name="T58" fmla="*/ 283 w 99"/>
                  <a:gd name="T59" fmla="*/ 39 h 51"/>
                  <a:gd name="T60" fmla="*/ 263 w 99"/>
                  <a:gd name="T61" fmla="*/ 39 h 51"/>
                  <a:gd name="T62" fmla="*/ 237 w 99"/>
                  <a:gd name="T63" fmla="*/ 88 h 51"/>
                  <a:gd name="T64" fmla="*/ 216 w 99"/>
                  <a:gd name="T65" fmla="*/ 103 h 51"/>
                  <a:gd name="T66" fmla="*/ 201 w 99"/>
                  <a:gd name="T67" fmla="*/ 93 h 51"/>
                  <a:gd name="T68" fmla="*/ 191 w 99"/>
                  <a:gd name="T69" fmla="*/ 117 h 51"/>
                  <a:gd name="T70" fmla="*/ 180 w 99"/>
                  <a:gd name="T71" fmla="*/ 117 h 51"/>
                  <a:gd name="T72" fmla="*/ 165 w 99"/>
                  <a:gd name="T73" fmla="*/ 112 h 51"/>
                  <a:gd name="T74" fmla="*/ 155 w 99"/>
                  <a:gd name="T75" fmla="*/ 127 h 51"/>
                  <a:gd name="T76" fmla="*/ 134 w 99"/>
                  <a:gd name="T77" fmla="*/ 117 h 51"/>
                  <a:gd name="T78" fmla="*/ 103 w 99"/>
                  <a:gd name="T79" fmla="*/ 122 h 51"/>
                  <a:gd name="T80" fmla="*/ 103 w 99"/>
                  <a:gd name="T81" fmla="*/ 132 h 51"/>
                  <a:gd name="T82" fmla="*/ 93 w 99"/>
                  <a:gd name="T83" fmla="*/ 132 h 51"/>
                  <a:gd name="T84" fmla="*/ 93 w 99"/>
                  <a:gd name="T85" fmla="*/ 132 h 51"/>
                  <a:gd name="T86" fmla="*/ 88 w 99"/>
                  <a:gd name="T87" fmla="*/ 146 h 51"/>
                  <a:gd name="T88" fmla="*/ 88 w 99"/>
                  <a:gd name="T89" fmla="*/ 146 h 51"/>
                  <a:gd name="T90" fmla="*/ 93 w 99"/>
                  <a:gd name="T91" fmla="*/ 161 h 51"/>
                  <a:gd name="T92" fmla="*/ 62 w 99"/>
                  <a:gd name="T93" fmla="*/ 166 h 51"/>
                  <a:gd name="T94" fmla="*/ 67 w 99"/>
                  <a:gd name="T95" fmla="*/ 195 h 51"/>
                  <a:gd name="T96" fmla="*/ 52 w 99"/>
                  <a:gd name="T97" fmla="*/ 190 h 51"/>
                  <a:gd name="T98" fmla="*/ 31 w 99"/>
                  <a:gd name="T99" fmla="*/ 186 h 51"/>
                  <a:gd name="T100" fmla="*/ 21 w 99"/>
                  <a:gd name="T101" fmla="*/ 205 h 51"/>
                  <a:gd name="T102" fmla="*/ 21 w 99"/>
                  <a:gd name="T103" fmla="*/ 205 h 51"/>
                  <a:gd name="T104" fmla="*/ 26 w 99"/>
                  <a:gd name="T105" fmla="*/ 215 h 51"/>
                  <a:gd name="T106" fmla="*/ 15 w 99"/>
                  <a:gd name="T107" fmla="*/ 239 h 51"/>
                  <a:gd name="T108" fmla="*/ 5 w 99"/>
                  <a:gd name="T109" fmla="*/ 239 h 51"/>
                  <a:gd name="T110" fmla="*/ 0 w 99"/>
                  <a:gd name="T111" fmla="*/ 249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5360" name="Freeform 36"/>
              <p:cNvSpPr>
                <a:spLocks/>
              </p:cNvSpPr>
              <p:nvPr/>
            </p:nvSpPr>
            <p:spPr bwMode="auto">
              <a:xfrm>
                <a:off x="3742" y="2243"/>
                <a:ext cx="568" cy="190"/>
              </a:xfrm>
              <a:custGeom>
                <a:avLst/>
                <a:gdLst>
                  <a:gd name="T0" fmla="*/ 568 w 111"/>
                  <a:gd name="T1" fmla="*/ 0 h 39"/>
                  <a:gd name="T2" fmla="*/ 455 w 111"/>
                  <a:gd name="T3" fmla="*/ 15 h 39"/>
                  <a:gd name="T4" fmla="*/ 445 w 111"/>
                  <a:gd name="T5" fmla="*/ 19 h 39"/>
                  <a:gd name="T6" fmla="*/ 159 w 111"/>
                  <a:gd name="T7" fmla="*/ 44 h 39"/>
                  <a:gd name="T8" fmla="*/ 159 w 111"/>
                  <a:gd name="T9" fmla="*/ 39 h 39"/>
                  <a:gd name="T10" fmla="*/ 143 w 111"/>
                  <a:gd name="T11" fmla="*/ 44 h 39"/>
                  <a:gd name="T12" fmla="*/ 148 w 111"/>
                  <a:gd name="T13" fmla="*/ 49 h 39"/>
                  <a:gd name="T14" fmla="*/ 148 w 111"/>
                  <a:gd name="T15" fmla="*/ 54 h 39"/>
                  <a:gd name="T16" fmla="*/ 46 w 111"/>
                  <a:gd name="T17" fmla="*/ 63 h 39"/>
                  <a:gd name="T18" fmla="*/ 41 w 111"/>
                  <a:gd name="T19" fmla="*/ 73 h 39"/>
                  <a:gd name="T20" fmla="*/ 36 w 111"/>
                  <a:gd name="T21" fmla="*/ 88 h 39"/>
                  <a:gd name="T22" fmla="*/ 41 w 111"/>
                  <a:gd name="T23" fmla="*/ 93 h 39"/>
                  <a:gd name="T24" fmla="*/ 36 w 111"/>
                  <a:gd name="T25" fmla="*/ 107 h 39"/>
                  <a:gd name="T26" fmla="*/ 36 w 111"/>
                  <a:gd name="T27" fmla="*/ 107 h 39"/>
                  <a:gd name="T28" fmla="*/ 36 w 111"/>
                  <a:gd name="T29" fmla="*/ 112 h 39"/>
                  <a:gd name="T30" fmla="*/ 31 w 111"/>
                  <a:gd name="T31" fmla="*/ 122 h 39"/>
                  <a:gd name="T32" fmla="*/ 26 w 111"/>
                  <a:gd name="T33" fmla="*/ 127 h 39"/>
                  <a:gd name="T34" fmla="*/ 20 w 111"/>
                  <a:gd name="T35" fmla="*/ 146 h 39"/>
                  <a:gd name="T36" fmla="*/ 10 w 111"/>
                  <a:gd name="T37" fmla="*/ 156 h 39"/>
                  <a:gd name="T38" fmla="*/ 10 w 111"/>
                  <a:gd name="T39" fmla="*/ 171 h 39"/>
                  <a:gd name="T40" fmla="*/ 10 w 111"/>
                  <a:gd name="T41" fmla="*/ 185 h 39"/>
                  <a:gd name="T42" fmla="*/ 10 w 111"/>
                  <a:gd name="T43" fmla="*/ 185 h 39"/>
                  <a:gd name="T44" fmla="*/ 0 w 111"/>
                  <a:gd name="T45" fmla="*/ 190 h 39"/>
                  <a:gd name="T46" fmla="*/ 148 w 111"/>
                  <a:gd name="T47" fmla="*/ 180 h 39"/>
                  <a:gd name="T48" fmla="*/ 333 w 111"/>
                  <a:gd name="T49" fmla="*/ 166 h 39"/>
                  <a:gd name="T50" fmla="*/ 399 w 111"/>
                  <a:gd name="T51" fmla="*/ 156 h 39"/>
                  <a:gd name="T52" fmla="*/ 404 w 111"/>
                  <a:gd name="T53" fmla="*/ 136 h 39"/>
                  <a:gd name="T54" fmla="*/ 409 w 111"/>
                  <a:gd name="T55" fmla="*/ 136 h 39"/>
                  <a:gd name="T56" fmla="*/ 409 w 111"/>
                  <a:gd name="T57" fmla="*/ 136 h 39"/>
                  <a:gd name="T58" fmla="*/ 414 w 111"/>
                  <a:gd name="T59" fmla="*/ 132 h 39"/>
                  <a:gd name="T60" fmla="*/ 420 w 111"/>
                  <a:gd name="T61" fmla="*/ 127 h 39"/>
                  <a:gd name="T62" fmla="*/ 414 w 111"/>
                  <a:gd name="T63" fmla="*/ 122 h 39"/>
                  <a:gd name="T64" fmla="*/ 420 w 111"/>
                  <a:gd name="T65" fmla="*/ 117 h 39"/>
                  <a:gd name="T66" fmla="*/ 425 w 111"/>
                  <a:gd name="T67" fmla="*/ 112 h 39"/>
                  <a:gd name="T68" fmla="*/ 440 w 111"/>
                  <a:gd name="T69" fmla="*/ 107 h 39"/>
                  <a:gd name="T70" fmla="*/ 455 w 111"/>
                  <a:gd name="T71" fmla="*/ 102 h 39"/>
                  <a:gd name="T72" fmla="*/ 471 w 111"/>
                  <a:gd name="T73" fmla="*/ 88 h 39"/>
                  <a:gd name="T74" fmla="*/ 476 w 111"/>
                  <a:gd name="T75" fmla="*/ 88 h 39"/>
                  <a:gd name="T76" fmla="*/ 486 w 111"/>
                  <a:gd name="T77" fmla="*/ 78 h 39"/>
                  <a:gd name="T78" fmla="*/ 491 w 111"/>
                  <a:gd name="T79" fmla="*/ 68 h 39"/>
                  <a:gd name="T80" fmla="*/ 491 w 111"/>
                  <a:gd name="T81" fmla="*/ 68 h 39"/>
                  <a:gd name="T82" fmla="*/ 496 w 111"/>
                  <a:gd name="T83" fmla="*/ 68 h 39"/>
                  <a:gd name="T84" fmla="*/ 501 w 111"/>
                  <a:gd name="T85" fmla="*/ 68 h 39"/>
                  <a:gd name="T86" fmla="*/ 501 w 111"/>
                  <a:gd name="T87" fmla="*/ 63 h 39"/>
                  <a:gd name="T88" fmla="*/ 507 w 111"/>
                  <a:gd name="T89" fmla="*/ 58 h 39"/>
                  <a:gd name="T90" fmla="*/ 507 w 111"/>
                  <a:gd name="T91" fmla="*/ 58 h 39"/>
                  <a:gd name="T92" fmla="*/ 512 w 111"/>
                  <a:gd name="T93" fmla="*/ 63 h 39"/>
                  <a:gd name="T94" fmla="*/ 517 w 111"/>
                  <a:gd name="T95" fmla="*/ 58 h 39"/>
                  <a:gd name="T96" fmla="*/ 517 w 111"/>
                  <a:gd name="T97" fmla="*/ 58 h 39"/>
                  <a:gd name="T98" fmla="*/ 527 w 111"/>
                  <a:gd name="T99" fmla="*/ 49 h 39"/>
                  <a:gd name="T100" fmla="*/ 532 w 111"/>
                  <a:gd name="T101" fmla="*/ 49 h 39"/>
                  <a:gd name="T102" fmla="*/ 542 w 111"/>
                  <a:gd name="T103" fmla="*/ 49 h 39"/>
                  <a:gd name="T104" fmla="*/ 558 w 111"/>
                  <a:gd name="T105" fmla="*/ 29 h 39"/>
                  <a:gd name="T106" fmla="*/ 563 w 111"/>
                  <a:gd name="T107" fmla="*/ 24 h 39"/>
                  <a:gd name="T108" fmla="*/ 568 w 111"/>
                  <a:gd name="T109" fmla="*/ 19 h 39"/>
                  <a:gd name="T110" fmla="*/ 568 w 111"/>
                  <a:gd name="T111" fmla="*/ 15 h 39"/>
                  <a:gd name="T112" fmla="*/ 568 w 111"/>
                  <a:gd name="T113" fmla="*/ 5 h 39"/>
                  <a:gd name="T114" fmla="*/ 568 w 111"/>
                  <a:gd name="T115" fmla="*/ 0 h 39"/>
                  <a:gd name="T116" fmla="*/ 568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5361" name="Freeform 37"/>
              <p:cNvSpPr>
                <a:spLocks/>
              </p:cNvSpPr>
              <p:nvPr/>
            </p:nvSpPr>
            <p:spPr bwMode="auto">
              <a:xfrm>
                <a:off x="3890" y="2409"/>
                <a:ext cx="267" cy="404"/>
              </a:xfrm>
              <a:custGeom>
                <a:avLst/>
                <a:gdLst>
                  <a:gd name="T0" fmla="*/ 0 w 52"/>
                  <a:gd name="T1" fmla="*/ 15 h 83"/>
                  <a:gd name="T2" fmla="*/ 5 w 52"/>
                  <a:gd name="T3" fmla="*/ 24 h 83"/>
                  <a:gd name="T4" fmla="*/ 0 w 52"/>
                  <a:gd name="T5" fmla="*/ 268 h 83"/>
                  <a:gd name="T6" fmla="*/ 0 w 52"/>
                  <a:gd name="T7" fmla="*/ 277 h 83"/>
                  <a:gd name="T8" fmla="*/ 15 w 52"/>
                  <a:gd name="T9" fmla="*/ 399 h 83"/>
                  <a:gd name="T10" fmla="*/ 21 w 52"/>
                  <a:gd name="T11" fmla="*/ 399 h 83"/>
                  <a:gd name="T12" fmla="*/ 26 w 52"/>
                  <a:gd name="T13" fmla="*/ 394 h 83"/>
                  <a:gd name="T14" fmla="*/ 36 w 52"/>
                  <a:gd name="T15" fmla="*/ 399 h 83"/>
                  <a:gd name="T16" fmla="*/ 41 w 52"/>
                  <a:gd name="T17" fmla="*/ 394 h 83"/>
                  <a:gd name="T18" fmla="*/ 41 w 52"/>
                  <a:gd name="T19" fmla="*/ 375 h 83"/>
                  <a:gd name="T20" fmla="*/ 46 w 52"/>
                  <a:gd name="T21" fmla="*/ 365 h 83"/>
                  <a:gd name="T22" fmla="*/ 51 w 52"/>
                  <a:gd name="T23" fmla="*/ 375 h 83"/>
                  <a:gd name="T24" fmla="*/ 51 w 52"/>
                  <a:gd name="T25" fmla="*/ 380 h 83"/>
                  <a:gd name="T26" fmla="*/ 56 w 52"/>
                  <a:gd name="T27" fmla="*/ 389 h 83"/>
                  <a:gd name="T28" fmla="*/ 67 w 52"/>
                  <a:gd name="T29" fmla="*/ 404 h 83"/>
                  <a:gd name="T30" fmla="*/ 72 w 52"/>
                  <a:gd name="T31" fmla="*/ 404 h 83"/>
                  <a:gd name="T32" fmla="*/ 77 w 52"/>
                  <a:gd name="T33" fmla="*/ 404 h 83"/>
                  <a:gd name="T34" fmla="*/ 87 w 52"/>
                  <a:gd name="T35" fmla="*/ 394 h 83"/>
                  <a:gd name="T36" fmla="*/ 87 w 52"/>
                  <a:gd name="T37" fmla="*/ 394 h 83"/>
                  <a:gd name="T38" fmla="*/ 92 w 52"/>
                  <a:gd name="T39" fmla="*/ 389 h 83"/>
                  <a:gd name="T40" fmla="*/ 92 w 52"/>
                  <a:gd name="T41" fmla="*/ 389 h 83"/>
                  <a:gd name="T42" fmla="*/ 92 w 52"/>
                  <a:gd name="T43" fmla="*/ 385 h 83"/>
                  <a:gd name="T44" fmla="*/ 87 w 52"/>
                  <a:gd name="T45" fmla="*/ 385 h 83"/>
                  <a:gd name="T46" fmla="*/ 87 w 52"/>
                  <a:gd name="T47" fmla="*/ 380 h 83"/>
                  <a:gd name="T48" fmla="*/ 92 w 52"/>
                  <a:gd name="T49" fmla="*/ 375 h 83"/>
                  <a:gd name="T50" fmla="*/ 92 w 52"/>
                  <a:gd name="T51" fmla="*/ 370 h 83"/>
                  <a:gd name="T52" fmla="*/ 82 w 52"/>
                  <a:gd name="T53" fmla="*/ 365 h 83"/>
                  <a:gd name="T54" fmla="*/ 82 w 52"/>
                  <a:gd name="T55" fmla="*/ 365 h 83"/>
                  <a:gd name="T56" fmla="*/ 77 w 52"/>
                  <a:gd name="T57" fmla="*/ 365 h 83"/>
                  <a:gd name="T58" fmla="*/ 72 w 52"/>
                  <a:gd name="T59" fmla="*/ 355 h 83"/>
                  <a:gd name="T60" fmla="*/ 72 w 52"/>
                  <a:gd name="T61" fmla="*/ 350 h 83"/>
                  <a:gd name="T62" fmla="*/ 72 w 52"/>
                  <a:gd name="T63" fmla="*/ 346 h 83"/>
                  <a:gd name="T64" fmla="*/ 72 w 52"/>
                  <a:gd name="T65" fmla="*/ 346 h 83"/>
                  <a:gd name="T66" fmla="*/ 72 w 52"/>
                  <a:gd name="T67" fmla="*/ 341 h 83"/>
                  <a:gd name="T68" fmla="*/ 267 w 52"/>
                  <a:gd name="T69" fmla="*/ 321 h 83"/>
                  <a:gd name="T70" fmla="*/ 267 w 52"/>
                  <a:gd name="T71" fmla="*/ 316 h 83"/>
                  <a:gd name="T72" fmla="*/ 257 w 52"/>
                  <a:gd name="T73" fmla="*/ 307 h 83"/>
                  <a:gd name="T74" fmla="*/ 257 w 52"/>
                  <a:gd name="T75" fmla="*/ 282 h 83"/>
                  <a:gd name="T76" fmla="*/ 246 w 52"/>
                  <a:gd name="T77" fmla="*/ 268 h 83"/>
                  <a:gd name="T78" fmla="*/ 246 w 52"/>
                  <a:gd name="T79" fmla="*/ 253 h 83"/>
                  <a:gd name="T80" fmla="*/ 252 w 52"/>
                  <a:gd name="T81" fmla="*/ 243 h 83"/>
                  <a:gd name="T82" fmla="*/ 252 w 52"/>
                  <a:gd name="T83" fmla="*/ 229 h 83"/>
                  <a:gd name="T84" fmla="*/ 257 w 52"/>
                  <a:gd name="T85" fmla="*/ 219 h 83"/>
                  <a:gd name="T86" fmla="*/ 262 w 52"/>
                  <a:gd name="T87" fmla="*/ 219 h 83"/>
                  <a:gd name="T88" fmla="*/ 252 w 52"/>
                  <a:gd name="T89" fmla="*/ 214 h 83"/>
                  <a:gd name="T90" fmla="*/ 257 w 52"/>
                  <a:gd name="T91" fmla="*/ 204 h 83"/>
                  <a:gd name="T92" fmla="*/ 252 w 52"/>
                  <a:gd name="T93" fmla="*/ 200 h 83"/>
                  <a:gd name="T94" fmla="*/ 246 w 52"/>
                  <a:gd name="T95" fmla="*/ 195 h 83"/>
                  <a:gd name="T96" fmla="*/ 241 w 52"/>
                  <a:gd name="T97" fmla="*/ 190 h 83"/>
                  <a:gd name="T98" fmla="*/ 236 w 52"/>
                  <a:gd name="T99" fmla="*/ 180 h 83"/>
                  <a:gd name="T100" fmla="*/ 231 w 52"/>
                  <a:gd name="T101" fmla="*/ 175 h 83"/>
                  <a:gd name="T102" fmla="*/ 185 w 52"/>
                  <a:gd name="T103" fmla="*/ 0 h 83"/>
                  <a:gd name="T104" fmla="*/ 0 w 52"/>
                  <a:gd name="T105" fmla="*/ 15 h 83"/>
                  <a:gd name="T106" fmla="*/ 0 w 52"/>
                  <a:gd name="T107" fmla="*/ 15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5362" name="Freeform 38"/>
              <p:cNvSpPr>
                <a:spLocks/>
              </p:cNvSpPr>
              <p:nvPr/>
            </p:nvSpPr>
            <p:spPr bwMode="auto">
              <a:xfrm>
                <a:off x="4142" y="2179"/>
                <a:ext cx="610" cy="249"/>
              </a:xfrm>
              <a:custGeom>
                <a:avLst/>
                <a:gdLst>
                  <a:gd name="T0" fmla="*/ 10 w 119"/>
                  <a:gd name="T1" fmla="*/ 200 h 51"/>
                  <a:gd name="T2" fmla="*/ 21 w 119"/>
                  <a:gd name="T3" fmla="*/ 190 h 51"/>
                  <a:gd name="T4" fmla="*/ 26 w 119"/>
                  <a:gd name="T5" fmla="*/ 176 h 51"/>
                  <a:gd name="T6" fmla="*/ 72 w 119"/>
                  <a:gd name="T7" fmla="*/ 151 h 51"/>
                  <a:gd name="T8" fmla="*/ 92 w 119"/>
                  <a:gd name="T9" fmla="*/ 132 h 51"/>
                  <a:gd name="T10" fmla="*/ 103 w 119"/>
                  <a:gd name="T11" fmla="*/ 132 h 51"/>
                  <a:gd name="T12" fmla="*/ 108 w 119"/>
                  <a:gd name="T13" fmla="*/ 122 h 51"/>
                  <a:gd name="T14" fmla="*/ 118 w 119"/>
                  <a:gd name="T15" fmla="*/ 122 h 51"/>
                  <a:gd name="T16" fmla="*/ 144 w 119"/>
                  <a:gd name="T17" fmla="*/ 112 h 51"/>
                  <a:gd name="T18" fmla="*/ 169 w 119"/>
                  <a:gd name="T19" fmla="*/ 83 h 51"/>
                  <a:gd name="T20" fmla="*/ 169 w 119"/>
                  <a:gd name="T21" fmla="*/ 63 h 51"/>
                  <a:gd name="T22" fmla="*/ 190 w 119"/>
                  <a:gd name="T23" fmla="*/ 63 h 51"/>
                  <a:gd name="T24" fmla="*/ 215 w 119"/>
                  <a:gd name="T25" fmla="*/ 59 h 51"/>
                  <a:gd name="T26" fmla="*/ 579 w 119"/>
                  <a:gd name="T27" fmla="*/ 5 h 51"/>
                  <a:gd name="T28" fmla="*/ 584 w 119"/>
                  <a:gd name="T29" fmla="*/ 10 h 51"/>
                  <a:gd name="T30" fmla="*/ 595 w 119"/>
                  <a:gd name="T31" fmla="*/ 24 h 51"/>
                  <a:gd name="T32" fmla="*/ 595 w 119"/>
                  <a:gd name="T33" fmla="*/ 29 h 51"/>
                  <a:gd name="T34" fmla="*/ 584 w 119"/>
                  <a:gd name="T35" fmla="*/ 24 h 51"/>
                  <a:gd name="T36" fmla="*/ 579 w 119"/>
                  <a:gd name="T37" fmla="*/ 29 h 51"/>
                  <a:gd name="T38" fmla="*/ 559 w 119"/>
                  <a:gd name="T39" fmla="*/ 39 h 51"/>
                  <a:gd name="T40" fmla="*/ 538 w 119"/>
                  <a:gd name="T41" fmla="*/ 54 h 51"/>
                  <a:gd name="T42" fmla="*/ 543 w 119"/>
                  <a:gd name="T43" fmla="*/ 59 h 51"/>
                  <a:gd name="T44" fmla="*/ 574 w 119"/>
                  <a:gd name="T45" fmla="*/ 44 h 51"/>
                  <a:gd name="T46" fmla="*/ 584 w 119"/>
                  <a:gd name="T47" fmla="*/ 54 h 51"/>
                  <a:gd name="T48" fmla="*/ 589 w 119"/>
                  <a:gd name="T49" fmla="*/ 54 h 51"/>
                  <a:gd name="T50" fmla="*/ 605 w 119"/>
                  <a:gd name="T51" fmla="*/ 44 h 51"/>
                  <a:gd name="T52" fmla="*/ 610 w 119"/>
                  <a:gd name="T53" fmla="*/ 68 h 51"/>
                  <a:gd name="T54" fmla="*/ 600 w 119"/>
                  <a:gd name="T55" fmla="*/ 83 h 51"/>
                  <a:gd name="T56" fmla="*/ 584 w 119"/>
                  <a:gd name="T57" fmla="*/ 93 h 51"/>
                  <a:gd name="T58" fmla="*/ 564 w 119"/>
                  <a:gd name="T59" fmla="*/ 98 h 51"/>
                  <a:gd name="T60" fmla="*/ 559 w 119"/>
                  <a:gd name="T61" fmla="*/ 93 h 51"/>
                  <a:gd name="T62" fmla="*/ 554 w 119"/>
                  <a:gd name="T63" fmla="*/ 88 h 51"/>
                  <a:gd name="T64" fmla="*/ 554 w 119"/>
                  <a:gd name="T65" fmla="*/ 103 h 51"/>
                  <a:gd name="T66" fmla="*/ 559 w 119"/>
                  <a:gd name="T67" fmla="*/ 107 h 51"/>
                  <a:gd name="T68" fmla="*/ 564 w 119"/>
                  <a:gd name="T69" fmla="*/ 117 h 51"/>
                  <a:gd name="T70" fmla="*/ 538 w 119"/>
                  <a:gd name="T71" fmla="*/ 132 h 51"/>
                  <a:gd name="T72" fmla="*/ 538 w 119"/>
                  <a:gd name="T73" fmla="*/ 142 h 51"/>
                  <a:gd name="T74" fmla="*/ 574 w 119"/>
                  <a:gd name="T75" fmla="*/ 132 h 51"/>
                  <a:gd name="T76" fmla="*/ 584 w 119"/>
                  <a:gd name="T77" fmla="*/ 132 h 51"/>
                  <a:gd name="T78" fmla="*/ 559 w 119"/>
                  <a:gd name="T79" fmla="*/ 156 h 51"/>
                  <a:gd name="T80" fmla="*/ 528 w 119"/>
                  <a:gd name="T81" fmla="*/ 176 h 51"/>
                  <a:gd name="T82" fmla="*/ 523 w 119"/>
                  <a:gd name="T83" fmla="*/ 181 h 51"/>
                  <a:gd name="T84" fmla="*/ 492 w 119"/>
                  <a:gd name="T85" fmla="*/ 215 h 51"/>
                  <a:gd name="T86" fmla="*/ 477 w 119"/>
                  <a:gd name="T87" fmla="*/ 244 h 51"/>
                  <a:gd name="T88" fmla="*/ 354 w 119"/>
                  <a:gd name="T89" fmla="*/ 190 h 51"/>
                  <a:gd name="T90" fmla="*/ 256 w 119"/>
                  <a:gd name="T91" fmla="*/ 176 h 51"/>
                  <a:gd name="T92" fmla="*/ 251 w 119"/>
                  <a:gd name="T93" fmla="*/ 176 h 51"/>
                  <a:gd name="T94" fmla="*/ 154 w 119"/>
                  <a:gd name="T95" fmla="*/ 181 h 51"/>
                  <a:gd name="T96" fmla="*/ 133 w 119"/>
                  <a:gd name="T97" fmla="*/ 195 h 51"/>
                  <a:gd name="T98" fmla="*/ 0 w 119"/>
                  <a:gd name="T99" fmla="*/ 220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5363" name="Freeform 39"/>
              <p:cNvSpPr>
                <a:spLocks/>
              </p:cNvSpPr>
              <p:nvPr/>
            </p:nvSpPr>
            <p:spPr bwMode="auto">
              <a:xfrm>
                <a:off x="3433" y="2306"/>
                <a:ext cx="345" cy="302"/>
              </a:xfrm>
              <a:custGeom>
                <a:avLst/>
                <a:gdLst>
                  <a:gd name="T0" fmla="*/ 0 w 67"/>
                  <a:gd name="T1" fmla="*/ 15 h 62"/>
                  <a:gd name="T2" fmla="*/ 309 w 67"/>
                  <a:gd name="T3" fmla="*/ 0 h 62"/>
                  <a:gd name="T4" fmla="*/ 309 w 67"/>
                  <a:gd name="T5" fmla="*/ 5 h 62"/>
                  <a:gd name="T6" fmla="*/ 314 w 67"/>
                  <a:gd name="T7" fmla="*/ 10 h 62"/>
                  <a:gd name="T8" fmla="*/ 319 w 67"/>
                  <a:gd name="T9" fmla="*/ 15 h 62"/>
                  <a:gd name="T10" fmla="*/ 314 w 67"/>
                  <a:gd name="T11" fmla="*/ 24 h 62"/>
                  <a:gd name="T12" fmla="*/ 309 w 67"/>
                  <a:gd name="T13" fmla="*/ 29 h 62"/>
                  <a:gd name="T14" fmla="*/ 299 w 67"/>
                  <a:gd name="T15" fmla="*/ 39 h 62"/>
                  <a:gd name="T16" fmla="*/ 299 w 67"/>
                  <a:gd name="T17" fmla="*/ 44 h 62"/>
                  <a:gd name="T18" fmla="*/ 345 w 67"/>
                  <a:gd name="T19" fmla="*/ 44 h 62"/>
                  <a:gd name="T20" fmla="*/ 345 w 67"/>
                  <a:gd name="T21" fmla="*/ 44 h 62"/>
                  <a:gd name="T22" fmla="*/ 345 w 67"/>
                  <a:gd name="T23" fmla="*/ 49 h 62"/>
                  <a:gd name="T24" fmla="*/ 340 w 67"/>
                  <a:gd name="T25" fmla="*/ 58 h 62"/>
                  <a:gd name="T26" fmla="*/ 335 w 67"/>
                  <a:gd name="T27" fmla="*/ 63 h 62"/>
                  <a:gd name="T28" fmla="*/ 330 w 67"/>
                  <a:gd name="T29" fmla="*/ 83 h 62"/>
                  <a:gd name="T30" fmla="*/ 319 w 67"/>
                  <a:gd name="T31" fmla="*/ 93 h 62"/>
                  <a:gd name="T32" fmla="*/ 319 w 67"/>
                  <a:gd name="T33" fmla="*/ 107 h 62"/>
                  <a:gd name="T34" fmla="*/ 319 w 67"/>
                  <a:gd name="T35" fmla="*/ 122 h 62"/>
                  <a:gd name="T36" fmla="*/ 319 w 67"/>
                  <a:gd name="T37" fmla="*/ 122 h 62"/>
                  <a:gd name="T38" fmla="*/ 309 w 67"/>
                  <a:gd name="T39" fmla="*/ 127 h 62"/>
                  <a:gd name="T40" fmla="*/ 309 w 67"/>
                  <a:gd name="T41" fmla="*/ 132 h 62"/>
                  <a:gd name="T42" fmla="*/ 294 w 67"/>
                  <a:gd name="T43" fmla="*/ 141 h 62"/>
                  <a:gd name="T44" fmla="*/ 294 w 67"/>
                  <a:gd name="T45" fmla="*/ 156 h 62"/>
                  <a:gd name="T46" fmla="*/ 294 w 67"/>
                  <a:gd name="T47" fmla="*/ 170 h 62"/>
                  <a:gd name="T48" fmla="*/ 288 w 67"/>
                  <a:gd name="T49" fmla="*/ 175 h 62"/>
                  <a:gd name="T50" fmla="*/ 278 w 67"/>
                  <a:gd name="T51" fmla="*/ 185 h 62"/>
                  <a:gd name="T52" fmla="*/ 268 w 67"/>
                  <a:gd name="T53" fmla="*/ 195 h 62"/>
                  <a:gd name="T54" fmla="*/ 263 w 67"/>
                  <a:gd name="T55" fmla="*/ 200 h 62"/>
                  <a:gd name="T56" fmla="*/ 263 w 67"/>
                  <a:gd name="T57" fmla="*/ 209 h 62"/>
                  <a:gd name="T58" fmla="*/ 257 w 67"/>
                  <a:gd name="T59" fmla="*/ 219 h 62"/>
                  <a:gd name="T60" fmla="*/ 257 w 67"/>
                  <a:gd name="T61" fmla="*/ 224 h 62"/>
                  <a:gd name="T62" fmla="*/ 252 w 67"/>
                  <a:gd name="T63" fmla="*/ 239 h 62"/>
                  <a:gd name="T64" fmla="*/ 247 w 67"/>
                  <a:gd name="T65" fmla="*/ 248 h 62"/>
                  <a:gd name="T66" fmla="*/ 252 w 67"/>
                  <a:gd name="T67" fmla="*/ 263 h 62"/>
                  <a:gd name="T68" fmla="*/ 257 w 67"/>
                  <a:gd name="T69" fmla="*/ 268 h 62"/>
                  <a:gd name="T70" fmla="*/ 257 w 67"/>
                  <a:gd name="T71" fmla="*/ 278 h 62"/>
                  <a:gd name="T72" fmla="*/ 257 w 67"/>
                  <a:gd name="T73" fmla="*/ 278 h 62"/>
                  <a:gd name="T74" fmla="*/ 257 w 67"/>
                  <a:gd name="T75" fmla="*/ 283 h 62"/>
                  <a:gd name="T76" fmla="*/ 257 w 67"/>
                  <a:gd name="T77" fmla="*/ 283 h 62"/>
                  <a:gd name="T78" fmla="*/ 252 w 67"/>
                  <a:gd name="T79" fmla="*/ 292 h 62"/>
                  <a:gd name="T80" fmla="*/ 257 w 67"/>
                  <a:gd name="T81" fmla="*/ 297 h 62"/>
                  <a:gd name="T82" fmla="*/ 41 w 67"/>
                  <a:gd name="T83" fmla="*/ 302 h 62"/>
                  <a:gd name="T84" fmla="*/ 41 w 67"/>
                  <a:gd name="T85" fmla="*/ 258 h 62"/>
                  <a:gd name="T86" fmla="*/ 31 w 67"/>
                  <a:gd name="T87" fmla="*/ 253 h 62"/>
                  <a:gd name="T88" fmla="*/ 21 w 67"/>
                  <a:gd name="T89" fmla="*/ 258 h 62"/>
                  <a:gd name="T90" fmla="*/ 21 w 67"/>
                  <a:gd name="T91" fmla="*/ 258 h 62"/>
                  <a:gd name="T92" fmla="*/ 10 w 67"/>
                  <a:gd name="T93" fmla="*/ 248 h 62"/>
                  <a:gd name="T94" fmla="*/ 10 w 67"/>
                  <a:gd name="T95" fmla="*/ 107 h 62"/>
                  <a:gd name="T96" fmla="*/ 0 w 67"/>
                  <a:gd name="T97" fmla="*/ 15 h 62"/>
                  <a:gd name="T98" fmla="*/ 0 w 67"/>
                  <a:gd name="T99" fmla="*/ 15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grpSp>
            <p:nvGrpSpPr>
              <p:cNvPr id="55364" name="Group 40"/>
              <p:cNvGrpSpPr>
                <a:grpSpLocks/>
              </p:cNvGrpSpPr>
              <p:nvPr/>
            </p:nvGrpSpPr>
            <p:grpSpPr bwMode="auto">
              <a:xfrm>
                <a:off x="728" y="2448"/>
                <a:ext cx="1266" cy="876"/>
                <a:chOff x="768" y="2832"/>
                <a:chExt cx="1203" cy="876"/>
              </a:xfrm>
            </p:grpSpPr>
            <p:sp>
              <p:nvSpPr>
                <p:cNvPr id="55371" name="Freeform 41"/>
                <p:cNvSpPr>
                  <a:spLocks/>
                </p:cNvSpPr>
                <p:nvPr/>
              </p:nvSpPr>
              <p:spPr bwMode="auto">
                <a:xfrm>
                  <a:off x="1056" y="2832"/>
                  <a:ext cx="915" cy="780"/>
                </a:xfrm>
                <a:custGeom>
                  <a:avLst/>
                  <a:gdLst>
                    <a:gd name="T0" fmla="*/ 68 w 188"/>
                    <a:gd name="T1" fmla="*/ 151 h 160"/>
                    <a:gd name="T2" fmla="*/ 127 w 188"/>
                    <a:gd name="T3" fmla="*/ 195 h 160"/>
                    <a:gd name="T4" fmla="*/ 88 w 188"/>
                    <a:gd name="T5" fmla="*/ 244 h 160"/>
                    <a:gd name="T6" fmla="*/ 78 w 188"/>
                    <a:gd name="T7" fmla="*/ 210 h 160"/>
                    <a:gd name="T8" fmla="*/ 24 w 188"/>
                    <a:gd name="T9" fmla="*/ 268 h 160"/>
                    <a:gd name="T10" fmla="*/ 54 w 188"/>
                    <a:gd name="T11" fmla="*/ 312 h 160"/>
                    <a:gd name="T12" fmla="*/ 131 w 188"/>
                    <a:gd name="T13" fmla="*/ 297 h 160"/>
                    <a:gd name="T14" fmla="*/ 107 w 188"/>
                    <a:gd name="T15" fmla="*/ 361 h 160"/>
                    <a:gd name="T16" fmla="*/ 88 w 188"/>
                    <a:gd name="T17" fmla="*/ 385 h 160"/>
                    <a:gd name="T18" fmla="*/ 49 w 188"/>
                    <a:gd name="T19" fmla="*/ 400 h 160"/>
                    <a:gd name="T20" fmla="*/ 29 w 188"/>
                    <a:gd name="T21" fmla="*/ 478 h 160"/>
                    <a:gd name="T22" fmla="*/ 54 w 188"/>
                    <a:gd name="T23" fmla="*/ 522 h 160"/>
                    <a:gd name="T24" fmla="*/ 107 w 188"/>
                    <a:gd name="T25" fmla="*/ 546 h 160"/>
                    <a:gd name="T26" fmla="*/ 107 w 188"/>
                    <a:gd name="T27" fmla="*/ 585 h 160"/>
                    <a:gd name="T28" fmla="*/ 170 w 188"/>
                    <a:gd name="T29" fmla="*/ 600 h 160"/>
                    <a:gd name="T30" fmla="*/ 204 w 188"/>
                    <a:gd name="T31" fmla="*/ 609 h 160"/>
                    <a:gd name="T32" fmla="*/ 141 w 188"/>
                    <a:gd name="T33" fmla="*/ 687 h 160"/>
                    <a:gd name="T34" fmla="*/ 92 w 188"/>
                    <a:gd name="T35" fmla="*/ 717 h 160"/>
                    <a:gd name="T36" fmla="*/ 15 w 188"/>
                    <a:gd name="T37" fmla="*/ 756 h 160"/>
                    <a:gd name="T38" fmla="*/ 15 w 188"/>
                    <a:gd name="T39" fmla="*/ 780 h 160"/>
                    <a:gd name="T40" fmla="*/ 141 w 188"/>
                    <a:gd name="T41" fmla="*/ 726 h 160"/>
                    <a:gd name="T42" fmla="*/ 302 w 188"/>
                    <a:gd name="T43" fmla="*/ 585 h 160"/>
                    <a:gd name="T44" fmla="*/ 287 w 188"/>
                    <a:gd name="T45" fmla="*/ 570 h 160"/>
                    <a:gd name="T46" fmla="*/ 375 w 188"/>
                    <a:gd name="T47" fmla="*/ 463 h 160"/>
                    <a:gd name="T48" fmla="*/ 350 w 188"/>
                    <a:gd name="T49" fmla="*/ 492 h 160"/>
                    <a:gd name="T50" fmla="*/ 355 w 188"/>
                    <a:gd name="T51" fmla="*/ 531 h 160"/>
                    <a:gd name="T52" fmla="*/ 350 w 188"/>
                    <a:gd name="T53" fmla="*/ 556 h 160"/>
                    <a:gd name="T54" fmla="*/ 419 w 188"/>
                    <a:gd name="T55" fmla="*/ 517 h 160"/>
                    <a:gd name="T56" fmla="*/ 419 w 188"/>
                    <a:gd name="T57" fmla="*/ 478 h 160"/>
                    <a:gd name="T58" fmla="*/ 521 w 188"/>
                    <a:gd name="T59" fmla="*/ 502 h 160"/>
                    <a:gd name="T60" fmla="*/ 589 w 188"/>
                    <a:gd name="T61" fmla="*/ 492 h 160"/>
                    <a:gd name="T62" fmla="*/ 706 w 188"/>
                    <a:gd name="T63" fmla="*/ 531 h 160"/>
                    <a:gd name="T64" fmla="*/ 745 w 188"/>
                    <a:gd name="T65" fmla="*/ 580 h 160"/>
                    <a:gd name="T66" fmla="*/ 808 w 188"/>
                    <a:gd name="T67" fmla="*/ 624 h 160"/>
                    <a:gd name="T68" fmla="*/ 915 w 188"/>
                    <a:gd name="T69" fmla="*/ 634 h 160"/>
                    <a:gd name="T70" fmla="*/ 900 w 188"/>
                    <a:gd name="T71" fmla="*/ 570 h 160"/>
                    <a:gd name="T72" fmla="*/ 857 w 188"/>
                    <a:gd name="T73" fmla="*/ 561 h 160"/>
                    <a:gd name="T74" fmla="*/ 793 w 188"/>
                    <a:gd name="T75" fmla="*/ 517 h 160"/>
                    <a:gd name="T76" fmla="*/ 715 w 188"/>
                    <a:gd name="T77" fmla="*/ 463 h 160"/>
                    <a:gd name="T78" fmla="*/ 686 w 188"/>
                    <a:gd name="T79" fmla="*/ 502 h 160"/>
                    <a:gd name="T80" fmla="*/ 628 w 188"/>
                    <a:gd name="T81" fmla="*/ 453 h 160"/>
                    <a:gd name="T82" fmla="*/ 569 w 188"/>
                    <a:gd name="T83" fmla="*/ 390 h 160"/>
                    <a:gd name="T84" fmla="*/ 496 w 188"/>
                    <a:gd name="T85" fmla="*/ 102 h 160"/>
                    <a:gd name="T86" fmla="*/ 438 w 188"/>
                    <a:gd name="T87" fmla="*/ 24 h 160"/>
                    <a:gd name="T88" fmla="*/ 336 w 188"/>
                    <a:gd name="T89" fmla="*/ 24 h 160"/>
                    <a:gd name="T90" fmla="*/ 287 w 188"/>
                    <a:gd name="T91" fmla="*/ 24 h 160"/>
                    <a:gd name="T92" fmla="*/ 219 w 188"/>
                    <a:gd name="T93" fmla="*/ 0 h 160"/>
                    <a:gd name="T94" fmla="*/ 170 w 188"/>
                    <a:gd name="T95" fmla="*/ 20 h 160"/>
                    <a:gd name="T96" fmla="*/ 117 w 188"/>
                    <a:gd name="T97" fmla="*/ 63 h 160"/>
                    <a:gd name="T98" fmla="*/ 92 w 188"/>
                    <a:gd name="T99" fmla="*/ 102 h 160"/>
                    <a:gd name="T100" fmla="*/ 49 w 188"/>
                    <a:gd name="T101" fmla="*/ 127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5372" name="Freeform 42"/>
                <p:cNvSpPr>
                  <a:spLocks/>
                </p:cNvSpPr>
                <p:nvPr/>
              </p:nvSpPr>
              <p:spPr bwMode="auto">
                <a:xfrm>
                  <a:off x="1021" y="3608"/>
                  <a:ext cx="20" cy="14"/>
                </a:xfrm>
                <a:custGeom>
                  <a:avLst/>
                  <a:gdLst>
                    <a:gd name="T0" fmla="*/ 10 w 4"/>
                    <a:gd name="T1" fmla="*/ 9 h 3"/>
                    <a:gd name="T2" fmla="*/ 10 w 4"/>
                    <a:gd name="T3" fmla="*/ 5 h 3"/>
                    <a:gd name="T4" fmla="*/ 10 w 4"/>
                    <a:gd name="T5" fmla="*/ 5 h 3"/>
                    <a:gd name="T6" fmla="*/ 10 w 4"/>
                    <a:gd name="T7" fmla="*/ 5 h 3"/>
                    <a:gd name="T8" fmla="*/ 10 w 4"/>
                    <a:gd name="T9" fmla="*/ 5 h 3"/>
                    <a:gd name="T10" fmla="*/ 10 w 4"/>
                    <a:gd name="T11" fmla="*/ 5 h 3"/>
                    <a:gd name="T12" fmla="*/ 10 w 4"/>
                    <a:gd name="T13" fmla="*/ 5 h 3"/>
                    <a:gd name="T14" fmla="*/ 5 w 4"/>
                    <a:gd name="T15" fmla="*/ 0 h 3"/>
                    <a:gd name="T16" fmla="*/ 5 w 4"/>
                    <a:gd name="T17" fmla="*/ 0 h 3"/>
                    <a:gd name="T18" fmla="*/ 0 w 4"/>
                    <a:gd name="T19" fmla="*/ 5 h 3"/>
                    <a:gd name="T20" fmla="*/ 0 w 4"/>
                    <a:gd name="T21" fmla="*/ 5 h 3"/>
                    <a:gd name="T22" fmla="*/ 0 w 4"/>
                    <a:gd name="T23" fmla="*/ 5 h 3"/>
                    <a:gd name="T24" fmla="*/ 0 w 4"/>
                    <a:gd name="T25" fmla="*/ 5 h 3"/>
                    <a:gd name="T26" fmla="*/ 0 w 4"/>
                    <a:gd name="T27" fmla="*/ 5 h 3"/>
                    <a:gd name="T28" fmla="*/ 0 w 4"/>
                    <a:gd name="T29" fmla="*/ 5 h 3"/>
                    <a:gd name="T30" fmla="*/ 0 w 4"/>
                    <a:gd name="T31" fmla="*/ 9 h 3"/>
                    <a:gd name="T32" fmla="*/ 0 w 4"/>
                    <a:gd name="T33" fmla="*/ 9 h 3"/>
                    <a:gd name="T34" fmla="*/ 5 w 4"/>
                    <a:gd name="T35" fmla="*/ 9 h 3"/>
                    <a:gd name="T36" fmla="*/ 5 w 4"/>
                    <a:gd name="T37" fmla="*/ 9 h 3"/>
                    <a:gd name="T38" fmla="*/ 5 w 4"/>
                    <a:gd name="T39" fmla="*/ 14 h 3"/>
                    <a:gd name="T40" fmla="*/ 10 w 4"/>
                    <a:gd name="T41" fmla="*/ 14 h 3"/>
                    <a:gd name="T42" fmla="*/ 10 w 4"/>
                    <a:gd name="T43" fmla="*/ 14 h 3"/>
                    <a:gd name="T44" fmla="*/ 15 w 4"/>
                    <a:gd name="T45" fmla="*/ 14 h 3"/>
                    <a:gd name="T46" fmla="*/ 15 w 4"/>
                    <a:gd name="T47" fmla="*/ 14 h 3"/>
                    <a:gd name="T48" fmla="*/ 20 w 4"/>
                    <a:gd name="T49" fmla="*/ 9 h 3"/>
                    <a:gd name="T50" fmla="*/ 20 w 4"/>
                    <a:gd name="T51" fmla="*/ 9 h 3"/>
                    <a:gd name="T52" fmla="*/ 20 w 4"/>
                    <a:gd name="T53" fmla="*/ 9 h 3"/>
                    <a:gd name="T54" fmla="*/ 20 w 4"/>
                    <a:gd name="T55" fmla="*/ 5 h 3"/>
                    <a:gd name="T56" fmla="*/ 20 w 4"/>
                    <a:gd name="T57" fmla="*/ 5 h 3"/>
                    <a:gd name="T58" fmla="*/ 20 w 4"/>
                    <a:gd name="T59" fmla="*/ 5 h 3"/>
                    <a:gd name="T60" fmla="*/ 20 w 4"/>
                    <a:gd name="T61" fmla="*/ 5 h 3"/>
                    <a:gd name="T62" fmla="*/ 20 w 4"/>
                    <a:gd name="T63" fmla="*/ 5 h 3"/>
                    <a:gd name="T64" fmla="*/ 20 w 4"/>
                    <a:gd name="T65" fmla="*/ 0 h 3"/>
                    <a:gd name="T66" fmla="*/ 20 w 4"/>
                    <a:gd name="T67" fmla="*/ 0 h 3"/>
                    <a:gd name="T68" fmla="*/ 20 w 4"/>
                    <a:gd name="T69" fmla="*/ 0 h 3"/>
                    <a:gd name="T70" fmla="*/ 20 w 4"/>
                    <a:gd name="T71" fmla="*/ 0 h 3"/>
                    <a:gd name="T72" fmla="*/ 20 w 4"/>
                    <a:gd name="T73" fmla="*/ 5 h 3"/>
                    <a:gd name="T74" fmla="*/ 15 w 4"/>
                    <a:gd name="T75" fmla="*/ 5 h 3"/>
                    <a:gd name="T76" fmla="*/ 15 w 4"/>
                    <a:gd name="T77" fmla="*/ 5 h 3"/>
                    <a:gd name="T78" fmla="*/ 10 w 4"/>
                    <a:gd name="T79" fmla="*/ 9 h 3"/>
                    <a:gd name="T80" fmla="*/ 10 w 4"/>
                    <a:gd name="T81" fmla="*/ 9 h 3"/>
                    <a:gd name="T82" fmla="*/ 10 w 4"/>
                    <a:gd name="T83" fmla="*/ 9 h 3"/>
                    <a:gd name="T84" fmla="*/ 10 w 4"/>
                    <a:gd name="T85" fmla="*/ 9 h 3"/>
                    <a:gd name="T86" fmla="*/ 10 w 4"/>
                    <a:gd name="T87" fmla="*/ 14 h 3"/>
                    <a:gd name="T88" fmla="*/ 15 w 4"/>
                    <a:gd name="T89" fmla="*/ 14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ED4213"/>
                </a:solidFill>
                <a:ln w="12700" cmpd="sng">
                  <a:solidFill>
                    <a:schemeClr val="tx1"/>
                  </a:solidFill>
                  <a:prstDash val="solid"/>
                  <a:round/>
                  <a:headEnd/>
                  <a:tailEnd/>
                </a:ln>
              </p:spPr>
              <p:txBody>
                <a:bodyPr/>
                <a:lstStyle/>
                <a:p>
                  <a:endParaRPr lang="en-US"/>
                </a:p>
              </p:txBody>
            </p:sp>
            <p:sp>
              <p:nvSpPr>
                <p:cNvPr id="55373" name="Freeform 43"/>
                <p:cNvSpPr>
                  <a:spLocks/>
                </p:cNvSpPr>
                <p:nvPr/>
              </p:nvSpPr>
              <p:spPr bwMode="auto">
                <a:xfrm>
                  <a:off x="978" y="3610"/>
                  <a:ext cx="43" cy="30"/>
                </a:xfrm>
                <a:custGeom>
                  <a:avLst/>
                  <a:gdLst>
                    <a:gd name="T0" fmla="*/ 33 w 9"/>
                    <a:gd name="T1" fmla="*/ 0 h 6"/>
                    <a:gd name="T2" fmla="*/ 19 w 9"/>
                    <a:gd name="T3" fmla="*/ 0 h 6"/>
                    <a:gd name="T4" fmla="*/ 14 w 9"/>
                    <a:gd name="T5" fmla="*/ 5 h 6"/>
                    <a:gd name="T6" fmla="*/ 14 w 9"/>
                    <a:gd name="T7" fmla="*/ 5 h 6"/>
                    <a:gd name="T8" fmla="*/ 14 w 9"/>
                    <a:gd name="T9" fmla="*/ 10 h 6"/>
                    <a:gd name="T10" fmla="*/ 14 w 9"/>
                    <a:gd name="T11" fmla="*/ 15 h 6"/>
                    <a:gd name="T12" fmla="*/ 10 w 9"/>
                    <a:gd name="T13" fmla="*/ 15 h 6"/>
                    <a:gd name="T14" fmla="*/ 10 w 9"/>
                    <a:gd name="T15" fmla="*/ 15 h 6"/>
                    <a:gd name="T16" fmla="*/ 5 w 9"/>
                    <a:gd name="T17" fmla="*/ 15 h 6"/>
                    <a:gd name="T18" fmla="*/ 5 w 9"/>
                    <a:gd name="T19" fmla="*/ 20 h 6"/>
                    <a:gd name="T20" fmla="*/ 5 w 9"/>
                    <a:gd name="T21" fmla="*/ 25 h 6"/>
                    <a:gd name="T22" fmla="*/ 0 w 9"/>
                    <a:gd name="T23" fmla="*/ 25 h 6"/>
                    <a:gd name="T24" fmla="*/ 0 w 9"/>
                    <a:gd name="T25" fmla="*/ 30 h 6"/>
                    <a:gd name="T26" fmla="*/ 0 w 9"/>
                    <a:gd name="T27" fmla="*/ 30 h 6"/>
                    <a:gd name="T28" fmla="*/ 0 w 9"/>
                    <a:gd name="T29" fmla="*/ 30 h 6"/>
                    <a:gd name="T30" fmla="*/ 0 w 9"/>
                    <a:gd name="T31" fmla="*/ 30 h 6"/>
                    <a:gd name="T32" fmla="*/ 0 w 9"/>
                    <a:gd name="T33" fmla="*/ 30 h 6"/>
                    <a:gd name="T34" fmla="*/ 0 w 9"/>
                    <a:gd name="T35" fmla="*/ 30 h 6"/>
                    <a:gd name="T36" fmla="*/ 0 w 9"/>
                    <a:gd name="T37" fmla="*/ 30 h 6"/>
                    <a:gd name="T38" fmla="*/ 5 w 9"/>
                    <a:gd name="T39" fmla="*/ 30 h 6"/>
                    <a:gd name="T40" fmla="*/ 10 w 9"/>
                    <a:gd name="T41" fmla="*/ 30 h 6"/>
                    <a:gd name="T42" fmla="*/ 14 w 9"/>
                    <a:gd name="T43" fmla="*/ 25 h 6"/>
                    <a:gd name="T44" fmla="*/ 29 w 9"/>
                    <a:gd name="T45" fmla="*/ 15 h 6"/>
                    <a:gd name="T46" fmla="*/ 33 w 9"/>
                    <a:gd name="T47" fmla="*/ 10 h 6"/>
                    <a:gd name="T48" fmla="*/ 38 w 9"/>
                    <a:gd name="T49" fmla="*/ 10 h 6"/>
                    <a:gd name="T50" fmla="*/ 43 w 9"/>
                    <a:gd name="T51" fmla="*/ 5 h 6"/>
                    <a:gd name="T52" fmla="*/ 43 w 9"/>
                    <a:gd name="T53" fmla="*/ 5 h 6"/>
                    <a:gd name="T54" fmla="*/ 43 w 9"/>
                    <a:gd name="T55" fmla="*/ 5 h 6"/>
                    <a:gd name="T56" fmla="*/ 38 w 9"/>
                    <a:gd name="T57" fmla="*/ 0 h 6"/>
                    <a:gd name="T58" fmla="*/ 38 w 9"/>
                    <a:gd name="T59" fmla="*/ 0 h 6"/>
                    <a:gd name="T60" fmla="*/ 38 w 9"/>
                    <a:gd name="T61" fmla="*/ 0 h 6"/>
                    <a:gd name="T62" fmla="*/ 38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5374" name="Freeform 44"/>
                <p:cNvSpPr>
                  <a:spLocks/>
                </p:cNvSpPr>
                <p:nvPr/>
              </p:nvSpPr>
              <p:spPr bwMode="auto">
                <a:xfrm>
                  <a:off x="934" y="3632"/>
                  <a:ext cx="44" cy="34"/>
                </a:xfrm>
                <a:custGeom>
                  <a:avLst/>
                  <a:gdLst>
                    <a:gd name="T0" fmla="*/ 39 w 9"/>
                    <a:gd name="T1" fmla="*/ 15 h 7"/>
                    <a:gd name="T2" fmla="*/ 39 w 9"/>
                    <a:gd name="T3" fmla="*/ 5 h 7"/>
                    <a:gd name="T4" fmla="*/ 24 w 9"/>
                    <a:gd name="T5" fmla="*/ 15 h 7"/>
                    <a:gd name="T6" fmla="*/ 20 w 9"/>
                    <a:gd name="T7" fmla="*/ 19 h 7"/>
                    <a:gd name="T8" fmla="*/ 20 w 9"/>
                    <a:gd name="T9" fmla="*/ 19 h 7"/>
                    <a:gd name="T10" fmla="*/ 10 w 9"/>
                    <a:gd name="T11" fmla="*/ 24 h 7"/>
                    <a:gd name="T12" fmla="*/ 5 w 9"/>
                    <a:gd name="T13" fmla="*/ 29 h 7"/>
                    <a:gd name="T14" fmla="*/ 0 w 9"/>
                    <a:gd name="T15" fmla="*/ 29 h 7"/>
                    <a:gd name="T16" fmla="*/ 10 w 9"/>
                    <a:gd name="T17" fmla="*/ 29 h 7"/>
                    <a:gd name="T18" fmla="*/ 15 w 9"/>
                    <a:gd name="T19" fmla="*/ 24 h 7"/>
                    <a:gd name="T20" fmla="*/ 29 w 9"/>
                    <a:gd name="T21" fmla="*/ 19 h 7"/>
                    <a:gd name="T22" fmla="*/ 39 w 9"/>
                    <a:gd name="T23" fmla="*/ 15 h 7"/>
                    <a:gd name="T24" fmla="*/ 39 w 9"/>
                    <a:gd name="T25" fmla="*/ 15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55375" name="Freeform 45"/>
                <p:cNvSpPr>
                  <a:spLocks/>
                </p:cNvSpPr>
                <p:nvPr/>
              </p:nvSpPr>
              <p:spPr bwMode="auto">
                <a:xfrm>
                  <a:off x="934" y="3637"/>
                  <a:ext cx="39" cy="29"/>
                </a:xfrm>
                <a:custGeom>
                  <a:avLst/>
                  <a:gdLst>
                    <a:gd name="T0" fmla="*/ 39 w 8"/>
                    <a:gd name="T1" fmla="*/ 10 h 6"/>
                    <a:gd name="T2" fmla="*/ 39 w 8"/>
                    <a:gd name="T3" fmla="*/ 5 h 6"/>
                    <a:gd name="T4" fmla="*/ 39 w 8"/>
                    <a:gd name="T5" fmla="*/ 5 h 6"/>
                    <a:gd name="T6" fmla="*/ 39 w 8"/>
                    <a:gd name="T7" fmla="*/ 0 h 6"/>
                    <a:gd name="T8" fmla="*/ 39 w 8"/>
                    <a:gd name="T9" fmla="*/ 0 h 6"/>
                    <a:gd name="T10" fmla="*/ 39 w 8"/>
                    <a:gd name="T11" fmla="*/ 0 h 6"/>
                    <a:gd name="T12" fmla="*/ 39 w 8"/>
                    <a:gd name="T13" fmla="*/ 0 h 6"/>
                    <a:gd name="T14" fmla="*/ 39 w 8"/>
                    <a:gd name="T15" fmla="*/ 0 h 6"/>
                    <a:gd name="T16" fmla="*/ 39 w 8"/>
                    <a:gd name="T17" fmla="*/ 0 h 6"/>
                    <a:gd name="T18" fmla="*/ 39 w 8"/>
                    <a:gd name="T19" fmla="*/ 0 h 6"/>
                    <a:gd name="T20" fmla="*/ 34 w 8"/>
                    <a:gd name="T21" fmla="*/ 0 h 6"/>
                    <a:gd name="T22" fmla="*/ 34 w 8"/>
                    <a:gd name="T23" fmla="*/ 0 h 6"/>
                    <a:gd name="T24" fmla="*/ 29 w 8"/>
                    <a:gd name="T25" fmla="*/ 0 h 6"/>
                    <a:gd name="T26" fmla="*/ 24 w 8"/>
                    <a:gd name="T27" fmla="*/ 5 h 6"/>
                    <a:gd name="T28" fmla="*/ 24 w 8"/>
                    <a:gd name="T29" fmla="*/ 10 h 6"/>
                    <a:gd name="T30" fmla="*/ 24 w 8"/>
                    <a:gd name="T31" fmla="*/ 10 h 6"/>
                    <a:gd name="T32" fmla="*/ 20 w 8"/>
                    <a:gd name="T33" fmla="*/ 10 h 6"/>
                    <a:gd name="T34" fmla="*/ 20 w 8"/>
                    <a:gd name="T35" fmla="*/ 10 h 6"/>
                    <a:gd name="T36" fmla="*/ 20 w 8"/>
                    <a:gd name="T37" fmla="*/ 10 h 6"/>
                    <a:gd name="T38" fmla="*/ 20 w 8"/>
                    <a:gd name="T39" fmla="*/ 15 h 6"/>
                    <a:gd name="T40" fmla="*/ 20 w 8"/>
                    <a:gd name="T41" fmla="*/ 15 h 6"/>
                    <a:gd name="T42" fmla="*/ 20 w 8"/>
                    <a:gd name="T43" fmla="*/ 15 h 6"/>
                    <a:gd name="T44" fmla="*/ 20 w 8"/>
                    <a:gd name="T45" fmla="*/ 15 h 6"/>
                    <a:gd name="T46" fmla="*/ 10 w 8"/>
                    <a:gd name="T47" fmla="*/ 19 h 6"/>
                    <a:gd name="T48" fmla="*/ 10 w 8"/>
                    <a:gd name="T49" fmla="*/ 19 h 6"/>
                    <a:gd name="T50" fmla="*/ 10 w 8"/>
                    <a:gd name="T51" fmla="*/ 19 h 6"/>
                    <a:gd name="T52" fmla="*/ 10 w 8"/>
                    <a:gd name="T53" fmla="*/ 19 h 6"/>
                    <a:gd name="T54" fmla="*/ 5 w 8"/>
                    <a:gd name="T55" fmla="*/ 19 h 6"/>
                    <a:gd name="T56" fmla="*/ 5 w 8"/>
                    <a:gd name="T57" fmla="*/ 24 h 6"/>
                    <a:gd name="T58" fmla="*/ 5 w 8"/>
                    <a:gd name="T59" fmla="*/ 24 h 6"/>
                    <a:gd name="T60" fmla="*/ 0 w 8"/>
                    <a:gd name="T61" fmla="*/ 24 h 6"/>
                    <a:gd name="T62" fmla="*/ 0 w 8"/>
                    <a:gd name="T63" fmla="*/ 24 h 6"/>
                    <a:gd name="T64" fmla="*/ 0 w 8"/>
                    <a:gd name="T65" fmla="*/ 24 h 6"/>
                    <a:gd name="T66" fmla="*/ 5 w 8"/>
                    <a:gd name="T67" fmla="*/ 29 h 6"/>
                    <a:gd name="T68" fmla="*/ 5 w 8"/>
                    <a:gd name="T69" fmla="*/ 29 h 6"/>
                    <a:gd name="T70" fmla="*/ 5 w 8"/>
                    <a:gd name="T71" fmla="*/ 29 h 6"/>
                    <a:gd name="T72" fmla="*/ 5 w 8"/>
                    <a:gd name="T73" fmla="*/ 29 h 6"/>
                    <a:gd name="T74" fmla="*/ 10 w 8"/>
                    <a:gd name="T75" fmla="*/ 24 h 6"/>
                    <a:gd name="T76" fmla="*/ 10 w 8"/>
                    <a:gd name="T77" fmla="*/ 24 h 6"/>
                    <a:gd name="T78" fmla="*/ 15 w 8"/>
                    <a:gd name="T79" fmla="*/ 24 h 6"/>
                    <a:gd name="T80" fmla="*/ 15 w 8"/>
                    <a:gd name="T81" fmla="*/ 19 h 6"/>
                    <a:gd name="T82" fmla="*/ 15 w 8"/>
                    <a:gd name="T83" fmla="*/ 19 h 6"/>
                    <a:gd name="T84" fmla="*/ 24 w 8"/>
                    <a:gd name="T85" fmla="*/ 19 h 6"/>
                    <a:gd name="T86" fmla="*/ 24 w 8"/>
                    <a:gd name="T87" fmla="*/ 15 h 6"/>
                    <a:gd name="T88" fmla="*/ 29 w 8"/>
                    <a:gd name="T89" fmla="*/ 15 h 6"/>
                    <a:gd name="T90" fmla="*/ 34 w 8"/>
                    <a:gd name="T91" fmla="*/ 15 h 6"/>
                    <a:gd name="T92" fmla="*/ 34 w 8"/>
                    <a:gd name="T93" fmla="*/ 10 h 6"/>
                    <a:gd name="T94" fmla="*/ 34 w 8"/>
                    <a:gd name="T95" fmla="*/ 10 h 6"/>
                    <a:gd name="T96" fmla="*/ 39 w 8"/>
                    <a:gd name="T97" fmla="*/ 10 h 6"/>
                    <a:gd name="T98" fmla="*/ 39 w 8"/>
                    <a:gd name="T99" fmla="*/ 10 h 6"/>
                    <a:gd name="T100" fmla="*/ 39 w 8"/>
                    <a:gd name="T101" fmla="*/ 10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5376" name="Freeform 46"/>
                <p:cNvSpPr>
                  <a:spLocks/>
                </p:cNvSpPr>
                <p:nvPr/>
              </p:nvSpPr>
              <p:spPr bwMode="auto">
                <a:xfrm>
                  <a:off x="909" y="3676"/>
                  <a:ext cx="5" cy="5"/>
                </a:xfrm>
                <a:custGeom>
                  <a:avLst/>
                  <a:gdLst>
                    <a:gd name="T0" fmla="*/ 5 w 1"/>
                    <a:gd name="T1" fmla="*/ 0 h 1"/>
                    <a:gd name="T2" fmla="*/ 0 w 1"/>
                    <a:gd name="T3" fmla="*/ 0 h 1"/>
                    <a:gd name="T4" fmla="*/ 0 w 1"/>
                    <a:gd name="T5" fmla="*/ 5 h 1"/>
                    <a:gd name="T6" fmla="*/ 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55377" name="Freeform 47"/>
                <p:cNvSpPr>
                  <a:spLocks/>
                </p:cNvSpPr>
                <p:nvPr/>
              </p:nvSpPr>
              <p:spPr bwMode="auto">
                <a:xfrm>
                  <a:off x="909" y="3676"/>
                  <a:ext cx="5" cy="5"/>
                </a:xfrm>
                <a:custGeom>
                  <a:avLst/>
                  <a:gdLst>
                    <a:gd name="T0" fmla="*/ 5 w 1"/>
                    <a:gd name="T1" fmla="*/ 0 h 1"/>
                    <a:gd name="T2" fmla="*/ 5 w 1"/>
                    <a:gd name="T3" fmla="*/ 0 h 1"/>
                    <a:gd name="T4" fmla="*/ 5 w 1"/>
                    <a:gd name="T5" fmla="*/ 0 h 1"/>
                    <a:gd name="T6" fmla="*/ 5 w 1"/>
                    <a:gd name="T7" fmla="*/ 0 h 1"/>
                    <a:gd name="T8" fmla="*/ 0 w 1"/>
                    <a:gd name="T9" fmla="*/ 0 h 1"/>
                    <a:gd name="T10" fmla="*/ 0 w 1"/>
                    <a:gd name="T11" fmla="*/ 0 h 1"/>
                    <a:gd name="T12" fmla="*/ 0 w 1"/>
                    <a:gd name="T13" fmla="*/ 0 h 1"/>
                    <a:gd name="T14" fmla="*/ 0 w 1"/>
                    <a:gd name="T15" fmla="*/ 0 h 1"/>
                    <a:gd name="T16" fmla="*/ 0 w 1"/>
                    <a:gd name="T17" fmla="*/ 5 h 1"/>
                    <a:gd name="T18" fmla="*/ 0 w 1"/>
                    <a:gd name="T19" fmla="*/ 5 h 1"/>
                    <a:gd name="T20" fmla="*/ 0 w 1"/>
                    <a:gd name="T21" fmla="*/ 5 h 1"/>
                    <a:gd name="T22" fmla="*/ 0 w 1"/>
                    <a:gd name="T23" fmla="*/ 5 h 1"/>
                    <a:gd name="T24" fmla="*/ 0 w 1"/>
                    <a:gd name="T25" fmla="*/ 5 h 1"/>
                    <a:gd name="T26" fmla="*/ 5 w 1"/>
                    <a:gd name="T27" fmla="*/ 5 h 1"/>
                    <a:gd name="T28" fmla="*/ 5 w 1"/>
                    <a:gd name="T29" fmla="*/ 0 h 1"/>
                    <a:gd name="T30" fmla="*/ 5 w 1"/>
                    <a:gd name="T31" fmla="*/ 0 h 1"/>
                    <a:gd name="T32" fmla="*/ 5 w 1"/>
                    <a:gd name="T33" fmla="*/ 0 h 1"/>
                    <a:gd name="T34" fmla="*/ 5 w 1"/>
                    <a:gd name="T35" fmla="*/ 0 h 1"/>
                    <a:gd name="T36" fmla="*/ 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5378" name="Freeform 48"/>
                <p:cNvSpPr>
                  <a:spLocks/>
                </p:cNvSpPr>
                <p:nvPr/>
              </p:nvSpPr>
              <p:spPr bwMode="auto">
                <a:xfrm>
                  <a:off x="870" y="3682"/>
                  <a:ext cx="14" cy="14"/>
                </a:xfrm>
                <a:custGeom>
                  <a:avLst/>
                  <a:gdLst>
                    <a:gd name="T0" fmla="*/ 9 w 3"/>
                    <a:gd name="T1" fmla="*/ 5 h 3"/>
                    <a:gd name="T2" fmla="*/ 14 w 3"/>
                    <a:gd name="T3" fmla="*/ 5 h 3"/>
                    <a:gd name="T4" fmla="*/ 9 w 3"/>
                    <a:gd name="T5" fmla="*/ 5 h 3"/>
                    <a:gd name="T6" fmla="*/ 14 w 3"/>
                    <a:gd name="T7" fmla="*/ 9 h 3"/>
                    <a:gd name="T8" fmla="*/ 9 w 3"/>
                    <a:gd name="T9" fmla="*/ 9 h 3"/>
                    <a:gd name="T10" fmla="*/ 5 w 3"/>
                    <a:gd name="T11" fmla="*/ 14 h 3"/>
                    <a:gd name="T12" fmla="*/ 0 w 3"/>
                    <a:gd name="T13" fmla="*/ 14 h 3"/>
                    <a:gd name="T14" fmla="*/ 5 w 3"/>
                    <a:gd name="T15" fmla="*/ 5 h 3"/>
                    <a:gd name="T16" fmla="*/ 9 w 3"/>
                    <a:gd name="T17" fmla="*/ 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55379" name="Freeform 49"/>
                <p:cNvSpPr>
                  <a:spLocks/>
                </p:cNvSpPr>
                <p:nvPr/>
              </p:nvSpPr>
              <p:spPr bwMode="auto">
                <a:xfrm>
                  <a:off x="875" y="3684"/>
                  <a:ext cx="14" cy="9"/>
                </a:xfrm>
                <a:custGeom>
                  <a:avLst/>
                  <a:gdLst>
                    <a:gd name="T0" fmla="*/ 9 w 3"/>
                    <a:gd name="T1" fmla="*/ 0 h 2"/>
                    <a:gd name="T2" fmla="*/ 9 w 3"/>
                    <a:gd name="T3" fmla="*/ 0 h 2"/>
                    <a:gd name="T4" fmla="*/ 9 w 3"/>
                    <a:gd name="T5" fmla="*/ 0 h 2"/>
                    <a:gd name="T6" fmla="*/ 9 w 3"/>
                    <a:gd name="T7" fmla="*/ 0 h 2"/>
                    <a:gd name="T8" fmla="*/ 14 w 3"/>
                    <a:gd name="T9" fmla="*/ 0 h 2"/>
                    <a:gd name="T10" fmla="*/ 14 w 3"/>
                    <a:gd name="T11" fmla="*/ 0 h 2"/>
                    <a:gd name="T12" fmla="*/ 14 w 3"/>
                    <a:gd name="T13" fmla="*/ 0 h 2"/>
                    <a:gd name="T14" fmla="*/ 14 w 3"/>
                    <a:gd name="T15" fmla="*/ 0 h 2"/>
                    <a:gd name="T16" fmla="*/ 14 w 3"/>
                    <a:gd name="T17" fmla="*/ 0 h 2"/>
                    <a:gd name="T18" fmla="*/ 14 w 3"/>
                    <a:gd name="T19" fmla="*/ 0 h 2"/>
                    <a:gd name="T20" fmla="*/ 14 w 3"/>
                    <a:gd name="T21" fmla="*/ 0 h 2"/>
                    <a:gd name="T22" fmla="*/ 9 w 3"/>
                    <a:gd name="T23" fmla="*/ 0 h 2"/>
                    <a:gd name="T24" fmla="*/ 9 w 3"/>
                    <a:gd name="T25" fmla="*/ 5 h 2"/>
                    <a:gd name="T26" fmla="*/ 14 w 3"/>
                    <a:gd name="T27" fmla="*/ 5 h 2"/>
                    <a:gd name="T28" fmla="*/ 14 w 3"/>
                    <a:gd name="T29" fmla="*/ 5 h 2"/>
                    <a:gd name="T30" fmla="*/ 14 w 3"/>
                    <a:gd name="T31" fmla="*/ 5 h 2"/>
                    <a:gd name="T32" fmla="*/ 9 w 3"/>
                    <a:gd name="T33" fmla="*/ 5 h 2"/>
                    <a:gd name="T34" fmla="*/ 9 w 3"/>
                    <a:gd name="T35" fmla="*/ 5 h 2"/>
                    <a:gd name="T36" fmla="*/ 9 w 3"/>
                    <a:gd name="T37" fmla="*/ 5 h 2"/>
                    <a:gd name="T38" fmla="*/ 9 w 3"/>
                    <a:gd name="T39" fmla="*/ 5 h 2"/>
                    <a:gd name="T40" fmla="*/ 9 w 3"/>
                    <a:gd name="T41" fmla="*/ 5 h 2"/>
                    <a:gd name="T42" fmla="*/ 5 w 3"/>
                    <a:gd name="T43" fmla="*/ 9 h 2"/>
                    <a:gd name="T44" fmla="*/ 5 w 3"/>
                    <a:gd name="T45" fmla="*/ 9 h 2"/>
                    <a:gd name="T46" fmla="*/ 5 w 3"/>
                    <a:gd name="T47" fmla="*/ 9 h 2"/>
                    <a:gd name="T48" fmla="*/ 0 w 3"/>
                    <a:gd name="T49" fmla="*/ 9 h 2"/>
                    <a:gd name="T50" fmla="*/ 0 w 3"/>
                    <a:gd name="T51" fmla="*/ 9 h 2"/>
                    <a:gd name="T52" fmla="*/ 0 w 3"/>
                    <a:gd name="T53" fmla="*/ 5 h 2"/>
                    <a:gd name="T54" fmla="*/ 5 w 3"/>
                    <a:gd name="T55" fmla="*/ 5 h 2"/>
                    <a:gd name="T56" fmla="*/ 5 w 3"/>
                    <a:gd name="T57" fmla="*/ 5 h 2"/>
                    <a:gd name="T58" fmla="*/ 5 w 3"/>
                    <a:gd name="T59" fmla="*/ 5 h 2"/>
                    <a:gd name="T60" fmla="*/ 5 w 3"/>
                    <a:gd name="T61" fmla="*/ 0 h 2"/>
                    <a:gd name="T62" fmla="*/ 9 w 3"/>
                    <a:gd name="T63" fmla="*/ 0 h 2"/>
                    <a:gd name="T64" fmla="*/ 9 w 3"/>
                    <a:gd name="T65" fmla="*/ 0 h 2"/>
                    <a:gd name="T66" fmla="*/ 9 w 3"/>
                    <a:gd name="T67" fmla="*/ 0 h 2"/>
                    <a:gd name="T68" fmla="*/ 9 w 3"/>
                    <a:gd name="T69" fmla="*/ 0 h 2"/>
                    <a:gd name="T70" fmla="*/ 9 w 3"/>
                    <a:gd name="T71" fmla="*/ 0 h 2"/>
                    <a:gd name="T72" fmla="*/ 9 w 3"/>
                    <a:gd name="T73" fmla="*/ 0 h 2"/>
                    <a:gd name="T74" fmla="*/ 9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5380" name="Freeform 50"/>
                <p:cNvSpPr>
                  <a:spLocks/>
                </p:cNvSpPr>
                <p:nvPr/>
              </p:nvSpPr>
              <p:spPr bwMode="auto">
                <a:xfrm>
                  <a:off x="833" y="3690"/>
                  <a:ext cx="19" cy="10"/>
                </a:xfrm>
                <a:custGeom>
                  <a:avLst/>
                  <a:gdLst>
                    <a:gd name="T0" fmla="*/ 14 w 4"/>
                    <a:gd name="T1" fmla="*/ 5 h 2"/>
                    <a:gd name="T2" fmla="*/ 14 w 4"/>
                    <a:gd name="T3" fmla="*/ 0 h 2"/>
                    <a:gd name="T4" fmla="*/ 19 w 4"/>
                    <a:gd name="T5" fmla="*/ 0 h 2"/>
                    <a:gd name="T6" fmla="*/ 19 w 4"/>
                    <a:gd name="T7" fmla="*/ 5 h 2"/>
                    <a:gd name="T8" fmla="*/ 5 w 4"/>
                    <a:gd name="T9" fmla="*/ 10 h 2"/>
                    <a:gd name="T10" fmla="*/ 14 w 4"/>
                    <a:gd name="T11" fmla="*/ 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55381" name="Freeform 51"/>
                <p:cNvSpPr>
                  <a:spLocks/>
                </p:cNvSpPr>
                <p:nvPr/>
              </p:nvSpPr>
              <p:spPr bwMode="auto">
                <a:xfrm>
                  <a:off x="838" y="3690"/>
                  <a:ext cx="14" cy="10"/>
                </a:xfrm>
                <a:custGeom>
                  <a:avLst/>
                  <a:gdLst>
                    <a:gd name="T0" fmla="*/ 9 w 3"/>
                    <a:gd name="T1" fmla="*/ 5 h 2"/>
                    <a:gd name="T2" fmla="*/ 9 w 3"/>
                    <a:gd name="T3" fmla="*/ 5 h 2"/>
                    <a:gd name="T4" fmla="*/ 9 w 3"/>
                    <a:gd name="T5" fmla="*/ 0 h 2"/>
                    <a:gd name="T6" fmla="*/ 9 w 3"/>
                    <a:gd name="T7" fmla="*/ 0 h 2"/>
                    <a:gd name="T8" fmla="*/ 9 w 3"/>
                    <a:gd name="T9" fmla="*/ 0 h 2"/>
                    <a:gd name="T10" fmla="*/ 9 w 3"/>
                    <a:gd name="T11" fmla="*/ 0 h 2"/>
                    <a:gd name="T12" fmla="*/ 9 w 3"/>
                    <a:gd name="T13" fmla="*/ 0 h 2"/>
                    <a:gd name="T14" fmla="*/ 14 w 3"/>
                    <a:gd name="T15" fmla="*/ 0 h 2"/>
                    <a:gd name="T16" fmla="*/ 14 w 3"/>
                    <a:gd name="T17" fmla="*/ 0 h 2"/>
                    <a:gd name="T18" fmla="*/ 14 w 3"/>
                    <a:gd name="T19" fmla="*/ 0 h 2"/>
                    <a:gd name="T20" fmla="*/ 14 w 3"/>
                    <a:gd name="T21" fmla="*/ 5 h 2"/>
                    <a:gd name="T22" fmla="*/ 14 w 3"/>
                    <a:gd name="T23" fmla="*/ 5 h 2"/>
                    <a:gd name="T24" fmla="*/ 14 w 3"/>
                    <a:gd name="T25" fmla="*/ 5 h 2"/>
                    <a:gd name="T26" fmla="*/ 14 w 3"/>
                    <a:gd name="T27" fmla="*/ 5 h 2"/>
                    <a:gd name="T28" fmla="*/ 9 w 3"/>
                    <a:gd name="T29" fmla="*/ 10 h 2"/>
                    <a:gd name="T30" fmla="*/ 5 w 3"/>
                    <a:gd name="T31" fmla="*/ 10 h 2"/>
                    <a:gd name="T32" fmla="*/ 0 w 3"/>
                    <a:gd name="T33" fmla="*/ 10 h 2"/>
                    <a:gd name="T34" fmla="*/ 0 w 3"/>
                    <a:gd name="T35" fmla="*/ 10 h 2"/>
                    <a:gd name="T36" fmla="*/ 0 w 3"/>
                    <a:gd name="T37" fmla="*/ 10 h 2"/>
                    <a:gd name="T38" fmla="*/ 0 w 3"/>
                    <a:gd name="T39" fmla="*/ 10 h 2"/>
                    <a:gd name="T40" fmla="*/ 0 w 3"/>
                    <a:gd name="T41" fmla="*/ 10 h 2"/>
                    <a:gd name="T42" fmla="*/ 0 w 3"/>
                    <a:gd name="T43" fmla="*/ 10 h 2"/>
                    <a:gd name="T44" fmla="*/ 5 w 3"/>
                    <a:gd name="T45" fmla="*/ 10 h 2"/>
                    <a:gd name="T46" fmla="*/ 9 w 3"/>
                    <a:gd name="T47" fmla="*/ 5 h 2"/>
                    <a:gd name="T48" fmla="*/ 9 w 3"/>
                    <a:gd name="T49" fmla="*/ 5 h 2"/>
                    <a:gd name="T50" fmla="*/ 9 w 3"/>
                    <a:gd name="T51" fmla="*/ 5 h 2"/>
                    <a:gd name="T52" fmla="*/ 9 w 3"/>
                    <a:gd name="T53" fmla="*/ 5 h 2"/>
                    <a:gd name="T54" fmla="*/ 9 w 3"/>
                    <a:gd name="T55" fmla="*/ 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5382" name="Freeform 52"/>
                <p:cNvSpPr>
                  <a:spLocks/>
                </p:cNvSpPr>
                <p:nvPr/>
              </p:nvSpPr>
              <p:spPr bwMode="auto">
                <a:xfrm>
                  <a:off x="814" y="3691"/>
                  <a:ext cx="10" cy="15"/>
                </a:xfrm>
                <a:custGeom>
                  <a:avLst/>
                  <a:gdLst>
                    <a:gd name="T0" fmla="*/ 5 w 2"/>
                    <a:gd name="T1" fmla="*/ 5 h 3"/>
                    <a:gd name="T2" fmla="*/ 0 w 2"/>
                    <a:gd name="T3" fmla="*/ 0 h 3"/>
                    <a:gd name="T4" fmla="*/ 0 w 2"/>
                    <a:gd name="T5" fmla="*/ 0 h 3"/>
                    <a:gd name="T6" fmla="*/ 5 w 2"/>
                    <a:gd name="T7" fmla="*/ 10 h 3"/>
                    <a:gd name="T8" fmla="*/ 0 w 2"/>
                    <a:gd name="T9" fmla="*/ 10 h 3"/>
                    <a:gd name="T10" fmla="*/ 0 w 2"/>
                    <a:gd name="T11" fmla="*/ 10 h 3"/>
                    <a:gd name="T12" fmla="*/ 0 w 2"/>
                    <a:gd name="T13" fmla="*/ 15 h 3"/>
                    <a:gd name="T14" fmla="*/ 5 w 2"/>
                    <a:gd name="T15" fmla="*/ 15 h 3"/>
                    <a:gd name="T16" fmla="*/ 5 w 2"/>
                    <a:gd name="T17" fmla="*/ 15 h 3"/>
                    <a:gd name="T18" fmla="*/ 10 w 2"/>
                    <a:gd name="T19" fmla="*/ 15 h 3"/>
                    <a:gd name="T20" fmla="*/ 10 w 2"/>
                    <a:gd name="T21" fmla="*/ 5 h 3"/>
                    <a:gd name="T22" fmla="*/ 10 w 2"/>
                    <a:gd name="T23" fmla="*/ 0 h 3"/>
                    <a:gd name="T24" fmla="*/ 5 w 2"/>
                    <a:gd name="T25" fmla="*/ 0 h 3"/>
                    <a:gd name="T26" fmla="*/ 5 w 2"/>
                    <a:gd name="T27" fmla="*/ 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55383" name="Freeform 53"/>
                <p:cNvSpPr>
                  <a:spLocks/>
                </p:cNvSpPr>
                <p:nvPr/>
              </p:nvSpPr>
              <p:spPr bwMode="auto">
                <a:xfrm>
                  <a:off x="814" y="3691"/>
                  <a:ext cx="10" cy="15"/>
                </a:xfrm>
                <a:custGeom>
                  <a:avLst/>
                  <a:gdLst>
                    <a:gd name="T0" fmla="*/ 5 w 2"/>
                    <a:gd name="T1" fmla="*/ 5 h 3"/>
                    <a:gd name="T2" fmla="*/ 5 w 2"/>
                    <a:gd name="T3" fmla="*/ 0 h 3"/>
                    <a:gd name="T4" fmla="*/ 5 w 2"/>
                    <a:gd name="T5" fmla="*/ 0 h 3"/>
                    <a:gd name="T6" fmla="*/ 5 w 2"/>
                    <a:gd name="T7" fmla="*/ 0 h 3"/>
                    <a:gd name="T8" fmla="*/ 0 w 2"/>
                    <a:gd name="T9" fmla="*/ 0 h 3"/>
                    <a:gd name="T10" fmla="*/ 0 w 2"/>
                    <a:gd name="T11" fmla="*/ 0 h 3"/>
                    <a:gd name="T12" fmla="*/ 0 w 2"/>
                    <a:gd name="T13" fmla="*/ 5 h 3"/>
                    <a:gd name="T14" fmla="*/ 5 w 2"/>
                    <a:gd name="T15" fmla="*/ 5 h 3"/>
                    <a:gd name="T16" fmla="*/ 5 w 2"/>
                    <a:gd name="T17" fmla="*/ 5 h 3"/>
                    <a:gd name="T18" fmla="*/ 5 w 2"/>
                    <a:gd name="T19" fmla="*/ 10 h 3"/>
                    <a:gd name="T20" fmla="*/ 0 w 2"/>
                    <a:gd name="T21" fmla="*/ 10 h 3"/>
                    <a:gd name="T22" fmla="*/ 0 w 2"/>
                    <a:gd name="T23" fmla="*/ 10 h 3"/>
                    <a:gd name="T24" fmla="*/ 0 w 2"/>
                    <a:gd name="T25" fmla="*/ 10 h 3"/>
                    <a:gd name="T26" fmla="*/ 0 w 2"/>
                    <a:gd name="T27" fmla="*/ 10 h 3"/>
                    <a:gd name="T28" fmla="*/ 0 w 2"/>
                    <a:gd name="T29" fmla="*/ 10 h 3"/>
                    <a:gd name="T30" fmla="*/ 0 w 2"/>
                    <a:gd name="T31" fmla="*/ 10 h 3"/>
                    <a:gd name="T32" fmla="*/ 0 w 2"/>
                    <a:gd name="T33" fmla="*/ 15 h 3"/>
                    <a:gd name="T34" fmla="*/ 5 w 2"/>
                    <a:gd name="T35" fmla="*/ 15 h 3"/>
                    <a:gd name="T36" fmla="*/ 5 w 2"/>
                    <a:gd name="T37" fmla="*/ 15 h 3"/>
                    <a:gd name="T38" fmla="*/ 5 w 2"/>
                    <a:gd name="T39" fmla="*/ 15 h 3"/>
                    <a:gd name="T40" fmla="*/ 5 w 2"/>
                    <a:gd name="T41" fmla="*/ 15 h 3"/>
                    <a:gd name="T42" fmla="*/ 5 w 2"/>
                    <a:gd name="T43" fmla="*/ 15 h 3"/>
                    <a:gd name="T44" fmla="*/ 10 w 2"/>
                    <a:gd name="T45" fmla="*/ 15 h 3"/>
                    <a:gd name="T46" fmla="*/ 10 w 2"/>
                    <a:gd name="T47" fmla="*/ 10 h 3"/>
                    <a:gd name="T48" fmla="*/ 10 w 2"/>
                    <a:gd name="T49" fmla="*/ 5 h 3"/>
                    <a:gd name="T50" fmla="*/ 10 w 2"/>
                    <a:gd name="T51" fmla="*/ 5 h 3"/>
                    <a:gd name="T52" fmla="*/ 10 w 2"/>
                    <a:gd name="T53" fmla="*/ 5 h 3"/>
                    <a:gd name="T54" fmla="*/ 10 w 2"/>
                    <a:gd name="T55" fmla="*/ 0 h 3"/>
                    <a:gd name="T56" fmla="*/ 10 w 2"/>
                    <a:gd name="T57" fmla="*/ 0 h 3"/>
                    <a:gd name="T58" fmla="*/ 10 w 2"/>
                    <a:gd name="T59" fmla="*/ 0 h 3"/>
                    <a:gd name="T60" fmla="*/ 5 w 2"/>
                    <a:gd name="T61" fmla="*/ 0 h 3"/>
                    <a:gd name="T62" fmla="*/ 5 w 2"/>
                    <a:gd name="T63" fmla="*/ 0 h 3"/>
                    <a:gd name="T64" fmla="*/ 5 w 2"/>
                    <a:gd name="T65" fmla="*/ 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5384" name="Freeform 54"/>
                <p:cNvSpPr>
                  <a:spLocks/>
                </p:cNvSpPr>
                <p:nvPr/>
              </p:nvSpPr>
              <p:spPr bwMode="auto">
                <a:xfrm>
                  <a:off x="795" y="3693"/>
                  <a:ext cx="15" cy="15"/>
                </a:xfrm>
                <a:custGeom>
                  <a:avLst/>
                  <a:gdLst>
                    <a:gd name="T0" fmla="*/ 15 w 3"/>
                    <a:gd name="T1" fmla="*/ 15 h 3"/>
                    <a:gd name="T2" fmla="*/ 15 w 3"/>
                    <a:gd name="T3" fmla="*/ 15 h 3"/>
                    <a:gd name="T4" fmla="*/ 15 w 3"/>
                    <a:gd name="T5" fmla="*/ 15 h 3"/>
                    <a:gd name="T6" fmla="*/ 15 w 3"/>
                    <a:gd name="T7" fmla="*/ 15 h 3"/>
                    <a:gd name="T8" fmla="*/ 15 w 3"/>
                    <a:gd name="T9" fmla="*/ 15 h 3"/>
                    <a:gd name="T10" fmla="*/ 15 w 3"/>
                    <a:gd name="T11" fmla="*/ 15 h 3"/>
                    <a:gd name="T12" fmla="*/ 10 w 3"/>
                    <a:gd name="T13" fmla="*/ 10 h 3"/>
                    <a:gd name="T14" fmla="*/ 5 w 3"/>
                    <a:gd name="T15" fmla="*/ 5 h 3"/>
                    <a:gd name="T16" fmla="*/ 5 w 3"/>
                    <a:gd name="T17" fmla="*/ 5 h 3"/>
                    <a:gd name="T18" fmla="*/ 5 w 3"/>
                    <a:gd name="T19" fmla="*/ 5 h 3"/>
                    <a:gd name="T20" fmla="*/ 5 w 3"/>
                    <a:gd name="T21" fmla="*/ 5 h 3"/>
                    <a:gd name="T22" fmla="*/ 5 w 3"/>
                    <a:gd name="T23" fmla="*/ 5 h 3"/>
                    <a:gd name="T24" fmla="*/ 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5 h 3"/>
                    <a:gd name="T42" fmla="*/ 0 w 3"/>
                    <a:gd name="T43" fmla="*/ 5 h 3"/>
                    <a:gd name="T44" fmla="*/ 0 w 3"/>
                    <a:gd name="T45" fmla="*/ 5 h 3"/>
                    <a:gd name="T46" fmla="*/ 0 w 3"/>
                    <a:gd name="T47" fmla="*/ 5 h 3"/>
                    <a:gd name="T48" fmla="*/ 5 w 3"/>
                    <a:gd name="T49" fmla="*/ 5 h 3"/>
                    <a:gd name="T50" fmla="*/ 5 w 3"/>
                    <a:gd name="T51" fmla="*/ 10 h 3"/>
                    <a:gd name="T52" fmla="*/ 5 w 3"/>
                    <a:gd name="T53" fmla="*/ 10 h 3"/>
                    <a:gd name="T54" fmla="*/ 10 w 3"/>
                    <a:gd name="T55" fmla="*/ 15 h 3"/>
                    <a:gd name="T56" fmla="*/ 10 w 3"/>
                    <a:gd name="T57" fmla="*/ 15 h 3"/>
                    <a:gd name="T58" fmla="*/ 15 w 3"/>
                    <a:gd name="T59" fmla="*/ 15 h 3"/>
                    <a:gd name="T60" fmla="*/ 15 w 3"/>
                    <a:gd name="T61" fmla="*/ 15 h 3"/>
                    <a:gd name="T62" fmla="*/ 15 w 3"/>
                    <a:gd name="T63" fmla="*/ 15 h 3"/>
                    <a:gd name="T64" fmla="*/ 15 w 3"/>
                    <a:gd name="T65" fmla="*/ 15 h 3"/>
                    <a:gd name="T66" fmla="*/ 15 w 3"/>
                    <a:gd name="T67" fmla="*/ 1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5385" name="Freeform 55"/>
                <p:cNvSpPr>
                  <a:spLocks/>
                </p:cNvSpPr>
                <p:nvPr/>
              </p:nvSpPr>
              <p:spPr bwMode="auto">
                <a:xfrm>
                  <a:off x="768" y="3683"/>
                  <a:ext cx="19" cy="10"/>
                </a:xfrm>
                <a:custGeom>
                  <a:avLst/>
                  <a:gdLst>
                    <a:gd name="T0" fmla="*/ 0 w 4"/>
                    <a:gd name="T1" fmla="*/ 5 h 2"/>
                    <a:gd name="T2" fmla="*/ 0 w 4"/>
                    <a:gd name="T3" fmla="*/ 5 h 2"/>
                    <a:gd name="T4" fmla="*/ 5 w 4"/>
                    <a:gd name="T5" fmla="*/ 0 h 2"/>
                    <a:gd name="T6" fmla="*/ 5 w 4"/>
                    <a:gd name="T7" fmla="*/ 0 h 2"/>
                    <a:gd name="T8" fmla="*/ 10 w 4"/>
                    <a:gd name="T9" fmla="*/ 0 h 2"/>
                    <a:gd name="T10" fmla="*/ 14 w 4"/>
                    <a:gd name="T11" fmla="*/ 0 h 2"/>
                    <a:gd name="T12" fmla="*/ 14 w 4"/>
                    <a:gd name="T13" fmla="*/ 0 h 2"/>
                    <a:gd name="T14" fmla="*/ 14 w 4"/>
                    <a:gd name="T15" fmla="*/ 0 h 2"/>
                    <a:gd name="T16" fmla="*/ 14 w 4"/>
                    <a:gd name="T17" fmla="*/ 5 h 2"/>
                    <a:gd name="T18" fmla="*/ 19 w 4"/>
                    <a:gd name="T19" fmla="*/ 5 h 2"/>
                    <a:gd name="T20" fmla="*/ 19 w 4"/>
                    <a:gd name="T21" fmla="*/ 5 h 2"/>
                    <a:gd name="T22" fmla="*/ 19 w 4"/>
                    <a:gd name="T23" fmla="*/ 5 h 2"/>
                    <a:gd name="T24" fmla="*/ 19 w 4"/>
                    <a:gd name="T25" fmla="*/ 5 h 2"/>
                    <a:gd name="T26" fmla="*/ 19 w 4"/>
                    <a:gd name="T27" fmla="*/ 5 h 2"/>
                    <a:gd name="T28" fmla="*/ 19 w 4"/>
                    <a:gd name="T29" fmla="*/ 5 h 2"/>
                    <a:gd name="T30" fmla="*/ 19 w 4"/>
                    <a:gd name="T31" fmla="*/ 5 h 2"/>
                    <a:gd name="T32" fmla="*/ 19 w 4"/>
                    <a:gd name="T33" fmla="*/ 10 h 2"/>
                    <a:gd name="T34" fmla="*/ 19 w 4"/>
                    <a:gd name="T35" fmla="*/ 10 h 2"/>
                    <a:gd name="T36" fmla="*/ 19 w 4"/>
                    <a:gd name="T37" fmla="*/ 10 h 2"/>
                    <a:gd name="T38" fmla="*/ 19 w 4"/>
                    <a:gd name="T39" fmla="*/ 10 h 2"/>
                    <a:gd name="T40" fmla="*/ 14 w 4"/>
                    <a:gd name="T41" fmla="*/ 5 h 2"/>
                    <a:gd name="T42" fmla="*/ 14 w 4"/>
                    <a:gd name="T43" fmla="*/ 5 h 2"/>
                    <a:gd name="T44" fmla="*/ 14 w 4"/>
                    <a:gd name="T45" fmla="*/ 10 h 2"/>
                    <a:gd name="T46" fmla="*/ 14 w 4"/>
                    <a:gd name="T47" fmla="*/ 10 h 2"/>
                    <a:gd name="T48" fmla="*/ 14 w 4"/>
                    <a:gd name="T49" fmla="*/ 10 h 2"/>
                    <a:gd name="T50" fmla="*/ 10 w 4"/>
                    <a:gd name="T51" fmla="*/ 10 h 2"/>
                    <a:gd name="T52" fmla="*/ 10 w 4"/>
                    <a:gd name="T53" fmla="*/ 10 h 2"/>
                    <a:gd name="T54" fmla="*/ 10 w 4"/>
                    <a:gd name="T55" fmla="*/ 10 h 2"/>
                    <a:gd name="T56" fmla="*/ 10 w 4"/>
                    <a:gd name="T57" fmla="*/ 10 h 2"/>
                    <a:gd name="T58" fmla="*/ 10 w 4"/>
                    <a:gd name="T59" fmla="*/ 10 h 2"/>
                    <a:gd name="T60" fmla="*/ 10 w 4"/>
                    <a:gd name="T61" fmla="*/ 10 h 2"/>
                    <a:gd name="T62" fmla="*/ 10 w 4"/>
                    <a:gd name="T63" fmla="*/ 10 h 2"/>
                    <a:gd name="T64" fmla="*/ 5 w 4"/>
                    <a:gd name="T65" fmla="*/ 10 h 2"/>
                    <a:gd name="T66" fmla="*/ 5 w 4"/>
                    <a:gd name="T67" fmla="*/ 10 h 2"/>
                    <a:gd name="T68" fmla="*/ 5 w 4"/>
                    <a:gd name="T69" fmla="*/ 5 h 2"/>
                    <a:gd name="T70" fmla="*/ 5 w 4"/>
                    <a:gd name="T71" fmla="*/ 5 h 2"/>
                    <a:gd name="T72" fmla="*/ 5 w 4"/>
                    <a:gd name="T73" fmla="*/ 5 h 2"/>
                    <a:gd name="T74" fmla="*/ 5 w 4"/>
                    <a:gd name="T75" fmla="*/ 5 h 2"/>
                    <a:gd name="T76" fmla="*/ 5 w 4"/>
                    <a:gd name="T77" fmla="*/ 5 h 2"/>
                    <a:gd name="T78" fmla="*/ 5 w 4"/>
                    <a:gd name="T79" fmla="*/ 5 h 2"/>
                    <a:gd name="T80" fmla="*/ 5 w 4"/>
                    <a:gd name="T81" fmla="*/ 5 h 2"/>
                    <a:gd name="T82" fmla="*/ 5 w 4"/>
                    <a:gd name="T83" fmla="*/ 5 h 2"/>
                    <a:gd name="T84" fmla="*/ 5 w 4"/>
                    <a:gd name="T85" fmla="*/ 5 h 2"/>
                    <a:gd name="T86" fmla="*/ 5 w 4"/>
                    <a:gd name="T87" fmla="*/ 5 h 2"/>
                    <a:gd name="T88" fmla="*/ 5 w 4"/>
                    <a:gd name="T89" fmla="*/ 5 h 2"/>
                    <a:gd name="T90" fmla="*/ 5 w 4"/>
                    <a:gd name="T91" fmla="*/ 5 h 2"/>
                    <a:gd name="T92" fmla="*/ 5 w 4"/>
                    <a:gd name="T93" fmla="*/ 5 h 2"/>
                    <a:gd name="T94" fmla="*/ 0 w 4"/>
                    <a:gd name="T95" fmla="*/ 5 h 2"/>
                    <a:gd name="T96" fmla="*/ 0 w 4"/>
                    <a:gd name="T97" fmla="*/ 5 h 2"/>
                    <a:gd name="T98" fmla="*/ 0 w 4"/>
                    <a:gd name="T99" fmla="*/ 5 h 2"/>
                    <a:gd name="T100" fmla="*/ 0 w 4"/>
                    <a:gd name="T101" fmla="*/ 5 h 2"/>
                    <a:gd name="T102" fmla="*/ 0 w 4"/>
                    <a:gd name="T103" fmla="*/ 5 h 2"/>
                    <a:gd name="T104" fmla="*/ 0 w 4"/>
                    <a:gd name="T105" fmla="*/ 5 h 2"/>
                    <a:gd name="T106" fmla="*/ 0 w 4"/>
                    <a:gd name="T107" fmla="*/ 5 h 2"/>
                    <a:gd name="T108" fmla="*/ 0 w 4"/>
                    <a:gd name="T109" fmla="*/ 5 h 2"/>
                    <a:gd name="T110" fmla="*/ 0 w 4"/>
                    <a:gd name="T111" fmla="*/ 5 h 2"/>
                    <a:gd name="T112" fmla="*/ 0 w 4"/>
                    <a:gd name="T113" fmla="*/ 5 h 2"/>
                    <a:gd name="T114" fmla="*/ 0 w 4"/>
                    <a:gd name="T115" fmla="*/ 5 h 2"/>
                    <a:gd name="T116" fmla="*/ 0 w 4"/>
                    <a:gd name="T117" fmla="*/ 5 h 2"/>
                    <a:gd name="T118" fmla="*/ 0 w 4"/>
                    <a:gd name="T119" fmla="*/ 5 h 2"/>
                    <a:gd name="T120" fmla="*/ 0 w 4"/>
                    <a:gd name="T121" fmla="*/ 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ED4213"/>
                </a:solidFill>
                <a:ln w="12700" cmpd="sng">
                  <a:solidFill>
                    <a:schemeClr val="tx1"/>
                  </a:solidFill>
                  <a:prstDash val="solid"/>
                  <a:round/>
                  <a:headEnd/>
                  <a:tailEnd/>
                </a:ln>
              </p:spPr>
              <p:txBody>
                <a:bodyPr/>
                <a:lstStyle/>
                <a:p>
                  <a:endParaRPr lang="en-US"/>
                </a:p>
              </p:txBody>
            </p:sp>
          </p:grpSp>
          <p:grpSp>
            <p:nvGrpSpPr>
              <p:cNvPr id="55365" name="Group 56"/>
              <p:cNvGrpSpPr>
                <a:grpSpLocks/>
              </p:cNvGrpSpPr>
              <p:nvPr/>
            </p:nvGrpSpPr>
            <p:grpSpPr bwMode="auto">
              <a:xfrm>
                <a:off x="3669" y="1384"/>
                <a:ext cx="523" cy="468"/>
                <a:chOff x="3562" y="1636"/>
                <a:chExt cx="497" cy="468"/>
              </a:xfrm>
            </p:grpSpPr>
            <p:sp>
              <p:nvSpPr>
                <p:cNvPr id="55369" name="Freeform 57"/>
                <p:cNvSpPr>
                  <a:spLocks/>
                </p:cNvSpPr>
                <p:nvPr/>
              </p:nvSpPr>
              <p:spPr bwMode="auto">
                <a:xfrm>
                  <a:off x="3806" y="1758"/>
                  <a:ext cx="253" cy="346"/>
                </a:xfrm>
                <a:custGeom>
                  <a:avLst/>
                  <a:gdLst>
                    <a:gd name="T0" fmla="*/ 127 w 52"/>
                    <a:gd name="T1" fmla="*/ 331 h 71"/>
                    <a:gd name="T2" fmla="*/ 209 w 52"/>
                    <a:gd name="T3" fmla="*/ 327 h 71"/>
                    <a:gd name="T4" fmla="*/ 219 w 52"/>
                    <a:gd name="T5" fmla="*/ 302 h 71"/>
                    <a:gd name="T6" fmla="*/ 219 w 52"/>
                    <a:gd name="T7" fmla="*/ 283 h 71"/>
                    <a:gd name="T8" fmla="*/ 234 w 52"/>
                    <a:gd name="T9" fmla="*/ 268 h 71"/>
                    <a:gd name="T10" fmla="*/ 238 w 52"/>
                    <a:gd name="T11" fmla="*/ 253 h 71"/>
                    <a:gd name="T12" fmla="*/ 243 w 52"/>
                    <a:gd name="T13" fmla="*/ 244 h 71"/>
                    <a:gd name="T14" fmla="*/ 248 w 52"/>
                    <a:gd name="T15" fmla="*/ 249 h 71"/>
                    <a:gd name="T16" fmla="*/ 253 w 52"/>
                    <a:gd name="T17" fmla="*/ 244 h 71"/>
                    <a:gd name="T18" fmla="*/ 253 w 52"/>
                    <a:gd name="T19" fmla="*/ 224 h 71"/>
                    <a:gd name="T20" fmla="*/ 248 w 52"/>
                    <a:gd name="T21" fmla="*/ 205 h 71"/>
                    <a:gd name="T22" fmla="*/ 229 w 52"/>
                    <a:gd name="T23" fmla="*/ 136 h 71"/>
                    <a:gd name="T24" fmla="*/ 204 w 52"/>
                    <a:gd name="T25" fmla="*/ 136 h 71"/>
                    <a:gd name="T26" fmla="*/ 175 w 52"/>
                    <a:gd name="T27" fmla="*/ 175 h 71"/>
                    <a:gd name="T28" fmla="*/ 170 w 52"/>
                    <a:gd name="T29" fmla="*/ 171 h 71"/>
                    <a:gd name="T30" fmla="*/ 161 w 52"/>
                    <a:gd name="T31" fmla="*/ 166 h 71"/>
                    <a:gd name="T32" fmla="*/ 161 w 52"/>
                    <a:gd name="T33" fmla="*/ 146 h 71"/>
                    <a:gd name="T34" fmla="*/ 175 w 52"/>
                    <a:gd name="T35" fmla="*/ 136 h 71"/>
                    <a:gd name="T36" fmla="*/ 175 w 52"/>
                    <a:gd name="T37" fmla="*/ 127 h 71"/>
                    <a:gd name="T38" fmla="*/ 185 w 52"/>
                    <a:gd name="T39" fmla="*/ 117 h 71"/>
                    <a:gd name="T40" fmla="*/ 185 w 52"/>
                    <a:gd name="T41" fmla="*/ 83 h 71"/>
                    <a:gd name="T42" fmla="*/ 180 w 52"/>
                    <a:gd name="T43" fmla="*/ 68 h 71"/>
                    <a:gd name="T44" fmla="*/ 170 w 52"/>
                    <a:gd name="T45" fmla="*/ 58 h 71"/>
                    <a:gd name="T46" fmla="*/ 180 w 52"/>
                    <a:gd name="T47" fmla="*/ 49 h 71"/>
                    <a:gd name="T48" fmla="*/ 175 w 52"/>
                    <a:gd name="T49" fmla="*/ 34 h 71"/>
                    <a:gd name="T50" fmla="*/ 146 w 52"/>
                    <a:gd name="T51" fmla="*/ 19 h 71"/>
                    <a:gd name="T52" fmla="*/ 127 w 52"/>
                    <a:gd name="T53" fmla="*/ 10 h 71"/>
                    <a:gd name="T54" fmla="*/ 102 w 52"/>
                    <a:gd name="T55" fmla="*/ 5 h 71"/>
                    <a:gd name="T56" fmla="*/ 88 w 52"/>
                    <a:gd name="T57" fmla="*/ 5 h 71"/>
                    <a:gd name="T58" fmla="*/ 73 w 52"/>
                    <a:gd name="T59" fmla="*/ 15 h 71"/>
                    <a:gd name="T60" fmla="*/ 73 w 52"/>
                    <a:gd name="T61" fmla="*/ 29 h 71"/>
                    <a:gd name="T62" fmla="*/ 78 w 52"/>
                    <a:gd name="T63" fmla="*/ 34 h 71"/>
                    <a:gd name="T64" fmla="*/ 73 w 52"/>
                    <a:gd name="T65" fmla="*/ 39 h 71"/>
                    <a:gd name="T66" fmla="*/ 63 w 52"/>
                    <a:gd name="T67" fmla="*/ 49 h 71"/>
                    <a:gd name="T68" fmla="*/ 58 w 52"/>
                    <a:gd name="T69" fmla="*/ 63 h 71"/>
                    <a:gd name="T70" fmla="*/ 58 w 52"/>
                    <a:gd name="T71" fmla="*/ 83 h 71"/>
                    <a:gd name="T72" fmla="*/ 49 w 52"/>
                    <a:gd name="T73" fmla="*/ 78 h 71"/>
                    <a:gd name="T74" fmla="*/ 49 w 52"/>
                    <a:gd name="T75" fmla="*/ 63 h 71"/>
                    <a:gd name="T76" fmla="*/ 49 w 52"/>
                    <a:gd name="T77" fmla="*/ 54 h 71"/>
                    <a:gd name="T78" fmla="*/ 39 w 52"/>
                    <a:gd name="T79" fmla="*/ 63 h 71"/>
                    <a:gd name="T80" fmla="*/ 39 w 52"/>
                    <a:gd name="T81" fmla="*/ 78 h 71"/>
                    <a:gd name="T82" fmla="*/ 24 w 52"/>
                    <a:gd name="T83" fmla="*/ 83 h 71"/>
                    <a:gd name="T84" fmla="*/ 19 w 52"/>
                    <a:gd name="T85" fmla="*/ 93 h 71"/>
                    <a:gd name="T86" fmla="*/ 15 w 52"/>
                    <a:gd name="T87" fmla="*/ 112 h 71"/>
                    <a:gd name="T88" fmla="*/ 10 w 52"/>
                    <a:gd name="T89" fmla="*/ 136 h 71"/>
                    <a:gd name="T90" fmla="*/ 5 w 52"/>
                    <a:gd name="T91" fmla="*/ 156 h 71"/>
                    <a:gd name="T92" fmla="*/ 10 w 52"/>
                    <a:gd name="T93" fmla="*/ 180 h 71"/>
                    <a:gd name="T94" fmla="*/ 10 w 52"/>
                    <a:gd name="T95" fmla="*/ 200 h 71"/>
                    <a:gd name="T96" fmla="*/ 29 w 52"/>
                    <a:gd name="T97" fmla="*/ 244 h 71"/>
                    <a:gd name="T98" fmla="*/ 34 w 52"/>
                    <a:gd name="T99" fmla="*/ 268 h 71"/>
                    <a:gd name="T100" fmla="*/ 34 w 52"/>
                    <a:gd name="T101" fmla="*/ 273 h 71"/>
                    <a:gd name="T102" fmla="*/ 29 w 52"/>
                    <a:gd name="T103" fmla="*/ 302 h 71"/>
                    <a:gd name="T104" fmla="*/ 10 w 52"/>
                    <a:gd name="T105" fmla="*/ 336 h 71"/>
                    <a:gd name="T106" fmla="*/ 0 w 52"/>
                    <a:gd name="T107" fmla="*/ 34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5370" name="Freeform 58"/>
                <p:cNvSpPr>
                  <a:spLocks/>
                </p:cNvSpPr>
                <p:nvPr/>
              </p:nvSpPr>
              <p:spPr bwMode="auto">
                <a:xfrm>
                  <a:off x="3562" y="1636"/>
                  <a:ext cx="405" cy="200"/>
                </a:xfrm>
                <a:custGeom>
                  <a:avLst/>
                  <a:gdLst>
                    <a:gd name="T0" fmla="*/ 20 w 83"/>
                    <a:gd name="T1" fmla="*/ 78 h 41"/>
                    <a:gd name="T2" fmla="*/ 39 w 83"/>
                    <a:gd name="T3" fmla="*/ 63 h 41"/>
                    <a:gd name="T4" fmla="*/ 98 w 83"/>
                    <a:gd name="T5" fmla="*/ 29 h 41"/>
                    <a:gd name="T6" fmla="*/ 127 w 83"/>
                    <a:gd name="T7" fmla="*/ 5 h 41"/>
                    <a:gd name="T8" fmla="*/ 151 w 83"/>
                    <a:gd name="T9" fmla="*/ 5 h 41"/>
                    <a:gd name="T10" fmla="*/ 137 w 83"/>
                    <a:gd name="T11" fmla="*/ 20 h 41"/>
                    <a:gd name="T12" fmla="*/ 112 w 83"/>
                    <a:gd name="T13" fmla="*/ 44 h 41"/>
                    <a:gd name="T14" fmla="*/ 112 w 83"/>
                    <a:gd name="T15" fmla="*/ 59 h 41"/>
                    <a:gd name="T16" fmla="*/ 137 w 83"/>
                    <a:gd name="T17" fmla="*/ 49 h 41"/>
                    <a:gd name="T18" fmla="*/ 190 w 83"/>
                    <a:gd name="T19" fmla="*/ 73 h 41"/>
                    <a:gd name="T20" fmla="*/ 210 w 83"/>
                    <a:gd name="T21" fmla="*/ 78 h 41"/>
                    <a:gd name="T22" fmla="*/ 215 w 83"/>
                    <a:gd name="T23" fmla="*/ 83 h 41"/>
                    <a:gd name="T24" fmla="*/ 239 w 83"/>
                    <a:gd name="T25" fmla="*/ 63 h 41"/>
                    <a:gd name="T26" fmla="*/ 312 w 83"/>
                    <a:gd name="T27" fmla="*/ 39 h 41"/>
                    <a:gd name="T28" fmla="*/ 307 w 83"/>
                    <a:gd name="T29" fmla="*/ 54 h 41"/>
                    <a:gd name="T30" fmla="*/ 322 w 83"/>
                    <a:gd name="T31" fmla="*/ 68 h 41"/>
                    <a:gd name="T32" fmla="*/ 351 w 83"/>
                    <a:gd name="T33" fmla="*/ 63 h 41"/>
                    <a:gd name="T34" fmla="*/ 371 w 83"/>
                    <a:gd name="T35" fmla="*/ 88 h 41"/>
                    <a:gd name="T36" fmla="*/ 400 w 83"/>
                    <a:gd name="T37" fmla="*/ 93 h 41"/>
                    <a:gd name="T38" fmla="*/ 400 w 83"/>
                    <a:gd name="T39" fmla="*/ 102 h 41"/>
                    <a:gd name="T40" fmla="*/ 385 w 83"/>
                    <a:gd name="T41" fmla="*/ 102 h 41"/>
                    <a:gd name="T42" fmla="*/ 366 w 83"/>
                    <a:gd name="T43" fmla="*/ 102 h 41"/>
                    <a:gd name="T44" fmla="*/ 337 w 83"/>
                    <a:gd name="T45" fmla="*/ 102 h 41"/>
                    <a:gd name="T46" fmla="*/ 337 w 83"/>
                    <a:gd name="T47" fmla="*/ 117 h 41"/>
                    <a:gd name="T48" fmla="*/ 303 w 83"/>
                    <a:gd name="T49" fmla="*/ 102 h 41"/>
                    <a:gd name="T50" fmla="*/ 278 w 83"/>
                    <a:gd name="T51" fmla="*/ 112 h 41"/>
                    <a:gd name="T52" fmla="*/ 268 w 83"/>
                    <a:gd name="T53" fmla="*/ 122 h 41"/>
                    <a:gd name="T54" fmla="*/ 244 w 83"/>
                    <a:gd name="T55" fmla="*/ 122 h 41"/>
                    <a:gd name="T56" fmla="*/ 224 w 83"/>
                    <a:gd name="T57" fmla="*/ 146 h 41"/>
                    <a:gd name="T58" fmla="*/ 229 w 83"/>
                    <a:gd name="T59" fmla="*/ 137 h 41"/>
                    <a:gd name="T60" fmla="*/ 215 w 83"/>
                    <a:gd name="T61" fmla="*/ 137 h 41"/>
                    <a:gd name="T62" fmla="*/ 205 w 83"/>
                    <a:gd name="T63" fmla="*/ 132 h 41"/>
                    <a:gd name="T64" fmla="*/ 195 w 83"/>
                    <a:gd name="T65" fmla="*/ 156 h 41"/>
                    <a:gd name="T66" fmla="*/ 176 w 83"/>
                    <a:gd name="T67" fmla="*/ 185 h 41"/>
                    <a:gd name="T68" fmla="*/ 166 w 83"/>
                    <a:gd name="T69" fmla="*/ 190 h 41"/>
                    <a:gd name="T70" fmla="*/ 171 w 83"/>
                    <a:gd name="T71" fmla="*/ 176 h 41"/>
                    <a:gd name="T72" fmla="*/ 156 w 83"/>
                    <a:gd name="T73" fmla="*/ 176 h 41"/>
                    <a:gd name="T74" fmla="*/ 146 w 83"/>
                    <a:gd name="T75" fmla="*/ 141 h 41"/>
                    <a:gd name="T76" fmla="*/ 142 w 83"/>
                    <a:gd name="T77" fmla="*/ 137 h 41"/>
                    <a:gd name="T78" fmla="*/ 112 w 83"/>
                    <a:gd name="T79" fmla="*/ 127 h 41"/>
                    <a:gd name="T80" fmla="*/ 107 w 83"/>
                    <a:gd name="T81" fmla="*/ 127 h 41"/>
                    <a:gd name="T82" fmla="*/ 78 w 83"/>
                    <a:gd name="T83" fmla="*/ 117 h 41"/>
                    <a:gd name="T84" fmla="*/ 20 w 83"/>
                    <a:gd name="T85" fmla="*/ 93 h 41"/>
                    <a:gd name="T86" fmla="*/ 0 w 83"/>
                    <a:gd name="T87" fmla="*/ 83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ED4213"/>
                </a:solidFill>
                <a:ln w="12700" cmpd="sng">
                  <a:solidFill>
                    <a:schemeClr val="tx1"/>
                  </a:solidFill>
                  <a:prstDash val="solid"/>
                  <a:round/>
                  <a:headEnd/>
                  <a:tailEnd/>
                </a:ln>
              </p:spPr>
              <p:txBody>
                <a:bodyPr/>
                <a:lstStyle/>
                <a:p>
                  <a:endParaRPr lang="en-US"/>
                </a:p>
              </p:txBody>
            </p:sp>
          </p:grpSp>
          <p:sp>
            <p:nvSpPr>
              <p:cNvPr id="55366" name="Freeform 59"/>
              <p:cNvSpPr>
                <a:spLocks/>
              </p:cNvSpPr>
              <p:nvPr/>
            </p:nvSpPr>
            <p:spPr bwMode="auto">
              <a:xfrm>
                <a:off x="3880" y="1838"/>
                <a:ext cx="206" cy="351"/>
              </a:xfrm>
              <a:custGeom>
                <a:avLst/>
                <a:gdLst>
                  <a:gd name="T0" fmla="*/ 5 w 40"/>
                  <a:gd name="T1" fmla="*/ 24 h 72"/>
                  <a:gd name="T2" fmla="*/ 21 w 40"/>
                  <a:gd name="T3" fmla="*/ 219 h 72"/>
                  <a:gd name="T4" fmla="*/ 21 w 40"/>
                  <a:gd name="T5" fmla="*/ 224 h 72"/>
                  <a:gd name="T6" fmla="*/ 21 w 40"/>
                  <a:gd name="T7" fmla="*/ 229 h 72"/>
                  <a:gd name="T8" fmla="*/ 21 w 40"/>
                  <a:gd name="T9" fmla="*/ 239 h 72"/>
                  <a:gd name="T10" fmla="*/ 26 w 40"/>
                  <a:gd name="T11" fmla="*/ 253 h 72"/>
                  <a:gd name="T12" fmla="*/ 31 w 40"/>
                  <a:gd name="T13" fmla="*/ 273 h 72"/>
                  <a:gd name="T14" fmla="*/ 21 w 40"/>
                  <a:gd name="T15" fmla="*/ 288 h 72"/>
                  <a:gd name="T16" fmla="*/ 21 w 40"/>
                  <a:gd name="T17" fmla="*/ 292 h 72"/>
                  <a:gd name="T18" fmla="*/ 10 w 40"/>
                  <a:gd name="T19" fmla="*/ 307 h 72"/>
                  <a:gd name="T20" fmla="*/ 0 w 40"/>
                  <a:gd name="T21" fmla="*/ 317 h 72"/>
                  <a:gd name="T22" fmla="*/ 0 w 40"/>
                  <a:gd name="T23" fmla="*/ 332 h 72"/>
                  <a:gd name="T24" fmla="*/ 0 w 40"/>
                  <a:gd name="T25" fmla="*/ 346 h 72"/>
                  <a:gd name="T26" fmla="*/ 0 w 40"/>
                  <a:gd name="T27" fmla="*/ 346 h 72"/>
                  <a:gd name="T28" fmla="*/ 0 w 40"/>
                  <a:gd name="T29" fmla="*/ 351 h 72"/>
                  <a:gd name="T30" fmla="*/ 0 w 40"/>
                  <a:gd name="T31" fmla="*/ 351 h 72"/>
                  <a:gd name="T32" fmla="*/ 5 w 40"/>
                  <a:gd name="T33" fmla="*/ 351 h 72"/>
                  <a:gd name="T34" fmla="*/ 10 w 40"/>
                  <a:gd name="T35" fmla="*/ 351 h 72"/>
                  <a:gd name="T36" fmla="*/ 10 w 40"/>
                  <a:gd name="T37" fmla="*/ 346 h 72"/>
                  <a:gd name="T38" fmla="*/ 10 w 40"/>
                  <a:gd name="T39" fmla="*/ 341 h 72"/>
                  <a:gd name="T40" fmla="*/ 26 w 40"/>
                  <a:gd name="T41" fmla="*/ 341 h 72"/>
                  <a:gd name="T42" fmla="*/ 41 w 40"/>
                  <a:gd name="T43" fmla="*/ 336 h 72"/>
                  <a:gd name="T44" fmla="*/ 62 w 40"/>
                  <a:gd name="T45" fmla="*/ 346 h 72"/>
                  <a:gd name="T46" fmla="*/ 62 w 40"/>
                  <a:gd name="T47" fmla="*/ 346 h 72"/>
                  <a:gd name="T48" fmla="*/ 67 w 40"/>
                  <a:gd name="T49" fmla="*/ 346 h 72"/>
                  <a:gd name="T50" fmla="*/ 72 w 40"/>
                  <a:gd name="T51" fmla="*/ 332 h 72"/>
                  <a:gd name="T52" fmla="*/ 82 w 40"/>
                  <a:gd name="T53" fmla="*/ 332 h 72"/>
                  <a:gd name="T54" fmla="*/ 88 w 40"/>
                  <a:gd name="T55" fmla="*/ 336 h 72"/>
                  <a:gd name="T56" fmla="*/ 93 w 40"/>
                  <a:gd name="T57" fmla="*/ 341 h 72"/>
                  <a:gd name="T58" fmla="*/ 98 w 40"/>
                  <a:gd name="T59" fmla="*/ 336 h 72"/>
                  <a:gd name="T60" fmla="*/ 103 w 40"/>
                  <a:gd name="T61" fmla="*/ 317 h 72"/>
                  <a:gd name="T62" fmla="*/ 108 w 40"/>
                  <a:gd name="T63" fmla="*/ 312 h 72"/>
                  <a:gd name="T64" fmla="*/ 113 w 40"/>
                  <a:gd name="T65" fmla="*/ 312 h 72"/>
                  <a:gd name="T66" fmla="*/ 124 w 40"/>
                  <a:gd name="T67" fmla="*/ 322 h 72"/>
                  <a:gd name="T68" fmla="*/ 139 w 40"/>
                  <a:gd name="T69" fmla="*/ 322 h 72"/>
                  <a:gd name="T70" fmla="*/ 144 w 40"/>
                  <a:gd name="T71" fmla="*/ 307 h 72"/>
                  <a:gd name="T72" fmla="*/ 170 w 40"/>
                  <a:gd name="T73" fmla="*/ 273 h 72"/>
                  <a:gd name="T74" fmla="*/ 170 w 40"/>
                  <a:gd name="T75" fmla="*/ 258 h 72"/>
                  <a:gd name="T76" fmla="*/ 175 w 40"/>
                  <a:gd name="T77" fmla="*/ 258 h 72"/>
                  <a:gd name="T78" fmla="*/ 191 w 40"/>
                  <a:gd name="T79" fmla="*/ 258 h 72"/>
                  <a:gd name="T80" fmla="*/ 196 w 40"/>
                  <a:gd name="T81" fmla="*/ 253 h 72"/>
                  <a:gd name="T82" fmla="*/ 206 w 40"/>
                  <a:gd name="T83" fmla="*/ 249 h 72"/>
                  <a:gd name="T84" fmla="*/ 206 w 40"/>
                  <a:gd name="T85" fmla="*/ 244 h 72"/>
                  <a:gd name="T86" fmla="*/ 206 w 40"/>
                  <a:gd name="T87" fmla="*/ 229 h 72"/>
                  <a:gd name="T88" fmla="*/ 206 w 40"/>
                  <a:gd name="T89" fmla="*/ 229 h 72"/>
                  <a:gd name="T90" fmla="*/ 206 w 40"/>
                  <a:gd name="T91" fmla="*/ 219 h 72"/>
                  <a:gd name="T92" fmla="*/ 180 w 40"/>
                  <a:gd name="T93" fmla="*/ 5 h 72"/>
                  <a:gd name="T94" fmla="*/ 180 w 40"/>
                  <a:gd name="T95" fmla="*/ 0 h 72"/>
                  <a:gd name="T96" fmla="*/ 46 w 40"/>
                  <a:gd name="T97" fmla="*/ 15 h 72"/>
                  <a:gd name="T98" fmla="*/ 41 w 40"/>
                  <a:gd name="T99" fmla="*/ 20 h 72"/>
                  <a:gd name="T100" fmla="*/ 31 w 40"/>
                  <a:gd name="T101" fmla="*/ 24 h 72"/>
                  <a:gd name="T102" fmla="*/ 26 w 40"/>
                  <a:gd name="T103" fmla="*/ 29 h 72"/>
                  <a:gd name="T104" fmla="*/ 15 w 40"/>
                  <a:gd name="T105" fmla="*/ 29 h 72"/>
                  <a:gd name="T106" fmla="*/ 5 w 40"/>
                  <a:gd name="T107" fmla="*/ 24 h 72"/>
                  <a:gd name="T108" fmla="*/ 5 w 40"/>
                  <a:gd name="T109" fmla="*/ 24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5367" name="Freeform 60"/>
              <p:cNvSpPr>
                <a:spLocks/>
              </p:cNvSpPr>
              <p:nvPr/>
            </p:nvSpPr>
            <p:spPr bwMode="auto">
              <a:xfrm>
                <a:off x="4234" y="2350"/>
                <a:ext cx="353" cy="258"/>
              </a:xfrm>
              <a:custGeom>
                <a:avLst/>
                <a:gdLst>
                  <a:gd name="T0" fmla="*/ 210 w 69"/>
                  <a:gd name="T1" fmla="*/ 258 h 53"/>
                  <a:gd name="T2" fmla="*/ 194 w 69"/>
                  <a:gd name="T3" fmla="*/ 253 h 53"/>
                  <a:gd name="T4" fmla="*/ 189 w 69"/>
                  <a:gd name="T5" fmla="*/ 234 h 53"/>
                  <a:gd name="T6" fmla="*/ 169 w 69"/>
                  <a:gd name="T7" fmla="*/ 214 h 53"/>
                  <a:gd name="T8" fmla="*/ 159 w 69"/>
                  <a:gd name="T9" fmla="*/ 190 h 53"/>
                  <a:gd name="T10" fmla="*/ 148 w 69"/>
                  <a:gd name="T11" fmla="*/ 180 h 53"/>
                  <a:gd name="T12" fmla="*/ 128 w 69"/>
                  <a:gd name="T13" fmla="*/ 166 h 53"/>
                  <a:gd name="T14" fmla="*/ 118 w 69"/>
                  <a:gd name="T15" fmla="*/ 156 h 53"/>
                  <a:gd name="T16" fmla="*/ 113 w 69"/>
                  <a:gd name="T17" fmla="*/ 146 h 53"/>
                  <a:gd name="T18" fmla="*/ 77 w 69"/>
                  <a:gd name="T19" fmla="*/ 122 h 53"/>
                  <a:gd name="T20" fmla="*/ 67 w 69"/>
                  <a:gd name="T21" fmla="*/ 112 h 53"/>
                  <a:gd name="T22" fmla="*/ 51 w 69"/>
                  <a:gd name="T23" fmla="*/ 92 h 53"/>
                  <a:gd name="T24" fmla="*/ 41 w 69"/>
                  <a:gd name="T25" fmla="*/ 78 h 53"/>
                  <a:gd name="T26" fmla="*/ 5 w 69"/>
                  <a:gd name="T27" fmla="*/ 68 h 53"/>
                  <a:gd name="T28" fmla="*/ 5 w 69"/>
                  <a:gd name="T29" fmla="*/ 49 h 53"/>
                  <a:gd name="T30" fmla="*/ 15 w 69"/>
                  <a:gd name="T31" fmla="*/ 39 h 53"/>
                  <a:gd name="T32" fmla="*/ 15 w 69"/>
                  <a:gd name="T33" fmla="*/ 34 h 53"/>
                  <a:gd name="T34" fmla="*/ 41 w 69"/>
                  <a:gd name="T35" fmla="*/ 24 h 53"/>
                  <a:gd name="T36" fmla="*/ 61 w 69"/>
                  <a:gd name="T37" fmla="*/ 15 h 53"/>
                  <a:gd name="T38" fmla="*/ 67 w 69"/>
                  <a:gd name="T39" fmla="*/ 10 h 53"/>
                  <a:gd name="T40" fmla="*/ 159 w 69"/>
                  <a:gd name="T41" fmla="*/ 5 h 53"/>
                  <a:gd name="T42" fmla="*/ 159 w 69"/>
                  <a:gd name="T43" fmla="*/ 10 h 53"/>
                  <a:gd name="T44" fmla="*/ 179 w 69"/>
                  <a:gd name="T45" fmla="*/ 19 h 53"/>
                  <a:gd name="T46" fmla="*/ 261 w 69"/>
                  <a:gd name="T47" fmla="*/ 19 h 53"/>
                  <a:gd name="T48" fmla="*/ 348 w 69"/>
                  <a:gd name="T49" fmla="*/ 83 h 53"/>
                  <a:gd name="T50" fmla="*/ 338 w 69"/>
                  <a:gd name="T51" fmla="*/ 92 h 53"/>
                  <a:gd name="T52" fmla="*/ 322 w 69"/>
                  <a:gd name="T53" fmla="*/ 117 h 53"/>
                  <a:gd name="T54" fmla="*/ 317 w 69"/>
                  <a:gd name="T55" fmla="*/ 136 h 53"/>
                  <a:gd name="T56" fmla="*/ 317 w 69"/>
                  <a:gd name="T57" fmla="*/ 146 h 53"/>
                  <a:gd name="T58" fmla="*/ 307 w 69"/>
                  <a:gd name="T59" fmla="*/ 151 h 53"/>
                  <a:gd name="T60" fmla="*/ 302 w 69"/>
                  <a:gd name="T61" fmla="*/ 161 h 53"/>
                  <a:gd name="T62" fmla="*/ 292 w 69"/>
                  <a:gd name="T63" fmla="*/ 170 h 53"/>
                  <a:gd name="T64" fmla="*/ 271 w 69"/>
                  <a:gd name="T65" fmla="*/ 190 h 53"/>
                  <a:gd name="T66" fmla="*/ 256 w 69"/>
                  <a:gd name="T67" fmla="*/ 200 h 53"/>
                  <a:gd name="T68" fmla="*/ 251 w 69"/>
                  <a:gd name="T69" fmla="*/ 209 h 53"/>
                  <a:gd name="T70" fmla="*/ 235 w 69"/>
                  <a:gd name="T71" fmla="*/ 214 h 53"/>
                  <a:gd name="T72" fmla="*/ 235 w 69"/>
                  <a:gd name="T73" fmla="*/ 219 h 53"/>
                  <a:gd name="T74" fmla="*/ 230 w 69"/>
                  <a:gd name="T75" fmla="*/ 229 h 53"/>
                  <a:gd name="T76" fmla="*/ 220 w 69"/>
                  <a:gd name="T77" fmla="*/ 234 h 53"/>
                  <a:gd name="T78" fmla="*/ 220 w 69"/>
                  <a:gd name="T79" fmla="*/ 234 h 53"/>
                  <a:gd name="T80" fmla="*/ 220 w 69"/>
                  <a:gd name="T81" fmla="*/ 239 h 53"/>
                  <a:gd name="T82" fmla="*/ 225 w 69"/>
                  <a:gd name="T83" fmla="*/ 243 h 53"/>
                  <a:gd name="T84" fmla="*/ 215 w 69"/>
                  <a:gd name="T85" fmla="*/ 248 h 53"/>
                  <a:gd name="T86" fmla="*/ 210 w 69"/>
                  <a:gd name="T87" fmla="*/ 253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5368" name="Freeform 61"/>
              <p:cNvSpPr>
                <a:spLocks/>
              </p:cNvSpPr>
              <p:nvPr/>
            </p:nvSpPr>
            <p:spPr bwMode="auto">
              <a:xfrm>
                <a:off x="4074" y="2384"/>
                <a:ext cx="376" cy="376"/>
              </a:xfrm>
              <a:custGeom>
                <a:avLst/>
                <a:gdLst>
                  <a:gd name="T0" fmla="*/ 46 w 73"/>
                  <a:gd name="T1" fmla="*/ 200 h 77"/>
                  <a:gd name="T2" fmla="*/ 57 w 73"/>
                  <a:gd name="T3" fmla="*/ 215 h 77"/>
                  <a:gd name="T4" fmla="*/ 67 w 73"/>
                  <a:gd name="T5" fmla="*/ 225 h 77"/>
                  <a:gd name="T6" fmla="*/ 67 w 73"/>
                  <a:gd name="T7" fmla="*/ 239 h 77"/>
                  <a:gd name="T8" fmla="*/ 72 w 73"/>
                  <a:gd name="T9" fmla="*/ 244 h 77"/>
                  <a:gd name="T10" fmla="*/ 67 w 73"/>
                  <a:gd name="T11" fmla="*/ 269 h 77"/>
                  <a:gd name="T12" fmla="*/ 62 w 73"/>
                  <a:gd name="T13" fmla="*/ 293 h 77"/>
                  <a:gd name="T14" fmla="*/ 72 w 73"/>
                  <a:gd name="T15" fmla="*/ 332 h 77"/>
                  <a:gd name="T16" fmla="*/ 82 w 73"/>
                  <a:gd name="T17" fmla="*/ 347 h 77"/>
                  <a:gd name="T18" fmla="*/ 88 w 73"/>
                  <a:gd name="T19" fmla="*/ 361 h 77"/>
                  <a:gd name="T20" fmla="*/ 93 w 73"/>
                  <a:gd name="T21" fmla="*/ 371 h 77"/>
                  <a:gd name="T22" fmla="*/ 299 w 73"/>
                  <a:gd name="T23" fmla="*/ 371 h 77"/>
                  <a:gd name="T24" fmla="*/ 309 w 73"/>
                  <a:gd name="T25" fmla="*/ 376 h 77"/>
                  <a:gd name="T26" fmla="*/ 304 w 73"/>
                  <a:gd name="T27" fmla="*/ 347 h 77"/>
                  <a:gd name="T28" fmla="*/ 309 w 73"/>
                  <a:gd name="T29" fmla="*/ 337 h 77"/>
                  <a:gd name="T30" fmla="*/ 330 w 73"/>
                  <a:gd name="T31" fmla="*/ 337 h 77"/>
                  <a:gd name="T32" fmla="*/ 345 w 73"/>
                  <a:gd name="T33" fmla="*/ 337 h 77"/>
                  <a:gd name="T34" fmla="*/ 345 w 73"/>
                  <a:gd name="T35" fmla="*/ 317 h 77"/>
                  <a:gd name="T36" fmla="*/ 345 w 73"/>
                  <a:gd name="T37" fmla="*/ 303 h 77"/>
                  <a:gd name="T38" fmla="*/ 355 w 73"/>
                  <a:gd name="T39" fmla="*/ 259 h 77"/>
                  <a:gd name="T40" fmla="*/ 366 w 73"/>
                  <a:gd name="T41" fmla="*/ 234 h 77"/>
                  <a:gd name="T42" fmla="*/ 376 w 73"/>
                  <a:gd name="T43" fmla="*/ 230 h 77"/>
                  <a:gd name="T44" fmla="*/ 376 w 73"/>
                  <a:gd name="T45" fmla="*/ 225 h 77"/>
                  <a:gd name="T46" fmla="*/ 371 w 73"/>
                  <a:gd name="T47" fmla="*/ 225 h 77"/>
                  <a:gd name="T48" fmla="*/ 355 w 73"/>
                  <a:gd name="T49" fmla="*/ 220 h 77"/>
                  <a:gd name="T50" fmla="*/ 350 w 73"/>
                  <a:gd name="T51" fmla="*/ 200 h 77"/>
                  <a:gd name="T52" fmla="*/ 330 w 73"/>
                  <a:gd name="T53" fmla="*/ 181 h 77"/>
                  <a:gd name="T54" fmla="*/ 319 w 73"/>
                  <a:gd name="T55" fmla="*/ 156 h 77"/>
                  <a:gd name="T56" fmla="*/ 309 w 73"/>
                  <a:gd name="T57" fmla="*/ 146 h 77"/>
                  <a:gd name="T58" fmla="*/ 288 w 73"/>
                  <a:gd name="T59" fmla="*/ 132 h 77"/>
                  <a:gd name="T60" fmla="*/ 278 w 73"/>
                  <a:gd name="T61" fmla="*/ 122 h 77"/>
                  <a:gd name="T62" fmla="*/ 273 w 73"/>
                  <a:gd name="T63" fmla="*/ 112 h 77"/>
                  <a:gd name="T64" fmla="*/ 237 w 73"/>
                  <a:gd name="T65" fmla="*/ 88 h 77"/>
                  <a:gd name="T66" fmla="*/ 227 w 73"/>
                  <a:gd name="T67" fmla="*/ 78 h 77"/>
                  <a:gd name="T68" fmla="*/ 211 w 73"/>
                  <a:gd name="T69" fmla="*/ 59 h 77"/>
                  <a:gd name="T70" fmla="*/ 201 w 73"/>
                  <a:gd name="T71" fmla="*/ 44 h 77"/>
                  <a:gd name="T72" fmla="*/ 165 w 73"/>
                  <a:gd name="T73" fmla="*/ 34 h 77"/>
                  <a:gd name="T74" fmla="*/ 165 w 73"/>
                  <a:gd name="T75" fmla="*/ 15 h 77"/>
                  <a:gd name="T76" fmla="*/ 175 w 73"/>
                  <a:gd name="T77" fmla="*/ 5 h 77"/>
                  <a:gd name="T78" fmla="*/ 175 w 73"/>
                  <a:gd name="T79" fmla="*/ 0 h 77"/>
                  <a:gd name="T80" fmla="*/ 0 w 73"/>
                  <a:gd name="T81" fmla="*/ 24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ED4213"/>
              </a:solidFill>
              <a:ln w="12700" cmpd="sng">
                <a:solidFill>
                  <a:schemeClr val="tx1"/>
                </a:solidFill>
                <a:prstDash val="solid"/>
                <a:round/>
                <a:headEnd/>
                <a:tailEnd/>
              </a:ln>
            </p:spPr>
            <p:txBody>
              <a:bodyPr/>
              <a:lstStyle/>
              <a:p>
                <a:endParaRPr lang="en-US"/>
              </a:p>
            </p:txBody>
          </p:sp>
        </p:grpSp>
        <p:sp>
          <p:nvSpPr>
            <p:cNvPr id="55339" name="Freeform 62"/>
            <p:cNvSpPr>
              <a:spLocks/>
            </p:cNvSpPr>
            <p:nvPr/>
          </p:nvSpPr>
          <p:spPr bwMode="auto">
            <a:xfrm>
              <a:off x="4428" y="1916"/>
              <a:ext cx="319" cy="141"/>
            </a:xfrm>
            <a:custGeom>
              <a:avLst/>
              <a:gdLst>
                <a:gd name="T0" fmla="*/ 185 w 62"/>
                <a:gd name="T1" fmla="*/ 10 h 29"/>
                <a:gd name="T2" fmla="*/ 10 w 62"/>
                <a:gd name="T3" fmla="*/ 83 h 29"/>
                <a:gd name="T4" fmla="*/ 21 w 62"/>
                <a:gd name="T5" fmla="*/ 78 h 29"/>
                <a:gd name="T6" fmla="*/ 41 w 62"/>
                <a:gd name="T7" fmla="*/ 63 h 29"/>
                <a:gd name="T8" fmla="*/ 51 w 62"/>
                <a:gd name="T9" fmla="*/ 53 h 29"/>
                <a:gd name="T10" fmla="*/ 57 w 62"/>
                <a:gd name="T11" fmla="*/ 49 h 29"/>
                <a:gd name="T12" fmla="*/ 72 w 62"/>
                <a:gd name="T13" fmla="*/ 44 h 29"/>
                <a:gd name="T14" fmla="*/ 98 w 62"/>
                <a:gd name="T15" fmla="*/ 34 h 29"/>
                <a:gd name="T16" fmla="*/ 108 w 62"/>
                <a:gd name="T17" fmla="*/ 39 h 29"/>
                <a:gd name="T18" fmla="*/ 118 w 62"/>
                <a:gd name="T19" fmla="*/ 39 h 29"/>
                <a:gd name="T20" fmla="*/ 129 w 62"/>
                <a:gd name="T21" fmla="*/ 58 h 29"/>
                <a:gd name="T22" fmla="*/ 139 w 62"/>
                <a:gd name="T23" fmla="*/ 58 h 29"/>
                <a:gd name="T24" fmla="*/ 139 w 62"/>
                <a:gd name="T25" fmla="*/ 68 h 29"/>
                <a:gd name="T26" fmla="*/ 160 w 62"/>
                <a:gd name="T27" fmla="*/ 73 h 29"/>
                <a:gd name="T28" fmla="*/ 175 w 62"/>
                <a:gd name="T29" fmla="*/ 83 h 29"/>
                <a:gd name="T30" fmla="*/ 180 w 62"/>
                <a:gd name="T31" fmla="*/ 92 h 29"/>
                <a:gd name="T32" fmla="*/ 165 w 62"/>
                <a:gd name="T33" fmla="*/ 122 h 29"/>
                <a:gd name="T34" fmla="*/ 180 w 62"/>
                <a:gd name="T35" fmla="*/ 131 h 29"/>
                <a:gd name="T36" fmla="*/ 196 w 62"/>
                <a:gd name="T37" fmla="*/ 136 h 29"/>
                <a:gd name="T38" fmla="*/ 201 w 62"/>
                <a:gd name="T39" fmla="*/ 136 h 29"/>
                <a:gd name="T40" fmla="*/ 216 w 62"/>
                <a:gd name="T41" fmla="*/ 131 h 29"/>
                <a:gd name="T42" fmla="*/ 237 w 62"/>
                <a:gd name="T43" fmla="*/ 141 h 29"/>
                <a:gd name="T44" fmla="*/ 242 w 62"/>
                <a:gd name="T45" fmla="*/ 136 h 29"/>
                <a:gd name="T46" fmla="*/ 232 w 62"/>
                <a:gd name="T47" fmla="*/ 126 h 29"/>
                <a:gd name="T48" fmla="*/ 226 w 62"/>
                <a:gd name="T49" fmla="*/ 122 h 29"/>
                <a:gd name="T50" fmla="*/ 232 w 62"/>
                <a:gd name="T51" fmla="*/ 117 h 29"/>
                <a:gd name="T52" fmla="*/ 226 w 62"/>
                <a:gd name="T53" fmla="*/ 112 h 29"/>
                <a:gd name="T54" fmla="*/ 211 w 62"/>
                <a:gd name="T55" fmla="*/ 92 h 29"/>
                <a:gd name="T56" fmla="*/ 211 w 62"/>
                <a:gd name="T57" fmla="*/ 78 h 29"/>
                <a:gd name="T58" fmla="*/ 211 w 62"/>
                <a:gd name="T59" fmla="*/ 58 h 29"/>
                <a:gd name="T60" fmla="*/ 211 w 62"/>
                <a:gd name="T61" fmla="*/ 49 h 29"/>
                <a:gd name="T62" fmla="*/ 211 w 62"/>
                <a:gd name="T63" fmla="*/ 44 h 29"/>
                <a:gd name="T64" fmla="*/ 226 w 62"/>
                <a:gd name="T65" fmla="*/ 29 h 29"/>
                <a:gd name="T66" fmla="*/ 232 w 62"/>
                <a:gd name="T67" fmla="*/ 19 h 29"/>
                <a:gd name="T68" fmla="*/ 242 w 62"/>
                <a:gd name="T69" fmla="*/ 19 h 29"/>
                <a:gd name="T70" fmla="*/ 232 w 62"/>
                <a:gd name="T71" fmla="*/ 39 h 29"/>
                <a:gd name="T72" fmla="*/ 226 w 62"/>
                <a:gd name="T73" fmla="*/ 49 h 29"/>
                <a:gd name="T74" fmla="*/ 237 w 62"/>
                <a:gd name="T75" fmla="*/ 58 h 29"/>
                <a:gd name="T76" fmla="*/ 237 w 62"/>
                <a:gd name="T77" fmla="*/ 78 h 29"/>
                <a:gd name="T78" fmla="*/ 232 w 62"/>
                <a:gd name="T79" fmla="*/ 88 h 29"/>
                <a:gd name="T80" fmla="*/ 237 w 62"/>
                <a:gd name="T81" fmla="*/ 92 h 29"/>
                <a:gd name="T82" fmla="*/ 237 w 62"/>
                <a:gd name="T83" fmla="*/ 102 h 29"/>
                <a:gd name="T84" fmla="*/ 242 w 62"/>
                <a:gd name="T85" fmla="*/ 117 h 29"/>
                <a:gd name="T86" fmla="*/ 257 w 62"/>
                <a:gd name="T87" fmla="*/ 122 h 29"/>
                <a:gd name="T88" fmla="*/ 268 w 62"/>
                <a:gd name="T89" fmla="*/ 117 h 29"/>
                <a:gd name="T90" fmla="*/ 268 w 62"/>
                <a:gd name="T91" fmla="*/ 126 h 29"/>
                <a:gd name="T92" fmla="*/ 273 w 62"/>
                <a:gd name="T93" fmla="*/ 136 h 29"/>
                <a:gd name="T94" fmla="*/ 283 w 62"/>
                <a:gd name="T95" fmla="*/ 141 h 29"/>
                <a:gd name="T96" fmla="*/ 288 w 62"/>
                <a:gd name="T97" fmla="*/ 136 h 29"/>
                <a:gd name="T98" fmla="*/ 314 w 62"/>
                <a:gd name="T99" fmla="*/ 126 h 29"/>
                <a:gd name="T100" fmla="*/ 319 w 62"/>
                <a:gd name="T101" fmla="*/ 92 h 29"/>
                <a:gd name="T102" fmla="*/ 278 w 62"/>
                <a:gd name="T103" fmla="*/ 102 h 29"/>
                <a:gd name="T104" fmla="*/ 242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5340" name="Freeform 63"/>
            <p:cNvSpPr>
              <a:spLocks/>
            </p:cNvSpPr>
            <p:nvPr/>
          </p:nvSpPr>
          <p:spPr bwMode="auto">
            <a:xfrm>
              <a:off x="4670" y="1901"/>
              <a:ext cx="77" cy="117"/>
            </a:xfrm>
            <a:custGeom>
              <a:avLst/>
              <a:gdLst>
                <a:gd name="T0" fmla="*/ 77 w 15"/>
                <a:gd name="T1" fmla="*/ 107 h 24"/>
                <a:gd name="T2" fmla="*/ 77 w 15"/>
                <a:gd name="T3" fmla="*/ 98 h 24"/>
                <a:gd name="T4" fmla="*/ 72 w 15"/>
                <a:gd name="T5" fmla="*/ 88 h 24"/>
                <a:gd name="T6" fmla="*/ 62 w 15"/>
                <a:gd name="T7" fmla="*/ 78 h 24"/>
                <a:gd name="T8" fmla="*/ 51 w 15"/>
                <a:gd name="T9" fmla="*/ 73 h 24"/>
                <a:gd name="T10" fmla="*/ 46 w 15"/>
                <a:gd name="T11" fmla="*/ 68 h 24"/>
                <a:gd name="T12" fmla="*/ 46 w 15"/>
                <a:gd name="T13" fmla="*/ 58 h 24"/>
                <a:gd name="T14" fmla="*/ 36 w 15"/>
                <a:gd name="T15" fmla="*/ 44 h 24"/>
                <a:gd name="T16" fmla="*/ 31 w 15"/>
                <a:gd name="T17" fmla="*/ 39 h 24"/>
                <a:gd name="T18" fmla="*/ 26 w 15"/>
                <a:gd name="T19" fmla="*/ 29 h 24"/>
                <a:gd name="T20" fmla="*/ 21 w 15"/>
                <a:gd name="T21" fmla="*/ 24 h 24"/>
                <a:gd name="T22" fmla="*/ 21 w 15"/>
                <a:gd name="T23" fmla="*/ 20 h 24"/>
                <a:gd name="T24" fmla="*/ 21 w 15"/>
                <a:gd name="T25" fmla="*/ 20 h 24"/>
                <a:gd name="T26" fmla="*/ 21 w 15"/>
                <a:gd name="T27" fmla="*/ 15 h 24"/>
                <a:gd name="T28" fmla="*/ 26 w 15"/>
                <a:gd name="T29" fmla="*/ 0 h 24"/>
                <a:gd name="T30" fmla="*/ 21 w 15"/>
                <a:gd name="T31" fmla="*/ 0 h 24"/>
                <a:gd name="T32" fmla="*/ 10 w 15"/>
                <a:gd name="T33" fmla="*/ 0 h 24"/>
                <a:gd name="T34" fmla="*/ 5 w 15"/>
                <a:gd name="T35" fmla="*/ 5 h 24"/>
                <a:gd name="T36" fmla="*/ 5 w 15"/>
                <a:gd name="T37" fmla="*/ 10 h 24"/>
                <a:gd name="T38" fmla="*/ 5 w 15"/>
                <a:gd name="T39" fmla="*/ 15 h 24"/>
                <a:gd name="T40" fmla="*/ 0 w 15"/>
                <a:gd name="T41" fmla="*/ 15 h 24"/>
                <a:gd name="T42" fmla="*/ 36 w 15"/>
                <a:gd name="T43" fmla="*/ 117 h 24"/>
                <a:gd name="T44" fmla="*/ 77 w 15"/>
                <a:gd name="T45" fmla="*/ 107 h 24"/>
                <a:gd name="T46" fmla="*/ 77 w 15"/>
                <a:gd name="T47" fmla="*/ 10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5341" name="Freeform 64"/>
            <p:cNvSpPr>
              <a:spLocks/>
            </p:cNvSpPr>
            <p:nvPr/>
          </p:nvSpPr>
          <p:spPr bwMode="auto">
            <a:xfrm>
              <a:off x="4690" y="1765"/>
              <a:ext cx="97" cy="205"/>
            </a:xfrm>
            <a:custGeom>
              <a:avLst/>
              <a:gdLst>
                <a:gd name="T0" fmla="*/ 0 w 19"/>
                <a:gd name="T1" fmla="*/ 151 h 42"/>
                <a:gd name="T2" fmla="*/ 0 w 19"/>
                <a:gd name="T3" fmla="*/ 156 h 42"/>
                <a:gd name="T4" fmla="*/ 10 w 19"/>
                <a:gd name="T5" fmla="*/ 166 h 42"/>
                <a:gd name="T6" fmla="*/ 31 w 19"/>
                <a:gd name="T7" fmla="*/ 181 h 42"/>
                <a:gd name="T8" fmla="*/ 46 w 19"/>
                <a:gd name="T9" fmla="*/ 185 h 42"/>
                <a:gd name="T10" fmla="*/ 51 w 19"/>
                <a:gd name="T11" fmla="*/ 195 h 42"/>
                <a:gd name="T12" fmla="*/ 56 w 19"/>
                <a:gd name="T13" fmla="*/ 205 h 42"/>
                <a:gd name="T14" fmla="*/ 66 w 19"/>
                <a:gd name="T15" fmla="*/ 190 h 42"/>
                <a:gd name="T16" fmla="*/ 71 w 19"/>
                <a:gd name="T17" fmla="*/ 171 h 42"/>
                <a:gd name="T18" fmla="*/ 87 w 19"/>
                <a:gd name="T19" fmla="*/ 146 h 42"/>
                <a:gd name="T20" fmla="*/ 97 w 19"/>
                <a:gd name="T21" fmla="*/ 127 h 42"/>
                <a:gd name="T22" fmla="*/ 92 w 19"/>
                <a:gd name="T23" fmla="*/ 93 h 42"/>
                <a:gd name="T24" fmla="*/ 87 w 19"/>
                <a:gd name="T25" fmla="*/ 63 h 42"/>
                <a:gd name="T26" fmla="*/ 71 w 19"/>
                <a:gd name="T27" fmla="*/ 68 h 42"/>
                <a:gd name="T28" fmla="*/ 66 w 19"/>
                <a:gd name="T29" fmla="*/ 68 h 42"/>
                <a:gd name="T30" fmla="*/ 61 w 19"/>
                <a:gd name="T31" fmla="*/ 68 h 42"/>
                <a:gd name="T32" fmla="*/ 66 w 19"/>
                <a:gd name="T33" fmla="*/ 54 h 42"/>
                <a:gd name="T34" fmla="*/ 71 w 19"/>
                <a:gd name="T35" fmla="*/ 54 h 42"/>
                <a:gd name="T36" fmla="*/ 77 w 19"/>
                <a:gd name="T37" fmla="*/ 39 h 42"/>
                <a:gd name="T38" fmla="*/ 82 w 19"/>
                <a:gd name="T39" fmla="*/ 29 h 42"/>
                <a:gd name="T40" fmla="*/ 20 w 19"/>
                <a:gd name="T41" fmla="*/ 0 h 42"/>
                <a:gd name="T42" fmla="*/ 15 w 19"/>
                <a:gd name="T43" fmla="*/ 10 h 42"/>
                <a:gd name="T44" fmla="*/ 10 w 19"/>
                <a:gd name="T45" fmla="*/ 29 h 42"/>
                <a:gd name="T46" fmla="*/ 0 w 19"/>
                <a:gd name="T47" fmla="*/ 39 h 42"/>
                <a:gd name="T48" fmla="*/ 5 w 19"/>
                <a:gd name="T49" fmla="*/ 44 h 42"/>
                <a:gd name="T50" fmla="*/ 5 w 19"/>
                <a:gd name="T51" fmla="*/ 54 h 42"/>
                <a:gd name="T52" fmla="*/ 5 w 19"/>
                <a:gd name="T53" fmla="*/ 73 h 42"/>
                <a:gd name="T54" fmla="*/ 15 w 19"/>
                <a:gd name="T55" fmla="*/ 83 h 42"/>
                <a:gd name="T56" fmla="*/ 26 w 19"/>
                <a:gd name="T57" fmla="*/ 88 h 42"/>
                <a:gd name="T58" fmla="*/ 36 w 19"/>
                <a:gd name="T59" fmla="*/ 93 h 42"/>
                <a:gd name="T60" fmla="*/ 46 w 19"/>
                <a:gd name="T61" fmla="*/ 103 h 42"/>
                <a:gd name="T62" fmla="*/ 20 w 19"/>
                <a:gd name="T63" fmla="*/ 117 h 42"/>
                <a:gd name="T64" fmla="*/ 5 w 19"/>
                <a:gd name="T65" fmla="*/ 13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5342" name="Freeform 65"/>
            <p:cNvSpPr>
              <a:spLocks/>
            </p:cNvSpPr>
            <p:nvPr/>
          </p:nvSpPr>
          <p:spPr bwMode="auto">
            <a:xfrm>
              <a:off x="4777" y="1672"/>
              <a:ext cx="118" cy="107"/>
            </a:xfrm>
            <a:custGeom>
              <a:avLst/>
              <a:gdLst>
                <a:gd name="T0" fmla="*/ 0 w 23"/>
                <a:gd name="T1" fmla="*/ 19 h 22"/>
                <a:gd name="T2" fmla="*/ 41 w 23"/>
                <a:gd name="T3" fmla="*/ 10 h 22"/>
                <a:gd name="T4" fmla="*/ 41 w 23"/>
                <a:gd name="T5" fmla="*/ 15 h 22"/>
                <a:gd name="T6" fmla="*/ 46 w 23"/>
                <a:gd name="T7" fmla="*/ 15 h 22"/>
                <a:gd name="T8" fmla="*/ 46 w 23"/>
                <a:gd name="T9" fmla="*/ 15 h 22"/>
                <a:gd name="T10" fmla="*/ 103 w 23"/>
                <a:gd name="T11" fmla="*/ 0 h 22"/>
                <a:gd name="T12" fmla="*/ 118 w 23"/>
                <a:gd name="T13" fmla="*/ 44 h 22"/>
                <a:gd name="T14" fmla="*/ 118 w 23"/>
                <a:gd name="T15" fmla="*/ 49 h 22"/>
                <a:gd name="T16" fmla="*/ 113 w 23"/>
                <a:gd name="T17" fmla="*/ 49 h 22"/>
                <a:gd name="T18" fmla="*/ 118 w 23"/>
                <a:gd name="T19" fmla="*/ 54 h 22"/>
                <a:gd name="T20" fmla="*/ 118 w 23"/>
                <a:gd name="T21" fmla="*/ 54 h 22"/>
                <a:gd name="T22" fmla="*/ 108 w 23"/>
                <a:gd name="T23" fmla="*/ 58 h 22"/>
                <a:gd name="T24" fmla="*/ 87 w 23"/>
                <a:gd name="T25" fmla="*/ 63 h 22"/>
                <a:gd name="T26" fmla="*/ 82 w 23"/>
                <a:gd name="T27" fmla="*/ 63 h 22"/>
                <a:gd name="T28" fmla="*/ 82 w 23"/>
                <a:gd name="T29" fmla="*/ 63 h 22"/>
                <a:gd name="T30" fmla="*/ 82 w 23"/>
                <a:gd name="T31" fmla="*/ 68 h 22"/>
                <a:gd name="T32" fmla="*/ 82 w 23"/>
                <a:gd name="T33" fmla="*/ 68 h 22"/>
                <a:gd name="T34" fmla="*/ 67 w 23"/>
                <a:gd name="T35" fmla="*/ 73 h 22"/>
                <a:gd name="T36" fmla="*/ 51 w 23"/>
                <a:gd name="T37" fmla="*/ 78 h 22"/>
                <a:gd name="T38" fmla="*/ 51 w 23"/>
                <a:gd name="T39" fmla="*/ 78 h 22"/>
                <a:gd name="T40" fmla="*/ 41 w 23"/>
                <a:gd name="T41" fmla="*/ 88 h 22"/>
                <a:gd name="T42" fmla="*/ 15 w 23"/>
                <a:gd name="T43" fmla="*/ 102 h 22"/>
                <a:gd name="T44" fmla="*/ 10 w 23"/>
                <a:gd name="T45" fmla="*/ 107 h 22"/>
                <a:gd name="T46" fmla="*/ 0 w 23"/>
                <a:gd name="T47" fmla="*/ 102 h 22"/>
                <a:gd name="T48" fmla="*/ 10 w 23"/>
                <a:gd name="T49" fmla="*/ 92 h 22"/>
                <a:gd name="T50" fmla="*/ 10 w 23"/>
                <a:gd name="T51" fmla="*/ 88 h 22"/>
                <a:gd name="T52" fmla="*/ 10 w 23"/>
                <a:gd name="T53" fmla="*/ 83 h 22"/>
                <a:gd name="T54" fmla="*/ 0 w 23"/>
                <a:gd name="T55" fmla="*/ 19 h 22"/>
                <a:gd name="T56" fmla="*/ 0 w 23"/>
                <a:gd name="T57" fmla="*/ 19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5343" name="Freeform 66"/>
            <p:cNvSpPr>
              <a:spLocks/>
            </p:cNvSpPr>
            <p:nvPr/>
          </p:nvSpPr>
          <p:spPr bwMode="auto">
            <a:xfrm>
              <a:off x="4772" y="1589"/>
              <a:ext cx="232" cy="112"/>
            </a:xfrm>
            <a:custGeom>
              <a:avLst/>
              <a:gdLst>
                <a:gd name="T0" fmla="*/ 52 w 45"/>
                <a:gd name="T1" fmla="*/ 34 h 23"/>
                <a:gd name="T2" fmla="*/ 124 w 45"/>
                <a:gd name="T3" fmla="*/ 15 h 23"/>
                <a:gd name="T4" fmla="*/ 129 w 45"/>
                <a:gd name="T5" fmla="*/ 15 h 23"/>
                <a:gd name="T6" fmla="*/ 129 w 45"/>
                <a:gd name="T7" fmla="*/ 10 h 23"/>
                <a:gd name="T8" fmla="*/ 139 w 45"/>
                <a:gd name="T9" fmla="*/ 0 h 23"/>
                <a:gd name="T10" fmla="*/ 150 w 45"/>
                <a:gd name="T11" fmla="*/ 0 h 23"/>
                <a:gd name="T12" fmla="*/ 160 w 45"/>
                <a:gd name="T13" fmla="*/ 15 h 23"/>
                <a:gd name="T14" fmla="*/ 165 w 45"/>
                <a:gd name="T15" fmla="*/ 24 h 23"/>
                <a:gd name="T16" fmla="*/ 155 w 45"/>
                <a:gd name="T17" fmla="*/ 34 h 23"/>
                <a:gd name="T18" fmla="*/ 150 w 45"/>
                <a:gd name="T19" fmla="*/ 49 h 23"/>
                <a:gd name="T20" fmla="*/ 170 w 45"/>
                <a:gd name="T21" fmla="*/ 49 h 23"/>
                <a:gd name="T22" fmla="*/ 186 w 45"/>
                <a:gd name="T23" fmla="*/ 73 h 23"/>
                <a:gd name="T24" fmla="*/ 211 w 45"/>
                <a:gd name="T25" fmla="*/ 78 h 23"/>
                <a:gd name="T26" fmla="*/ 222 w 45"/>
                <a:gd name="T27" fmla="*/ 68 h 23"/>
                <a:gd name="T28" fmla="*/ 217 w 45"/>
                <a:gd name="T29" fmla="*/ 58 h 23"/>
                <a:gd name="T30" fmla="*/ 206 w 45"/>
                <a:gd name="T31" fmla="*/ 49 h 23"/>
                <a:gd name="T32" fmla="*/ 217 w 45"/>
                <a:gd name="T33" fmla="*/ 54 h 23"/>
                <a:gd name="T34" fmla="*/ 232 w 45"/>
                <a:gd name="T35" fmla="*/ 78 h 23"/>
                <a:gd name="T36" fmla="*/ 227 w 45"/>
                <a:gd name="T37" fmla="*/ 83 h 23"/>
                <a:gd name="T38" fmla="*/ 206 w 45"/>
                <a:gd name="T39" fmla="*/ 93 h 23"/>
                <a:gd name="T40" fmla="*/ 191 w 45"/>
                <a:gd name="T41" fmla="*/ 102 h 23"/>
                <a:gd name="T42" fmla="*/ 191 w 45"/>
                <a:gd name="T43" fmla="*/ 97 h 23"/>
                <a:gd name="T44" fmla="*/ 186 w 45"/>
                <a:gd name="T45" fmla="*/ 88 h 23"/>
                <a:gd name="T46" fmla="*/ 175 w 45"/>
                <a:gd name="T47" fmla="*/ 107 h 23"/>
                <a:gd name="T48" fmla="*/ 165 w 45"/>
                <a:gd name="T49" fmla="*/ 107 h 23"/>
                <a:gd name="T50" fmla="*/ 165 w 45"/>
                <a:gd name="T51" fmla="*/ 102 h 23"/>
                <a:gd name="T52" fmla="*/ 155 w 45"/>
                <a:gd name="T53" fmla="*/ 97 h 23"/>
                <a:gd name="T54" fmla="*/ 144 w 45"/>
                <a:gd name="T55" fmla="*/ 93 h 23"/>
                <a:gd name="T56" fmla="*/ 139 w 45"/>
                <a:gd name="T57" fmla="*/ 83 h 23"/>
                <a:gd name="T58" fmla="*/ 108 w 45"/>
                <a:gd name="T59" fmla="*/ 83 h 23"/>
                <a:gd name="T60" fmla="*/ 52 w 45"/>
                <a:gd name="T61" fmla="*/ 97 h 23"/>
                <a:gd name="T62" fmla="*/ 46 w 45"/>
                <a:gd name="T63" fmla="*/ 93 h 23"/>
                <a:gd name="T64" fmla="*/ 0 w 45"/>
                <a:gd name="T65" fmla="*/ 102 h 23"/>
                <a:gd name="T66" fmla="*/ 0 w 45"/>
                <a:gd name="T67" fmla="*/ 44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5344" name="Freeform 67"/>
            <p:cNvSpPr>
              <a:spLocks/>
            </p:cNvSpPr>
            <p:nvPr/>
          </p:nvSpPr>
          <p:spPr bwMode="auto">
            <a:xfrm>
              <a:off x="4880" y="1662"/>
              <a:ext cx="61" cy="64"/>
            </a:xfrm>
            <a:custGeom>
              <a:avLst/>
              <a:gdLst>
                <a:gd name="T0" fmla="*/ 0 w 12"/>
                <a:gd name="T1" fmla="*/ 10 h 13"/>
                <a:gd name="T2" fmla="*/ 15 w 12"/>
                <a:gd name="T3" fmla="*/ 54 h 13"/>
                <a:gd name="T4" fmla="*/ 15 w 12"/>
                <a:gd name="T5" fmla="*/ 59 h 13"/>
                <a:gd name="T6" fmla="*/ 10 w 12"/>
                <a:gd name="T7" fmla="*/ 59 h 13"/>
                <a:gd name="T8" fmla="*/ 15 w 12"/>
                <a:gd name="T9" fmla="*/ 64 h 13"/>
                <a:gd name="T10" fmla="*/ 15 w 12"/>
                <a:gd name="T11" fmla="*/ 64 h 13"/>
                <a:gd name="T12" fmla="*/ 15 w 12"/>
                <a:gd name="T13" fmla="*/ 64 h 13"/>
                <a:gd name="T14" fmla="*/ 31 w 12"/>
                <a:gd name="T15" fmla="*/ 59 h 13"/>
                <a:gd name="T16" fmla="*/ 36 w 12"/>
                <a:gd name="T17" fmla="*/ 54 h 13"/>
                <a:gd name="T18" fmla="*/ 36 w 12"/>
                <a:gd name="T19" fmla="*/ 49 h 13"/>
                <a:gd name="T20" fmla="*/ 36 w 12"/>
                <a:gd name="T21" fmla="*/ 44 h 13"/>
                <a:gd name="T22" fmla="*/ 36 w 12"/>
                <a:gd name="T23" fmla="*/ 34 h 13"/>
                <a:gd name="T24" fmla="*/ 41 w 12"/>
                <a:gd name="T25" fmla="*/ 30 h 13"/>
                <a:gd name="T26" fmla="*/ 41 w 12"/>
                <a:gd name="T27" fmla="*/ 34 h 13"/>
                <a:gd name="T28" fmla="*/ 41 w 12"/>
                <a:gd name="T29" fmla="*/ 39 h 13"/>
                <a:gd name="T30" fmla="*/ 41 w 12"/>
                <a:gd name="T31" fmla="*/ 49 h 13"/>
                <a:gd name="T32" fmla="*/ 46 w 12"/>
                <a:gd name="T33" fmla="*/ 49 h 13"/>
                <a:gd name="T34" fmla="*/ 46 w 12"/>
                <a:gd name="T35" fmla="*/ 49 h 13"/>
                <a:gd name="T36" fmla="*/ 46 w 12"/>
                <a:gd name="T37" fmla="*/ 44 h 13"/>
                <a:gd name="T38" fmla="*/ 51 w 12"/>
                <a:gd name="T39" fmla="*/ 44 h 13"/>
                <a:gd name="T40" fmla="*/ 56 w 12"/>
                <a:gd name="T41" fmla="*/ 39 h 13"/>
                <a:gd name="T42" fmla="*/ 61 w 12"/>
                <a:gd name="T43" fmla="*/ 39 h 13"/>
                <a:gd name="T44" fmla="*/ 61 w 12"/>
                <a:gd name="T45" fmla="*/ 39 h 13"/>
                <a:gd name="T46" fmla="*/ 56 w 12"/>
                <a:gd name="T47" fmla="*/ 34 h 13"/>
                <a:gd name="T48" fmla="*/ 56 w 12"/>
                <a:gd name="T49" fmla="*/ 30 h 13"/>
                <a:gd name="T50" fmla="*/ 56 w 12"/>
                <a:gd name="T51" fmla="*/ 30 h 13"/>
                <a:gd name="T52" fmla="*/ 51 w 12"/>
                <a:gd name="T53" fmla="*/ 30 h 13"/>
                <a:gd name="T54" fmla="*/ 46 w 12"/>
                <a:gd name="T55" fmla="*/ 25 h 13"/>
                <a:gd name="T56" fmla="*/ 46 w 12"/>
                <a:gd name="T57" fmla="*/ 25 h 13"/>
                <a:gd name="T58" fmla="*/ 36 w 12"/>
                <a:gd name="T59" fmla="*/ 20 h 13"/>
                <a:gd name="T60" fmla="*/ 31 w 12"/>
                <a:gd name="T61" fmla="*/ 10 h 13"/>
                <a:gd name="T62" fmla="*/ 31 w 12"/>
                <a:gd name="T63" fmla="*/ 10 h 13"/>
                <a:gd name="T64" fmla="*/ 25 w 12"/>
                <a:gd name="T65" fmla="*/ 0 h 13"/>
                <a:gd name="T66" fmla="*/ 0 w 12"/>
                <a:gd name="T67" fmla="*/ 10 h 13"/>
                <a:gd name="T68" fmla="*/ 0 w 12"/>
                <a:gd name="T69" fmla="*/ 10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5345" name="Freeform 68"/>
            <p:cNvSpPr>
              <a:spLocks/>
            </p:cNvSpPr>
            <p:nvPr/>
          </p:nvSpPr>
          <p:spPr bwMode="auto">
            <a:xfrm>
              <a:off x="4813" y="1394"/>
              <a:ext cx="108" cy="229"/>
            </a:xfrm>
            <a:custGeom>
              <a:avLst/>
              <a:gdLst>
                <a:gd name="T0" fmla="*/ 108 w 21"/>
                <a:gd name="T1" fmla="*/ 195 h 47"/>
                <a:gd name="T2" fmla="*/ 103 w 21"/>
                <a:gd name="T3" fmla="*/ 195 h 47"/>
                <a:gd name="T4" fmla="*/ 98 w 21"/>
                <a:gd name="T5" fmla="*/ 195 h 47"/>
                <a:gd name="T6" fmla="*/ 93 w 21"/>
                <a:gd name="T7" fmla="*/ 205 h 47"/>
                <a:gd name="T8" fmla="*/ 87 w 21"/>
                <a:gd name="T9" fmla="*/ 205 h 47"/>
                <a:gd name="T10" fmla="*/ 87 w 21"/>
                <a:gd name="T11" fmla="*/ 210 h 47"/>
                <a:gd name="T12" fmla="*/ 87 w 21"/>
                <a:gd name="T13" fmla="*/ 210 h 47"/>
                <a:gd name="T14" fmla="*/ 87 w 21"/>
                <a:gd name="T15" fmla="*/ 210 h 47"/>
                <a:gd name="T16" fmla="*/ 82 w 21"/>
                <a:gd name="T17" fmla="*/ 210 h 47"/>
                <a:gd name="T18" fmla="*/ 82 w 21"/>
                <a:gd name="T19" fmla="*/ 214 h 47"/>
                <a:gd name="T20" fmla="*/ 10 w 21"/>
                <a:gd name="T21" fmla="*/ 229 h 47"/>
                <a:gd name="T22" fmla="*/ 5 w 21"/>
                <a:gd name="T23" fmla="*/ 224 h 47"/>
                <a:gd name="T24" fmla="*/ 0 w 21"/>
                <a:gd name="T25" fmla="*/ 219 h 47"/>
                <a:gd name="T26" fmla="*/ 0 w 21"/>
                <a:gd name="T27" fmla="*/ 214 h 47"/>
                <a:gd name="T28" fmla="*/ 5 w 21"/>
                <a:gd name="T29" fmla="*/ 210 h 47"/>
                <a:gd name="T30" fmla="*/ 0 w 21"/>
                <a:gd name="T31" fmla="*/ 200 h 47"/>
                <a:gd name="T32" fmla="*/ 0 w 21"/>
                <a:gd name="T33" fmla="*/ 166 h 47"/>
                <a:gd name="T34" fmla="*/ 0 w 21"/>
                <a:gd name="T35" fmla="*/ 156 h 47"/>
                <a:gd name="T36" fmla="*/ 5 w 21"/>
                <a:gd name="T37" fmla="*/ 136 h 47"/>
                <a:gd name="T38" fmla="*/ 5 w 21"/>
                <a:gd name="T39" fmla="*/ 127 h 47"/>
                <a:gd name="T40" fmla="*/ 5 w 21"/>
                <a:gd name="T41" fmla="*/ 117 h 47"/>
                <a:gd name="T42" fmla="*/ 5 w 21"/>
                <a:gd name="T43" fmla="*/ 107 h 47"/>
                <a:gd name="T44" fmla="*/ 5 w 21"/>
                <a:gd name="T45" fmla="*/ 102 h 47"/>
                <a:gd name="T46" fmla="*/ 5 w 21"/>
                <a:gd name="T47" fmla="*/ 97 h 47"/>
                <a:gd name="T48" fmla="*/ 21 w 21"/>
                <a:gd name="T49" fmla="*/ 88 h 47"/>
                <a:gd name="T50" fmla="*/ 26 w 21"/>
                <a:gd name="T51" fmla="*/ 68 h 47"/>
                <a:gd name="T52" fmla="*/ 21 w 21"/>
                <a:gd name="T53" fmla="*/ 58 h 47"/>
                <a:gd name="T54" fmla="*/ 21 w 21"/>
                <a:gd name="T55" fmla="*/ 49 h 47"/>
                <a:gd name="T56" fmla="*/ 21 w 21"/>
                <a:gd name="T57" fmla="*/ 49 h 47"/>
                <a:gd name="T58" fmla="*/ 21 w 21"/>
                <a:gd name="T59" fmla="*/ 44 h 47"/>
                <a:gd name="T60" fmla="*/ 15 w 21"/>
                <a:gd name="T61" fmla="*/ 34 h 47"/>
                <a:gd name="T62" fmla="*/ 21 w 21"/>
                <a:gd name="T63" fmla="*/ 19 h 47"/>
                <a:gd name="T64" fmla="*/ 15 w 21"/>
                <a:gd name="T65" fmla="*/ 15 h 47"/>
                <a:gd name="T66" fmla="*/ 15 w 21"/>
                <a:gd name="T67" fmla="*/ 10 h 47"/>
                <a:gd name="T68" fmla="*/ 21 w 21"/>
                <a:gd name="T69" fmla="*/ 10 h 47"/>
                <a:gd name="T70" fmla="*/ 26 w 21"/>
                <a:gd name="T71" fmla="*/ 5 h 47"/>
                <a:gd name="T72" fmla="*/ 31 w 21"/>
                <a:gd name="T73" fmla="*/ 5 h 47"/>
                <a:gd name="T74" fmla="*/ 31 w 21"/>
                <a:gd name="T75" fmla="*/ 5 h 47"/>
                <a:gd name="T76" fmla="*/ 36 w 21"/>
                <a:gd name="T77" fmla="*/ 0 h 47"/>
                <a:gd name="T78" fmla="*/ 87 w 21"/>
                <a:gd name="T79" fmla="*/ 141 h 47"/>
                <a:gd name="T80" fmla="*/ 87 w 21"/>
                <a:gd name="T81" fmla="*/ 146 h 47"/>
                <a:gd name="T82" fmla="*/ 87 w 21"/>
                <a:gd name="T83" fmla="*/ 151 h 47"/>
                <a:gd name="T84" fmla="*/ 87 w 21"/>
                <a:gd name="T85" fmla="*/ 151 h 47"/>
                <a:gd name="T86" fmla="*/ 98 w 21"/>
                <a:gd name="T87" fmla="*/ 161 h 47"/>
                <a:gd name="T88" fmla="*/ 103 w 21"/>
                <a:gd name="T89" fmla="*/ 161 h 47"/>
                <a:gd name="T90" fmla="*/ 103 w 21"/>
                <a:gd name="T91" fmla="*/ 166 h 47"/>
                <a:gd name="T92" fmla="*/ 103 w 21"/>
                <a:gd name="T93" fmla="*/ 171 h 47"/>
                <a:gd name="T94" fmla="*/ 108 w 21"/>
                <a:gd name="T95" fmla="*/ 180 h 47"/>
                <a:gd name="T96" fmla="*/ 108 w 21"/>
                <a:gd name="T97" fmla="*/ 185 h 47"/>
                <a:gd name="T98" fmla="*/ 108 w 21"/>
                <a:gd name="T99" fmla="*/ 190 h 47"/>
                <a:gd name="T100" fmla="*/ 108 w 21"/>
                <a:gd name="T101" fmla="*/ 195 h 47"/>
                <a:gd name="T102" fmla="*/ 108 w 21"/>
                <a:gd name="T103" fmla="*/ 195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5346" name="Freeform 69"/>
            <p:cNvSpPr>
              <a:spLocks/>
            </p:cNvSpPr>
            <p:nvPr/>
          </p:nvSpPr>
          <p:spPr bwMode="auto">
            <a:xfrm>
              <a:off x="4849" y="1189"/>
              <a:ext cx="251" cy="385"/>
            </a:xfrm>
            <a:custGeom>
              <a:avLst/>
              <a:gdLst>
                <a:gd name="T0" fmla="*/ 51 w 49"/>
                <a:gd name="T1" fmla="*/ 346 h 79"/>
                <a:gd name="T2" fmla="*/ 51 w 49"/>
                <a:gd name="T3" fmla="*/ 356 h 79"/>
                <a:gd name="T4" fmla="*/ 61 w 49"/>
                <a:gd name="T5" fmla="*/ 366 h 79"/>
                <a:gd name="T6" fmla="*/ 67 w 49"/>
                <a:gd name="T7" fmla="*/ 370 h 79"/>
                <a:gd name="T8" fmla="*/ 72 w 49"/>
                <a:gd name="T9" fmla="*/ 385 h 79"/>
                <a:gd name="T10" fmla="*/ 77 w 49"/>
                <a:gd name="T11" fmla="*/ 375 h 79"/>
                <a:gd name="T12" fmla="*/ 82 w 49"/>
                <a:gd name="T13" fmla="*/ 356 h 79"/>
                <a:gd name="T14" fmla="*/ 92 w 49"/>
                <a:gd name="T15" fmla="*/ 331 h 79"/>
                <a:gd name="T16" fmla="*/ 92 w 49"/>
                <a:gd name="T17" fmla="*/ 327 h 79"/>
                <a:gd name="T18" fmla="*/ 102 w 49"/>
                <a:gd name="T19" fmla="*/ 307 h 79"/>
                <a:gd name="T20" fmla="*/ 108 w 49"/>
                <a:gd name="T21" fmla="*/ 312 h 79"/>
                <a:gd name="T22" fmla="*/ 113 w 49"/>
                <a:gd name="T23" fmla="*/ 312 h 79"/>
                <a:gd name="T24" fmla="*/ 113 w 49"/>
                <a:gd name="T25" fmla="*/ 302 h 79"/>
                <a:gd name="T26" fmla="*/ 133 w 49"/>
                <a:gd name="T27" fmla="*/ 297 h 79"/>
                <a:gd name="T28" fmla="*/ 133 w 49"/>
                <a:gd name="T29" fmla="*/ 288 h 79"/>
                <a:gd name="T30" fmla="*/ 143 w 49"/>
                <a:gd name="T31" fmla="*/ 283 h 79"/>
                <a:gd name="T32" fmla="*/ 149 w 49"/>
                <a:gd name="T33" fmla="*/ 273 h 79"/>
                <a:gd name="T34" fmla="*/ 159 w 49"/>
                <a:gd name="T35" fmla="*/ 253 h 79"/>
                <a:gd name="T36" fmla="*/ 159 w 49"/>
                <a:gd name="T37" fmla="*/ 249 h 79"/>
                <a:gd name="T38" fmla="*/ 174 w 49"/>
                <a:gd name="T39" fmla="*/ 249 h 79"/>
                <a:gd name="T40" fmla="*/ 179 w 49"/>
                <a:gd name="T41" fmla="*/ 239 h 79"/>
                <a:gd name="T42" fmla="*/ 190 w 49"/>
                <a:gd name="T43" fmla="*/ 229 h 79"/>
                <a:gd name="T44" fmla="*/ 205 w 49"/>
                <a:gd name="T45" fmla="*/ 234 h 79"/>
                <a:gd name="T46" fmla="*/ 220 w 49"/>
                <a:gd name="T47" fmla="*/ 214 h 79"/>
                <a:gd name="T48" fmla="*/ 236 w 49"/>
                <a:gd name="T49" fmla="*/ 200 h 79"/>
                <a:gd name="T50" fmla="*/ 246 w 49"/>
                <a:gd name="T51" fmla="*/ 195 h 79"/>
                <a:gd name="T52" fmla="*/ 251 w 49"/>
                <a:gd name="T53" fmla="*/ 185 h 79"/>
                <a:gd name="T54" fmla="*/ 246 w 49"/>
                <a:gd name="T55" fmla="*/ 180 h 79"/>
                <a:gd name="T56" fmla="*/ 241 w 49"/>
                <a:gd name="T57" fmla="*/ 175 h 79"/>
                <a:gd name="T58" fmla="*/ 246 w 49"/>
                <a:gd name="T59" fmla="*/ 171 h 79"/>
                <a:gd name="T60" fmla="*/ 241 w 49"/>
                <a:gd name="T61" fmla="*/ 156 h 79"/>
                <a:gd name="T62" fmla="*/ 231 w 49"/>
                <a:gd name="T63" fmla="*/ 151 h 79"/>
                <a:gd name="T64" fmla="*/ 220 w 49"/>
                <a:gd name="T65" fmla="*/ 156 h 79"/>
                <a:gd name="T66" fmla="*/ 210 w 49"/>
                <a:gd name="T67" fmla="*/ 136 h 79"/>
                <a:gd name="T68" fmla="*/ 210 w 49"/>
                <a:gd name="T69" fmla="*/ 127 h 79"/>
                <a:gd name="T70" fmla="*/ 205 w 49"/>
                <a:gd name="T71" fmla="*/ 127 h 79"/>
                <a:gd name="T72" fmla="*/ 195 w 49"/>
                <a:gd name="T73" fmla="*/ 127 h 79"/>
                <a:gd name="T74" fmla="*/ 184 w 49"/>
                <a:gd name="T75" fmla="*/ 122 h 79"/>
                <a:gd name="T76" fmla="*/ 179 w 49"/>
                <a:gd name="T77" fmla="*/ 107 h 79"/>
                <a:gd name="T78" fmla="*/ 123 w 49"/>
                <a:gd name="T79" fmla="*/ 0 h 79"/>
                <a:gd name="T80" fmla="*/ 113 w 49"/>
                <a:gd name="T81" fmla="*/ 0 h 79"/>
                <a:gd name="T82" fmla="*/ 108 w 49"/>
                <a:gd name="T83" fmla="*/ 10 h 79"/>
                <a:gd name="T84" fmla="*/ 92 w 49"/>
                <a:gd name="T85" fmla="*/ 10 h 79"/>
                <a:gd name="T86" fmla="*/ 77 w 49"/>
                <a:gd name="T87" fmla="*/ 24 h 79"/>
                <a:gd name="T88" fmla="*/ 72 w 49"/>
                <a:gd name="T89" fmla="*/ 10 h 79"/>
                <a:gd name="T90" fmla="*/ 67 w 49"/>
                <a:gd name="T91" fmla="*/ 5 h 79"/>
                <a:gd name="T92" fmla="*/ 31 w 49"/>
                <a:gd name="T93" fmla="*/ 78 h 79"/>
                <a:gd name="T94" fmla="*/ 36 w 49"/>
                <a:gd name="T95" fmla="*/ 93 h 79"/>
                <a:gd name="T96" fmla="*/ 36 w 49"/>
                <a:gd name="T97" fmla="*/ 107 h 79"/>
                <a:gd name="T98" fmla="*/ 26 w 49"/>
                <a:gd name="T99" fmla="*/ 117 h 79"/>
                <a:gd name="T100" fmla="*/ 31 w 49"/>
                <a:gd name="T101" fmla="*/ 156 h 79"/>
                <a:gd name="T102" fmla="*/ 20 w 49"/>
                <a:gd name="T103" fmla="*/ 175 h 79"/>
                <a:gd name="T104" fmla="*/ 20 w 49"/>
                <a:gd name="T105" fmla="*/ 190 h 79"/>
                <a:gd name="T106" fmla="*/ 15 w 49"/>
                <a:gd name="T107" fmla="*/ 195 h 79"/>
                <a:gd name="T108" fmla="*/ 15 w 49"/>
                <a:gd name="T109" fmla="*/ 205 h 79"/>
                <a:gd name="T110" fmla="*/ 5 w 49"/>
                <a:gd name="T111" fmla="*/ 200 h 79"/>
                <a:gd name="T112" fmla="*/ 0 w 49"/>
                <a:gd name="T113" fmla="*/ 205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55347" name="Group 70"/>
            <p:cNvGrpSpPr>
              <a:grpSpLocks/>
            </p:cNvGrpSpPr>
            <p:nvPr/>
          </p:nvGrpSpPr>
          <p:grpSpPr bwMode="auto">
            <a:xfrm>
              <a:off x="1990" y="2891"/>
              <a:ext cx="658" cy="400"/>
              <a:chOff x="1991" y="3321"/>
              <a:chExt cx="361" cy="231"/>
            </a:xfrm>
          </p:grpSpPr>
          <p:sp>
            <p:nvSpPr>
              <p:cNvPr id="55348" name="Freeform 71"/>
              <p:cNvSpPr>
                <a:spLocks/>
              </p:cNvSpPr>
              <p:nvPr/>
            </p:nvSpPr>
            <p:spPr bwMode="auto">
              <a:xfrm>
                <a:off x="2274" y="3459"/>
                <a:ext cx="78" cy="93"/>
              </a:xfrm>
              <a:custGeom>
                <a:avLst/>
                <a:gdLst>
                  <a:gd name="T0" fmla="*/ 0 w 16"/>
                  <a:gd name="T1" fmla="*/ 34 h 19"/>
                  <a:gd name="T2" fmla="*/ 5 w 16"/>
                  <a:gd name="T3" fmla="*/ 64 h 19"/>
                  <a:gd name="T4" fmla="*/ 5 w 16"/>
                  <a:gd name="T5" fmla="*/ 78 h 19"/>
                  <a:gd name="T6" fmla="*/ 29 w 16"/>
                  <a:gd name="T7" fmla="*/ 93 h 19"/>
                  <a:gd name="T8" fmla="*/ 39 w 16"/>
                  <a:gd name="T9" fmla="*/ 78 h 19"/>
                  <a:gd name="T10" fmla="*/ 78 w 16"/>
                  <a:gd name="T11" fmla="*/ 54 h 19"/>
                  <a:gd name="T12" fmla="*/ 63 w 16"/>
                  <a:gd name="T13" fmla="*/ 24 h 19"/>
                  <a:gd name="T14" fmla="*/ 15 w 16"/>
                  <a:gd name="T15" fmla="*/ 0 h 19"/>
                  <a:gd name="T16" fmla="*/ 15 w 16"/>
                  <a:gd name="T17" fmla="*/ 24 h 19"/>
                  <a:gd name="T18" fmla="*/ 0 w 16"/>
                  <a:gd name="T19" fmla="*/ 34 h 19"/>
                  <a:gd name="T20" fmla="*/ 0 w 16"/>
                  <a:gd name="T21" fmla="*/ 34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55349" name="Freeform 72"/>
              <p:cNvSpPr>
                <a:spLocks/>
              </p:cNvSpPr>
              <p:nvPr/>
            </p:nvSpPr>
            <p:spPr bwMode="auto">
              <a:xfrm>
                <a:off x="2235" y="3409"/>
                <a:ext cx="44" cy="29"/>
              </a:xfrm>
              <a:custGeom>
                <a:avLst/>
                <a:gdLst>
                  <a:gd name="T0" fmla="*/ 15 w 9"/>
                  <a:gd name="T1" fmla="*/ 29 h 6"/>
                  <a:gd name="T2" fmla="*/ 39 w 9"/>
                  <a:gd name="T3" fmla="*/ 29 h 6"/>
                  <a:gd name="T4" fmla="*/ 44 w 9"/>
                  <a:gd name="T5" fmla="*/ 15 h 6"/>
                  <a:gd name="T6" fmla="*/ 24 w 9"/>
                  <a:gd name="T7" fmla="*/ 10 h 6"/>
                  <a:gd name="T8" fmla="*/ 15 w 9"/>
                  <a:gd name="T9" fmla="*/ 10 h 6"/>
                  <a:gd name="T10" fmla="*/ 10 w 9"/>
                  <a:gd name="T11" fmla="*/ 0 h 6"/>
                  <a:gd name="T12" fmla="*/ 0 w 9"/>
                  <a:gd name="T13" fmla="*/ 10 h 6"/>
                  <a:gd name="T14" fmla="*/ 10 w 9"/>
                  <a:gd name="T15" fmla="*/ 24 h 6"/>
                  <a:gd name="T16" fmla="*/ 15 w 9"/>
                  <a:gd name="T17" fmla="*/ 29 h 6"/>
                  <a:gd name="T18" fmla="*/ 15 w 9"/>
                  <a:gd name="T19" fmla="*/ 29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55350" name="Freeform 73"/>
              <p:cNvSpPr>
                <a:spLocks/>
              </p:cNvSpPr>
              <p:nvPr/>
            </p:nvSpPr>
            <p:spPr bwMode="auto">
              <a:xfrm>
                <a:off x="2225" y="3438"/>
                <a:ext cx="20" cy="10"/>
              </a:xfrm>
              <a:custGeom>
                <a:avLst/>
                <a:gdLst>
                  <a:gd name="T0" fmla="*/ 0 w 4"/>
                  <a:gd name="T1" fmla="*/ 10 h 2"/>
                  <a:gd name="T2" fmla="*/ 20 w 4"/>
                  <a:gd name="T3" fmla="*/ 0 h 2"/>
                  <a:gd name="T4" fmla="*/ 20 w 4"/>
                  <a:gd name="T5" fmla="*/ 10 h 2"/>
                  <a:gd name="T6" fmla="*/ 0 w 4"/>
                  <a:gd name="T7" fmla="*/ 10 h 2"/>
                  <a:gd name="T8" fmla="*/ 0 w 4"/>
                  <a:gd name="T9" fmla="*/ 1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55351" name="Freeform 74"/>
              <p:cNvSpPr>
                <a:spLocks/>
              </p:cNvSpPr>
              <p:nvPr/>
            </p:nvSpPr>
            <p:spPr bwMode="auto">
              <a:xfrm>
                <a:off x="2211" y="3419"/>
                <a:ext cx="19" cy="14"/>
              </a:xfrm>
              <a:custGeom>
                <a:avLst/>
                <a:gdLst>
                  <a:gd name="T0" fmla="*/ 10 w 4"/>
                  <a:gd name="T1" fmla="*/ 0 h 3"/>
                  <a:gd name="T2" fmla="*/ 10 w 4"/>
                  <a:gd name="T3" fmla="*/ 0 h 3"/>
                  <a:gd name="T4" fmla="*/ 14 w 4"/>
                  <a:gd name="T5" fmla="*/ 0 h 3"/>
                  <a:gd name="T6" fmla="*/ 14 w 4"/>
                  <a:gd name="T7" fmla="*/ 0 h 3"/>
                  <a:gd name="T8" fmla="*/ 14 w 4"/>
                  <a:gd name="T9" fmla="*/ 0 h 3"/>
                  <a:gd name="T10" fmla="*/ 14 w 4"/>
                  <a:gd name="T11" fmla="*/ 5 h 3"/>
                  <a:gd name="T12" fmla="*/ 14 w 4"/>
                  <a:gd name="T13" fmla="*/ 5 h 3"/>
                  <a:gd name="T14" fmla="*/ 14 w 4"/>
                  <a:gd name="T15" fmla="*/ 5 h 3"/>
                  <a:gd name="T16" fmla="*/ 19 w 4"/>
                  <a:gd name="T17" fmla="*/ 5 h 3"/>
                  <a:gd name="T18" fmla="*/ 14 w 4"/>
                  <a:gd name="T19" fmla="*/ 9 h 3"/>
                  <a:gd name="T20" fmla="*/ 14 w 4"/>
                  <a:gd name="T21" fmla="*/ 9 h 3"/>
                  <a:gd name="T22" fmla="*/ 14 w 4"/>
                  <a:gd name="T23" fmla="*/ 9 h 3"/>
                  <a:gd name="T24" fmla="*/ 14 w 4"/>
                  <a:gd name="T25" fmla="*/ 14 h 3"/>
                  <a:gd name="T26" fmla="*/ 14 w 4"/>
                  <a:gd name="T27" fmla="*/ 14 h 3"/>
                  <a:gd name="T28" fmla="*/ 14 w 4"/>
                  <a:gd name="T29" fmla="*/ 14 h 3"/>
                  <a:gd name="T30" fmla="*/ 10 w 4"/>
                  <a:gd name="T31" fmla="*/ 14 h 3"/>
                  <a:gd name="T32" fmla="*/ 10 w 4"/>
                  <a:gd name="T33" fmla="*/ 14 h 3"/>
                  <a:gd name="T34" fmla="*/ 10 w 4"/>
                  <a:gd name="T35" fmla="*/ 14 h 3"/>
                  <a:gd name="T36" fmla="*/ 5 w 4"/>
                  <a:gd name="T37" fmla="*/ 14 h 3"/>
                  <a:gd name="T38" fmla="*/ 5 w 4"/>
                  <a:gd name="T39" fmla="*/ 14 h 3"/>
                  <a:gd name="T40" fmla="*/ 5 w 4"/>
                  <a:gd name="T41" fmla="*/ 14 h 3"/>
                  <a:gd name="T42" fmla="*/ 5 w 4"/>
                  <a:gd name="T43" fmla="*/ 9 h 3"/>
                  <a:gd name="T44" fmla="*/ 0 w 4"/>
                  <a:gd name="T45" fmla="*/ 9 h 3"/>
                  <a:gd name="T46" fmla="*/ 0 w 4"/>
                  <a:gd name="T47" fmla="*/ 9 h 3"/>
                  <a:gd name="T48" fmla="*/ 0 w 4"/>
                  <a:gd name="T49" fmla="*/ 5 h 3"/>
                  <a:gd name="T50" fmla="*/ 0 w 4"/>
                  <a:gd name="T51" fmla="*/ 5 h 3"/>
                  <a:gd name="T52" fmla="*/ 0 w 4"/>
                  <a:gd name="T53" fmla="*/ 5 h 3"/>
                  <a:gd name="T54" fmla="*/ 5 w 4"/>
                  <a:gd name="T55" fmla="*/ 5 h 3"/>
                  <a:gd name="T56" fmla="*/ 5 w 4"/>
                  <a:gd name="T57" fmla="*/ 0 h 3"/>
                  <a:gd name="T58" fmla="*/ 5 w 4"/>
                  <a:gd name="T59" fmla="*/ 0 h 3"/>
                  <a:gd name="T60" fmla="*/ 5 w 4"/>
                  <a:gd name="T61" fmla="*/ 0 h 3"/>
                  <a:gd name="T62" fmla="*/ 10 w 4"/>
                  <a:gd name="T63" fmla="*/ 0 h 3"/>
                  <a:gd name="T64" fmla="*/ 10 w 4"/>
                  <a:gd name="T65" fmla="*/ 0 h 3"/>
                  <a:gd name="T66" fmla="*/ 10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55352" name="Freeform 75"/>
              <p:cNvSpPr>
                <a:spLocks/>
              </p:cNvSpPr>
              <p:nvPr/>
            </p:nvSpPr>
            <p:spPr bwMode="auto">
              <a:xfrm>
                <a:off x="2186" y="3394"/>
                <a:ext cx="39" cy="15"/>
              </a:xfrm>
              <a:custGeom>
                <a:avLst/>
                <a:gdLst>
                  <a:gd name="T0" fmla="*/ 0 w 8"/>
                  <a:gd name="T1" fmla="*/ 15 h 3"/>
                  <a:gd name="T2" fmla="*/ 34 w 8"/>
                  <a:gd name="T3" fmla="*/ 15 h 3"/>
                  <a:gd name="T4" fmla="*/ 39 w 8"/>
                  <a:gd name="T5" fmla="*/ 0 h 3"/>
                  <a:gd name="T6" fmla="*/ 10 w 8"/>
                  <a:gd name="T7" fmla="*/ 0 h 3"/>
                  <a:gd name="T8" fmla="*/ 0 w 8"/>
                  <a:gd name="T9" fmla="*/ 15 h 3"/>
                  <a:gd name="T10" fmla="*/ 0 w 8"/>
                  <a:gd name="T11" fmla="*/ 1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55353" name="Freeform 76"/>
              <p:cNvSpPr>
                <a:spLocks/>
              </p:cNvSpPr>
              <p:nvPr/>
            </p:nvSpPr>
            <p:spPr bwMode="auto">
              <a:xfrm>
                <a:off x="2026" y="3321"/>
                <a:ext cx="38" cy="24"/>
              </a:xfrm>
              <a:custGeom>
                <a:avLst/>
                <a:gdLst>
                  <a:gd name="T0" fmla="*/ 0 w 8"/>
                  <a:gd name="T1" fmla="*/ 19 h 5"/>
                  <a:gd name="T2" fmla="*/ 14 w 8"/>
                  <a:gd name="T3" fmla="*/ 24 h 5"/>
                  <a:gd name="T4" fmla="*/ 28 w 8"/>
                  <a:gd name="T5" fmla="*/ 24 h 5"/>
                  <a:gd name="T6" fmla="*/ 38 w 8"/>
                  <a:gd name="T7" fmla="*/ 10 h 5"/>
                  <a:gd name="T8" fmla="*/ 24 w 8"/>
                  <a:gd name="T9" fmla="*/ 0 h 5"/>
                  <a:gd name="T10" fmla="*/ 5 w 8"/>
                  <a:gd name="T11" fmla="*/ 10 h 5"/>
                  <a:gd name="T12" fmla="*/ 0 w 8"/>
                  <a:gd name="T13" fmla="*/ 19 h 5"/>
                  <a:gd name="T14" fmla="*/ 0 w 8"/>
                  <a:gd name="T15" fmla="*/ 19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55354" name="Freeform 77"/>
              <p:cNvSpPr>
                <a:spLocks/>
              </p:cNvSpPr>
              <p:nvPr/>
            </p:nvSpPr>
            <p:spPr bwMode="auto">
              <a:xfrm>
                <a:off x="1991" y="3321"/>
                <a:ext cx="20" cy="24"/>
              </a:xfrm>
              <a:custGeom>
                <a:avLst/>
                <a:gdLst>
                  <a:gd name="T0" fmla="*/ 0 w 4"/>
                  <a:gd name="T1" fmla="*/ 24 h 5"/>
                  <a:gd name="T2" fmla="*/ 20 w 4"/>
                  <a:gd name="T3" fmla="*/ 10 h 5"/>
                  <a:gd name="T4" fmla="*/ 20 w 4"/>
                  <a:gd name="T5" fmla="*/ 0 h 5"/>
                  <a:gd name="T6" fmla="*/ 0 w 4"/>
                  <a:gd name="T7" fmla="*/ 19 h 5"/>
                  <a:gd name="T8" fmla="*/ 0 w 4"/>
                  <a:gd name="T9" fmla="*/ 24 h 5"/>
                  <a:gd name="T10" fmla="*/ 0 w 4"/>
                  <a:gd name="T11" fmla="*/ 24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55355" name="Freeform 78"/>
              <p:cNvSpPr>
                <a:spLocks/>
              </p:cNvSpPr>
              <p:nvPr/>
            </p:nvSpPr>
            <p:spPr bwMode="auto">
              <a:xfrm>
                <a:off x="2128" y="3360"/>
                <a:ext cx="39" cy="34"/>
              </a:xfrm>
              <a:custGeom>
                <a:avLst/>
                <a:gdLst>
                  <a:gd name="T0" fmla="*/ 15 w 8"/>
                  <a:gd name="T1" fmla="*/ 34 h 7"/>
                  <a:gd name="T2" fmla="*/ 39 w 8"/>
                  <a:gd name="T3" fmla="*/ 34 h 7"/>
                  <a:gd name="T4" fmla="*/ 39 w 8"/>
                  <a:gd name="T5" fmla="*/ 19 h 7"/>
                  <a:gd name="T6" fmla="*/ 20 w 8"/>
                  <a:gd name="T7" fmla="*/ 0 h 7"/>
                  <a:gd name="T8" fmla="*/ 0 w 8"/>
                  <a:gd name="T9" fmla="*/ 10 h 7"/>
                  <a:gd name="T10" fmla="*/ 15 w 8"/>
                  <a:gd name="T11" fmla="*/ 34 h 7"/>
                  <a:gd name="T12" fmla="*/ 15 w 8"/>
                  <a:gd name="T13" fmla="*/ 3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chemeClr val="accent2"/>
              </a:solidFill>
              <a:ln w="12700" cmpd="sng">
                <a:solidFill>
                  <a:schemeClr val="tx1"/>
                </a:solidFill>
                <a:prstDash val="solid"/>
                <a:round/>
                <a:headEnd/>
                <a:tailEnd/>
              </a:ln>
            </p:spPr>
            <p:txBody>
              <a:bodyPr/>
              <a:lstStyle/>
              <a:p>
                <a:endParaRPr lang="en-US"/>
              </a:p>
            </p:txBody>
          </p:sp>
        </p:grpSp>
      </p:grpSp>
      <p:sp>
        <p:nvSpPr>
          <p:cNvPr id="55299" name="Rectangle 79"/>
          <p:cNvSpPr>
            <a:spLocks noGrp="1" noChangeArrowheads="1"/>
          </p:cNvSpPr>
          <p:nvPr>
            <p:ph type="title"/>
          </p:nvPr>
        </p:nvSpPr>
        <p:spPr>
          <a:xfrm>
            <a:off x="0" y="242888"/>
            <a:ext cx="10287000" cy="1143000"/>
          </a:xfrm>
        </p:spPr>
        <p:txBody>
          <a:bodyPr/>
          <a:lstStyle/>
          <a:p>
            <a:pPr eaLnBrk="1" hangingPunct="1"/>
            <a:r>
              <a:rPr lang="en-US" sz="2400" smtClean="0"/>
              <a:t>Obesity Trends* Among U.S. Adults</a:t>
            </a:r>
            <a:br>
              <a:rPr lang="en-US" sz="2400" smtClean="0"/>
            </a:br>
            <a:r>
              <a:rPr lang="en-US" sz="2400" smtClean="0">
                <a:solidFill>
                  <a:srgbClr val="DE3021"/>
                </a:solidFill>
              </a:rPr>
              <a:t>BRFSS, 2006</a:t>
            </a:r>
          </a:p>
        </p:txBody>
      </p:sp>
      <p:sp>
        <p:nvSpPr>
          <p:cNvPr id="55300" name="Text Box 80"/>
          <p:cNvSpPr txBox="1">
            <a:spLocks noChangeArrowheads="1"/>
          </p:cNvSpPr>
          <p:nvPr/>
        </p:nvSpPr>
        <p:spPr bwMode="auto">
          <a:xfrm>
            <a:off x="2384425" y="1200150"/>
            <a:ext cx="5519738" cy="307975"/>
          </a:xfrm>
          <a:prstGeom prst="rect">
            <a:avLst/>
          </a:prstGeom>
          <a:noFill/>
          <a:ln w="9525">
            <a:noFill/>
            <a:miter lim="800000"/>
            <a:headEnd/>
            <a:tailEnd/>
          </a:ln>
        </p:spPr>
        <p:txBody>
          <a:bodyPr wrap="none">
            <a:spAutoFit/>
          </a:bodyPr>
          <a:lstStyle/>
          <a:p>
            <a:pPr eaLnBrk="0" hangingPunct="0"/>
            <a:r>
              <a:rPr lang="en-US" sz="1400" b="1">
                <a:solidFill>
                  <a:srgbClr val="000000"/>
                </a:solidFill>
                <a:latin typeface="Verdana" pitchFamily="34" charset="0"/>
              </a:rPr>
              <a:t>(*BMI ≥30, or ~ 30 lbs. overweight for 5’ 4” person)</a:t>
            </a:r>
          </a:p>
        </p:txBody>
      </p:sp>
      <p:sp>
        <p:nvSpPr>
          <p:cNvPr id="55301" name="Text Box 81"/>
          <p:cNvSpPr txBox="1">
            <a:spLocks noChangeArrowheads="1"/>
          </p:cNvSpPr>
          <p:nvPr/>
        </p:nvSpPr>
        <p:spPr bwMode="auto">
          <a:xfrm>
            <a:off x="723900" y="5894388"/>
            <a:ext cx="8145463" cy="304800"/>
          </a:xfrm>
          <a:prstGeom prst="rect">
            <a:avLst/>
          </a:prstGeom>
          <a:noFill/>
          <a:ln w="9525">
            <a:noFill/>
            <a:miter lim="800000"/>
            <a:headEnd/>
            <a:tailEnd/>
          </a:ln>
        </p:spPr>
        <p:txBody>
          <a:bodyPr>
            <a:spAutoFit/>
          </a:bodyPr>
          <a:lstStyle/>
          <a:p>
            <a:pPr eaLnBrk="0" hangingPunct="0"/>
            <a:r>
              <a:rPr lang="en-US" sz="1400" b="1">
                <a:solidFill>
                  <a:srgbClr val="000000"/>
                </a:solidFill>
                <a:latin typeface="Arial Narrow" pitchFamily="34" charset="0"/>
              </a:rPr>
              <a:t> No Data          &lt;10%           10%–14%	    15%–19%           20%–24%          25%–29%           ≥30%</a:t>
            </a:r>
            <a:r>
              <a:rPr lang="en-US" sz="1400">
                <a:solidFill>
                  <a:srgbClr val="000000"/>
                </a:solidFill>
                <a:latin typeface="Arial Narrow" pitchFamily="34" charset="0"/>
              </a:rPr>
              <a:t> </a:t>
            </a:r>
          </a:p>
        </p:txBody>
      </p:sp>
      <p:sp>
        <p:nvSpPr>
          <p:cNvPr id="55302" name="Rectangle 82"/>
          <p:cNvSpPr>
            <a:spLocks noChangeArrowheads="1"/>
          </p:cNvSpPr>
          <p:nvPr/>
        </p:nvSpPr>
        <p:spPr bwMode="auto">
          <a:xfrm>
            <a:off x="549275" y="5956300"/>
            <a:ext cx="234950" cy="234950"/>
          </a:xfrm>
          <a:prstGeom prst="rect">
            <a:avLst/>
          </a:prstGeom>
          <a:solidFill>
            <a:schemeClr val="bg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5303" name="Rectangle 83"/>
          <p:cNvSpPr>
            <a:spLocks noChangeArrowheads="1"/>
          </p:cNvSpPr>
          <p:nvPr/>
        </p:nvSpPr>
        <p:spPr bwMode="auto">
          <a:xfrm>
            <a:off x="1516063" y="5953125"/>
            <a:ext cx="234950" cy="234950"/>
          </a:xfrm>
          <a:prstGeom prst="rect">
            <a:avLst/>
          </a:prstGeom>
          <a:solidFill>
            <a:srgbClr val="99CCFF"/>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5304" name="Rectangle 84"/>
          <p:cNvSpPr>
            <a:spLocks noChangeArrowheads="1"/>
          </p:cNvSpPr>
          <p:nvPr/>
        </p:nvSpPr>
        <p:spPr bwMode="auto">
          <a:xfrm>
            <a:off x="2322513" y="5951538"/>
            <a:ext cx="234950"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55305" name="Rectangle 85"/>
          <p:cNvSpPr>
            <a:spLocks noChangeArrowheads="1"/>
          </p:cNvSpPr>
          <p:nvPr/>
        </p:nvSpPr>
        <p:spPr bwMode="auto">
          <a:xfrm>
            <a:off x="3443288" y="5961063"/>
            <a:ext cx="234950" cy="234950"/>
          </a:xfrm>
          <a:prstGeom prst="rect">
            <a:avLst/>
          </a:prstGeom>
          <a:solidFill>
            <a:srgbClr val="0000A0"/>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5306" name="Rectangle 86"/>
          <p:cNvSpPr>
            <a:spLocks noChangeArrowheads="1"/>
          </p:cNvSpPr>
          <p:nvPr/>
        </p:nvSpPr>
        <p:spPr bwMode="auto">
          <a:xfrm>
            <a:off x="5621338" y="5948363"/>
            <a:ext cx="234950" cy="234950"/>
          </a:xfrm>
          <a:prstGeom prst="rect">
            <a:avLst/>
          </a:prstGeom>
          <a:solidFill>
            <a:srgbClr val="ED4213"/>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5307" name="Rectangle 87"/>
          <p:cNvSpPr>
            <a:spLocks noChangeArrowheads="1"/>
          </p:cNvSpPr>
          <p:nvPr/>
        </p:nvSpPr>
        <p:spPr bwMode="auto">
          <a:xfrm>
            <a:off x="4541838" y="5945188"/>
            <a:ext cx="234950" cy="234950"/>
          </a:xfrm>
          <a:prstGeom prst="rect">
            <a:avLst/>
          </a:prstGeom>
          <a:solidFill>
            <a:srgbClr val="FFC66D"/>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5308" name="Rectangle 88"/>
          <p:cNvSpPr>
            <a:spLocks noChangeArrowheads="1"/>
          </p:cNvSpPr>
          <p:nvPr/>
        </p:nvSpPr>
        <p:spPr bwMode="auto">
          <a:xfrm>
            <a:off x="444500" y="5892800"/>
            <a:ext cx="7148513" cy="350838"/>
          </a:xfrm>
          <a:prstGeom prst="rect">
            <a:avLst/>
          </a:prstGeom>
          <a:no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5309" name="Rectangle 89" descr="20%"/>
          <p:cNvSpPr>
            <a:spLocks noChangeArrowheads="1"/>
          </p:cNvSpPr>
          <p:nvPr/>
        </p:nvSpPr>
        <p:spPr bwMode="auto">
          <a:xfrm>
            <a:off x="6753225" y="5948363"/>
            <a:ext cx="234950" cy="234950"/>
          </a:xfrm>
          <a:prstGeom prst="rect">
            <a:avLst/>
          </a:prstGeom>
          <a:pattFill prst="pct20">
            <a:fgClr>
              <a:schemeClr val="tx2"/>
            </a:fgClr>
            <a:bgClr>
              <a:srgbClr val="AA1202"/>
            </a:bgClr>
          </a:pattFill>
          <a:ln w="9525">
            <a:solidFill>
              <a:schemeClr val="tx1"/>
            </a:solidFill>
            <a:miter lim="800000"/>
            <a:headEnd/>
            <a:tailEnd/>
          </a:ln>
        </p:spPr>
        <p:txBody>
          <a:bodyPr wrap="none" anchor="ctr"/>
          <a:lstStyle/>
          <a:p>
            <a:pPr eaLnBrk="0" hangingPunct="0"/>
            <a:endParaRPr lang="en-US">
              <a:solidFill>
                <a:srgbClr val="000000"/>
              </a:solidFill>
            </a:endParaRPr>
          </a:p>
        </p:txBody>
      </p:sp>
    </p:spTree>
  </p:cSld>
  <p:clrMapOvr>
    <a:masterClrMapping/>
  </p:clrMapOvr>
  <p:transition advClick="0">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lstStyle/>
          <a:p>
            <a:r>
              <a:rPr lang="en-US" dirty="0" smtClean="0"/>
              <a:t>Background</a:t>
            </a:r>
          </a:p>
          <a:p>
            <a:r>
              <a:rPr lang="en-US" dirty="0" smtClean="0"/>
              <a:t>Complications of excess weight</a:t>
            </a:r>
          </a:p>
          <a:p>
            <a:r>
              <a:rPr lang="en-US" dirty="0" smtClean="0"/>
              <a:t>What causes weight gain?</a:t>
            </a:r>
          </a:p>
          <a:p>
            <a:r>
              <a:rPr lang="en-US" dirty="0" smtClean="0"/>
              <a:t>Why is weight loss so challenging?</a:t>
            </a:r>
          </a:p>
          <a:p>
            <a:r>
              <a:rPr lang="en-US" dirty="0" smtClean="0"/>
              <a:t>What lifestyle changes can help?</a:t>
            </a:r>
          </a:p>
          <a:p>
            <a:endParaRPr lang="en-US" dirty="0"/>
          </a:p>
        </p:txBody>
      </p:sp>
    </p:spTree>
  </p:cSld>
  <p:clrMapOvr>
    <a:masterClrMapping/>
  </p:clrMapOvr>
  <p:transition>
    <p:randomBa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93"/>
          <p:cNvGrpSpPr>
            <a:grpSpLocks/>
          </p:cNvGrpSpPr>
          <p:nvPr/>
        </p:nvGrpSpPr>
        <p:grpSpPr bwMode="auto">
          <a:xfrm>
            <a:off x="1155700" y="1709738"/>
            <a:ext cx="6940550" cy="3567112"/>
            <a:chOff x="728" y="1077"/>
            <a:chExt cx="4372" cy="2247"/>
          </a:xfrm>
        </p:grpSpPr>
        <p:sp>
          <p:nvSpPr>
            <p:cNvPr id="56334" name="Freeform 69"/>
            <p:cNvSpPr>
              <a:spLocks/>
            </p:cNvSpPr>
            <p:nvPr/>
          </p:nvSpPr>
          <p:spPr bwMode="auto">
            <a:xfrm>
              <a:off x="4849" y="1189"/>
              <a:ext cx="251" cy="385"/>
            </a:xfrm>
            <a:custGeom>
              <a:avLst/>
              <a:gdLst>
                <a:gd name="T0" fmla="*/ 51 w 49"/>
                <a:gd name="T1" fmla="*/ 346 h 79"/>
                <a:gd name="T2" fmla="*/ 51 w 49"/>
                <a:gd name="T3" fmla="*/ 356 h 79"/>
                <a:gd name="T4" fmla="*/ 61 w 49"/>
                <a:gd name="T5" fmla="*/ 366 h 79"/>
                <a:gd name="T6" fmla="*/ 67 w 49"/>
                <a:gd name="T7" fmla="*/ 370 h 79"/>
                <a:gd name="T8" fmla="*/ 72 w 49"/>
                <a:gd name="T9" fmla="*/ 385 h 79"/>
                <a:gd name="T10" fmla="*/ 77 w 49"/>
                <a:gd name="T11" fmla="*/ 375 h 79"/>
                <a:gd name="T12" fmla="*/ 82 w 49"/>
                <a:gd name="T13" fmla="*/ 356 h 79"/>
                <a:gd name="T14" fmla="*/ 92 w 49"/>
                <a:gd name="T15" fmla="*/ 331 h 79"/>
                <a:gd name="T16" fmla="*/ 92 w 49"/>
                <a:gd name="T17" fmla="*/ 327 h 79"/>
                <a:gd name="T18" fmla="*/ 102 w 49"/>
                <a:gd name="T19" fmla="*/ 307 h 79"/>
                <a:gd name="T20" fmla="*/ 108 w 49"/>
                <a:gd name="T21" fmla="*/ 312 h 79"/>
                <a:gd name="T22" fmla="*/ 113 w 49"/>
                <a:gd name="T23" fmla="*/ 312 h 79"/>
                <a:gd name="T24" fmla="*/ 113 w 49"/>
                <a:gd name="T25" fmla="*/ 302 h 79"/>
                <a:gd name="T26" fmla="*/ 133 w 49"/>
                <a:gd name="T27" fmla="*/ 297 h 79"/>
                <a:gd name="T28" fmla="*/ 133 w 49"/>
                <a:gd name="T29" fmla="*/ 288 h 79"/>
                <a:gd name="T30" fmla="*/ 143 w 49"/>
                <a:gd name="T31" fmla="*/ 283 h 79"/>
                <a:gd name="T32" fmla="*/ 149 w 49"/>
                <a:gd name="T33" fmla="*/ 273 h 79"/>
                <a:gd name="T34" fmla="*/ 159 w 49"/>
                <a:gd name="T35" fmla="*/ 253 h 79"/>
                <a:gd name="T36" fmla="*/ 159 w 49"/>
                <a:gd name="T37" fmla="*/ 249 h 79"/>
                <a:gd name="T38" fmla="*/ 174 w 49"/>
                <a:gd name="T39" fmla="*/ 249 h 79"/>
                <a:gd name="T40" fmla="*/ 179 w 49"/>
                <a:gd name="T41" fmla="*/ 239 h 79"/>
                <a:gd name="T42" fmla="*/ 190 w 49"/>
                <a:gd name="T43" fmla="*/ 229 h 79"/>
                <a:gd name="T44" fmla="*/ 205 w 49"/>
                <a:gd name="T45" fmla="*/ 234 h 79"/>
                <a:gd name="T46" fmla="*/ 220 w 49"/>
                <a:gd name="T47" fmla="*/ 214 h 79"/>
                <a:gd name="T48" fmla="*/ 236 w 49"/>
                <a:gd name="T49" fmla="*/ 200 h 79"/>
                <a:gd name="T50" fmla="*/ 246 w 49"/>
                <a:gd name="T51" fmla="*/ 195 h 79"/>
                <a:gd name="T52" fmla="*/ 251 w 49"/>
                <a:gd name="T53" fmla="*/ 185 h 79"/>
                <a:gd name="T54" fmla="*/ 246 w 49"/>
                <a:gd name="T55" fmla="*/ 180 h 79"/>
                <a:gd name="T56" fmla="*/ 241 w 49"/>
                <a:gd name="T57" fmla="*/ 175 h 79"/>
                <a:gd name="T58" fmla="*/ 246 w 49"/>
                <a:gd name="T59" fmla="*/ 171 h 79"/>
                <a:gd name="T60" fmla="*/ 241 w 49"/>
                <a:gd name="T61" fmla="*/ 156 h 79"/>
                <a:gd name="T62" fmla="*/ 231 w 49"/>
                <a:gd name="T63" fmla="*/ 151 h 79"/>
                <a:gd name="T64" fmla="*/ 220 w 49"/>
                <a:gd name="T65" fmla="*/ 156 h 79"/>
                <a:gd name="T66" fmla="*/ 210 w 49"/>
                <a:gd name="T67" fmla="*/ 136 h 79"/>
                <a:gd name="T68" fmla="*/ 210 w 49"/>
                <a:gd name="T69" fmla="*/ 127 h 79"/>
                <a:gd name="T70" fmla="*/ 205 w 49"/>
                <a:gd name="T71" fmla="*/ 127 h 79"/>
                <a:gd name="T72" fmla="*/ 195 w 49"/>
                <a:gd name="T73" fmla="*/ 127 h 79"/>
                <a:gd name="T74" fmla="*/ 184 w 49"/>
                <a:gd name="T75" fmla="*/ 122 h 79"/>
                <a:gd name="T76" fmla="*/ 179 w 49"/>
                <a:gd name="T77" fmla="*/ 107 h 79"/>
                <a:gd name="T78" fmla="*/ 123 w 49"/>
                <a:gd name="T79" fmla="*/ 0 h 79"/>
                <a:gd name="T80" fmla="*/ 113 w 49"/>
                <a:gd name="T81" fmla="*/ 0 h 79"/>
                <a:gd name="T82" fmla="*/ 108 w 49"/>
                <a:gd name="T83" fmla="*/ 10 h 79"/>
                <a:gd name="T84" fmla="*/ 92 w 49"/>
                <a:gd name="T85" fmla="*/ 10 h 79"/>
                <a:gd name="T86" fmla="*/ 77 w 49"/>
                <a:gd name="T87" fmla="*/ 24 h 79"/>
                <a:gd name="T88" fmla="*/ 72 w 49"/>
                <a:gd name="T89" fmla="*/ 10 h 79"/>
                <a:gd name="T90" fmla="*/ 67 w 49"/>
                <a:gd name="T91" fmla="*/ 5 h 79"/>
                <a:gd name="T92" fmla="*/ 31 w 49"/>
                <a:gd name="T93" fmla="*/ 78 h 79"/>
                <a:gd name="T94" fmla="*/ 36 w 49"/>
                <a:gd name="T95" fmla="*/ 93 h 79"/>
                <a:gd name="T96" fmla="*/ 36 w 49"/>
                <a:gd name="T97" fmla="*/ 107 h 79"/>
                <a:gd name="T98" fmla="*/ 26 w 49"/>
                <a:gd name="T99" fmla="*/ 117 h 79"/>
                <a:gd name="T100" fmla="*/ 31 w 49"/>
                <a:gd name="T101" fmla="*/ 156 h 79"/>
                <a:gd name="T102" fmla="*/ 20 w 49"/>
                <a:gd name="T103" fmla="*/ 175 h 79"/>
                <a:gd name="T104" fmla="*/ 20 w 49"/>
                <a:gd name="T105" fmla="*/ 190 h 79"/>
                <a:gd name="T106" fmla="*/ 15 w 49"/>
                <a:gd name="T107" fmla="*/ 195 h 79"/>
                <a:gd name="T108" fmla="*/ 15 w 49"/>
                <a:gd name="T109" fmla="*/ 205 h 79"/>
                <a:gd name="T110" fmla="*/ 5 w 49"/>
                <a:gd name="T111" fmla="*/ 200 h 79"/>
                <a:gd name="T112" fmla="*/ 0 w 49"/>
                <a:gd name="T113" fmla="*/ 205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56335" name="Group 92"/>
            <p:cNvGrpSpPr>
              <a:grpSpLocks/>
            </p:cNvGrpSpPr>
            <p:nvPr/>
          </p:nvGrpSpPr>
          <p:grpSpPr bwMode="auto">
            <a:xfrm>
              <a:off x="728" y="1077"/>
              <a:ext cx="4276" cy="2247"/>
              <a:chOff x="728" y="1077"/>
              <a:chExt cx="4276" cy="2247"/>
            </a:xfrm>
          </p:grpSpPr>
          <p:sp>
            <p:nvSpPr>
              <p:cNvPr id="56336" name="Freeform 17"/>
              <p:cNvSpPr>
                <a:spLocks/>
              </p:cNvSpPr>
              <p:nvPr/>
            </p:nvSpPr>
            <p:spPr bwMode="auto">
              <a:xfrm>
                <a:off x="1661" y="1077"/>
                <a:ext cx="460" cy="322"/>
              </a:xfrm>
              <a:custGeom>
                <a:avLst/>
                <a:gdLst>
                  <a:gd name="T0" fmla="*/ 5 w 90"/>
                  <a:gd name="T1" fmla="*/ 195 h 66"/>
                  <a:gd name="T2" fmla="*/ 0 w 90"/>
                  <a:gd name="T3" fmla="*/ 195 h 66"/>
                  <a:gd name="T4" fmla="*/ 5 w 90"/>
                  <a:gd name="T5" fmla="*/ 181 h 66"/>
                  <a:gd name="T6" fmla="*/ 5 w 90"/>
                  <a:gd name="T7" fmla="*/ 171 h 66"/>
                  <a:gd name="T8" fmla="*/ 5 w 90"/>
                  <a:gd name="T9" fmla="*/ 171 h 66"/>
                  <a:gd name="T10" fmla="*/ 10 w 90"/>
                  <a:gd name="T11" fmla="*/ 176 h 66"/>
                  <a:gd name="T12" fmla="*/ 5 w 90"/>
                  <a:gd name="T13" fmla="*/ 181 h 66"/>
                  <a:gd name="T14" fmla="*/ 15 w 90"/>
                  <a:gd name="T15" fmla="*/ 176 h 66"/>
                  <a:gd name="T16" fmla="*/ 15 w 90"/>
                  <a:gd name="T17" fmla="*/ 171 h 66"/>
                  <a:gd name="T18" fmla="*/ 15 w 90"/>
                  <a:gd name="T19" fmla="*/ 161 h 66"/>
                  <a:gd name="T20" fmla="*/ 10 w 90"/>
                  <a:gd name="T21" fmla="*/ 146 h 66"/>
                  <a:gd name="T22" fmla="*/ 15 w 90"/>
                  <a:gd name="T23" fmla="*/ 146 h 66"/>
                  <a:gd name="T24" fmla="*/ 26 w 90"/>
                  <a:gd name="T25" fmla="*/ 141 h 66"/>
                  <a:gd name="T26" fmla="*/ 20 w 90"/>
                  <a:gd name="T27" fmla="*/ 137 h 66"/>
                  <a:gd name="T28" fmla="*/ 15 w 90"/>
                  <a:gd name="T29" fmla="*/ 141 h 66"/>
                  <a:gd name="T30" fmla="*/ 15 w 90"/>
                  <a:gd name="T31" fmla="*/ 122 h 66"/>
                  <a:gd name="T32" fmla="*/ 15 w 90"/>
                  <a:gd name="T33" fmla="*/ 107 h 66"/>
                  <a:gd name="T34" fmla="*/ 15 w 90"/>
                  <a:gd name="T35" fmla="*/ 83 h 66"/>
                  <a:gd name="T36" fmla="*/ 10 w 90"/>
                  <a:gd name="T37" fmla="*/ 54 h 66"/>
                  <a:gd name="T38" fmla="*/ 10 w 90"/>
                  <a:gd name="T39" fmla="*/ 29 h 66"/>
                  <a:gd name="T40" fmla="*/ 56 w 90"/>
                  <a:gd name="T41" fmla="*/ 44 h 66"/>
                  <a:gd name="T42" fmla="*/ 97 w 90"/>
                  <a:gd name="T43" fmla="*/ 63 h 66"/>
                  <a:gd name="T44" fmla="*/ 118 w 90"/>
                  <a:gd name="T45" fmla="*/ 68 h 66"/>
                  <a:gd name="T46" fmla="*/ 123 w 90"/>
                  <a:gd name="T47" fmla="*/ 73 h 66"/>
                  <a:gd name="T48" fmla="*/ 123 w 90"/>
                  <a:gd name="T49" fmla="*/ 98 h 66"/>
                  <a:gd name="T50" fmla="*/ 112 w 90"/>
                  <a:gd name="T51" fmla="*/ 112 h 66"/>
                  <a:gd name="T52" fmla="*/ 112 w 90"/>
                  <a:gd name="T53" fmla="*/ 122 h 66"/>
                  <a:gd name="T54" fmla="*/ 112 w 90"/>
                  <a:gd name="T55" fmla="*/ 132 h 66"/>
                  <a:gd name="T56" fmla="*/ 118 w 90"/>
                  <a:gd name="T57" fmla="*/ 137 h 66"/>
                  <a:gd name="T58" fmla="*/ 128 w 90"/>
                  <a:gd name="T59" fmla="*/ 117 h 66"/>
                  <a:gd name="T60" fmla="*/ 138 w 90"/>
                  <a:gd name="T61" fmla="*/ 102 h 66"/>
                  <a:gd name="T62" fmla="*/ 148 w 90"/>
                  <a:gd name="T63" fmla="*/ 88 h 66"/>
                  <a:gd name="T64" fmla="*/ 133 w 90"/>
                  <a:gd name="T65" fmla="*/ 49 h 66"/>
                  <a:gd name="T66" fmla="*/ 138 w 90"/>
                  <a:gd name="T67" fmla="*/ 44 h 66"/>
                  <a:gd name="T68" fmla="*/ 148 w 90"/>
                  <a:gd name="T69" fmla="*/ 34 h 66"/>
                  <a:gd name="T70" fmla="*/ 138 w 90"/>
                  <a:gd name="T71" fmla="*/ 24 h 66"/>
                  <a:gd name="T72" fmla="*/ 138 w 90"/>
                  <a:gd name="T73" fmla="*/ 0 h 66"/>
                  <a:gd name="T74" fmla="*/ 317 w 90"/>
                  <a:gd name="T75" fmla="*/ 44 h 66"/>
                  <a:gd name="T76" fmla="*/ 460 w 90"/>
                  <a:gd name="T77" fmla="*/ 78 h 66"/>
                  <a:gd name="T78" fmla="*/ 409 w 90"/>
                  <a:gd name="T79" fmla="*/ 288 h 66"/>
                  <a:gd name="T80" fmla="*/ 409 w 90"/>
                  <a:gd name="T81" fmla="*/ 293 h 66"/>
                  <a:gd name="T82" fmla="*/ 409 w 90"/>
                  <a:gd name="T83" fmla="*/ 298 h 66"/>
                  <a:gd name="T84" fmla="*/ 414 w 90"/>
                  <a:gd name="T85" fmla="*/ 307 h 66"/>
                  <a:gd name="T86" fmla="*/ 409 w 90"/>
                  <a:gd name="T87" fmla="*/ 312 h 66"/>
                  <a:gd name="T88" fmla="*/ 409 w 90"/>
                  <a:gd name="T89" fmla="*/ 322 h 66"/>
                  <a:gd name="T90" fmla="*/ 281 w 90"/>
                  <a:gd name="T91" fmla="*/ 298 h 66"/>
                  <a:gd name="T92" fmla="*/ 266 w 90"/>
                  <a:gd name="T93" fmla="*/ 298 h 66"/>
                  <a:gd name="T94" fmla="*/ 256 w 90"/>
                  <a:gd name="T95" fmla="*/ 293 h 66"/>
                  <a:gd name="T96" fmla="*/ 240 w 90"/>
                  <a:gd name="T97" fmla="*/ 298 h 66"/>
                  <a:gd name="T98" fmla="*/ 225 w 90"/>
                  <a:gd name="T99" fmla="*/ 293 h 66"/>
                  <a:gd name="T100" fmla="*/ 210 w 90"/>
                  <a:gd name="T101" fmla="*/ 298 h 66"/>
                  <a:gd name="T102" fmla="*/ 189 w 90"/>
                  <a:gd name="T103" fmla="*/ 293 h 66"/>
                  <a:gd name="T104" fmla="*/ 153 w 90"/>
                  <a:gd name="T105" fmla="*/ 293 h 66"/>
                  <a:gd name="T106" fmla="*/ 123 w 90"/>
                  <a:gd name="T107" fmla="*/ 283 h 66"/>
                  <a:gd name="T108" fmla="*/ 97 w 90"/>
                  <a:gd name="T109" fmla="*/ 283 h 66"/>
                  <a:gd name="T110" fmla="*/ 61 w 90"/>
                  <a:gd name="T111" fmla="*/ 273 h 66"/>
                  <a:gd name="T112" fmla="*/ 56 w 90"/>
                  <a:gd name="T113" fmla="*/ 244 h 66"/>
                  <a:gd name="T114" fmla="*/ 56 w 90"/>
                  <a:gd name="T115" fmla="*/ 229 h 66"/>
                  <a:gd name="T116" fmla="*/ 36 w 90"/>
                  <a:gd name="T117" fmla="*/ 215 h 66"/>
                  <a:gd name="T118" fmla="*/ 31 w 90"/>
                  <a:gd name="T119" fmla="*/ 210 h 66"/>
                  <a:gd name="T120" fmla="*/ 15 w 90"/>
                  <a:gd name="T121" fmla="*/ 205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6337" name="Freeform 19"/>
              <p:cNvSpPr>
                <a:spLocks/>
              </p:cNvSpPr>
              <p:nvPr/>
            </p:nvSpPr>
            <p:spPr bwMode="auto">
              <a:xfrm>
                <a:off x="1989" y="1155"/>
                <a:ext cx="415" cy="634"/>
              </a:xfrm>
              <a:custGeom>
                <a:avLst/>
                <a:gdLst>
                  <a:gd name="T0" fmla="*/ 36 w 81"/>
                  <a:gd name="T1" fmla="*/ 419 h 130"/>
                  <a:gd name="T2" fmla="*/ 41 w 81"/>
                  <a:gd name="T3" fmla="*/ 400 h 130"/>
                  <a:gd name="T4" fmla="*/ 46 w 81"/>
                  <a:gd name="T5" fmla="*/ 395 h 130"/>
                  <a:gd name="T6" fmla="*/ 46 w 81"/>
                  <a:gd name="T7" fmla="*/ 385 h 130"/>
                  <a:gd name="T8" fmla="*/ 31 w 81"/>
                  <a:gd name="T9" fmla="*/ 376 h 130"/>
                  <a:gd name="T10" fmla="*/ 51 w 81"/>
                  <a:gd name="T11" fmla="*/ 341 h 130"/>
                  <a:gd name="T12" fmla="*/ 67 w 81"/>
                  <a:gd name="T13" fmla="*/ 332 h 130"/>
                  <a:gd name="T14" fmla="*/ 72 w 81"/>
                  <a:gd name="T15" fmla="*/ 322 h 130"/>
                  <a:gd name="T16" fmla="*/ 102 w 81"/>
                  <a:gd name="T17" fmla="*/ 263 h 130"/>
                  <a:gd name="T18" fmla="*/ 87 w 81"/>
                  <a:gd name="T19" fmla="*/ 258 h 130"/>
                  <a:gd name="T20" fmla="*/ 82 w 81"/>
                  <a:gd name="T21" fmla="*/ 244 h 130"/>
                  <a:gd name="T22" fmla="*/ 82 w 81"/>
                  <a:gd name="T23" fmla="*/ 229 h 130"/>
                  <a:gd name="T24" fmla="*/ 82 w 81"/>
                  <a:gd name="T25" fmla="*/ 219 h 130"/>
                  <a:gd name="T26" fmla="*/ 82 w 81"/>
                  <a:gd name="T27" fmla="*/ 210 h 130"/>
                  <a:gd name="T28" fmla="*/ 133 w 81"/>
                  <a:gd name="T29" fmla="*/ 0 h 130"/>
                  <a:gd name="T30" fmla="*/ 174 w 81"/>
                  <a:gd name="T31" fmla="*/ 93 h 130"/>
                  <a:gd name="T32" fmla="*/ 184 w 81"/>
                  <a:gd name="T33" fmla="*/ 127 h 130"/>
                  <a:gd name="T34" fmla="*/ 179 w 81"/>
                  <a:gd name="T35" fmla="*/ 141 h 130"/>
                  <a:gd name="T36" fmla="*/ 190 w 81"/>
                  <a:gd name="T37" fmla="*/ 151 h 130"/>
                  <a:gd name="T38" fmla="*/ 215 w 81"/>
                  <a:gd name="T39" fmla="*/ 190 h 130"/>
                  <a:gd name="T40" fmla="*/ 220 w 81"/>
                  <a:gd name="T41" fmla="*/ 210 h 130"/>
                  <a:gd name="T42" fmla="*/ 231 w 81"/>
                  <a:gd name="T43" fmla="*/ 219 h 130"/>
                  <a:gd name="T44" fmla="*/ 251 w 81"/>
                  <a:gd name="T45" fmla="*/ 224 h 130"/>
                  <a:gd name="T46" fmla="*/ 236 w 81"/>
                  <a:gd name="T47" fmla="*/ 254 h 130"/>
                  <a:gd name="T48" fmla="*/ 231 w 81"/>
                  <a:gd name="T49" fmla="*/ 273 h 130"/>
                  <a:gd name="T50" fmla="*/ 231 w 81"/>
                  <a:gd name="T51" fmla="*/ 278 h 130"/>
                  <a:gd name="T52" fmla="*/ 220 w 81"/>
                  <a:gd name="T53" fmla="*/ 293 h 130"/>
                  <a:gd name="T54" fmla="*/ 220 w 81"/>
                  <a:gd name="T55" fmla="*/ 302 h 130"/>
                  <a:gd name="T56" fmla="*/ 236 w 81"/>
                  <a:gd name="T57" fmla="*/ 317 h 130"/>
                  <a:gd name="T58" fmla="*/ 256 w 81"/>
                  <a:gd name="T59" fmla="*/ 297 h 130"/>
                  <a:gd name="T60" fmla="*/ 261 w 81"/>
                  <a:gd name="T61" fmla="*/ 307 h 130"/>
                  <a:gd name="T62" fmla="*/ 266 w 81"/>
                  <a:gd name="T63" fmla="*/ 312 h 130"/>
                  <a:gd name="T64" fmla="*/ 266 w 81"/>
                  <a:gd name="T65" fmla="*/ 337 h 130"/>
                  <a:gd name="T66" fmla="*/ 277 w 81"/>
                  <a:gd name="T67" fmla="*/ 361 h 130"/>
                  <a:gd name="T68" fmla="*/ 272 w 81"/>
                  <a:gd name="T69" fmla="*/ 371 h 130"/>
                  <a:gd name="T70" fmla="*/ 287 w 81"/>
                  <a:gd name="T71" fmla="*/ 380 h 130"/>
                  <a:gd name="T72" fmla="*/ 292 w 81"/>
                  <a:gd name="T73" fmla="*/ 395 h 130"/>
                  <a:gd name="T74" fmla="*/ 292 w 81"/>
                  <a:gd name="T75" fmla="*/ 410 h 130"/>
                  <a:gd name="T76" fmla="*/ 302 w 81"/>
                  <a:gd name="T77" fmla="*/ 424 h 130"/>
                  <a:gd name="T78" fmla="*/ 313 w 81"/>
                  <a:gd name="T79" fmla="*/ 410 h 130"/>
                  <a:gd name="T80" fmla="*/ 333 w 81"/>
                  <a:gd name="T81" fmla="*/ 419 h 130"/>
                  <a:gd name="T82" fmla="*/ 343 w 81"/>
                  <a:gd name="T83" fmla="*/ 410 h 130"/>
                  <a:gd name="T84" fmla="*/ 364 w 81"/>
                  <a:gd name="T85" fmla="*/ 415 h 130"/>
                  <a:gd name="T86" fmla="*/ 374 w 81"/>
                  <a:gd name="T87" fmla="*/ 419 h 130"/>
                  <a:gd name="T88" fmla="*/ 389 w 81"/>
                  <a:gd name="T89" fmla="*/ 410 h 130"/>
                  <a:gd name="T90" fmla="*/ 405 w 81"/>
                  <a:gd name="T91" fmla="*/ 415 h 130"/>
                  <a:gd name="T92" fmla="*/ 415 w 81"/>
                  <a:gd name="T93" fmla="*/ 429 h 130"/>
                  <a:gd name="T94" fmla="*/ 379 w 81"/>
                  <a:gd name="T95" fmla="*/ 634 h 130"/>
                  <a:gd name="T96" fmla="*/ 0 w 81"/>
                  <a:gd name="T97" fmla="*/ 566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6338" name="Freeform 20"/>
              <p:cNvSpPr>
                <a:spLocks/>
              </p:cNvSpPr>
              <p:nvPr/>
            </p:nvSpPr>
            <p:spPr bwMode="auto">
              <a:xfrm>
                <a:off x="2164" y="1170"/>
                <a:ext cx="706" cy="424"/>
              </a:xfrm>
              <a:custGeom>
                <a:avLst/>
                <a:gdLst>
                  <a:gd name="T0" fmla="*/ 246 w 138"/>
                  <a:gd name="T1" fmla="*/ 375 h 87"/>
                  <a:gd name="T2" fmla="*/ 230 w 138"/>
                  <a:gd name="T3" fmla="*/ 409 h 87"/>
                  <a:gd name="T4" fmla="*/ 220 w 138"/>
                  <a:gd name="T5" fmla="*/ 390 h 87"/>
                  <a:gd name="T6" fmla="*/ 215 w 138"/>
                  <a:gd name="T7" fmla="*/ 405 h 87"/>
                  <a:gd name="T8" fmla="*/ 194 w 138"/>
                  <a:gd name="T9" fmla="*/ 405 h 87"/>
                  <a:gd name="T10" fmla="*/ 169 w 138"/>
                  <a:gd name="T11" fmla="*/ 400 h 87"/>
                  <a:gd name="T12" fmla="*/ 164 w 138"/>
                  <a:gd name="T13" fmla="*/ 400 h 87"/>
                  <a:gd name="T14" fmla="*/ 148 w 138"/>
                  <a:gd name="T15" fmla="*/ 400 h 87"/>
                  <a:gd name="T16" fmla="*/ 133 w 138"/>
                  <a:gd name="T17" fmla="*/ 400 h 87"/>
                  <a:gd name="T18" fmla="*/ 123 w 138"/>
                  <a:gd name="T19" fmla="*/ 405 h 87"/>
                  <a:gd name="T20" fmla="*/ 118 w 138"/>
                  <a:gd name="T21" fmla="*/ 390 h 87"/>
                  <a:gd name="T22" fmla="*/ 118 w 138"/>
                  <a:gd name="T23" fmla="*/ 375 h 87"/>
                  <a:gd name="T24" fmla="*/ 102 w 138"/>
                  <a:gd name="T25" fmla="*/ 366 h 87"/>
                  <a:gd name="T26" fmla="*/ 102 w 138"/>
                  <a:gd name="T27" fmla="*/ 351 h 87"/>
                  <a:gd name="T28" fmla="*/ 92 w 138"/>
                  <a:gd name="T29" fmla="*/ 336 h 87"/>
                  <a:gd name="T30" fmla="*/ 92 w 138"/>
                  <a:gd name="T31" fmla="*/ 307 h 87"/>
                  <a:gd name="T32" fmla="*/ 87 w 138"/>
                  <a:gd name="T33" fmla="*/ 292 h 87"/>
                  <a:gd name="T34" fmla="*/ 82 w 138"/>
                  <a:gd name="T35" fmla="*/ 288 h 87"/>
                  <a:gd name="T36" fmla="*/ 77 w 138"/>
                  <a:gd name="T37" fmla="*/ 288 h 87"/>
                  <a:gd name="T38" fmla="*/ 56 w 138"/>
                  <a:gd name="T39" fmla="*/ 302 h 87"/>
                  <a:gd name="T40" fmla="*/ 46 w 138"/>
                  <a:gd name="T41" fmla="*/ 283 h 87"/>
                  <a:gd name="T42" fmla="*/ 46 w 138"/>
                  <a:gd name="T43" fmla="*/ 273 h 87"/>
                  <a:gd name="T44" fmla="*/ 56 w 138"/>
                  <a:gd name="T45" fmla="*/ 258 h 87"/>
                  <a:gd name="T46" fmla="*/ 56 w 138"/>
                  <a:gd name="T47" fmla="*/ 244 h 87"/>
                  <a:gd name="T48" fmla="*/ 61 w 138"/>
                  <a:gd name="T49" fmla="*/ 234 h 87"/>
                  <a:gd name="T50" fmla="*/ 72 w 138"/>
                  <a:gd name="T51" fmla="*/ 205 h 87"/>
                  <a:gd name="T52" fmla="*/ 56 w 138"/>
                  <a:gd name="T53" fmla="*/ 195 h 87"/>
                  <a:gd name="T54" fmla="*/ 41 w 138"/>
                  <a:gd name="T55" fmla="*/ 185 h 87"/>
                  <a:gd name="T56" fmla="*/ 31 w 138"/>
                  <a:gd name="T57" fmla="*/ 151 h 87"/>
                  <a:gd name="T58" fmla="*/ 10 w 138"/>
                  <a:gd name="T59" fmla="*/ 132 h 87"/>
                  <a:gd name="T60" fmla="*/ 10 w 138"/>
                  <a:gd name="T61" fmla="*/ 122 h 87"/>
                  <a:gd name="T62" fmla="*/ 10 w 138"/>
                  <a:gd name="T63" fmla="*/ 97 h 87"/>
                  <a:gd name="T64" fmla="*/ 15 w 138"/>
                  <a:gd name="T65" fmla="*/ 0 h 87"/>
                  <a:gd name="T66" fmla="*/ 251 w 138"/>
                  <a:gd name="T67" fmla="*/ 39 h 87"/>
                  <a:gd name="T68" fmla="*/ 706 w 138"/>
                  <a:gd name="T69" fmla="*/ 93 h 87"/>
                  <a:gd name="T70" fmla="*/ 675 w 138"/>
                  <a:gd name="T71" fmla="*/ 424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56339" name="Group 91"/>
              <p:cNvGrpSpPr>
                <a:grpSpLocks/>
              </p:cNvGrpSpPr>
              <p:nvPr/>
            </p:nvGrpSpPr>
            <p:grpSpPr bwMode="auto">
              <a:xfrm>
                <a:off x="728" y="1248"/>
                <a:ext cx="4276" cy="2076"/>
                <a:chOff x="728" y="1248"/>
                <a:chExt cx="4276" cy="2076"/>
              </a:xfrm>
            </p:grpSpPr>
            <p:sp>
              <p:nvSpPr>
                <p:cNvPr id="56340" name="Freeform 2"/>
                <p:cNvSpPr>
                  <a:spLocks/>
                </p:cNvSpPr>
                <p:nvPr/>
              </p:nvSpPr>
              <p:spPr bwMode="auto">
                <a:xfrm>
                  <a:off x="2844" y="1262"/>
                  <a:ext cx="456" cy="269"/>
                </a:xfrm>
                <a:custGeom>
                  <a:avLst/>
                  <a:gdLst>
                    <a:gd name="T0" fmla="*/ 0 w 89"/>
                    <a:gd name="T1" fmla="*/ 249 h 55"/>
                    <a:gd name="T2" fmla="*/ 26 w 89"/>
                    <a:gd name="T3" fmla="*/ 0 h 55"/>
                    <a:gd name="T4" fmla="*/ 225 w 89"/>
                    <a:gd name="T5" fmla="*/ 15 h 55"/>
                    <a:gd name="T6" fmla="*/ 420 w 89"/>
                    <a:gd name="T7" fmla="*/ 20 h 55"/>
                    <a:gd name="T8" fmla="*/ 420 w 89"/>
                    <a:gd name="T9" fmla="*/ 24 h 55"/>
                    <a:gd name="T10" fmla="*/ 425 w 89"/>
                    <a:gd name="T11" fmla="*/ 44 h 55"/>
                    <a:gd name="T12" fmla="*/ 425 w 89"/>
                    <a:gd name="T13" fmla="*/ 49 h 55"/>
                    <a:gd name="T14" fmla="*/ 420 w 89"/>
                    <a:gd name="T15" fmla="*/ 64 h 55"/>
                    <a:gd name="T16" fmla="*/ 420 w 89"/>
                    <a:gd name="T17" fmla="*/ 88 h 55"/>
                    <a:gd name="T18" fmla="*/ 430 w 89"/>
                    <a:gd name="T19" fmla="*/ 112 h 55"/>
                    <a:gd name="T20" fmla="*/ 436 w 89"/>
                    <a:gd name="T21" fmla="*/ 122 h 55"/>
                    <a:gd name="T22" fmla="*/ 441 w 89"/>
                    <a:gd name="T23" fmla="*/ 147 h 55"/>
                    <a:gd name="T24" fmla="*/ 441 w 89"/>
                    <a:gd name="T25" fmla="*/ 186 h 55"/>
                    <a:gd name="T26" fmla="*/ 446 w 89"/>
                    <a:gd name="T27" fmla="*/ 196 h 55"/>
                    <a:gd name="T28" fmla="*/ 446 w 89"/>
                    <a:gd name="T29" fmla="*/ 210 h 55"/>
                    <a:gd name="T30" fmla="*/ 446 w 89"/>
                    <a:gd name="T31" fmla="*/ 215 h 55"/>
                    <a:gd name="T32" fmla="*/ 456 w 89"/>
                    <a:gd name="T33" fmla="*/ 249 h 55"/>
                    <a:gd name="T34" fmla="*/ 456 w 89"/>
                    <a:gd name="T35" fmla="*/ 259 h 55"/>
                    <a:gd name="T36" fmla="*/ 456 w 89"/>
                    <a:gd name="T37" fmla="*/ 269 h 55"/>
                    <a:gd name="T38" fmla="*/ 0 w 89"/>
                    <a:gd name="T39" fmla="*/ 249 h 55"/>
                    <a:gd name="T40" fmla="*/ 0 w 89"/>
                    <a:gd name="T41" fmla="*/ 249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6341" name="Freeform 3"/>
                <p:cNvSpPr>
                  <a:spLocks/>
                </p:cNvSpPr>
                <p:nvPr/>
              </p:nvSpPr>
              <p:spPr bwMode="auto">
                <a:xfrm>
                  <a:off x="2824" y="1511"/>
                  <a:ext cx="483" cy="312"/>
                </a:xfrm>
                <a:custGeom>
                  <a:avLst/>
                  <a:gdLst>
                    <a:gd name="T0" fmla="*/ 0 w 94"/>
                    <a:gd name="T1" fmla="*/ 249 h 64"/>
                    <a:gd name="T2" fmla="*/ 15 w 94"/>
                    <a:gd name="T3" fmla="*/ 83 h 64"/>
                    <a:gd name="T4" fmla="*/ 21 w 94"/>
                    <a:gd name="T5" fmla="*/ 0 h 64"/>
                    <a:gd name="T6" fmla="*/ 478 w 94"/>
                    <a:gd name="T7" fmla="*/ 20 h 64"/>
                    <a:gd name="T8" fmla="*/ 478 w 94"/>
                    <a:gd name="T9" fmla="*/ 29 h 64"/>
                    <a:gd name="T10" fmla="*/ 473 w 94"/>
                    <a:gd name="T11" fmla="*/ 34 h 64"/>
                    <a:gd name="T12" fmla="*/ 462 w 94"/>
                    <a:gd name="T13" fmla="*/ 49 h 64"/>
                    <a:gd name="T14" fmla="*/ 462 w 94"/>
                    <a:gd name="T15" fmla="*/ 54 h 64"/>
                    <a:gd name="T16" fmla="*/ 483 w 94"/>
                    <a:gd name="T17" fmla="*/ 73 h 64"/>
                    <a:gd name="T18" fmla="*/ 483 w 94"/>
                    <a:gd name="T19" fmla="*/ 224 h 64"/>
                    <a:gd name="T20" fmla="*/ 483 w 94"/>
                    <a:gd name="T21" fmla="*/ 224 h 64"/>
                    <a:gd name="T22" fmla="*/ 473 w 94"/>
                    <a:gd name="T23" fmla="*/ 224 h 64"/>
                    <a:gd name="T24" fmla="*/ 478 w 94"/>
                    <a:gd name="T25" fmla="*/ 229 h 64"/>
                    <a:gd name="T26" fmla="*/ 483 w 94"/>
                    <a:gd name="T27" fmla="*/ 234 h 64"/>
                    <a:gd name="T28" fmla="*/ 478 w 94"/>
                    <a:gd name="T29" fmla="*/ 244 h 64"/>
                    <a:gd name="T30" fmla="*/ 483 w 94"/>
                    <a:gd name="T31" fmla="*/ 249 h 64"/>
                    <a:gd name="T32" fmla="*/ 483 w 94"/>
                    <a:gd name="T33" fmla="*/ 263 h 64"/>
                    <a:gd name="T34" fmla="*/ 478 w 94"/>
                    <a:gd name="T35" fmla="*/ 263 h 64"/>
                    <a:gd name="T36" fmla="*/ 483 w 94"/>
                    <a:gd name="T37" fmla="*/ 273 h 64"/>
                    <a:gd name="T38" fmla="*/ 473 w 94"/>
                    <a:gd name="T39" fmla="*/ 288 h 64"/>
                    <a:gd name="T40" fmla="*/ 483 w 94"/>
                    <a:gd name="T41" fmla="*/ 302 h 64"/>
                    <a:gd name="T42" fmla="*/ 483 w 94"/>
                    <a:gd name="T43" fmla="*/ 312 h 64"/>
                    <a:gd name="T44" fmla="*/ 483 w 94"/>
                    <a:gd name="T45" fmla="*/ 312 h 64"/>
                    <a:gd name="T46" fmla="*/ 468 w 94"/>
                    <a:gd name="T47" fmla="*/ 302 h 64"/>
                    <a:gd name="T48" fmla="*/ 442 w 94"/>
                    <a:gd name="T49" fmla="*/ 288 h 64"/>
                    <a:gd name="T50" fmla="*/ 432 w 94"/>
                    <a:gd name="T51" fmla="*/ 283 h 64"/>
                    <a:gd name="T52" fmla="*/ 421 w 94"/>
                    <a:gd name="T53" fmla="*/ 283 h 64"/>
                    <a:gd name="T54" fmla="*/ 411 w 94"/>
                    <a:gd name="T55" fmla="*/ 292 h 64"/>
                    <a:gd name="T56" fmla="*/ 406 w 94"/>
                    <a:gd name="T57" fmla="*/ 292 h 64"/>
                    <a:gd name="T58" fmla="*/ 396 w 94"/>
                    <a:gd name="T59" fmla="*/ 292 h 64"/>
                    <a:gd name="T60" fmla="*/ 391 w 94"/>
                    <a:gd name="T61" fmla="*/ 278 h 64"/>
                    <a:gd name="T62" fmla="*/ 385 w 94"/>
                    <a:gd name="T63" fmla="*/ 273 h 64"/>
                    <a:gd name="T64" fmla="*/ 375 w 94"/>
                    <a:gd name="T65" fmla="*/ 278 h 64"/>
                    <a:gd name="T66" fmla="*/ 365 w 94"/>
                    <a:gd name="T67" fmla="*/ 278 h 64"/>
                    <a:gd name="T68" fmla="*/ 355 w 94"/>
                    <a:gd name="T69" fmla="*/ 263 h 64"/>
                    <a:gd name="T70" fmla="*/ 0 w 94"/>
                    <a:gd name="T71" fmla="*/ 249 h 64"/>
                    <a:gd name="T72" fmla="*/ 0 w 94"/>
                    <a:gd name="T73" fmla="*/ 249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6342" name="Freeform 4"/>
                <p:cNvSpPr>
                  <a:spLocks/>
                </p:cNvSpPr>
                <p:nvPr/>
              </p:nvSpPr>
              <p:spPr bwMode="auto">
                <a:xfrm>
                  <a:off x="2921" y="2018"/>
                  <a:ext cx="512" cy="259"/>
                </a:xfrm>
                <a:custGeom>
                  <a:avLst/>
                  <a:gdLst>
                    <a:gd name="T0" fmla="*/ 15 w 100"/>
                    <a:gd name="T1" fmla="*/ 0 h 53"/>
                    <a:gd name="T2" fmla="*/ 456 w 100"/>
                    <a:gd name="T3" fmla="*/ 10 h 53"/>
                    <a:gd name="T4" fmla="*/ 486 w 100"/>
                    <a:gd name="T5" fmla="*/ 29 h 53"/>
                    <a:gd name="T6" fmla="*/ 476 w 100"/>
                    <a:gd name="T7" fmla="*/ 39 h 53"/>
                    <a:gd name="T8" fmla="*/ 476 w 100"/>
                    <a:gd name="T9" fmla="*/ 49 h 53"/>
                    <a:gd name="T10" fmla="*/ 481 w 100"/>
                    <a:gd name="T11" fmla="*/ 59 h 53"/>
                    <a:gd name="T12" fmla="*/ 486 w 100"/>
                    <a:gd name="T13" fmla="*/ 59 h 53"/>
                    <a:gd name="T14" fmla="*/ 492 w 100"/>
                    <a:gd name="T15" fmla="*/ 73 h 53"/>
                    <a:gd name="T16" fmla="*/ 497 w 100"/>
                    <a:gd name="T17" fmla="*/ 78 h 53"/>
                    <a:gd name="T18" fmla="*/ 507 w 100"/>
                    <a:gd name="T19" fmla="*/ 78 h 53"/>
                    <a:gd name="T20" fmla="*/ 507 w 100"/>
                    <a:gd name="T21" fmla="*/ 83 h 53"/>
                    <a:gd name="T22" fmla="*/ 512 w 100"/>
                    <a:gd name="T23" fmla="*/ 259 h 53"/>
                    <a:gd name="T24" fmla="*/ 0 w 100"/>
                    <a:gd name="T25" fmla="*/ 249 h 53"/>
                    <a:gd name="T26" fmla="*/ 15 w 100"/>
                    <a:gd name="T27" fmla="*/ 0 h 53"/>
                    <a:gd name="T28" fmla="*/ 15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6343" name="Freeform 5"/>
                <p:cNvSpPr>
                  <a:spLocks/>
                </p:cNvSpPr>
                <p:nvPr/>
              </p:nvSpPr>
              <p:spPr bwMode="auto">
                <a:xfrm>
                  <a:off x="3296" y="1726"/>
                  <a:ext cx="420" cy="263"/>
                </a:xfrm>
                <a:custGeom>
                  <a:avLst/>
                  <a:gdLst>
                    <a:gd name="T0" fmla="*/ 338 w 82"/>
                    <a:gd name="T1" fmla="*/ 0 h 54"/>
                    <a:gd name="T2" fmla="*/ 348 w 82"/>
                    <a:gd name="T3" fmla="*/ 19 h 54"/>
                    <a:gd name="T4" fmla="*/ 343 w 82"/>
                    <a:gd name="T5" fmla="*/ 29 h 54"/>
                    <a:gd name="T6" fmla="*/ 353 w 82"/>
                    <a:gd name="T7" fmla="*/ 63 h 54"/>
                    <a:gd name="T8" fmla="*/ 379 w 82"/>
                    <a:gd name="T9" fmla="*/ 78 h 54"/>
                    <a:gd name="T10" fmla="*/ 384 w 82"/>
                    <a:gd name="T11" fmla="*/ 88 h 54"/>
                    <a:gd name="T12" fmla="*/ 400 w 82"/>
                    <a:gd name="T13" fmla="*/ 102 h 54"/>
                    <a:gd name="T14" fmla="*/ 420 w 82"/>
                    <a:gd name="T15" fmla="*/ 127 h 54"/>
                    <a:gd name="T16" fmla="*/ 410 w 82"/>
                    <a:gd name="T17" fmla="*/ 141 h 54"/>
                    <a:gd name="T18" fmla="*/ 410 w 82"/>
                    <a:gd name="T19" fmla="*/ 151 h 54"/>
                    <a:gd name="T20" fmla="*/ 384 w 82"/>
                    <a:gd name="T21" fmla="*/ 166 h 54"/>
                    <a:gd name="T22" fmla="*/ 369 w 82"/>
                    <a:gd name="T23" fmla="*/ 170 h 54"/>
                    <a:gd name="T24" fmla="*/ 359 w 82"/>
                    <a:gd name="T25" fmla="*/ 185 h 54"/>
                    <a:gd name="T26" fmla="*/ 369 w 82"/>
                    <a:gd name="T27" fmla="*/ 200 h 54"/>
                    <a:gd name="T28" fmla="*/ 369 w 82"/>
                    <a:gd name="T29" fmla="*/ 214 h 54"/>
                    <a:gd name="T30" fmla="*/ 348 w 82"/>
                    <a:gd name="T31" fmla="*/ 244 h 54"/>
                    <a:gd name="T32" fmla="*/ 343 w 82"/>
                    <a:gd name="T33" fmla="*/ 258 h 54"/>
                    <a:gd name="T34" fmla="*/ 323 w 82"/>
                    <a:gd name="T35" fmla="*/ 244 h 54"/>
                    <a:gd name="T36" fmla="*/ 56 w 82"/>
                    <a:gd name="T37" fmla="*/ 248 h 54"/>
                    <a:gd name="T38" fmla="*/ 56 w 82"/>
                    <a:gd name="T39" fmla="*/ 234 h 54"/>
                    <a:gd name="T40" fmla="*/ 46 w 82"/>
                    <a:gd name="T41" fmla="*/ 219 h 54"/>
                    <a:gd name="T42" fmla="*/ 51 w 82"/>
                    <a:gd name="T43" fmla="*/ 205 h 54"/>
                    <a:gd name="T44" fmla="*/ 41 w 82"/>
                    <a:gd name="T45" fmla="*/ 190 h 54"/>
                    <a:gd name="T46" fmla="*/ 41 w 82"/>
                    <a:gd name="T47" fmla="*/ 175 h 54"/>
                    <a:gd name="T48" fmla="*/ 31 w 82"/>
                    <a:gd name="T49" fmla="*/ 161 h 54"/>
                    <a:gd name="T50" fmla="*/ 26 w 82"/>
                    <a:gd name="T51" fmla="*/ 151 h 54"/>
                    <a:gd name="T52" fmla="*/ 15 w 82"/>
                    <a:gd name="T53" fmla="*/ 127 h 54"/>
                    <a:gd name="T54" fmla="*/ 20 w 82"/>
                    <a:gd name="T55" fmla="*/ 112 h 54"/>
                    <a:gd name="T56" fmla="*/ 10 w 82"/>
                    <a:gd name="T57" fmla="*/ 97 h 54"/>
                    <a:gd name="T58" fmla="*/ 10 w 82"/>
                    <a:gd name="T59" fmla="*/ 88 h 54"/>
                    <a:gd name="T60" fmla="*/ 10 w 82"/>
                    <a:gd name="T61" fmla="*/ 58 h 54"/>
                    <a:gd name="T62" fmla="*/ 10 w 82"/>
                    <a:gd name="T63" fmla="*/ 49 h 54"/>
                    <a:gd name="T64" fmla="*/ 5 w 82"/>
                    <a:gd name="T65" fmla="*/ 29 h 54"/>
                    <a:gd name="T66" fmla="*/ 5 w 82"/>
                    <a:gd name="T67" fmla="*/ 15 h 54"/>
                    <a:gd name="T68" fmla="*/ 10 w 82"/>
                    <a:gd name="T69" fmla="*/ 10 h 54"/>
                    <a:gd name="T70" fmla="*/ 10 w 82"/>
                    <a:gd name="T71" fmla="*/ 1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6344" name="Freeform 6"/>
                <p:cNvSpPr>
                  <a:spLocks/>
                </p:cNvSpPr>
                <p:nvPr/>
              </p:nvSpPr>
              <p:spPr bwMode="auto">
                <a:xfrm>
                  <a:off x="3526" y="1438"/>
                  <a:ext cx="364" cy="371"/>
                </a:xfrm>
                <a:custGeom>
                  <a:avLst/>
                  <a:gdLst>
                    <a:gd name="T0" fmla="*/ 149 w 71"/>
                    <a:gd name="T1" fmla="*/ 366 h 76"/>
                    <a:gd name="T2" fmla="*/ 123 w 71"/>
                    <a:gd name="T3" fmla="*/ 351 h 76"/>
                    <a:gd name="T4" fmla="*/ 113 w 71"/>
                    <a:gd name="T5" fmla="*/ 317 h 76"/>
                    <a:gd name="T6" fmla="*/ 118 w 71"/>
                    <a:gd name="T7" fmla="*/ 308 h 76"/>
                    <a:gd name="T8" fmla="*/ 108 w 71"/>
                    <a:gd name="T9" fmla="*/ 288 h 76"/>
                    <a:gd name="T10" fmla="*/ 108 w 71"/>
                    <a:gd name="T11" fmla="*/ 264 h 76"/>
                    <a:gd name="T12" fmla="*/ 87 w 71"/>
                    <a:gd name="T13" fmla="*/ 244 h 76"/>
                    <a:gd name="T14" fmla="*/ 62 w 71"/>
                    <a:gd name="T15" fmla="*/ 220 h 76"/>
                    <a:gd name="T16" fmla="*/ 41 w 71"/>
                    <a:gd name="T17" fmla="*/ 210 h 76"/>
                    <a:gd name="T18" fmla="*/ 36 w 71"/>
                    <a:gd name="T19" fmla="*/ 205 h 76"/>
                    <a:gd name="T20" fmla="*/ 15 w 71"/>
                    <a:gd name="T21" fmla="*/ 200 h 76"/>
                    <a:gd name="T22" fmla="*/ 5 w 71"/>
                    <a:gd name="T23" fmla="*/ 190 h 76"/>
                    <a:gd name="T24" fmla="*/ 10 w 71"/>
                    <a:gd name="T25" fmla="*/ 151 h 76"/>
                    <a:gd name="T26" fmla="*/ 15 w 71"/>
                    <a:gd name="T27" fmla="*/ 137 h 76"/>
                    <a:gd name="T28" fmla="*/ 0 w 71"/>
                    <a:gd name="T29" fmla="*/ 122 h 76"/>
                    <a:gd name="T30" fmla="*/ 5 w 71"/>
                    <a:gd name="T31" fmla="*/ 107 h 76"/>
                    <a:gd name="T32" fmla="*/ 26 w 71"/>
                    <a:gd name="T33" fmla="*/ 83 h 76"/>
                    <a:gd name="T34" fmla="*/ 36 w 71"/>
                    <a:gd name="T35" fmla="*/ 78 h 76"/>
                    <a:gd name="T36" fmla="*/ 36 w 71"/>
                    <a:gd name="T37" fmla="*/ 29 h 76"/>
                    <a:gd name="T38" fmla="*/ 46 w 71"/>
                    <a:gd name="T39" fmla="*/ 24 h 76"/>
                    <a:gd name="T40" fmla="*/ 67 w 71"/>
                    <a:gd name="T41" fmla="*/ 24 h 76"/>
                    <a:gd name="T42" fmla="*/ 113 w 71"/>
                    <a:gd name="T43" fmla="*/ 5 h 76"/>
                    <a:gd name="T44" fmla="*/ 123 w 71"/>
                    <a:gd name="T45" fmla="*/ 5 h 76"/>
                    <a:gd name="T46" fmla="*/ 118 w 71"/>
                    <a:gd name="T47" fmla="*/ 15 h 76"/>
                    <a:gd name="T48" fmla="*/ 113 w 71"/>
                    <a:gd name="T49" fmla="*/ 29 h 76"/>
                    <a:gd name="T50" fmla="*/ 133 w 71"/>
                    <a:gd name="T51" fmla="*/ 24 h 76"/>
                    <a:gd name="T52" fmla="*/ 144 w 71"/>
                    <a:gd name="T53" fmla="*/ 29 h 76"/>
                    <a:gd name="T54" fmla="*/ 159 w 71"/>
                    <a:gd name="T55" fmla="*/ 39 h 76"/>
                    <a:gd name="T56" fmla="*/ 164 w 71"/>
                    <a:gd name="T57" fmla="*/ 49 h 76"/>
                    <a:gd name="T58" fmla="*/ 226 w 71"/>
                    <a:gd name="T59" fmla="*/ 63 h 76"/>
                    <a:gd name="T60" fmla="*/ 246 w 71"/>
                    <a:gd name="T61" fmla="*/ 73 h 76"/>
                    <a:gd name="T62" fmla="*/ 256 w 71"/>
                    <a:gd name="T63" fmla="*/ 73 h 76"/>
                    <a:gd name="T64" fmla="*/ 261 w 71"/>
                    <a:gd name="T65" fmla="*/ 73 h 76"/>
                    <a:gd name="T66" fmla="*/ 287 w 71"/>
                    <a:gd name="T67" fmla="*/ 78 h 76"/>
                    <a:gd name="T68" fmla="*/ 287 w 71"/>
                    <a:gd name="T69" fmla="*/ 83 h 76"/>
                    <a:gd name="T70" fmla="*/ 297 w 71"/>
                    <a:gd name="T71" fmla="*/ 88 h 76"/>
                    <a:gd name="T72" fmla="*/ 313 w 71"/>
                    <a:gd name="T73" fmla="*/ 103 h 76"/>
                    <a:gd name="T74" fmla="*/ 308 w 71"/>
                    <a:gd name="T75" fmla="*/ 122 h 76"/>
                    <a:gd name="T76" fmla="*/ 323 w 71"/>
                    <a:gd name="T77" fmla="*/ 122 h 76"/>
                    <a:gd name="T78" fmla="*/ 318 w 71"/>
                    <a:gd name="T79" fmla="*/ 132 h 76"/>
                    <a:gd name="T80" fmla="*/ 328 w 71"/>
                    <a:gd name="T81" fmla="*/ 146 h 76"/>
                    <a:gd name="T82" fmla="*/ 313 w 71"/>
                    <a:gd name="T83" fmla="*/ 161 h 76"/>
                    <a:gd name="T84" fmla="*/ 302 w 71"/>
                    <a:gd name="T85" fmla="*/ 186 h 76"/>
                    <a:gd name="T86" fmla="*/ 302 w 71"/>
                    <a:gd name="T87" fmla="*/ 190 h 76"/>
                    <a:gd name="T88" fmla="*/ 323 w 71"/>
                    <a:gd name="T89" fmla="*/ 171 h 76"/>
                    <a:gd name="T90" fmla="*/ 338 w 71"/>
                    <a:gd name="T91" fmla="*/ 161 h 76"/>
                    <a:gd name="T92" fmla="*/ 349 w 71"/>
                    <a:gd name="T93" fmla="*/ 151 h 76"/>
                    <a:gd name="T94" fmla="*/ 349 w 71"/>
                    <a:gd name="T95" fmla="*/ 137 h 76"/>
                    <a:gd name="T96" fmla="*/ 354 w 71"/>
                    <a:gd name="T97" fmla="*/ 132 h 76"/>
                    <a:gd name="T98" fmla="*/ 359 w 71"/>
                    <a:gd name="T99" fmla="*/ 122 h 76"/>
                    <a:gd name="T100" fmla="*/ 364 w 71"/>
                    <a:gd name="T101" fmla="*/ 127 h 76"/>
                    <a:gd name="T102" fmla="*/ 354 w 71"/>
                    <a:gd name="T103" fmla="*/ 161 h 76"/>
                    <a:gd name="T104" fmla="*/ 349 w 71"/>
                    <a:gd name="T105" fmla="*/ 171 h 76"/>
                    <a:gd name="T106" fmla="*/ 338 w 71"/>
                    <a:gd name="T107" fmla="*/ 195 h 76"/>
                    <a:gd name="T108" fmla="*/ 338 w 71"/>
                    <a:gd name="T109" fmla="*/ 220 h 76"/>
                    <a:gd name="T110" fmla="*/ 328 w 71"/>
                    <a:gd name="T111" fmla="*/ 229 h 76"/>
                    <a:gd name="T112" fmla="*/ 333 w 71"/>
                    <a:gd name="T113" fmla="*/ 264 h 76"/>
                    <a:gd name="T114" fmla="*/ 323 w 71"/>
                    <a:gd name="T115" fmla="*/ 288 h 76"/>
                    <a:gd name="T116" fmla="*/ 333 w 71"/>
                    <a:gd name="T117" fmla="*/ 342 h 76"/>
                    <a:gd name="T118" fmla="*/ 333 w 71"/>
                    <a:gd name="T119" fmla="*/ 347 h 76"/>
                    <a:gd name="T120" fmla="*/ 333 w 71"/>
                    <a:gd name="T121" fmla="*/ 361 h 76"/>
                    <a:gd name="T122" fmla="*/ 154 w 71"/>
                    <a:gd name="T123" fmla="*/ 371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6345" name="Freeform 7"/>
                <p:cNvSpPr>
                  <a:spLocks/>
                </p:cNvSpPr>
                <p:nvPr/>
              </p:nvSpPr>
              <p:spPr bwMode="auto">
                <a:xfrm>
                  <a:off x="4060" y="1789"/>
                  <a:ext cx="291" cy="307"/>
                </a:xfrm>
                <a:custGeom>
                  <a:avLst/>
                  <a:gdLst>
                    <a:gd name="T0" fmla="*/ 26 w 57"/>
                    <a:gd name="T1" fmla="*/ 268 h 63"/>
                    <a:gd name="T2" fmla="*/ 41 w 57"/>
                    <a:gd name="T3" fmla="*/ 273 h 63"/>
                    <a:gd name="T4" fmla="*/ 51 w 57"/>
                    <a:gd name="T5" fmla="*/ 268 h 63"/>
                    <a:gd name="T6" fmla="*/ 66 w 57"/>
                    <a:gd name="T7" fmla="*/ 288 h 63"/>
                    <a:gd name="T8" fmla="*/ 92 w 57"/>
                    <a:gd name="T9" fmla="*/ 292 h 63"/>
                    <a:gd name="T10" fmla="*/ 112 w 57"/>
                    <a:gd name="T11" fmla="*/ 297 h 63"/>
                    <a:gd name="T12" fmla="*/ 128 w 57"/>
                    <a:gd name="T13" fmla="*/ 297 h 63"/>
                    <a:gd name="T14" fmla="*/ 143 w 57"/>
                    <a:gd name="T15" fmla="*/ 297 h 63"/>
                    <a:gd name="T16" fmla="*/ 148 w 57"/>
                    <a:gd name="T17" fmla="*/ 288 h 63"/>
                    <a:gd name="T18" fmla="*/ 158 w 57"/>
                    <a:gd name="T19" fmla="*/ 288 h 63"/>
                    <a:gd name="T20" fmla="*/ 174 w 57"/>
                    <a:gd name="T21" fmla="*/ 302 h 63"/>
                    <a:gd name="T22" fmla="*/ 184 w 57"/>
                    <a:gd name="T23" fmla="*/ 307 h 63"/>
                    <a:gd name="T24" fmla="*/ 199 w 57"/>
                    <a:gd name="T25" fmla="*/ 297 h 63"/>
                    <a:gd name="T26" fmla="*/ 204 w 57"/>
                    <a:gd name="T27" fmla="*/ 283 h 63"/>
                    <a:gd name="T28" fmla="*/ 209 w 57"/>
                    <a:gd name="T29" fmla="*/ 253 h 63"/>
                    <a:gd name="T30" fmla="*/ 225 w 57"/>
                    <a:gd name="T31" fmla="*/ 263 h 63"/>
                    <a:gd name="T32" fmla="*/ 230 w 57"/>
                    <a:gd name="T33" fmla="*/ 249 h 63"/>
                    <a:gd name="T34" fmla="*/ 240 w 57"/>
                    <a:gd name="T35" fmla="*/ 229 h 63"/>
                    <a:gd name="T36" fmla="*/ 245 w 57"/>
                    <a:gd name="T37" fmla="*/ 219 h 63"/>
                    <a:gd name="T38" fmla="*/ 260 w 57"/>
                    <a:gd name="T39" fmla="*/ 214 h 63"/>
                    <a:gd name="T40" fmla="*/ 271 w 57"/>
                    <a:gd name="T41" fmla="*/ 200 h 63"/>
                    <a:gd name="T42" fmla="*/ 281 w 57"/>
                    <a:gd name="T43" fmla="*/ 190 h 63"/>
                    <a:gd name="T44" fmla="*/ 281 w 57"/>
                    <a:gd name="T45" fmla="*/ 175 h 63"/>
                    <a:gd name="T46" fmla="*/ 286 w 57"/>
                    <a:gd name="T47" fmla="*/ 166 h 63"/>
                    <a:gd name="T48" fmla="*/ 276 w 57"/>
                    <a:gd name="T49" fmla="*/ 127 h 63"/>
                    <a:gd name="T50" fmla="*/ 281 w 57"/>
                    <a:gd name="T51" fmla="*/ 112 h 63"/>
                    <a:gd name="T52" fmla="*/ 291 w 57"/>
                    <a:gd name="T53" fmla="*/ 107 h 63"/>
                    <a:gd name="T54" fmla="*/ 235 w 57"/>
                    <a:gd name="T55" fmla="*/ 15 h 63"/>
                    <a:gd name="T56" fmla="*/ 214 w 57"/>
                    <a:gd name="T57" fmla="*/ 29 h 63"/>
                    <a:gd name="T58" fmla="*/ 189 w 57"/>
                    <a:gd name="T59" fmla="*/ 49 h 63"/>
                    <a:gd name="T60" fmla="*/ 174 w 57"/>
                    <a:gd name="T61" fmla="*/ 49 h 63"/>
                    <a:gd name="T62" fmla="*/ 153 w 57"/>
                    <a:gd name="T63" fmla="*/ 63 h 63"/>
                    <a:gd name="T64" fmla="*/ 138 w 57"/>
                    <a:gd name="T65" fmla="*/ 58 h 63"/>
                    <a:gd name="T66" fmla="*/ 128 w 57"/>
                    <a:gd name="T67" fmla="*/ 58 h 63"/>
                    <a:gd name="T68" fmla="*/ 128 w 57"/>
                    <a:gd name="T69" fmla="*/ 54 h 63"/>
                    <a:gd name="T70" fmla="*/ 97 w 57"/>
                    <a:gd name="T71" fmla="*/ 44 h 63"/>
                    <a:gd name="T72" fmla="*/ 87 w 57"/>
                    <a:gd name="T73" fmla="*/ 49 h 63"/>
                    <a:gd name="T74" fmla="*/ 0 w 57"/>
                    <a:gd name="T75" fmla="*/ 54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6346" name="Freeform 8"/>
                <p:cNvSpPr>
                  <a:spLocks/>
                </p:cNvSpPr>
                <p:nvPr/>
              </p:nvSpPr>
              <p:spPr bwMode="auto">
                <a:xfrm>
                  <a:off x="3962" y="2716"/>
                  <a:ext cx="632" cy="453"/>
                </a:xfrm>
                <a:custGeom>
                  <a:avLst/>
                  <a:gdLst>
                    <a:gd name="T0" fmla="*/ 0 w 123"/>
                    <a:gd name="T1" fmla="*/ 39 h 93"/>
                    <a:gd name="T2" fmla="*/ 0 w 123"/>
                    <a:gd name="T3" fmla="*/ 49 h 93"/>
                    <a:gd name="T4" fmla="*/ 10 w 123"/>
                    <a:gd name="T5" fmla="*/ 58 h 93"/>
                    <a:gd name="T6" fmla="*/ 15 w 123"/>
                    <a:gd name="T7" fmla="*/ 73 h 93"/>
                    <a:gd name="T8" fmla="*/ 21 w 123"/>
                    <a:gd name="T9" fmla="*/ 83 h 93"/>
                    <a:gd name="T10" fmla="*/ 15 w 123"/>
                    <a:gd name="T11" fmla="*/ 93 h 93"/>
                    <a:gd name="T12" fmla="*/ 36 w 123"/>
                    <a:gd name="T13" fmla="*/ 88 h 93"/>
                    <a:gd name="T14" fmla="*/ 46 w 123"/>
                    <a:gd name="T15" fmla="*/ 73 h 93"/>
                    <a:gd name="T16" fmla="*/ 51 w 123"/>
                    <a:gd name="T17" fmla="*/ 73 h 93"/>
                    <a:gd name="T18" fmla="*/ 46 w 123"/>
                    <a:gd name="T19" fmla="*/ 83 h 93"/>
                    <a:gd name="T20" fmla="*/ 98 w 123"/>
                    <a:gd name="T21" fmla="*/ 68 h 93"/>
                    <a:gd name="T22" fmla="*/ 98 w 123"/>
                    <a:gd name="T23" fmla="*/ 78 h 93"/>
                    <a:gd name="T24" fmla="*/ 128 w 123"/>
                    <a:gd name="T25" fmla="*/ 83 h 93"/>
                    <a:gd name="T26" fmla="*/ 149 w 123"/>
                    <a:gd name="T27" fmla="*/ 88 h 93"/>
                    <a:gd name="T28" fmla="*/ 159 w 123"/>
                    <a:gd name="T29" fmla="*/ 93 h 93"/>
                    <a:gd name="T30" fmla="*/ 159 w 123"/>
                    <a:gd name="T31" fmla="*/ 97 h 93"/>
                    <a:gd name="T32" fmla="*/ 185 w 123"/>
                    <a:gd name="T33" fmla="*/ 117 h 93"/>
                    <a:gd name="T34" fmla="*/ 180 w 123"/>
                    <a:gd name="T35" fmla="*/ 122 h 93"/>
                    <a:gd name="T36" fmla="*/ 175 w 123"/>
                    <a:gd name="T37" fmla="*/ 127 h 93"/>
                    <a:gd name="T38" fmla="*/ 211 w 123"/>
                    <a:gd name="T39" fmla="*/ 117 h 93"/>
                    <a:gd name="T40" fmla="*/ 257 w 123"/>
                    <a:gd name="T41" fmla="*/ 102 h 93"/>
                    <a:gd name="T42" fmla="*/ 257 w 123"/>
                    <a:gd name="T43" fmla="*/ 88 h 93"/>
                    <a:gd name="T44" fmla="*/ 313 w 123"/>
                    <a:gd name="T45" fmla="*/ 102 h 93"/>
                    <a:gd name="T46" fmla="*/ 355 w 123"/>
                    <a:gd name="T47" fmla="*/ 136 h 93"/>
                    <a:gd name="T48" fmla="*/ 380 w 123"/>
                    <a:gd name="T49" fmla="*/ 146 h 93"/>
                    <a:gd name="T50" fmla="*/ 396 w 123"/>
                    <a:gd name="T51" fmla="*/ 175 h 93"/>
                    <a:gd name="T52" fmla="*/ 391 w 123"/>
                    <a:gd name="T53" fmla="*/ 234 h 93"/>
                    <a:gd name="T54" fmla="*/ 411 w 123"/>
                    <a:gd name="T55" fmla="*/ 263 h 93"/>
                    <a:gd name="T56" fmla="*/ 406 w 123"/>
                    <a:gd name="T57" fmla="*/ 244 h 93"/>
                    <a:gd name="T58" fmla="*/ 421 w 123"/>
                    <a:gd name="T59" fmla="*/ 248 h 93"/>
                    <a:gd name="T60" fmla="*/ 426 w 123"/>
                    <a:gd name="T61" fmla="*/ 244 h 93"/>
                    <a:gd name="T62" fmla="*/ 426 w 123"/>
                    <a:gd name="T63" fmla="*/ 258 h 93"/>
                    <a:gd name="T64" fmla="*/ 411 w 123"/>
                    <a:gd name="T65" fmla="*/ 278 h 93"/>
                    <a:gd name="T66" fmla="*/ 426 w 123"/>
                    <a:gd name="T67" fmla="*/ 297 h 93"/>
                    <a:gd name="T68" fmla="*/ 457 w 123"/>
                    <a:gd name="T69" fmla="*/ 331 h 93"/>
                    <a:gd name="T70" fmla="*/ 468 w 123"/>
                    <a:gd name="T71" fmla="*/ 336 h 93"/>
                    <a:gd name="T72" fmla="*/ 483 w 123"/>
                    <a:gd name="T73" fmla="*/ 360 h 93"/>
                    <a:gd name="T74" fmla="*/ 509 w 123"/>
                    <a:gd name="T75" fmla="*/ 399 h 93"/>
                    <a:gd name="T76" fmla="*/ 555 w 123"/>
                    <a:gd name="T77" fmla="*/ 429 h 93"/>
                    <a:gd name="T78" fmla="*/ 570 w 123"/>
                    <a:gd name="T79" fmla="*/ 438 h 93"/>
                    <a:gd name="T80" fmla="*/ 565 w 123"/>
                    <a:gd name="T81" fmla="*/ 443 h 93"/>
                    <a:gd name="T82" fmla="*/ 560 w 123"/>
                    <a:gd name="T83" fmla="*/ 448 h 93"/>
                    <a:gd name="T84" fmla="*/ 581 w 123"/>
                    <a:gd name="T85" fmla="*/ 448 h 93"/>
                    <a:gd name="T86" fmla="*/ 622 w 123"/>
                    <a:gd name="T87" fmla="*/ 429 h 93"/>
                    <a:gd name="T88" fmla="*/ 622 w 123"/>
                    <a:gd name="T89" fmla="*/ 399 h 93"/>
                    <a:gd name="T90" fmla="*/ 627 w 123"/>
                    <a:gd name="T91" fmla="*/ 360 h 93"/>
                    <a:gd name="T92" fmla="*/ 622 w 123"/>
                    <a:gd name="T93" fmla="*/ 297 h 93"/>
                    <a:gd name="T94" fmla="*/ 581 w 123"/>
                    <a:gd name="T95" fmla="*/ 234 h 93"/>
                    <a:gd name="T96" fmla="*/ 565 w 123"/>
                    <a:gd name="T97" fmla="*/ 209 h 93"/>
                    <a:gd name="T98" fmla="*/ 565 w 123"/>
                    <a:gd name="T99" fmla="*/ 185 h 93"/>
                    <a:gd name="T100" fmla="*/ 529 w 123"/>
                    <a:gd name="T101" fmla="*/ 141 h 93"/>
                    <a:gd name="T102" fmla="*/ 509 w 123"/>
                    <a:gd name="T103" fmla="*/ 117 h 93"/>
                    <a:gd name="T104" fmla="*/ 473 w 123"/>
                    <a:gd name="T105" fmla="*/ 39 h 93"/>
                    <a:gd name="T106" fmla="*/ 462 w 123"/>
                    <a:gd name="T107" fmla="*/ 29 h 93"/>
                    <a:gd name="T108" fmla="*/ 452 w 123"/>
                    <a:gd name="T109" fmla="*/ 5 h 93"/>
                    <a:gd name="T110" fmla="*/ 421 w 123"/>
                    <a:gd name="T111" fmla="*/ 5 h 93"/>
                    <a:gd name="T112" fmla="*/ 421 w 123"/>
                    <a:gd name="T113" fmla="*/ 34 h 93"/>
                    <a:gd name="T114" fmla="*/ 411 w 123"/>
                    <a:gd name="T115" fmla="*/ 39 h 93"/>
                    <a:gd name="T116" fmla="*/ 200 w 123"/>
                    <a:gd name="T117" fmla="*/ 34 h 93"/>
                    <a:gd name="T118" fmla="*/ 195 w 123"/>
                    <a:gd name="T119" fmla="*/ 15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6347" name="Freeform 9"/>
                <p:cNvSpPr>
                  <a:spLocks/>
                </p:cNvSpPr>
                <p:nvPr/>
              </p:nvSpPr>
              <p:spPr bwMode="auto">
                <a:xfrm>
                  <a:off x="1492" y="1614"/>
                  <a:ext cx="553" cy="897"/>
                </a:xfrm>
                <a:custGeom>
                  <a:avLst/>
                  <a:gdLst>
                    <a:gd name="T0" fmla="*/ 312 w 108"/>
                    <a:gd name="T1" fmla="*/ 873 h 184"/>
                    <a:gd name="T2" fmla="*/ 312 w 108"/>
                    <a:gd name="T3" fmla="*/ 863 h 184"/>
                    <a:gd name="T4" fmla="*/ 307 w 108"/>
                    <a:gd name="T5" fmla="*/ 853 h 184"/>
                    <a:gd name="T6" fmla="*/ 292 w 108"/>
                    <a:gd name="T7" fmla="*/ 795 h 184"/>
                    <a:gd name="T8" fmla="*/ 256 w 108"/>
                    <a:gd name="T9" fmla="*/ 761 h 184"/>
                    <a:gd name="T10" fmla="*/ 246 w 108"/>
                    <a:gd name="T11" fmla="*/ 746 h 184"/>
                    <a:gd name="T12" fmla="*/ 236 w 108"/>
                    <a:gd name="T13" fmla="*/ 731 h 184"/>
                    <a:gd name="T14" fmla="*/ 200 w 108"/>
                    <a:gd name="T15" fmla="*/ 717 h 184"/>
                    <a:gd name="T16" fmla="*/ 169 w 108"/>
                    <a:gd name="T17" fmla="*/ 687 h 184"/>
                    <a:gd name="T18" fmla="*/ 113 w 108"/>
                    <a:gd name="T19" fmla="*/ 663 h 184"/>
                    <a:gd name="T20" fmla="*/ 113 w 108"/>
                    <a:gd name="T21" fmla="*/ 644 h 184"/>
                    <a:gd name="T22" fmla="*/ 118 w 108"/>
                    <a:gd name="T23" fmla="*/ 619 h 184"/>
                    <a:gd name="T24" fmla="*/ 108 w 108"/>
                    <a:gd name="T25" fmla="*/ 595 h 184"/>
                    <a:gd name="T26" fmla="*/ 113 w 108"/>
                    <a:gd name="T27" fmla="*/ 585 h 184"/>
                    <a:gd name="T28" fmla="*/ 82 w 108"/>
                    <a:gd name="T29" fmla="*/ 531 h 184"/>
                    <a:gd name="T30" fmla="*/ 61 w 108"/>
                    <a:gd name="T31" fmla="*/ 497 h 184"/>
                    <a:gd name="T32" fmla="*/ 72 w 108"/>
                    <a:gd name="T33" fmla="*/ 468 h 184"/>
                    <a:gd name="T34" fmla="*/ 72 w 108"/>
                    <a:gd name="T35" fmla="*/ 444 h 184"/>
                    <a:gd name="T36" fmla="*/ 46 w 108"/>
                    <a:gd name="T37" fmla="*/ 419 h 184"/>
                    <a:gd name="T38" fmla="*/ 46 w 108"/>
                    <a:gd name="T39" fmla="*/ 380 h 184"/>
                    <a:gd name="T40" fmla="*/ 56 w 108"/>
                    <a:gd name="T41" fmla="*/ 366 h 184"/>
                    <a:gd name="T42" fmla="*/ 61 w 108"/>
                    <a:gd name="T43" fmla="*/ 385 h 184"/>
                    <a:gd name="T44" fmla="*/ 77 w 108"/>
                    <a:gd name="T45" fmla="*/ 380 h 184"/>
                    <a:gd name="T46" fmla="*/ 72 w 108"/>
                    <a:gd name="T47" fmla="*/ 346 h 184"/>
                    <a:gd name="T48" fmla="*/ 61 w 108"/>
                    <a:gd name="T49" fmla="*/ 356 h 184"/>
                    <a:gd name="T50" fmla="*/ 36 w 108"/>
                    <a:gd name="T51" fmla="*/ 341 h 184"/>
                    <a:gd name="T52" fmla="*/ 31 w 108"/>
                    <a:gd name="T53" fmla="*/ 297 h 184"/>
                    <a:gd name="T54" fmla="*/ 5 w 108"/>
                    <a:gd name="T55" fmla="*/ 249 h 184"/>
                    <a:gd name="T56" fmla="*/ 5 w 108"/>
                    <a:gd name="T57" fmla="*/ 224 h 184"/>
                    <a:gd name="T58" fmla="*/ 20 w 108"/>
                    <a:gd name="T59" fmla="*/ 195 h 184"/>
                    <a:gd name="T60" fmla="*/ 10 w 108"/>
                    <a:gd name="T61" fmla="*/ 156 h 184"/>
                    <a:gd name="T62" fmla="*/ 0 w 108"/>
                    <a:gd name="T63" fmla="*/ 136 h 184"/>
                    <a:gd name="T64" fmla="*/ 0 w 108"/>
                    <a:gd name="T65" fmla="*/ 117 h 184"/>
                    <a:gd name="T66" fmla="*/ 31 w 108"/>
                    <a:gd name="T67" fmla="*/ 73 h 184"/>
                    <a:gd name="T68" fmla="*/ 46 w 108"/>
                    <a:gd name="T69" fmla="*/ 49 h 184"/>
                    <a:gd name="T70" fmla="*/ 46 w 108"/>
                    <a:gd name="T71" fmla="*/ 5 h 184"/>
                    <a:gd name="T72" fmla="*/ 246 w 108"/>
                    <a:gd name="T73" fmla="*/ 312 h 184"/>
                    <a:gd name="T74" fmla="*/ 533 w 108"/>
                    <a:gd name="T75" fmla="*/ 726 h 184"/>
                    <a:gd name="T76" fmla="*/ 538 w 108"/>
                    <a:gd name="T77" fmla="*/ 746 h 184"/>
                    <a:gd name="T78" fmla="*/ 543 w 108"/>
                    <a:gd name="T79" fmla="*/ 765 h 184"/>
                    <a:gd name="T80" fmla="*/ 548 w 108"/>
                    <a:gd name="T81" fmla="*/ 780 h 184"/>
                    <a:gd name="T82" fmla="*/ 527 w 108"/>
                    <a:gd name="T83" fmla="*/ 790 h 184"/>
                    <a:gd name="T84" fmla="*/ 502 w 108"/>
                    <a:gd name="T85" fmla="*/ 839 h 184"/>
                    <a:gd name="T86" fmla="*/ 497 w 108"/>
                    <a:gd name="T87" fmla="*/ 848 h 184"/>
                    <a:gd name="T88" fmla="*/ 492 w 108"/>
                    <a:gd name="T89" fmla="*/ 868 h 184"/>
                    <a:gd name="T90" fmla="*/ 502 w 108"/>
                    <a:gd name="T91" fmla="*/ 882 h 184"/>
                    <a:gd name="T92" fmla="*/ 492 w 108"/>
                    <a:gd name="T93" fmla="*/ 89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6348" name="Freeform 10"/>
                <p:cNvSpPr>
                  <a:spLocks/>
                </p:cNvSpPr>
                <p:nvPr/>
              </p:nvSpPr>
              <p:spPr bwMode="auto">
                <a:xfrm>
                  <a:off x="2357" y="1545"/>
                  <a:ext cx="483" cy="381"/>
                </a:xfrm>
                <a:custGeom>
                  <a:avLst/>
                  <a:gdLst>
                    <a:gd name="T0" fmla="*/ 452 w 94"/>
                    <a:gd name="T1" fmla="*/ 381 h 78"/>
                    <a:gd name="T2" fmla="*/ 468 w 94"/>
                    <a:gd name="T3" fmla="*/ 215 h 78"/>
                    <a:gd name="T4" fmla="*/ 483 w 94"/>
                    <a:gd name="T5" fmla="*/ 49 h 78"/>
                    <a:gd name="T6" fmla="*/ 51 w 94"/>
                    <a:gd name="T7" fmla="*/ 0 h 78"/>
                    <a:gd name="T8" fmla="*/ 46 w 94"/>
                    <a:gd name="T9" fmla="*/ 39 h 78"/>
                    <a:gd name="T10" fmla="*/ 15 w 94"/>
                    <a:gd name="T11" fmla="*/ 244 h 78"/>
                    <a:gd name="T12" fmla="*/ 10 w 94"/>
                    <a:gd name="T13" fmla="*/ 244 h 78"/>
                    <a:gd name="T14" fmla="*/ 0 w 94"/>
                    <a:gd name="T15" fmla="*/ 327 h 78"/>
                    <a:gd name="T16" fmla="*/ 128 w 94"/>
                    <a:gd name="T17" fmla="*/ 347 h 78"/>
                    <a:gd name="T18" fmla="*/ 452 w 94"/>
                    <a:gd name="T19" fmla="*/ 381 h 78"/>
                    <a:gd name="T20" fmla="*/ 452 w 94"/>
                    <a:gd name="T21" fmla="*/ 381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6349" name="Freeform 11"/>
                <p:cNvSpPr>
                  <a:spLocks/>
                </p:cNvSpPr>
                <p:nvPr/>
              </p:nvSpPr>
              <p:spPr bwMode="auto">
                <a:xfrm>
                  <a:off x="2435" y="1892"/>
                  <a:ext cx="507" cy="375"/>
                </a:xfrm>
                <a:custGeom>
                  <a:avLst/>
                  <a:gdLst>
                    <a:gd name="T0" fmla="*/ 0 w 99"/>
                    <a:gd name="T1" fmla="*/ 326 h 77"/>
                    <a:gd name="T2" fmla="*/ 51 w 99"/>
                    <a:gd name="T3" fmla="*/ 0 h 77"/>
                    <a:gd name="T4" fmla="*/ 374 w 99"/>
                    <a:gd name="T5" fmla="*/ 34 h 77"/>
                    <a:gd name="T6" fmla="*/ 507 w 99"/>
                    <a:gd name="T7" fmla="*/ 44 h 77"/>
                    <a:gd name="T8" fmla="*/ 502 w 99"/>
                    <a:gd name="T9" fmla="*/ 127 h 77"/>
                    <a:gd name="T10" fmla="*/ 487 w 99"/>
                    <a:gd name="T11" fmla="*/ 375 h 77"/>
                    <a:gd name="T12" fmla="*/ 420 w 99"/>
                    <a:gd name="T13" fmla="*/ 370 h 77"/>
                    <a:gd name="T14" fmla="*/ 0 w 99"/>
                    <a:gd name="T15" fmla="*/ 326 h 77"/>
                    <a:gd name="T16" fmla="*/ 0 w 99"/>
                    <a:gd name="T17" fmla="*/ 326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6350" name="Freeform 12"/>
                <p:cNvSpPr>
                  <a:spLocks/>
                </p:cNvSpPr>
                <p:nvPr/>
              </p:nvSpPr>
              <p:spPr bwMode="auto">
                <a:xfrm>
                  <a:off x="2368" y="2218"/>
                  <a:ext cx="486" cy="478"/>
                </a:xfrm>
                <a:custGeom>
                  <a:avLst/>
                  <a:gdLst>
                    <a:gd name="T0" fmla="*/ 67 w 95"/>
                    <a:gd name="T1" fmla="*/ 0 h 98"/>
                    <a:gd name="T2" fmla="*/ 0 w 95"/>
                    <a:gd name="T3" fmla="*/ 468 h 98"/>
                    <a:gd name="T4" fmla="*/ 0 w 95"/>
                    <a:gd name="T5" fmla="*/ 468 h 98"/>
                    <a:gd name="T6" fmla="*/ 61 w 95"/>
                    <a:gd name="T7" fmla="*/ 478 h 98"/>
                    <a:gd name="T8" fmla="*/ 67 w 95"/>
                    <a:gd name="T9" fmla="*/ 439 h 98"/>
                    <a:gd name="T10" fmla="*/ 189 w 95"/>
                    <a:gd name="T11" fmla="*/ 454 h 98"/>
                    <a:gd name="T12" fmla="*/ 189 w 95"/>
                    <a:gd name="T13" fmla="*/ 454 h 98"/>
                    <a:gd name="T14" fmla="*/ 184 w 95"/>
                    <a:gd name="T15" fmla="*/ 449 h 98"/>
                    <a:gd name="T16" fmla="*/ 189 w 95"/>
                    <a:gd name="T17" fmla="*/ 444 h 98"/>
                    <a:gd name="T18" fmla="*/ 184 w 95"/>
                    <a:gd name="T19" fmla="*/ 439 h 98"/>
                    <a:gd name="T20" fmla="*/ 184 w 95"/>
                    <a:gd name="T21" fmla="*/ 439 h 98"/>
                    <a:gd name="T22" fmla="*/ 184 w 95"/>
                    <a:gd name="T23" fmla="*/ 439 h 98"/>
                    <a:gd name="T24" fmla="*/ 445 w 95"/>
                    <a:gd name="T25" fmla="*/ 458 h 98"/>
                    <a:gd name="T26" fmla="*/ 476 w 95"/>
                    <a:gd name="T27" fmla="*/ 88 h 98"/>
                    <a:gd name="T28" fmla="*/ 481 w 95"/>
                    <a:gd name="T29" fmla="*/ 88 h 98"/>
                    <a:gd name="T30" fmla="*/ 486 w 95"/>
                    <a:gd name="T31" fmla="*/ 44 h 98"/>
                    <a:gd name="T32" fmla="*/ 67 w 95"/>
                    <a:gd name="T33" fmla="*/ 0 h 98"/>
                    <a:gd name="T34" fmla="*/ 6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6351" name="Freeform 13"/>
                <p:cNvSpPr>
                  <a:spLocks/>
                </p:cNvSpPr>
                <p:nvPr/>
              </p:nvSpPr>
              <p:spPr bwMode="auto">
                <a:xfrm>
                  <a:off x="2553" y="2306"/>
                  <a:ext cx="968" cy="898"/>
                </a:xfrm>
                <a:custGeom>
                  <a:avLst/>
                  <a:gdLst>
                    <a:gd name="T0" fmla="*/ 876 w 189"/>
                    <a:gd name="T1" fmla="*/ 244 h 184"/>
                    <a:gd name="T2" fmla="*/ 814 w 189"/>
                    <a:gd name="T3" fmla="*/ 229 h 184"/>
                    <a:gd name="T4" fmla="*/ 773 w 189"/>
                    <a:gd name="T5" fmla="*/ 239 h 184"/>
                    <a:gd name="T6" fmla="*/ 743 w 189"/>
                    <a:gd name="T7" fmla="*/ 239 h 184"/>
                    <a:gd name="T8" fmla="*/ 732 w 189"/>
                    <a:gd name="T9" fmla="*/ 239 h 184"/>
                    <a:gd name="T10" fmla="*/ 717 w 189"/>
                    <a:gd name="T11" fmla="*/ 229 h 184"/>
                    <a:gd name="T12" fmla="*/ 702 w 189"/>
                    <a:gd name="T13" fmla="*/ 249 h 184"/>
                    <a:gd name="T14" fmla="*/ 691 w 189"/>
                    <a:gd name="T15" fmla="*/ 234 h 184"/>
                    <a:gd name="T16" fmla="*/ 661 w 189"/>
                    <a:gd name="T17" fmla="*/ 229 h 184"/>
                    <a:gd name="T18" fmla="*/ 640 w 189"/>
                    <a:gd name="T19" fmla="*/ 225 h 184"/>
                    <a:gd name="T20" fmla="*/ 609 w 189"/>
                    <a:gd name="T21" fmla="*/ 215 h 184"/>
                    <a:gd name="T22" fmla="*/ 589 w 189"/>
                    <a:gd name="T23" fmla="*/ 210 h 184"/>
                    <a:gd name="T24" fmla="*/ 558 w 189"/>
                    <a:gd name="T25" fmla="*/ 200 h 184"/>
                    <a:gd name="T26" fmla="*/ 543 w 189"/>
                    <a:gd name="T27" fmla="*/ 185 h 184"/>
                    <a:gd name="T28" fmla="*/ 512 w 189"/>
                    <a:gd name="T29" fmla="*/ 176 h 184"/>
                    <a:gd name="T30" fmla="*/ 297 w 189"/>
                    <a:gd name="T31" fmla="*/ 0 h 184"/>
                    <a:gd name="T32" fmla="*/ 0 w 189"/>
                    <a:gd name="T33" fmla="*/ 351 h 184"/>
                    <a:gd name="T34" fmla="*/ 5 w 189"/>
                    <a:gd name="T35" fmla="*/ 366 h 184"/>
                    <a:gd name="T36" fmla="*/ 26 w 189"/>
                    <a:gd name="T37" fmla="*/ 395 h 184"/>
                    <a:gd name="T38" fmla="*/ 118 w 189"/>
                    <a:gd name="T39" fmla="*/ 483 h 184"/>
                    <a:gd name="T40" fmla="*/ 128 w 189"/>
                    <a:gd name="T41" fmla="*/ 508 h 184"/>
                    <a:gd name="T42" fmla="*/ 195 w 189"/>
                    <a:gd name="T43" fmla="*/ 600 h 184"/>
                    <a:gd name="T44" fmla="*/ 251 w 189"/>
                    <a:gd name="T45" fmla="*/ 610 h 184"/>
                    <a:gd name="T46" fmla="*/ 287 w 189"/>
                    <a:gd name="T47" fmla="*/ 556 h 184"/>
                    <a:gd name="T48" fmla="*/ 307 w 189"/>
                    <a:gd name="T49" fmla="*/ 551 h 184"/>
                    <a:gd name="T50" fmla="*/ 343 w 189"/>
                    <a:gd name="T51" fmla="*/ 561 h 184"/>
                    <a:gd name="T52" fmla="*/ 384 w 189"/>
                    <a:gd name="T53" fmla="*/ 581 h 184"/>
                    <a:gd name="T54" fmla="*/ 394 w 189"/>
                    <a:gd name="T55" fmla="*/ 591 h 184"/>
                    <a:gd name="T56" fmla="*/ 425 w 189"/>
                    <a:gd name="T57" fmla="*/ 630 h 184"/>
                    <a:gd name="T58" fmla="*/ 481 w 189"/>
                    <a:gd name="T59" fmla="*/ 727 h 184"/>
                    <a:gd name="T60" fmla="*/ 512 w 189"/>
                    <a:gd name="T61" fmla="*/ 756 h 184"/>
                    <a:gd name="T62" fmla="*/ 522 w 189"/>
                    <a:gd name="T63" fmla="*/ 805 h 184"/>
                    <a:gd name="T64" fmla="*/ 569 w 189"/>
                    <a:gd name="T65" fmla="*/ 859 h 184"/>
                    <a:gd name="T66" fmla="*/ 645 w 189"/>
                    <a:gd name="T67" fmla="*/ 883 h 184"/>
                    <a:gd name="T68" fmla="*/ 691 w 189"/>
                    <a:gd name="T69" fmla="*/ 888 h 184"/>
                    <a:gd name="T70" fmla="*/ 686 w 189"/>
                    <a:gd name="T71" fmla="*/ 878 h 184"/>
                    <a:gd name="T72" fmla="*/ 671 w 189"/>
                    <a:gd name="T73" fmla="*/ 791 h 184"/>
                    <a:gd name="T74" fmla="*/ 666 w 189"/>
                    <a:gd name="T75" fmla="*/ 781 h 184"/>
                    <a:gd name="T76" fmla="*/ 681 w 189"/>
                    <a:gd name="T77" fmla="*/ 747 h 184"/>
                    <a:gd name="T78" fmla="*/ 686 w 189"/>
                    <a:gd name="T79" fmla="*/ 737 h 184"/>
                    <a:gd name="T80" fmla="*/ 702 w 189"/>
                    <a:gd name="T81" fmla="*/ 708 h 184"/>
                    <a:gd name="T82" fmla="*/ 712 w 189"/>
                    <a:gd name="T83" fmla="*/ 708 h 184"/>
                    <a:gd name="T84" fmla="*/ 722 w 189"/>
                    <a:gd name="T85" fmla="*/ 693 h 184"/>
                    <a:gd name="T86" fmla="*/ 732 w 189"/>
                    <a:gd name="T87" fmla="*/ 693 h 184"/>
                    <a:gd name="T88" fmla="*/ 753 w 189"/>
                    <a:gd name="T89" fmla="*/ 683 h 184"/>
                    <a:gd name="T90" fmla="*/ 763 w 189"/>
                    <a:gd name="T91" fmla="*/ 664 h 184"/>
                    <a:gd name="T92" fmla="*/ 768 w 189"/>
                    <a:gd name="T93" fmla="*/ 674 h 184"/>
                    <a:gd name="T94" fmla="*/ 845 w 189"/>
                    <a:gd name="T95" fmla="*/ 634 h 184"/>
                    <a:gd name="T96" fmla="*/ 860 w 189"/>
                    <a:gd name="T97" fmla="*/ 591 h 184"/>
                    <a:gd name="T98" fmla="*/ 876 w 189"/>
                    <a:gd name="T99" fmla="*/ 586 h 184"/>
                    <a:gd name="T100" fmla="*/ 927 w 189"/>
                    <a:gd name="T101" fmla="*/ 581 h 184"/>
                    <a:gd name="T102" fmla="*/ 942 w 189"/>
                    <a:gd name="T103" fmla="*/ 571 h 184"/>
                    <a:gd name="T104" fmla="*/ 948 w 189"/>
                    <a:gd name="T105" fmla="*/ 556 h 184"/>
                    <a:gd name="T106" fmla="*/ 953 w 189"/>
                    <a:gd name="T107" fmla="*/ 517 h 184"/>
                    <a:gd name="T108" fmla="*/ 963 w 189"/>
                    <a:gd name="T109" fmla="*/ 493 h 184"/>
                    <a:gd name="T110" fmla="*/ 958 w 189"/>
                    <a:gd name="T111" fmla="*/ 444 h 184"/>
                    <a:gd name="T112" fmla="*/ 948 w 189"/>
                    <a:gd name="T113" fmla="*/ 429 h 184"/>
                    <a:gd name="T114" fmla="*/ 942 w 189"/>
                    <a:gd name="T115" fmla="*/ 400 h 184"/>
                    <a:gd name="T116" fmla="*/ 922 w 189"/>
                    <a:gd name="T117" fmla="*/ 259 h 184"/>
                    <a:gd name="T118" fmla="*/ 891 w 189"/>
                    <a:gd name="T119" fmla="*/ 249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6352" name="Freeform 14"/>
                <p:cNvSpPr>
                  <a:spLocks/>
                </p:cNvSpPr>
                <p:nvPr/>
              </p:nvSpPr>
              <p:spPr bwMode="auto">
                <a:xfrm>
                  <a:off x="4373" y="1453"/>
                  <a:ext cx="522" cy="380"/>
                </a:xfrm>
                <a:custGeom>
                  <a:avLst/>
                  <a:gdLst>
                    <a:gd name="T0" fmla="*/ 399 w 102"/>
                    <a:gd name="T1" fmla="*/ 341 h 78"/>
                    <a:gd name="T2" fmla="*/ 389 w 102"/>
                    <a:gd name="T3" fmla="*/ 356 h 78"/>
                    <a:gd name="T4" fmla="*/ 384 w 102"/>
                    <a:gd name="T5" fmla="*/ 365 h 78"/>
                    <a:gd name="T6" fmla="*/ 384 w 102"/>
                    <a:gd name="T7" fmla="*/ 380 h 78"/>
                    <a:gd name="T8" fmla="*/ 394 w 102"/>
                    <a:gd name="T9" fmla="*/ 370 h 78"/>
                    <a:gd name="T10" fmla="*/ 415 w 102"/>
                    <a:gd name="T11" fmla="*/ 365 h 78"/>
                    <a:gd name="T12" fmla="*/ 445 w 102"/>
                    <a:gd name="T13" fmla="*/ 356 h 78"/>
                    <a:gd name="T14" fmla="*/ 491 w 102"/>
                    <a:gd name="T15" fmla="*/ 322 h 78"/>
                    <a:gd name="T16" fmla="*/ 507 w 102"/>
                    <a:gd name="T17" fmla="*/ 312 h 78"/>
                    <a:gd name="T18" fmla="*/ 522 w 102"/>
                    <a:gd name="T19" fmla="*/ 297 h 78"/>
                    <a:gd name="T20" fmla="*/ 512 w 102"/>
                    <a:gd name="T21" fmla="*/ 302 h 78"/>
                    <a:gd name="T22" fmla="*/ 496 w 102"/>
                    <a:gd name="T23" fmla="*/ 312 h 78"/>
                    <a:gd name="T24" fmla="*/ 481 w 102"/>
                    <a:gd name="T25" fmla="*/ 317 h 78"/>
                    <a:gd name="T26" fmla="*/ 496 w 102"/>
                    <a:gd name="T27" fmla="*/ 297 h 78"/>
                    <a:gd name="T28" fmla="*/ 486 w 102"/>
                    <a:gd name="T29" fmla="*/ 302 h 78"/>
                    <a:gd name="T30" fmla="*/ 440 w 102"/>
                    <a:gd name="T31" fmla="*/ 326 h 78"/>
                    <a:gd name="T32" fmla="*/ 409 w 102"/>
                    <a:gd name="T33" fmla="*/ 351 h 78"/>
                    <a:gd name="T34" fmla="*/ 404 w 102"/>
                    <a:gd name="T35" fmla="*/ 331 h 78"/>
                    <a:gd name="T36" fmla="*/ 415 w 102"/>
                    <a:gd name="T37" fmla="*/ 312 h 78"/>
                    <a:gd name="T38" fmla="*/ 404 w 102"/>
                    <a:gd name="T39" fmla="*/ 239 h 78"/>
                    <a:gd name="T40" fmla="*/ 394 w 102"/>
                    <a:gd name="T41" fmla="*/ 166 h 78"/>
                    <a:gd name="T42" fmla="*/ 384 w 102"/>
                    <a:gd name="T43" fmla="*/ 122 h 78"/>
                    <a:gd name="T44" fmla="*/ 379 w 102"/>
                    <a:gd name="T45" fmla="*/ 117 h 78"/>
                    <a:gd name="T46" fmla="*/ 374 w 102"/>
                    <a:gd name="T47" fmla="*/ 102 h 78"/>
                    <a:gd name="T48" fmla="*/ 368 w 102"/>
                    <a:gd name="T49" fmla="*/ 58 h 78"/>
                    <a:gd name="T50" fmla="*/ 353 w 102"/>
                    <a:gd name="T51" fmla="*/ 15 h 78"/>
                    <a:gd name="T52" fmla="*/ 348 w 102"/>
                    <a:gd name="T53" fmla="*/ 0 h 78"/>
                    <a:gd name="T54" fmla="*/ 261 w 102"/>
                    <a:gd name="T55" fmla="*/ 19 h 78"/>
                    <a:gd name="T56" fmla="*/ 215 w 102"/>
                    <a:gd name="T57" fmla="*/ 68 h 78"/>
                    <a:gd name="T58" fmla="*/ 210 w 102"/>
                    <a:gd name="T59" fmla="*/ 88 h 78"/>
                    <a:gd name="T60" fmla="*/ 184 w 102"/>
                    <a:gd name="T61" fmla="*/ 112 h 78"/>
                    <a:gd name="T62" fmla="*/ 194 w 102"/>
                    <a:gd name="T63" fmla="*/ 122 h 78"/>
                    <a:gd name="T64" fmla="*/ 194 w 102"/>
                    <a:gd name="T65" fmla="*/ 132 h 78"/>
                    <a:gd name="T66" fmla="*/ 200 w 102"/>
                    <a:gd name="T67" fmla="*/ 156 h 78"/>
                    <a:gd name="T68" fmla="*/ 154 w 102"/>
                    <a:gd name="T69" fmla="*/ 190 h 78"/>
                    <a:gd name="T70" fmla="*/ 97 w 102"/>
                    <a:gd name="T71" fmla="*/ 190 h 78"/>
                    <a:gd name="T72" fmla="*/ 46 w 102"/>
                    <a:gd name="T73" fmla="*/ 205 h 78"/>
                    <a:gd name="T74" fmla="*/ 31 w 102"/>
                    <a:gd name="T75" fmla="*/ 224 h 78"/>
                    <a:gd name="T76" fmla="*/ 46 w 102"/>
                    <a:gd name="T77" fmla="*/ 253 h 78"/>
                    <a:gd name="T78" fmla="*/ 10 w 102"/>
                    <a:gd name="T79" fmla="*/ 292 h 78"/>
                    <a:gd name="T80" fmla="*/ 287 w 102"/>
                    <a:gd name="T81" fmla="*/ 268 h 78"/>
                    <a:gd name="T82" fmla="*/ 292 w 102"/>
                    <a:gd name="T83" fmla="*/ 278 h 78"/>
                    <a:gd name="T84" fmla="*/ 302 w 102"/>
                    <a:gd name="T85" fmla="*/ 283 h 78"/>
                    <a:gd name="T86" fmla="*/ 317 w 102"/>
                    <a:gd name="T87" fmla="*/ 307 h 78"/>
                    <a:gd name="T88" fmla="*/ 338 w 102"/>
                    <a:gd name="T89" fmla="*/ 312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6353" name="Freeform 15"/>
                <p:cNvSpPr>
                  <a:spLocks/>
                </p:cNvSpPr>
                <p:nvPr/>
              </p:nvSpPr>
              <p:spPr bwMode="auto">
                <a:xfrm>
                  <a:off x="4721" y="1428"/>
                  <a:ext cx="118" cy="205"/>
                </a:xfrm>
                <a:custGeom>
                  <a:avLst/>
                  <a:gdLst>
                    <a:gd name="T0" fmla="*/ 0 w 23"/>
                    <a:gd name="T1" fmla="*/ 24 h 42"/>
                    <a:gd name="T2" fmla="*/ 5 w 23"/>
                    <a:gd name="T3" fmla="*/ 34 h 42"/>
                    <a:gd name="T4" fmla="*/ 0 w 23"/>
                    <a:gd name="T5" fmla="*/ 39 h 42"/>
                    <a:gd name="T6" fmla="*/ 5 w 23"/>
                    <a:gd name="T7" fmla="*/ 39 h 42"/>
                    <a:gd name="T8" fmla="*/ 5 w 23"/>
                    <a:gd name="T9" fmla="*/ 44 h 42"/>
                    <a:gd name="T10" fmla="*/ 15 w 23"/>
                    <a:gd name="T11" fmla="*/ 68 h 42"/>
                    <a:gd name="T12" fmla="*/ 21 w 23"/>
                    <a:gd name="T13" fmla="*/ 83 h 42"/>
                    <a:gd name="T14" fmla="*/ 15 w 23"/>
                    <a:gd name="T15" fmla="*/ 93 h 42"/>
                    <a:gd name="T16" fmla="*/ 15 w 23"/>
                    <a:gd name="T17" fmla="*/ 103 h 42"/>
                    <a:gd name="T18" fmla="*/ 26 w 23"/>
                    <a:gd name="T19" fmla="*/ 127 h 42"/>
                    <a:gd name="T20" fmla="*/ 26 w 23"/>
                    <a:gd name="T21" fmla="*/ 137 h 42"/>
                    <a:gd name="T22" fmla="*/ 26 w 23"/>
                    <a:gd name="T23" fmla="*/ 142 h 42"/>
                    <a:gd name="T24" fmla="*/ 31 w 23"/>
                    <a:gd name="T25" fmla="*/ 142 h 42"/>
                    <a:gd name="T26" fmla="*/ 26 w 23"/>
                    <a:gd name="T27" fmla="*/ 137 h 42"/>
                    <a:gd name="T28" fmla="*/ 31 w 23"/>
                    <a:gd name="T29" fmla="*/ 137 h 42"/>
                    <a:gd name="T30" fmla="*/ 36 w 23"/>
                    <a:gd name="T31" fmla="*/ 146 h 42"/>
                    <a:gd name="T32" fmla="*/ 41 w 23"/>
                    <a:gd name="T33" fmla="*/ 166 h 42"/>
                    <a:gd name="T34" fmla="*/ 41 w 23"/>
                    <a:gd name="T35" fmla="*/ 181 h 42"/>
                    <a:gd name="T36" fmla="*/ 46 w 23"/>
                    <a:gd name="T37" fmla="*/ 190 h 42"/>
                    <a:gd name="T38" fmla="*/ 51 w 23"/>
                    <a:gd name="T39" fmla="*/ 205 h 42"/>
                    <a:gd name="T40" fmla="*/ 103 w 23"/>
                    <a:gd name="T41" fmla="*/ 195 h 42"/>
                    <a:gd name="T42" fmla="*/ 97 w 23"/>
                    <a:gd name="T43" fmla="*/ 190 h 42"/>
                    <a:gd name="T44" fmla="*/ 92 w 23"/>
                    <a:gd name="T45" fmla="*/ 185 h 42"/>
                    <a:gd name="T46" fmla="*/ 92 w 23"/>
                    <a:gd name="T47" fmla="*/ 181 h 42"/>
                    <a:gd name="T48" fmla="*/ 97 w 23"/>
                    <a:gd name="T49" fmla="*/ 176 h 42"/>
                    <a:gd name="T50" fmla="*/ 92 w 23"/>
                    <a:gd name="T51" fmla="*/ 166 h 42"/>
                    <a:gd name="T52" fmla="*/ 92 w 23"/>
                    <a:gd name="T53" fmla="*/ 132 h 42"/>
                    <a:gd name="T54" fmla="*/ 92 w 23"/>
                    <a:gd name="T55" fmla="*/ 122 h 42"/>
                    <a:gd name="T56" fmla="*/ 97 w 23"/>
                    <a:gd name="T57" fmla="*/ 103 h 42"/>
                    <a:gd name="T58" fmla="*/ 97 w 23"/>
                    <a:gd name="T59" fmla="*/ 93 h 42"/>
                    <a:gd name="T60" fmla="*/ 97 w 23"/>
                    <a:gd name="T61" fmla="*/ 83 h 42"/>
                    <a:gd name="T62" fmla="*/ 97 w 23"/>
                    <a:gd name="T63" fmla="*/ 73 h 42"/>
                    <a:gd name="T64" fmla="*/ 97 w 23"/>
                    <a:gd name="T65" fmla="*/ 68 h 42"/>
                    <a:gd name="T66" fmla="*/ 97 w 23"/>
                    <a:gd name="T67" fmla="*/ 63 h 42"/>
                    <a:gd name="T68" fmla="*/ 113 w 23"/>
                    <a:gd name="T69" fmla="*/ 54 h 42"/>
                    <a:gd name="T70" fmla="*/ 118 w 23"/>
                    <a:gd name="T71" fmla="*/ 34 h 42"/>
                    <a:gd name="T72" fmla="*/ 113 w 23"/>
                    <a:gd name="T73" fmla="*/ 24 h 42"/>
                    <a:gd name="T74" fmla="*/ 113 w 23"/>
                    <a:gd name="T75" fmla="*/ 15 h 42"/>
                    <a:gd name="T76" fmla="*/ 113 w 23"/>
                    <a:gd name="T77" fmla="*/ 15 h 42"/>
                    <a:gd name="T78" fmla="*/ 113 w 23"/>
                    <a:gd name="T79" fmla="*/ 10 h 42"/>
                    <a:gd name="T80" fmla="*/ 108 w 23"/>
                    <a:gd name="T81" fmla="*/ 0 h 42"/>
                    <a:gd name="T82" fmla="*/ 0 w 23"/>
                    <a:gd name="T83" fmla="*/ 24 h 42"/>
                    <a:gd name="T84" fmla="*/ 0 w 23"/>
                    <a:gd name="T85" fmla="*/ 24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6354" name="Freeform 16"/>
                <p:cNvSpPr>
                  <a:spLocks/>
                </p:cNvSpPr>
                <p:nvPr/>
              </p:nvSpPr>
              <p:spPr bwMode="auto">
                <a:xfrm>
                  <a:off x="2096" y="1760"/>
                  <a:ext cx="390" cy="458"/>
                </a:xfrm>
                <a:custGeom>
                  <a:avLst/>
                  <a:gdLst>
                    <a:gd name="T0" fmla="*/ 339 w 76"/>
                    <a:gd name="T1" fmla="*/ 458 h 94"/>
                    <a:gd name="T2" fmla="*/ 390 w 76"/>
                    <a:gd name="T3" fmla="*/ 132 h 94"/>
                    <a:gd name="T4" fmla="*/ 262 w 76"/>
                    <a:gd name="T5" fmla="*/ 112 h 94"/>
                    <a:gd name="T6" fmla="*/ 272 w 76"/>
                    <a:gd name="T7" fmla="*/ 29 h 94"/>
                    <a:gd name="T8" fmla="*/ 82 w 76"/>
                    <a:gd name="T9" fmla="*/ 0 h 94"/>
                    <a:gd name="T10" fmla="*/ 0 w 76"/>
                    <a:gd name="T11" fmla="*/ 409 h 94"/>
                    <a:gd name="T12" fmla="*/ 0 w 76"/>
                    <a:gd name="T13" fmla="*/ 409 h 94"/>
                    <a:gd name="T14" fmla="*/ 339 w 76"/>
                    <a:gd name="T15" fmla="*/ 458 h 94"/>
                    <a:gd name="T16" fmla="*/ 339 w 76"/>
                    <a:gd name="T17" fmla="*/ 458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6355" name="Freeform 18"/>
                <p:cNvSpPr>
                  <a:spLocks/>
                </p:cNvSpPr>
                <p:nvPr/>
              </p:nvSpPr>
              <p:spPr bwMode="auto">
                <a:xfrm>
                  <a:off x="1537" y="1282"/>
                  <a:ext cx="555" cy="439"/>
                </a:xfrm>
                <a:custGeom>
                  <a:avLst/>
                  <a:gdLst>
                    <a:gd name="T0" fmla="*/ 0 w 108"/>
                    <a:gd name="T1" fmla="*/ 327 h 90"/>
                    <a:gd name="T2" fmla="*/ 0 w 108"/>
                    <a:gd name="T3" fmla="*/ 302 h 90"/>
                    <a:gd name="T4" fmla="*/ 5 w 108"/>
                    <a:gd name="T5" fmla="*/ 278 h 90"/>
                    <a:gd name="T6" fmla="*/ 10 w 108"/>
                    <a:gd name="T7" fmla="*/ 249 h 90"/>
                    <a:gd name="T8" fmla="*/ 15 w 108"/>
                    <a:gd name="T9" fmla="*/ 239 h 90"/>
                    <a:gd name="T10" fmla="*/ 26 w 108"/>
                    <a:gd name="T11" fmla="*/ 229 h 90"/>
                    <a:gd name="T12" fmla="*/ 26 w 108"/>
                    <a:gd name="T13" fmla="*/ 220 h 90"/>
                    <a:gd name="T14" fmla="*/ 51 w 108"/>
                    <a:gd name="T15" fmla="*/ 180 h 90"/>
                    <a:gd name="T16" fmla="*/ 82 w 108"/>
                    <a:gd name="T17" fmla="*/ 112 h 90"/>
                    <a:gd name="T18" fmla="*/ 103 w 108"/>
                    <a:gd name="T19" fmla="*/ 63 h 90"/>
                    <a:gd name="T20" fmla="*/ 123 w 108"/>
                    <a:gd name="T21" fmla="*/ 15 h 90"/>
                    <a:gd name="T22" fmla="*/ 123 w 108"/>
                    <a:gd name="T23" fmla="*/ 0 h 90"/>
                    <a:gd name="T24" fmla="*/ 139 w 108"/>
                    <a:gd name="T25" fmla="*/ 0 h 90"/>
                    <a:gd name="T26" fmla="*/ 154 w 108"/>
                    <a:gd name="T27" fmla="*/ 5 h 90"/>
                    <a:gd name="T28" fmla="*/ 159 w 108"/>
                    <a:gd name="T29" fmla="*/ 10 h 90"/>
                    <a:gd name="T30" fmla="*/ 180 w 108"/>
                    <a:gd name="T31" fmla="*/ 24 h 90"/>
                    <a:gd name="T32" fmla="*/ 180 w 108"/>
                    <a:gd name="T33" fmla="*/ 39 h 90"/>
                    <a:gd name="T34" fmla="*/ 185 w 108"/>
                    <a:gd name="T35" fmla="*/ 68 h 90"/>
                    <a:gd name="T36" fmla="*/ 221 w 108"/>
                    <a:gd name="T37" fmla="*/ 78 h 90"/>
                    <a:gd name="T38" fmla="*/ 247 w 108"/>
                    <a:gd name="T39" fmla="*/ 78 h 90"/>
                    <a:gd name="T40" fmla="*/ 278 w 108"/>
                    <a:gd name="T41" fmla="*/ 88 h 90"/>
                    <a:gd name="T42" fmla="*/ 313 w 108"/>
                    <a:gd name="T43" fmla="*/ 88 h 90"/>
                    <a:gd name="T44" fmla="*/ 334 w 108"/>
                    <a:gd name="T45" fmla="*/ 93 h 90"/>
                    <a:gd name="T46" fmla="*/ 349 w 108"/>
                    <a:gd name="T47" fmla="*/ 88 h 90"/>
                    <a:gd name="T48" fmla="*/ 365 w 108"/>
                    <a:gd name="T49" fmla="*/ 93 h 90"/>
                    <a:gd name="T50" fmla="*/ 380 w 108"/>
                    <a:gd name="T51" fmla="*/ 88 h 90"/>
                    <a:gd name="T52" fmla="*/ 391 w 108"/>
                    <a:gd name="T53" fmla="*/ 93 h 90"/>
                    <a:gd name="T54" fmla="*/ 406 w 108"/>
                    <a:gd name="T55" fmla="*/ 93 h 90"/>
                    <a:gd name="T56" fmla="*/ 534 w 108"/>
                    <a:gd name="T57" fmla="*/ 117 h 90"/>
                    <a:gd name="T58" fmla="*/ 540 w 108"/>
                    <a:gd name="T59" fmla="*/ 132 h 90"/>
                    <a:gd name="T60" fmla="*/ 555 w 108"/>
                    <a:gd name="T61" fmla="*/ 137 h 90"/>
                    <a:gd name="T62" fmla="*/ 524 w 108"/>
                    <a:gd name="T63" fmla="*/ 195 h 90"/>
                    <a:gd name="T64" fmla="*/ 519 w 108"/>
                    <a:gd name="T65" fmla="*/ 205 h 90"/>
                    <a:gd name="T66" fmla="*/ 504 w 108"/>
                    <a:gd name="T67" fmla="*/ 215 h 90"/>
                    <a:gd name="T68" fmla="*/ 483 w 108"/>
                    <a:gd name="T69" fmla="*/ 249 h 90"/>
                    <a:gd name="T70" fmla="*/ 498 w 108"/>
                    <a:gd name="T71" fmla="*/ 259 h 90"/>
                    <a:gd name="T72" fmla="*/ 498 w 108"/>
                    <a:gd name="T73" fmla="*/ 268 h 90"/>
                    <a:gd name="T74" fmla="*/ 493 w 108"/>
                    <a:gd name="T75" fmla="*/ 273 h 90"/>
                    <a:gd name="T76" fmla="*/ 488 w 108"/>
                    <a:gd name="T77" fmla="*/ 293 h 90"/>
                    <a:gd name="T78" fmla="*/ 267 w 108"/>
                    <a:gd name="T79" fmla="*/ 395 h 90"/>
                    <a:gd name="T80" fmla="*/ 5 w 108"/>
                    <a:gd name="T81" fmla="*/ 332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6356" name="Freeform 21"/>
                <p:cNvSpPr>
                  <a:spLocks/>
                </p:cNvSpPr>
                <p:nvPr/>
              </p:nvSpPr>
              <p:spPr bwMode="auto">
                <a:xfrm>
                  <a:off x="1738" y="1677"/>
                  <a:ext cx="440" cy="649"/>
                </a:xfrm>
                <a:custGeom>
                  <a:avLst/>
                  <a:gdLst>
                    <a:gd name="T0" fmla="*/ 67 w 86"/>
                    <a:gd name="T1" fmla="*/ 0 h 133"/>
                    <a:gd name="T2" fmla="*/ 0 w 86"/>
                    <a:gd name="T3" fmla="*/ 249 h 133"/>
                    <a:gd name="T4" fmla="*/ 287 w 86"/>
                    <a:gd name="T5" fmla="*/ 649 h 133"/>
                    <a:gd name="T6" fmla="*/ 287 w 86"/>
                    <a:gd name="T7" fmla="*/ 644 h 133"/>
                    <a:gd name="T8" fmla="*/ 287 w 86"/>
                    <a:gd name="T9" fmla="*/ 639 h 133"/>
                    <a:gd name="T10" fmla="*/ 292 w 86"/>
                    <a:gd name="T11" fmla="*/ 620 h 133"/>
                    <a:gd name="T12" fmla="*/ 292 w 86"/>
                    <a:gd name="T13" fmla="*/ 615 h 133"/>
                    <a:gd name="T14" fmla="*/ 292 w 86"/>
                    <a:gd name="T15" fmla="*/ 576 h 133"/>
                    <a:gd name="T16" fmla="*/ 292 w 86"/>
                    <a:gd name="T17" fmla="*/ 561 h 133"/>
                    <a:gd name="T18" fmla="*/ 292 w 86"/>
                    <a:gd name="T19" fmla="*/ 556 h 133"/>
                    <a:gd name="T20" fmla="*/ 307 w 86"/>
                    <a:gd name="T21" fmla="*/ 556 h 133"/>
                    <a:gd name="T22" fmla="*/ 317 w 86"/>
                    <a:gd name="T23" fmla="*/ 556 h 133"/>
                    <a:gd name="T24" fmla="*/ 322 w 86"/>
                    <a:gd name="T25" fmla="*/ 561 h 133"/>
                    <a:gd name="T26" fmla="*/ 322 w 86"/>
                    <a:gd name="T27" fmla="*/ 566 h 133"/>
                    <a:gd name="T28" fmla="*/ 327 w 86"/>
                    <a:gd name="T29" fmla="*/ 571 h 133"/>
                    <a:gd name="T30" fmla="*/ 338 w 86"/>
                    <a:gd name="T31" fmla="*/ 571 h 133"/>
                    <a:gd name="T32" fmla="*/ 348 w 86"/>
                    <a:gd name="T33" fmla="*/ 537 h 133"/>
                    <a:gd name="T34" fmla="*/ 358 w 86"/>
                    <a:gd name="T35" fmla="*/ 493 h 133"/>
                    <a:gd name="T36" fmla="*/ 440 w 86"/>
                    <a:gd name="T37" fmla="*/ 83 h 133"/>
                    <a:gd name="T38" fmla="*/ 251 w 86"/>
                    <a:gd name="T39" fmla="*/ 44 h 133"/>
                    <a:gd name="T40" fmla="*/ 67 w 86"/>
                    <a:gd name="T41" fmla="*/ 0 h 133"/>
                    <a:gd name="T42" fmla="*/ 6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6357" name="Freeform 22"/>
                <p:cNvSpPr>
                  <a:spLocks/>
                </p:cNvSpPr>
                <p:nvPr/>
              </p:nvSpPr>
              <p:spPr bwMode="auto">
                <a:xfrm>
                  <a:off x="1968" y="2170"/>
                  <a:ext cx="467" cy="517"/>
                </a:xfrm>
                <a:custGeom>
                  <a:avLst/>
                  <a:gdLst>
                    <a:gd name="T0" fmla="*/ 400 w 91"/>
                    <a:gd name="T1" fmla="*/ 517 h 106"/>
                    <a:gd name="T2" fmla="*/ 467 w 91"/>
                    <a:gd name="T3" fmla="*/ 49 h 106"/>
                    <a:gd name="T4" fmla="*/ 128 w 91"/>
                    <a:gd name="T5" fmla="*/ 0 h 106"/>
                    <a:gd name="T6" fmla="*/ 128 w 91"/>
                    <a:gd name="T7" fmla="*/ 0 h 106"/>
                    <a:gd name="T8" fmla="*/ 118 w 91"/>
                    <a:gd name="T9" fmla="*/ 44 h 106"/>
                    <a:gd name="T10" fmla="*/ 108 w 91"/>
                    <a:gd name="T11" fmla="*/ 78 h 106"/>
                    <a:gd name="T12" fmla="*/ 98 w 91"/>
                    <a:gd name="T13" fmla="*/ 78 h 106"/>
                    <a:gd name="T14" fmla="*/ 92 w 91"/>
                    <a:gd name="T15" fmla="*/ 73 h 106"/>
                    <a:gd name="T16" fmla="*/ 92 w 91"/>
                    <a:gd name="T17" fmla="*/ 68 h 106"/>
                    <a:gd name="T18" fmla="*/ 87 w 91"/>
                    <a:gd name="T19" fmla="*/ 63 h 106"/>
                    <a:gd name="T20" fmla="*/ 77 w 91"/>
                    <a:gd name="T21" fmla="*/ 63 h 106"/>
                    <a:gd name="T22" fmla="*/ 62 w 91"/>
                    <a:gd name="T23" fmla="*/ 63 h 106"/>
                    <a:gd name="T24" fmla="*/ 62 w 91"/>
                    <a:gd name="T25" fmla="*/ 68 h 106"/>
                    <a:gd name="T26" fmla="*/ 62 w 91"/>
                    <a:gd name="T27" fmla="*/ 83 h 106"/>
                    <a:gd name="T28" fmla="*/ 62 w 91"/>
                    <a:gd name="T29" fmla="*/ 122 h 106"/>
                    <a:gd name="T30" fmla="*/ 62 w 91"/>
                    <a:gd name="T31" fmla="*/ 127 h 106"/>
                    <a:gd name="T32" fmla="*/ 56 w 91"/>
                    <a:gd name="T33" fmla="*/ 146 h 106"/>
                    <a:gd name="T34" fmla="*/ 56 w 91"/>
                    <a:gd name="T35" fmla="*/ 151 h 106"/>
                    <a:gd name="T36" fmla="*/ 56 w 91"/>
                    <a:gd name="T37" fmla="*/ 156 h 106"/>
                    <a:gd name="T38" fmla="*/ 56 w 91"/>
                    <a:gd name="T39" fmla="*/ 166 h 106"/>
                    <a:gd name="T40" fmla="*/ 56 w 91"/>
                    <a:gd name="T41" fmla="*/ 171 h 106"/>
                    <a:gd name="T42" fmla="*/ 56 w 91"/>
                    <a:gd name="T43" fmla="*/ 176 h 106"/>
                    <a:gd name="T44" fmla="*/ 62 w 91"/>
                    <a:gd name="T45" fmla="*/ 185 h 106"/>
                    <a:gd name="T46" fmla="*/ 62 w 91"/>
                    <a:gd name="T47" fmla="*/ 190 h 106"/>
                    <a:gd name="T48" fmla="*/ 62 w 91"/>
                    <a:gd name="T49" fmla="*/ 200 h 106"/>
                    <a:gd name="T50" fmla="*/ 67 w 91"/>
                    <a:gd name="T51" fmla="*/ 210 h 106"/>
                    <a:gd name="T52" fmla="*/ 67 w 91"/>
                    <a:gd name="T53" fmla="*/ 210 h 106"/>
                    <a:gd name="T54" fmla="*/ 72 w 91"/>
                    <a:gd name="T55" fmla="*/ 215 h 106"/>
                    <a:gd name="T56" fmla="*/ 77 w 91"/>
                    <a:gd name="T57" fmla="*/ 224 h 106"/>
                    <a:gd name="T58" fmla="*/ 72 w 91"/>
                    <a:gd name="T59" fmla="*/ 224 h 106"/>
                    <a:gd name="T60" fmla="*/ 72 w 91"/>
                    <a:gd name="T61" fmla="*/ 224 h 106"/>
                    <a:gd name="T62" fmla="*/ 62 w 91"/>
                    <a:gd name="T63" fmla="*/ 229 h 106"/>
                    <a:gd name="T64" fmla="*/ 51 w 91"/>
                    <a:gd name="T65" fmla="*/ 234 h 106"/>
                    <a:gd name="T66" fmla="*/ 46 w 91"/>
                    <a:gd name="T67" fmla="*/ 244 h 106"/>
                    <a:gd name="T68" fmla="*/ 36 w 91"/>
                    <a:gd name="T69" fmla="*/ 268 h 106"/>
                    <a:gd name="T70" fmla="*/ 26 w 91"/>
                    <a:gd name="T71" fmla="*/ 283 h 106"/>
                    <a:gd name="T72" fmla="*/ 15 w 91"/>
                    <a:gd name="T73" fmla="*/ 283 h 106"/>
                    <a:gd name="T74" fmla="*/ 15 w 91"/>
                    <a:gd name="T75" fmla="*/ 288 h 106"/>
                    <a:gd name="T76" fmla="*/ 21 w 91"/>
                    <a:gd name="T77" fmla="*/ 293 h 106"/>
                    <a:gd name="T78" fmla="*/ 15 w 91"/>
                    <a:gd name="T79" fmla="*/ 298 h 106"/>
                    <a:gd name="T80" fmla="*/ 15 w 91"/>
                    <a:gd name="T81" fmla="*/ 307 h 106"/>
                    <a:gd name="T82" fmla="*/ 15 w 91"/>
                    <a:gd name="T83" fmla="*/ 312 h 106"/>
                    <a:gd name="T84" fmla="*/ 26 w 91"/>
                    <a:gd name="T85" fmla="*/ 322 h 106"/>
                    <a:gd name="T86" fmla="*/ 31 w 91"/>
                    <a:gd name="T87" fmla="*/ 327 h 106"/>
                    <a:gd name="T88" fmla="*/ 26 w 91"/>
                    <a:gd name="T89" fmla="*/ 327 h 106"/>
                    <a:gd name="T90" fmla="*/ 26 w 91"/>
                    <a:gd name="T91" fmla="*/ 337 h 106"/>
                    <a:gd name="T92" fmla="*/ 21 w 91"/>
                    <a:gd name="T93" fmla="*/ 341 h 106"/>
                    <a:gd name="T94" fmla="*/ 15 w 91"/>
                    <a:gd name="T95" fmla="*/ 341 h 106"/>
                    <a:gd name="T96" fmla="*/ 5 w 91"/>
                    <a:gd name="T97" fmla="*/ 337 h 106"/>
                    <a:gd name="T98" fmla="*/ 0 w 91"/>
                    <a:gd name="T99" fmla="*/ 356 h 106"/>
                    <a:gd name="T100" fmla="*/ 251 w 91"/>
                    <a:gd name="T101" fmla="*/ 497 h 106"/>
                    <a:gd name="T102" fmla="*/ 400 w 91"/>
                    <a:gd name="T103" fmla="*/ 517 h 106"/>
                    <a:gd name="T104" fmla="*/ 400 w 91"/>
                    <a:gd name="T105" fmla="*/ 517 h 106"/>
                    <a:gd name="T106" fmla="*/ 400 w 91"/>
                    <a:gd name="T107" fmla="*/ 51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6358" name="Freeform 23"/>
                <p:cNvSpPr>
                  <a:spLocks/>
                </p:cNvSpPr>
                <p:nvPr/>
              </p:nvSpPr>
              <p:spPr bwMode="auto">
                <a:xfrm>
                  <a:off x="3265" y="1248"/>
                  <a:ext cx="456" cy="487"/>
                </a:xfrm>
                <a:custGeom>
                  <a:avLst/>
                  <a:gdLst>
                    <a:gd name="T0" fmla="*/ 41 w 89"/>
                    <a:gd name="T1" fmla="*/ 336 h 100"/>
                    <a:gd name="T2" fmla="*/ 20 w 89"/>
                    <a:gd name="T3" fmla="*/ 312 h 100"/>
                    <a:gd name="T4" fmla="*/ 36 w 89"/>
                    <a:gd name="T5" fmla="*/ 292 h 100"/>
                    <a:gd name="T6" fmla="*/ 36 w 89"/>
                    <a:gd name="T7" fmla="*/ 273 h 100"/>
                    <a:gd name="T8" fmla="*/ 26 w 89"/>
                    <a:gd name="T9" fmla="*/ 229 h 100"/>
                    <a:gd name="T10" fmla="*/ 26 w 89"/>
                    <a:gd name="T11" fmla="*/ 209 h 100"/>
                    <a:gd name="T12" fmla="*/ 20 w 89"/>
                    <a:gd name="T13" fmla="*/ 161 h 100"/>
                    <a:gd name="T14" fmla="*/ 10 w 89"/>
                    <a:gd name="T15" fmla="*/ 127 h 100"/>
                    <a:gd name="T16" fmla="*/ 0 w 89"/>
                    <a:gd name="T17" fmla="*/ 78 h 100"/>
                    <a:gd name="T18" fmla="*/ 5 w 89"/>
                    <a:gd name="T19" fmla="*/ 58 h 100"/>
                    <a:gd name="T20" fmla="*/ 0 w 89"/>
                    <a:gd name="T21" fmla="*/ 34 h 100"/>
                    <a:gd name="T22" fmla="*/ 118 w 89"/>
                    <a:gd name="T23" fmla="*/ 15 h 100"/>
                    <a:gd name="T24" fmla="*/ 128 w 89"/>
                    <a:gd name="T25" fmla="*/ 5 h 100"/>
                    <a:gd name="T26" fmla="*/ 143 w 89"/>
                    <a:gd name="T27" fmla="*/ 24 h 100"/>
                    <a:gd name="T28" fmla="*/ 143 w 89"/>
                    <a:gd name="T29" fmla="*/ 49 h 100"/>
                    <a:gd name="T30" fmla="*/ 164 w 89"/>
                    <a:gd name="T31" fmla="*/ 58 h 100"/>
                    <a:gd name="T32" fmla="*/ 174 w 89"/>
                    <a:gd name="T33" fmla="*/ 63 h 100"/>
                    <a:gd name="T34" fmla="*/ 195 w 89"/>
                    <a:gd name="T35" fmla="*/ 63 h 100"/>
                    <a:gd name="T36" fmla="*/ 200 w 89"/>
                    <a:gd name="T37" fmla="*/ 68 h 100"/>
                    <a:gd name="T38" fmla="*/ 220 w 89"/>
                    <a:gd name="T39" fmla="*/ 63 h 100"/>
                    <a:gd name="T40" fmla="*/ 261 w 89"/>
                    <a:gd name="T41" fmla="*/ 68 h 100"/>
                    <a:gd name="T42" fmla="*/ 266 w 89"/>
                    <a:gd name="T43" fmla="*/ 73 h 100"/>
                    <a:gd name="T44" fmla="*/ 272 w 89"/>
                    <a:gd name="T45" fmla="*/ 73 h 100"/>
                    <a:gd name="T46" fmla="*/ 277 w 89"/>
                    <a:gd name="T47" fmla="*/ 88 h 100"/>
                    <a:gd name="T48" fmla="*/ 292 w 89"/>
                    <a:gd name="T49" fmla="*/ 83 h 100"/>
                    <a:gd name="T50" fmla="*/ 302 w 89"/>
                    <a:gd name="T51" fmla="*/ 83 h 100"/>
                    <a:gd name="T52" fmla="*/ 318 w 89"/>
                    <a:gd name="T53" fmla="*/ 93 h 100"/>
                    <a:gd name="T54" fmla="*/ 328 w 89"/>
                    <a:gd name="T55" fmla="*/ 102 h 100"/>
                    <a:gd name="T56" fmla="*/ 348 w 89"/>
                    <a:gd name="T57" fmla="*/ 102 h 100"/>
                    <a:gd name="T58" fmla="*/ 374 w 89"/>
                    <a:gd name="T59" fmla="*/ 88 h 100"/>
                    <a:gd name="T60" fmla="*/ 415 w 89"/>
                    <a:gd name="T61" fmla="*/ 97 h 100"/>
                    <a:gd name="T62" fmla="*/ 425 w 89"/>
                    <a:gd name="T63" fmla="*/ 97 h 100"/>
                    <a:gd name="T64" fmla="*/ 441 w 89"/>
                    <a:gd name="T65" fmla="*/ 102 h 100"/>
                    <a:gd name="T66" fmla="*/ 446 w 89"/>
                    <a:gd name="T67" fmla="*/ 107 h 100"/>
                    <a:gd name="T68" fmla="*/ 415 w 89"/>
                    <a:gd name="T69" fmla="*/ 122 h 100"/>
                    <a:gd name="T70" fmla="*/ 400 w 89"/>
                    <a:gd name="T71" fmla="*/ 136 h 100"/>
                    <a:gd name="T72" fmla="*/ 374 w 89"/>
                    <a:gd name="T73" fmla="*/ 146 h 100"/>
                    <a:gd name="T74" fmla="*/ 302 w 89"/>
                    <a:gd name="T75" fmla="*/ 214 h 100"/>
                    <a:gd name="T76" fmla="*/ 292 w 89"/>
                    <a:gd name="T77" fmla="*/ 224 h 100"/>
                    <a:gd name="T78" fmla="*/ 292 w 89"/>
                    <a:gd name="T79" fmla="*/ 273 h 100"/>
                    <a:gd name="T80" fmla="*/ 266 w 89"/>
                    <a:gd name="T81" fmla="*/ 287 h 100"/>
                    <a:gd name="T82" fmla="*/ 266 w 89"/>
                    <a:gd name="T83" fmla="*/ 297 h 100"/>
                    <a:gd name="T84" fmla="*/ 266 w 89"/>
                    <a:gd name="T85" fmla="*/ 317 h 100"/>
                    <a:gd name="T86" fmla="*/ 272 w 89"/>
                    <a:gd name="T87" fmla="*/ 336 h 100"/>
                    <a:gd name="T88" fmla="*/ 266 w 89"/>
                    <a:gd name="T89" fmla="*/ 356 h 100"/>
                    <a:gd name="T90" fmla="*/ 272 w 89"/>
                    <a:gd name="T91" fmla="*/ 385 h 100"/>
                    <a:gd name="T92" fmla="*/ 282 w 89"/>
                    <a:gd name="T93" fmla="*/ 390 h 100"/>
                    <a:gd name="T94" fmla="*/ 297 w 89"/>
                    <a:gd name="T95" fmla="*/ 394 h 100"/>
                    <a:gd name="T96" fmla="*/ 302 w 89"/>
                    <a:gd name="T97" fmla="*/ 404 h 100"/>
                    <a:gd name="T98" fmla="*/ 328 w 89"/>
                    <a:gd name="T99" fmla="*/ 424 h 100"/>
                    <a:gd name="T100" fmla="*/ 369 w 89"/>
                    <a:gd name="T101" fmla="*/ 448 h 100"/>
                    <a:gd name="T102" fmla="*/ 369 w 89"/>
                    <a:gd name="T103" fmla="*/ 463 h 100"/>
                    <a:gd name="T104" fmla="*/ 41 w 89"/>
                    <a:gd name="T105" fmla="*/ 48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6359" name="Freeform 24"/>
                <p:cNvSpPr>
                  <a:spLocks/>
                </p:cNvSpPr>
                <p:nvPr/>
              </p:nvSpPr>
              <p:spPr bwMode="auto">
                <a:xfrm>
                  <a:off x="3634" y="1799"/>
                  <a:ext cx="277" cy="463"/>
                </a:xfrm>
                <a:custGeom>
                  <a:avLst/>
                  <a:gdLst>
                    <a:gd name="T0" fmla="*/ 46 w 54"/>
                    <a:gd name="T1" fmla="*/ 10 h 95"/>
                    <a:gd name="T2" fmla="*/ 62 w 54"/>
                    <a:gd name="T3" fmla="*/ 24 h 95"/>
                    <a:gd name="T4" fmla="*/ 77 w 54"/>
                    <a:gd name="T5" fmla="*/ 39 h 95"/>
                    <a:gd name="T6" fmla="*/ 77 w 54"/>
                    <a:gd name="T7" fmla="*/ 58 h 95"/>
                    <a:gd name="T8" fmla="*/ 72 w 54"/>
                    <a:gd name="T9" fmla="*/ 73 h 95"/>
                    <a:gd name="T10" fmla="*/ 56 w 54"/>
                    <a:gd name="T11" fmla="*/ 93 h 95"/>
                    <a:gd name="T12" fmla="*/ 46 w 54"/>
                    <a:gd name="T13" fmla="*/ 97 h 95"/>
                    <a:gd name="T14" fmla="*/ 26 w 54"/>
                    <a:gd name="T15" fmla="*/ 102 h 95"/>
                    <a:gd name="T16" fmla="*/ 21 w 54"/>
                    <a:gd name="T17" fmla="*/ 117 h 95"/>
                    <a:gd name="T18" fmla="*/ 31 w 54"/>
                    <a:gd name="T19" fmla="*/ 132 h 95"/>
                    <a:gd name="T20" fmla="*/ 21 w 54"/>
                    <a:gd name="T21" fmla="*/ 166 h 95"/>
                    <a:gd name="T22" fmla="*/ 5 w 54"/>
                    <a:gd name="T23" fmla="*/ 175 h 95"/>
                    <a:gd name="T24" fmla="*/ 0 w 54"/>
                    <a:gd name="T25" fmla="*/ 190 h 95"/>
                    <a:gd name="T26" fmla="*/ 0 w 54"/>
                    <a:gd name="T27" fmla="*/ 200 h 95"/>
                    <a:gd name="T28" fmla="*/ 5 w 54"/>
                    <a:gd name="T29" fmla="*/ 234 h 95"/>
                    <a:gd name="T30" fmla="*/ 26 w 54"/>
                    <a:gd name="T31" fmla="*/ 258 h 95"/>
                    <a:gd name="T32" fmla="*/ 51 w 54"/>
                    <a:gd name="T33" fmla="*/ 278 h 95"/>
                    <a:gd name="T34" fmla="*/ 67 w 54"/>
                    <a:gd name="T35" fmla="*/ 312 h 95"/>
                    <a:gd name="T36" fmla="*/ 77 w 54"/>
                    <a:gd name="T37" fmla="*/ 302 h 95"/>
                    <a:gd name="T38" fmla="*/ 97 w 54"/>
                    <a:gd name="T39" fmla="*/ 317 h 95"/>
                    <a:gd name="T40" fmla="*/ 97 w 54"/>
                    <a:gd name="T41" fmla="*/ 336 h 95"/>
                    <a:gd name="T42" fmla="*/ 82 w 54"/>
                    <a:gd name="T43" fmla="*/ 356 h 95"/>
                    <a:gd name="T44" fmla="*/ 97 w 54"/>
                    <a:gd name="T45" fmla="*/ 380 h 95"/>
                    <a:gd name="T46" fmla="*/ 123 w 54"/>
                    <a:gd name="T47" fmla="*/ 395 h 95"/>
                    <a:gd name="T48" fmla="*/ 149 w 54"/>
                    <a:gd name="T49" fmla="*/ 424 h 95"/>
                    <a:gd name="T50" fmla="*/ 154 w 54"/>
                    <a:gd name="T51" fmla="*/ 434 h 95"/>
                    <a:gd name="T52" fmla="*/ 149 w 54"/>
                    <a:gd name="T53" fmla="*/ 444 h 95"/>
                    <a:gd name="T54" fmla="*/ 164 w 54"/>
                    <a:gd name="T55" fmla="*/ 463 h 95"/>
                    <a:gd name="T56" fmla="*/ 169 w 54"/>
                    <a:gd name="T57" fmla="*/ 458 h 95"/>
                    <a:gd name="T58" fmla="*/ 174 w 54"/>
                    <a:gd name="T59" fmla="*/ 448 h 95"/>
                    <a:gd name="T60" fmla="*/ 195 w 54"/>
                    <a:gd name="T61" fmla="*/ 444 h 95"/>
                    <a:gd name="T62" fmla="*/ 215 w 54"/>
                    <a:gd name="T63" fmla="*/ 453 h 95"/>
                    <a:gd name="T64" fmla="*/ 221 w 54"/>
                    <a:gd name="T65" fmla="*/ 434 h 95"/>
                    <a:gd name="T66" fmla="*/ 226 w 54"/>
                    <a:gd name="T67" fmla="*/ 424 h 95"/>
                    <a:gd name="T68" fmla="*/ 246 w 54"/>
                    <a:gd name="T69" fmla="*/ 414 h 95"/>
                    <a:gd name="T70" fmla="*/ 241 w 54"/>
                    <a:gd name="T71" fmla="*/ 405 h 95"/>
                    <a:gd name="T72" fmla="*/ 241 w 54"/>
                    <a:gd name="T73" fmla="*/ 395 h 95"/>
                    <a:gd name="T74" fmla="*/ 246 w 54"/>
                    <a:gd name="T75" fmla="*/ 390 h 95"/>
                    <a:gd name="T76" fmla="*/ 246 w 54"/>
                    <a:gd name="T77" fmla="*/ 385 h 95"/>
                    <a:gd name="T78" fmla="*/ 246 w 54"/>
                    <a:gd name="T79" fmla="*/ 356 h 95"/>
                    <a:gd name="T80" fmla="*/ 267 w 54"/>
                    <a:gd name="T81" fmla="*/ 331 h 95"/>
                    <a:gd name="T82" fmla="*/ 277 w 54"/>
                    <a:gd name="T83" fmla="*/ 312 h 95"/>
                    <a:gd name="T84" fmla="*/ 267 w 54"/>
                    <a:gd name="T85" fmla="*/ 278 h 95"/>
                    <a:gd name="T86" fmla="*/ 267 w 54"/>
                    <a:gd name="T87" fmla="*/ 263 h 95"/>
                    <a:gd name="T88" fmla="*/ 251 w 54"/>
                    <a:gd name="T89" fmla="*/ 63 h 95"/>
                    <a:gd name="T90" fmla="*/ 246 w 54"/>
                    <a:gd name="T91" fmla="*/ 54 h 95"/>
                    <a:gd name="T92" fmla="*/ 236 w 54"/>
                    <a:gd name="T93" fmla="*/ 29 h 95"/>
                    <a:gd name="T94" fmla="*/ 226 w 54"/>
                    <a:gd name="T95" fmla="*/ 15 h 95"/>
                    <a:gd name="T96" fmla="*/ 226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6360" name="Freeform 26"/>
                <p:cNvSpPr>
                  <a:spLocks/>
                </p:cNvSpPr>
                <p:nvPr/>
              </p:nvSpPr>
              <p:spPr bwMode="auto">
                <a:xfrm>
                  <a:off x="4244" y="1896"/>
                  <a:ext cx="314" cy="293"/>
                </a:xfrm>
                <a:custGeom>
                  <a:avLst/>
                  <a:gdLst>
                    <a:gd name="T0" fmla="*/ 103 w 61"/>
                    <a:gd name="T1" fmla="*/ 0 h 60"/>
                    <a:gd name="T2" fmla="*/ 103 w 61"/>
                    <a:gd name="T3" fmla="*/ 15 h 60"/>
                    <a:gd name="T4" fmla="*/ 108 w 61"/>
                    <a:gd name="T5" fmla="*/ 24 h 60"/>
                    <a:gd name="T6" fmla="*/ 98 w 61"/>
                    <a:gd name="T7" fmla="*/ 63 h 60"/>
                    <a:gd name="T8" fmla="*/ 98 w 61"/>
                    <a:gd name="T9" fmla="*/ 73 h 60"/>
                    <a:gd name="T10" fmla="*/ 93 w 61"/>
                    <a:gd name="T11" fmla="*/ 93 h 60"/>
                    <a:gd name="T12" fmla="*/ 77 w 61"/>
                    <a:gd name="T13" fmla="*/ 107 h 60"/>
                    <a:gd name="T14" fmla="*/ 67 w 61"/>
                    <a:gd name="T15" fmla="*/ 112 h 60"/>
                    <a:gd name="T16" fmla="*/ 57 w 61"/>
                    <a:gd name="T17" fmla="*/ 117 h 60"/>
                    <a:gd name="T18" fmla="*/ 51 w 61"/>
                    <a:gd name="T19" fmla="*/ 127 h 60"/>
                    <a:gd name="T20" fmla="*/ 46 w 61"/>
                    <a:gd name="T21" fmla="*/ 147 h 60"/>
                    <a:gd name="T22" fmla="*/ 31 w 61"/>
                    <a:gd name="T23" fmla="*/ 147 h 60"/>
                    <a:gd name="T24" fmla="*/ 21 w 61"/>
                    <a:gd name="T25" fmla="*/ 166 h 60"/>
                    <a:gd name="T26" fmla="*/ 21 w 61"/>
                    <a:gd name="T27" fmla="*/ 186 h 60"/>
                    <a:gd name="T28" fmla="*/ 10 w 61"/>
                    <a:gd name="T29" fmla="*/ 200 h 60"/>
                    <a:gd name="T30" fmla="*/ 0 w 61"/>
                    <a:gd name="T31" fmla="*/ 210 h 60"/>
                    <a:gd name="T32" fmla="*/ 0 w 61"/>
                    <a:gd name="T33" fmla="*/ 225 h 60"/>
                    <a:gd name="T34" fmla="*/ 15 w 61"/>
                    <a:gd name="T35" fmla="*/ 249 h 60"/>
                    <a:gd name="T36" fmla="*/ 31 w 61"/>
                    <a:gd name="T37" fmla="*/ 264 h 60"/>
                    <a:gd name="T38" fmla="*/ 41 w 61"/>
                    <a:gd name="T39" fmla="*/ 264 h 60"/>
                    <a:gd name="T40" fmla="*/ 41 w 61"/>
                    <a:gd name="T41" fmla="*/ 269 h 60"/>
                    <a:gd name="T42" fmla="*/ 51 w 61"/>
                    <a:gd name="T43" fmla="*/ 269 h 60"/>
                    <a:gd name="T44" fmla="*/ 51 w 61"/>
                    <a:gd name="T45" fmla="*/ 278 h 60"/>
                    <a:gd name="T46" fmla="*/ 77 w 61"/>
                    <a:gd name="T47" fmla="*/ 293 h 60"/>
                    <a:gd name="T48" fmla="*/ 93 w 61"/>
                    <a:gd name="T49" fmla="*/ 288 h 60"/>
                    <a:gd name="T50" fmla="*/ 98 w 61"/>
                    <a:gd name="T51" fmla="*/ 278 h 60"/>
                    <a:gd name="T52" fmla="*/ 108 w 61"/>
                    <a:gd name="T53" fmla="*/ 288 h 60"/>
                    <a:gd name="T54" fmla="*/ 129 w 61"/>
                    <a:gd name="T55" fmla="*/ 278 h 60"/>
                    <a:gd name="T56" fmla="*/ 134 w 61"/>
                    <a:gd name="T57" fmla="*/ 269 h 60"/>
                    <a:gd name="T58" fmla="*/ 154 w 61"/>
                    <a:gd name="T59" fmla="*/ 259 h 60"/>
                    <a:gd name="T60" fmla="*/ 170 w 61"/>
                    <a:gd name="T61" fmla="*/ 249 h 60"/>
                    <a:gd name="T62" fmla="*/ 170 w 61"/>
                    <a:gd name="T63" fmla="*/ 234 h 60"/>
                    <a:gd name="T64" fmla="*/ 196 w 61"/>
                    <a:gd name="T65" fmla="*/ 156 h 60"/>
                    <a:gd name="T66" fmla="*/ 206 w 61"/>
                    <a:gd name="T67" fmla="*/ 161 h 60"/>
                    <a:gd name="T68" fmla="*/ 211 w 61"/>
                    <a:gd name="T69" fmla="*/ 171 h 60"/>
                    <a:gd name="T70" fmla="*/ 226 w 61"/>
                    <a:gd name="T71" fmla="*/ 156 h 60"/>
                    <a:gd name="T72" fmla="*/ 237 w 61"/>
                    <a:gd name="T73" fmla="*/ 132 h 60"/>
                    <a:gd name="T74" fmla="*/ 252 w 61"/>
                    <a:gd name="T75" fmla="*/ 122 h 60"/>
                    <a:gd name="T76" fmla="*/ 263 w 61"/>
                    <a:gd name="T77" fmla="*/ 112 h 60"/>
                    <a:gd name="T78" fmla="*/ 268 w 61"/>
                    <a:gd name="T79" fmla="*/ 98 h 60"/>
                    <a:gd name="T80" fmla="*/ 268 w 61"/>
                    <a:gd name="T81" fmla="*/ 93 h 60"/>
                    <a:gd name="T82" fmla="*/ 268 w 61"/>
                    <a:gd name="T83" fmla="*/ 73 h 60"/>
                    <a:gd name="T84" fmla="*/ 304 w 61"/>
                    <a:gd name="T85" fmla="*/ 93 h 60"/>
                    <a:gd name="T86" fmla="*/ 309 w 61"/>
                    <a:gd name="T87" fmla="*/ 93 h 60"/>
                    <a:gd name="T88" fmla="*/ 304 w 61"/>
                    <a:gd name="T89" fmla="*/ 63 h 60"/>
                    <a:gd name="T90" fmla="*/ 299 w 61"/>
                    <a:gd name="T91" fmla="*/ 54 h 60"/>
                    <a:gd name="T92" fmla="*/ 288 w 61"/>
                    <a:gd name="T93" fmla="*/ 54 h 60"/>
                    <a:gd name="T94" fmla="*/ 263 w 61"/>
                    <a:gd name="T95" fmla="*/ 59 h 60"/>
                    <a:gd name="T96" fmla="*/ 252 w 61"/>
                    <a:gd name="T97" fmla="*/ 68 h 60"/>
                    <a:gd name="T98" fmla="*/ 237 w 61"/>
                    <a:gd name="T99" fmla="*/ 63 h 60"/>
                    <a:gd name="T100" fmla="*/ 232 w 61"/>
                    <a:gd name="T101" fmla="*/ 73 h 60"/>
                    <a:gd name="T102" fmla="*/ 216 w 61"/>
                    <a:gd name="T103" fmla="*/ 83 h 60"/>
                    <a:gd name="T104" fmla="*/ 201 w 61"/>
                    <a:gd name="T105" fmla="*/ 98 h 60"/>
                    <a:gd name="T106" fmla="*/ 185 w 61"/>
                    <a:gd name="T107" fmla="*/ 63 h 60"/>
                    <a:gd name="T108" fmla="*/ 108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6361" name="Freeform 27"/>
                <p:cNvSpPr>
                  <a:spLocks/>
                </p:cNvSpPr>
                <p:nvPr/>
              </p:nvSpPr>
              <p:spPr bwMode="auto">
                <a:xfrm>
                  <a:off x="3475" y="2604"/>
                  <a:ext cx="394" cy="322"/>
                </a:xfrm>
                <a:custGeom>
                  <a:avLst/>
                  <a:gdLst>
                    <a:gd name="T0" fmla="*/ 210 w 77"/>
                    <a:gd name="T1" fmla="*/ 5 h 66"/>
                    <a:gd name="T2" fmla="*/ 225 w 77"/>
                    <a:gd name="T3" fmla="*/ 49 h 66"/>
                    <a:gd name="T4" fmla="*/ 220 w 77"/>
                    <a:gd name="T5" fmla="*/ 63 h 66"/>
                    <a:gd name="T6" fmla="*/ 205 w 77"/>
                    <a:gd name="T7" fmla="*/ 107 h 66"/>
                    <a:gd name="T8" fmla="*/ 327 w 77"/>
                    <a:gd name="T9" fmla="*/ 161 h 66"/>
                    <a:gd name="T10" fmla="*/ 327 w 77"/>
                    <a:gd name="T11" fmla="*/ 195 h 66"/>
                    <a:gd name="T12" fmla="*/ 322 w 77"/>
                    <a:gd name="T13" fmla="*/ 220 h 66"/>
                    <a:gd name="T14" fmla="*/ 297 w 77"/>
                    <a:gd name="T15" fmla="*/ 215 h 66"/>
                    <a:gd name="T16" fmla="*/ 287 w 77"/>
                    <a:gd name="T17" fmla="*/ 239 h 66"/>
                    <a:gd name="T18" fmla="*/ 317 w 77"/>
                    <a:gd name="T19" fmla="*/ 234 h 66"/>
                    <a:gd name="T20" fmla="*/ 338 w 77"/>
                    <a:gd name="T21" fmla="*/ 229 h 66"/>
                    <a:gd name="T22" fmla="*/ 327 w 77"/>
                    <a:gd name="T23" fmla="*/ 239 h 66"/>
                    <a:gd name="T24" fmla="*/ 338 w 77"/>
                    <a:gd name="T25" fmla="*/ 249 h 66"/>
                    <a:gd name="T26" fmla="*/ 363 w 77"/>
                    <a:gd name="T27" fmla="*/ 229 h 66"/>
                    <a:gd name="T28" fmla="*/ 379 w 77"/>
                    <a:gd name="T29" fmla="*/ 234 h 66"/>
                    <a:gd name="T30" fmla="*/ 374 w 77"/>
                    <a:gd name="T31" fmla="*/ 249 h 66"/>
                    <a:gd name="T32" fmla="*/ 348 w 77"/>
                    <a:gd name="T33" fmla="*/ 273 h 66"/>
                    <a:gd name="T34" fmla="*/ 363 w 77"/>
                    <a:gd name="T35" fmla="*/ 293 h 66"/>
                    <a:gd name="T36" fmla="*/ 394 w 77"/>
                    <a:gd name="T37" fmla="*/ 317 h 66"/>
                    <a:gd name="T38" fmla="*/ 363 w 77"/>
                    <a:gd name="T39" fmla="*/ 307 h 66"/>
                    <a:gd name="T40" fmla="*/ 327 w 77"/>
                    <a:gd name="T41" fmla="*/ 288 h 66"/>
                    <a:gd name="T42" fmla="*/ 312 w 77"/>
                    <a:gd name="T43" fmla="*/ 302 h 66"/>
                    <a:gd name="T44" fmla="*/ 307 w 77"/>
                    <a:gd name="T45" fmla="*/ 317 h 66"/>
                    <a:gd name="T46" fmla="*/ 292 w 77"/>
                    <a:gd name="T47" fmla="*/ 307 h 66"/>
                    <a:gd name="T48" fmla="*/ 276 w 77"/>
                    <a:gd name="T49" fmla="*/ 307 h 66"/>
                    <a:gd name="T50" fmla="*/ 251 w 77"/>
                    <a:gd name="T51" fmla="*/ 312 h 66"/>
                    <a:gd name="T52" fmla="*/ 210 w 77"/>
                    <a:gd name="T53" fmla="*/ 288 h 66"/>
                    <a:gd name="T54" fmla="*/ 194 w 77"/>
                    <a:gd name="T55" fmla="*/ 278 h 66"/>
                    <a:gd name="T56" fmla="*/ 189 w 77"/>
                    <a:gd name="T57" fmla="*/ 273 h 66"/>
                    <a:gd name="T58" fmla="*/ 174 w 77"/>
                    <a:gd name="T59" fmla="*/ 268 h 66"/>
                    <a:gd name="T60" fmla="*/ 169 w 77"/>
                    <a:gd name="T61" fmla="*/ 263 h 66"/>
                    <a:gd name="T62" fmla="*/ 159 w 77"/>
                    <a:gd name="T63" fmla="*/ 283 h 66"/>
                    <a:gd name="T64" fmla="*/ 77 w 77"/>
                    <a:gd name="T65" fmla="*/ 273 h 66"/>
                    <a:gd name="T66" fmla="*/ 20 w 77"/>
                    <a:gd name="T67" fmla="*/ 268 h 66"/>
                    <a:gd name="T68" fmla="*/ 26 w 77"/>
                    <a:gd name="T69" fmla="*/ 259 h 66"/>
                    <a:gd name="T70" fmla="*/ 31 w 77"/>
                    <a:gd name="T71" fmla="*/ 224 h 66"/>
                    <a:gd name="T72" fmla="*/ 31 w 77"/>
                    <a:gd name="T73" fmla="*/ 205 h 66"/>
                    <a:gd name="T74" fmla="*/ 46 w 77"/>
                    <a:gd name="T75" fmla="*/ 181 h 66"/>
                    <a:gd name="T76" fmla="*/ 36 w 77"/>
                    <a:gd name="T77" fmla="*/ 146 h 66"/>
                    <a:gd name="T78" fmla="*/ 31 w 77"/>
                    <a:gd name="T79" fmla="*/ 137 h 66"/>
                    <a:gd name="T80" fmla="*/ 20 w 77"/>
                    <a:gd name="T81" fmla="*/ 122 h 66"/>
                    <a:gd name="T82" fmla="*/ 5 w 77"/>
                    <a:gd name="T83" fmla="*/ 93 h 66"/>
                    <a:gd name="T84" fmla="*/ 0 w 77"/>
                    <a:gd name="T85" fmla="*/ 5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6362" name="Freeform 28" descr="20%"/>
                <p:cNvSpPr>
                  <a:spLocks/>
                </p:cNvSpPr>
                <p:nvPr/>
              </p:nvSpPr>
              <p:spPr bwMode="auto">
                <a:xfrm>
                  <a:off x="3665" y="2423"/>
                  <a:ext cx="240" cy="405"/>
                </a:xfrm>
                <a:custGeom>
                  <a:avLst/>
                  <a:gdLst>
                    <a:gd name="T0" fmla="*/ 225 w 47"/>
                    <a:gd name="T1" fmla="*/ 0 h 83"/>
                    <a:gd name="T2" fmla="*/ 77 w 47"/>
                    <a:gd name="T3" fmla="*/ 10 h 83"/>
                    <a:gd name="T4" fmla="*/ 77 w 47"/>
                    <a:gd name="T5" fmla="*/ 15 h 83"/>
                    <a:gd name="T6" fmla="*/ 61 w 47"/>
                    <a:gd name="T7" fmla="*/ 24 h 83"/>
                    <a:gd name="T8" fmla="*/ 61 w 47"/>
                    <a:gd name="T9" fmla="*/ 39 h 83"/>
                    <a:gd name="T10" fmla="*/ 61 w 47"/>
                    <a:gd name="T11" fmla="*/ 54 h 83"/>
                    <a:gd name="T12" fmla="*/ 56 w 47"/>
                    <a:gd name="T13" fmla="*/ 59 h 83"/>
                    <a:gd name="T14" fmla="*/ 46 w 47"/>
                    <a:gd name="T15" fmla="*/ 68 h 83"/>
                    <a:gd name="T16" fmla="*/ 36 w 47"/>
                    <a:gd name="T17" fmla="*/ 78 h 83"/>
                    <a:gd name="T18" fmla="*/ 31 w 47"/>
                    <a:gd name="T19" fmla="*/ 83 h 83"/>
                    <a:gd name="T20" fmla="*/ 31 w 47"/>
                    <a:gd name="T21" fmla="*/ 93 h 83"/>
                    <a:gd name="T22" fmla="*/ 26 w 47"/>
                    <a:gd name="T23" fmla="*/ 102 h 83"/>
                    <a:gd name="T24" fmla="*/ 26 w 47"/>
                    <a:gd name="T25" fmla="*/ 107 h 83"/>
                    <a:gd name="T26" fmla="*/ 20 w 47"/>
                    <a:gd name="T27" fmla="*/ 122 h 83"/>
                    <a:gd name="T28" fmla="*/ 15 w 47"/>
                    <a:gd name="T29" fmla="*/ 132 h 83"/>
                    <a:gd name="T30" fmla="*/ 20 w 47"/>
                    <a:gd name="T31" fmla="*/ 146 h 83"/>
                    <a:gd name="T32" fmla="*/ 26 w 47"/>
                    <a:gd name="T33" fmla="*/ 151 h 83"/>
                    <a:gd name="T34" fmla="*/ 26 w 47"/>
                    <a:gd name="T35" fmla="*/ 161 h 83"/>
                    <a:gd name="T36" fmla="*/ 26 w 47"/>
                    <a:gd name="T37" fmla="*/ 161 h 83"/>
                    <a:gd name="T38" fmla="*/ 26 w 47"/>
                    <a:gd name="T39" fmla="*/ 166 h 83"/>
                    <a:gd name="T40" fmla="*/ 26 w 47"/>
                    <a:gd name="T41" fmla="*/ 166 h 83"/>
                    <a:gd name="T42" fmla="*/ 20 w 47"/>
                    <a:gd name="T43" fmla="*/ 176 h 83"/>
                    <a:gd name="T44" fmla="*/ 26 w 47"/>
                    <a:gd name="T45" fmla="*/ 181 h 83"/>
                    <a:gd name="T46" fmla="*/ 20 w 47"/>
                    <a:gd name="T47" fmla="*/ 185 h 83"/>
                    <a:gd name="T48" fmla="*/ 31 w 47"/>
                    <a:gd name="T49" fmla="*/ 205 h 83"/>
                    <a:gd name="T50" fmla="*/ 31 w 47"/>
                    <a:gd name="T51" fmla="*/ 220 h 83"/>
                    <a:gd name="T52" fmla="*/ 36 w 47"/>
                    <a:gd name="T53" fmla="*/ 229 h 83"/>
                    <a:gd name="T54" fmla="*/ 41 w 47"/>
                    <a:gd name="T55" fmla="*/ 234 h 83"/>
                    <a:gd name="T56" fmla="*/ 41 w 47"/>
                    <a:gd name="T57" fmla="*/ 239 h 83"/>
                    <a:gd name="T58" fmla="*/ 31 w 47"/>
                    <a:gd name="T59" fmla="*/ 244 h 83"/>
                    <a:gd name="T60" fmla="*/ 31 w 47"/>
                    <a:gd name="T61" fmla="*/ 249 h 83"/>
                    <a:gd name="T62" fmla="*/ 26 w 47"/>
                    <a:gd name="T63" fmla="*/ 263 h 83"/>
                    <a:gd name="T64" fmla="*/ 15 w 47"/>
                    <a:gd name="T65" fmla="*/ 288 h 83"/>
                    <a:gd name="T66" fmla="*/ 0 w 47"/>
                    <a:gd name="T67" fmla="*/ 322 h 83"/>
                    <a:gd name="T68" fmla="*/ 0 w 47"/>
                    <a:gd name="T69" fmla="*/ 346 h 83"/>
                    <a:gd name="T70" fmla="*/ 138 w 47"/>
                    <a:gd name="T71" fmla="*/ 342 h 83"/>
                    <a:gd name="T72" fmla="*/ 138 w 47"/>
                    <a:gd name="T73" fmla="*/ 346 h 83"/>
                    <a:gd name="T74" fmla="*/ 133 w 47"/>
                    <a:gd name="T75" fmla="*/ 356 h 83"/>
                    <a:gd name="T76" fmla="*/ 138 w 47"/>
                    <a:gd name="T77" fmla="*/ 376 h 83"/>
                    <a:gd name="T78" fmla="*/ 148 w 47"/>
                    <a:gd name="T79" fmla="*/ 390 h 83"/>
                    <a:gd name="T80" fmla="*/ 153 w 47"/>
                    <a:gd name="T81" fmla="*/ 405 h 83"/>
                    <a:gd name="T82" fmla="*/ 163 w 47"/>
                    <a:gd name="T83" fmla="*/ 405 h 83"/>
                    <a:gd name="T84" fmla="*/ 179 w 47"/>
                    <a:gd name="T85" fmla="*/ 395 h 83"/>
                    <a:gd name="T86" fmla="*/ 209 w 47"/>
                    <a:gd name="T87" fmla="*/ 385 h 83"/>
                    <a:gd name="T88" fmla="*/ 220 w 47"/>
                    <a:gd name="T89" fmla="*/ 385 h 83"/>
                    <a:gd name="T90" fmla="*/ 230 w 47"/>
                    <a:gd name="T91" fmla="*/ 381 h 83"/>
                    <a:gd name="T92" fmla="*/ 235 w 47"/>
                    <a:gd name="T93" fmla="*/ 385 h 83"/>
                    <a:gd name="T94" fmla="*/ 240 w 47"/>
                    <a:gd name="T95" fmla="*/ 390 h 83"/>
                    <a:gd name="T96" fmla="*/ 240 w 47"/>
                    <a:gd name="T97" fmla="*/ 385 h 83"/>
                    <a:gd name="T98" fmla="*/ 225 w 47"/>
                    <a:gd name="T99" fmla="*/ 263 h 83"/>
                    <a:gd name="T100" fmla="*/ 225 w 47"/>
                    <a:gd name="T101" fmla="*/ 254 h 83"/>
                    <a:gd name="T102" fmla="*/ 230 w 47"/>
                    <a:gd name="T103" fmla="*/ 10 h 83"/>
                    <a:gd name="T104" fmla="*/ 225 w 47"/>
                    <a:gd name="T105" fmla="*/ 0 h 83"/>
                    <a:gd name="T106" fmla="*/ 225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56363" name="Freeform 29"/>
                <p:cNvSpPr>
                  <a:spLocks/>
                </p:cNvSpPr>
                <p:nvPr/>
              </p:nvSpPr>
              <p:spPr bwMode="auto">
                <a:xfrm>
                  <a:off x="4333" y="1721"/>
                  <a:ext cx="403" cy="249"/>
                </a:xfrm>
                <a:custGeom>
                  <a:avLst/>
                  <a:gdLst>
                    <a:gd name="T0" fmla="*/ 97 w 79"/>
                    <a:gd name="T1" fmla="*/ 239 h 51"/>
                    <a:gd name="T2" fmla="*/ 281 w 79"/>
                    <a:gd name="T3" fmla="*/ 205 h 51"/>
                    <a:gd name="T4" fmla="*/ 337 w 79"/>
                    <a:gd name="T5" fmla="*/ 195 h 51"/>
                    <a:gd name="T6" fmla="*/ 342 w 79"/>
                    <a:gd name="T7" fmla="*/ 195 h 51"/>
                    <a:gd name="T8" fmla="*/ 342 w 79"/>
                    <a:gd name="T9" fmla="*/ 190 h 51"/>
                    <a:gd name="T10" fmla="*/ 342 w 79"/>
                    <a:gd name="T11" fmla="*/ 186 h 51"/>
                    <a:gd name="T12" fmla="*/ 347 w 79"/>
                    <a:gd name="T13" fmla="*/ 181 h 51"/>
                    <a:gd name="T14" fmla="*/ 357 w 79"/>
                    <a:gd name="T15" fmla="*/ 181 h 51"/>
                    <a:gd name="T16" fmla="*/ 362 w 79"/>
                    <a:gd name="T17" fmla="*/ 181 h 51"/>
                    <a:gd name="T18" fmla="*/ 377 w 79"/>
                    <a:gd name="T19" fmla="*/ 171 h 51"/>
                    <a:gd name="T20" fmla="*/ 377 w 79"/>
                    <a:gd name="T21" fmla="*/ 161 h 51"/>
                    <a:gd name="T22" fmla="*/ 393 w 79"/>
                    <a:gd name="T23" fmla="*/ 151 h 51"/>
                    <a:gd name="T24" fmla="*/ 403 w 79"/>
                    <a:gd name="T25" fmla="*/ 146 h 51"/>
                    <a:gd name="T26" fmla="*/ 403 w 79"/>
                    <a:gd name="T27" fmla="*/ 142 h 51"/>
                    <a:gd name="T28" fmla="*/ 393 w 79"/>
                    <a:gd name="T29" fmla="*/ 137 h 51"/>
                    <a:gd name="T30" fmla="*/ 388 w 79"/>
                    <a:gd name="T31" fmla="*/ 132 h 51"/>
                    <a:gd name="T32" fmla="*/ 383 w 79"/>
                    <a:gd name="T33" fmla="*/ 132 h 51"/>
                    <a:gd name="T34" fmla="*/ 383 w 79"/>
                    <a:gd name="T35" fmla="*/ 127 h 51"/>
                    <a:gd name="T36" fmla="*/ 372 w 79"/>
                    <a:gd name="T37" fmla="*/ 127 h 51"/>
                    <a:gd name="T38" fmla="*/ 372 w 79"/>
                    <a:gd name="T39" fmla="*/ 117 h 51"/>
                    <a:gd name="T40" fmla="*/ 362 w 79"/>
                    <a:gd name="T41" fmla="*/ 117 h 51"/>
                    <a:gd name="T42" fmla="*/ 362 w 79"/>
                    <a:gd name="T43" fmla="*/ 112 h 51"/>
                    <a:gd name="T44" fmla="*/ 362 w 79"/>
                    <a:gd name="T45" fmla="*/ 98 h 51"/>
                    <a:gd name="T46" fmla="*/ 367 w 79"/>
                    <a:gd name="T47" fmla="*/ 98 h 51"/>
                    <a:gd name="T48" fmla="*/ 362 w 79"/>
                    <a:gd name="T49" fmla="*/ 88 h 51"/>
                    <a:gd name="T50" fmla="*/ 357 w 79"/>
                    <a:gd name="T51" fmla="*/ 83 h 51"/>
                    <a:gd name="T52" fmla="*/ 357 w 79"/>
                    <a:gd name="T53" fmla="*/ 83 h 51"/>
                    <a:gd name="T54" fmla="*/ 362 w 79"/>
                    <a:gd name="T55" fmla="*/ 78 h 51"/>
                    <a:gd name="T56" fmla="*/ 367 w 79"/>
                    <a:gd name="T57" fmla="*/ 73 h 51"/>
                    <a:gd name="T58" fmla="*/ 372 w 79"/>
                    <a:gd name="T59" fmla="*/ 59 h 51"/>
                    <a:gd name="T60" fmla="*/ 372 w 79"/>
                    <a:gd name="T61" fmla="*/ 54 h 51"/>
                    <a:gd name="T62" fmla="*/ 377 w 79"/>
                    <a:gd name="T63" fmla="*/ 49 h 51"/>
                    <a:gd name="T64" fmla="*/ 377 w 79"/>
                    <a:gd name="T65" fmla="*/ 44 h 51"/>
                    <a:gd name="T66" fmla="*/ 372 w 79"/>
                    <a:gd name="T67" fmla="*/ 44 h 51"/>
                    <a:gd name="T68" fmla="*/ 357 w 79"/>
                    <a:gd name="T69" fmla="*/ 39 h 51"/>
                    <a:gd name="T70" fmla="*/ 357 w 79"/>
                    <a:gd name="T71" fmla="*/ 39 h 51"/>
                    <a:gd name="T72" fmla="*/ 352 w 79"/>
                    <a:gd name="T73" fmla="*/ 34 h 51"/>
                    <a:gd name="T74" fmla="*/ 352 w 79"/>
                    <a:gd name="T75" fmla="*/ 29 h 51"/>
                    <a:gd name="T76" fmla="*/ 342 w 79"/>
                    <a:gd name="T77" fmla="*/ 15 h 51"/>
                    <a:gd name="T78" fmla="*/ 337 w 79"/>
                    <a:gd name="T79" fmla="*/ 15 h 51"/>
                    <a:gd name="T80" fmla="*/ 337 w 79"/>
                    <a:gd name="T81" fmla="*/ 10 h 51"/>
                    <a:gd name="T82" fmla="*/ 332 w 79"/>
                    <a:gd name="T83" fmla="*/ 10 h 51"/>
                    <a:gd name="T84" fmla="*/ 332 w 79"/>
                    <a:gd name="T85" fmla="*/ 10 h 51"/>
                    <a:gd name="T86" fmla="*/ 332 w 79"/>
                    <a:gd name="T87" fmla="*/ 5 h 51"/>
                    <a:gd name="T88" fmla="*/ 326 w 79"/>
                    <a:gd name="T89" fmla="*/ 0 h 51"/>
                    <a:gd name="T90" fmla="*/ 46 w 79"/>
                    <a:gd name="T91" fmla="*/ 54 h 51"/>
                    <a:gd name="T92" fmla="*/ 41 w 79"/>
                    <a:gd name="T93" fmla="*/ 34 h 51"/>
                    <a:gd name="T94" fmla="*/ 26 w 79"/>
                    <a:gd name="T95" fmla="*/ 49 h 51"/>
                    <a:gd name="T96" fmla="*/ 26 w 79"/>
                    <a:gd name="T97" fmla="*/ 49 h 51"/>
                    <a:gd name="T98" fmla="*/ 20 w 79"/>
                    <a:gd name="T99" fmla="*/ 44 h 51"/>
                    <a:gd name="T100" fmla="*/ 20 w 79"/>
                    <a:gd name="T101" fmla="*/ 44 h 51"/>
                    <a:gd name="T102" fmla="*/ 15 w 79"/>
                    <a:gd name="T103" fmla="*/ 54 h 51"/>
                    <a:gd name="T104" fmla="*/ 5 w 79"/>
                    <a:gd name="T105" fmla="*/ 63 h 51"/>
                    <a:gd name="T106" fmla="*/ 0 w 79"/>
                    <a:gd name="T107" fmla="*/ 68 h 51"/>
                    <a:gd name="T108" fmla="*/ 20 w 79"/>
                    <a:gd name="T109" fmla="*/ 176 h 51"/>
                    <a:gd name="T110" fmla="*/ 31 w 79"/>
                    <a:gd name="T111" fmla="*/ 249 h 51"/>
                    <a:gd name="T112" fmla="*/ 97 w 79"/>
                    <a:gd name="T113" fmla="*/ 239 h 51"/>
                    <a:gd name="T114" fmla="*/ 97 w 79"/>
                    <a:gd name="T115" fmla="*/ 239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6364" name="Freeform 30"/>
                <p:cNvSpPr>
                  <a:spLocks/>
                </p:cNvSpPr>
                <p:nvPr/>
              </p:nvSpPr>
              <p:spPr bwMode="auto">
                <a:xfrm>
                  <a:off x="4198" y="1970"/>
                  <a:ext cx="523" cy="287"/>
                </a:xfrm>
                <a:custGeom>
                  <a:avLst/>
                  <a:gdLst>
                    <a:gd name="T0" fmla="*/ 159 w 102"/>
                    <a:gd name="T1" fmla="*/ 268 h 59"/>
                    <a:gd name="T2" fmla="*/ 133 w 102"/>
                    <a:gd name="T3" fmla="*/ 272 h 59"/>
                    <a:gd name="T4" fmla="*/ 113 w 102"/>
                    <a:gd name="T5" fmla="*/ 272 h 59"/>
                    <a:gd name="T6" fmla="*/ 26 w 102"/>
                    <a:gd name="T7" fmla="*/ 272 h 59"/>
                    <a:gd name="T8" fmla="*/ 46 w 102"/>
                    <a:gd name="T9" fmla="*/ 253 h 59"/>
                    <a:gd name="T10" fmla="*/ 51 w 102"/>
                    <a:gd name="T11" fmla="*/ 238 h 59"/>
                    <a:gd name="T12" fmla="*/ 97 w 102"/>
                    <a:gd name="T13" fmla="*/ 195 h 59"/>
                    <a:gd name="T14" fmla="*/ 108 w 102"/>
                    <a:gd name="T15" fmla="*/ 214 h 59"/>
                    <a:gd name="T16" fmla="*/ 138 w 102"/>
                    <a:gd name="T17" fmla="*/ 214 h 59"/>
                    <a:gd name="T18" fmla="*/ 149 w 102"/>
                    <a:gd name="T19" fmla="*/ 209 h 59"/>
                    <a:gd name="T20" fmla="*/ 174 w 102"/>
                    <a:gd name="T21" fmla="*/ 204 h 59"/>
                    <a:gd name="T22" fmla="*/ 185 w 102"/>
                    <a:gd name="T23" fmla="*/ 199 h 59"/>
                    <a:gd name="T24" fmla="*/ 215 w 102"/>
                    <a:gd name="T25" fmla="*/ 175 h 59"/>
                    <a:gd name="T26" fmla="*/ 226 w 102"/>
                    <a:gd name="T27" fmla="*/ 136 h 59"/>
                    <a:gd name="T28" fmla="*/ 251 w 102"/>
                    <a:gd name="T29" fmla="*/ 88 h 59"/>
                    <a:gd name="T30" fmla="*/ 267 w 102"/>
                    <a:gd name="T31" fmla="*/ 92 h 59"/>
                    <a:gd name="T32" fmla="*/ 282 w 102"/>
                    <a:gd name="T33" fmla="*/ 58 h 59"/>
                    <a:gd name="T34" fmla="*/ 303 w 102"/>
                    <a:gd name="T35" fmla="*/ 49 h 59"/>
                    <a:gd name="T36" fmla="*/ 313 w 102"/>
                    <a:gd name="T37" fmla="*/ 24 h 59"/>
                    <a:gd name="T38" fmla="*/ 313 w 102"/>
                    <a:gd name="T39" fmla="*/ 5 h 59"/>
                    <a:gd name="T40" fmla="*/ 349 w 102"/>
                    <a:gd name="T41" fmla="*/ 19 h 59"/>
                    <a:gd name="T42" fmla="*/ 359 w 102"/>
                    <a:gd name="T43" fmla="*/ 5 h 59"/>
                    <a:gd name="T44" fmla="*/ 374 w 102"/>
                    <a:gd name="T45" fmla="*/ 10 h 59"/>
                    <a:gd name="T46" fmla="*/ 390 w 102"/>
                    <a:gd name="T47" fmla="*/ 19 h 59"/>
                    <a:gd name="T48" fmla="*/ 410 w 102"/>
                    <a:gd name="T49" fmla="*/ 39 h 59"/>
                    <a:gd name="T50" fmla="*/ 395 w 102"/>
                    <a:gd name="T51" fmla="*/ 68 h 59"/>
                    <a:gd name="T52" fmla="*/ 415 w 102"/>
                    <a:gd name="T53" fmla="*/ 73 h 59"/>
                    <a:gd name="T54" fmla="*/ 431 w 102"/>
                    <a:gd name="T55" fmla="*/ 83 h 59"/>
                    <a:gd name="T56" fmla="*/ 446 w 102"/>
                    <a:gd name="T57" fmla="*/ 88 h 59"/>
                    <a:gd name="T58" fmla="*/ 477 w 102"/>
                    <a:gd name="T59" fmla="*/ 97 h 59"/>
                    <a:gd name="T60" fmla="*/ 477 w 102"/>
                    <a:gd name="T61" fmla="*/ 112 h 59"/>
                    <a:gd name="T62" fmla="*/ 472 w 102"/>
                    <a:gd name="T63" fmla="*/ 126 h 59"/>
                    <a:gd name="T64" fmla="*/ 487 w 102"/>
                    <a:gd name="T65" fmla="*/ 141 h 59"/>
                    <a:gd name="T66" fmla="*/ 477 w 102"/>
                    <a:gd name="T67" fmla="*/ 146 h 59"/>
                    <a:gd name="T68" fmla="*/ 482 w 102"/>
                    <a:gd name="T69" fmla="*/ 151 h 59"/>
                    <a:gd name="T70" fmla="*/ 472 w 102"/>
                    <a:gd name="T71" fmla="*/ 156 h 59"/>
                    <a:gd name="T72" fmla="*/ 482 w 102"/>
                    <a:gd name="T73" fmla="*/ 161 h 59"/>
                    <a:gd name="T74" fmla="*/ 482 w 102"/>
                    <a:gd name="T75" fmla="*/ 175 h 59"/>
                    <a:gd name="T76" fmla="*/ 472 w 102"/>
                    <a:gd name="T77" fmla="*/ 175 h 59"/>
                    <a:gd name="T78" fmla="*/ 492 w 102"/>
                    <a:gd name="T79" fmla="*/ 180 h 59"/>
                    <a:gd name="T80" fmla="*/ 513 w 102"/>
                    <a:gd name="T81" fmla="*/ 175 h 59"/>
                    <a:gd name="T82" fmla="*/ 518 w 102"/>
                    <a:gd name="T83" fmla="*/ 204 h 59"/>
                    <a:gd name="T84" fmla="*/ 518 w 102"/>
                    <a:gd name="T85" fmla="*/ 209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6365" name="Freeform 32"/>
                <p:cNvSpPr>
                  <a:spLocks/>
                </p:cNvSpPr>
                <p:nvPr/>
              </p:nvSpPr>
              <p:spPr bwMode="auto">
                <a:xfrm>
                  <a:off x="2808" y="1760"/>
                  <a:ext cx="571" cy="268"/>
                </a:xfrm>
                <a:custGeom>
                  <a:avLst/>
                  <a:gdLst>
                    <a:gd name="T0" fmla="*/ 0 w 111"/>
                    <a:gd name="T1" fmla="*/ 166 h 55"/>
                    <a:gd name="T2" fmla="*/ 15 w 111"/>
                    <a:gd name="T3" fmla="*/ 0 h 55"/>
                    <a:gd name="T4" fmla="*/ 370 w 111"/>
                    <a:gd name="T5" fmla="*/ 15 h 55"/>
                    <a:gd name="T6" fmla="*/ 381 w 111"/>
                    <a:gd name="T7" fmla="*/ 29 h 55"/>
                    <a:gd name="T8" fmla="*/ 391 w 111"/>
                    <a:gd name="T9" fmla="*/ 29 h 55"/>
                    <a:gd name="T10" fmla="*/ 401 w 111"/>
                    <a:gd name="T11" fmla="*/ 24 h 55"/>
                    <a:gd name="T12" fmla="*/ 406 w 111"/>
                    <a:gd name="T13" fmla="*/ 29 h 55"/>
                    <a:gd name="T14" fmla="*/ 412 w 111"/>
                    <a:gd name="T15" fmla="*/ 44 h 55"/>
                    <a:gd name="T16" fmla="*/ 422 w 111"/>
                    <a:gd name="T17" fmla="*/ 44 h 55"/>
                    <a:gd name="T18" fmla="*/ 427 w 111"/>
                    <a:gd name="T19" fmla="*/ 44 h 55"/>
                    <a:gd name="T20" fmla="*/ 437 w 111"/>
                    <a:gd name="T21" fmla="*/ 34 h 55"/>
                    <a:gd name="T22" fmla="*/ 448 w 111"/>
                    <a:gd name="T23" fmla="*/ 34 h 55"/>
                    <a:gd name="T24" fmla="*/ 458 w 111"/>
                    <a:gd name="T25" fmla="*/ 39 h 55"/>
                    <a:gd name="T26" fmla="*/ 484 w 111"/>
                    <a:gd name="T27" fmla="*/ 54 h 55"/>
                    <a:gd name="T28" fmla="*/ 499 w 111"/>
                    <a:gd name="T29" fmla="*/ 63 h 55"/>
                    <a:gd name="T30" fmla="*/ 499 w 111"/>
                    <a:gd name="T31" fmla="*/ 73 h 55"/>
                    <a:gd name="T32" fmla="*/ 509 w 111"/>
                    <a:gd name="T33" fmla="*/ 78 h 55"/>
                    <a:gd name="T34" fmla="*/ 509 w 111"/>
                    <a:gd name="T35" fmla="*/ 83 h 55"/>
                    <a:gd name="T36" fmla="*/ 504 w 111"/>
                    <a:gd name="T37" fmla="*/ 93 h 55"/>
                    <a:gd name="T38" fmla="*/ 509 w 111"/>
                    <a:gd name="T39" fmla="*/ 102 h 55"/>
                    <a:gd name="T40" fmla="*/ 514 w 111"/>
                    <a:gd name="T41" fmla="*/ 117 h 55"/>
                    <a:gd name="T42" fmla="*/ 520 w 111"/>
                    <a:gd name="T43" fmla="*/ 122 h 55"/>
                    <a:gd name="T44" fmla="*/ 520 w 111"/>
                    <a:gd name="T45" fmla="*/ 127 h 55"/>
                    <a:gd name="T46" fmla="*/ 520 w 111"/>
                    <a:gd name="T47" fmla="*/ 136 h 55"/>
                    <a:gd name="T48" fmla="*/ 530 w 111"/>
                    <a:gd name="T49" fmla="*/ 141 h 55"/>
                    <a:gd name="T50" fmla="*/ 535 w 111"/>
                    <a:gd name="T51" fmla="*/ 146 h 55"/>
                    <a:gd name="T52" fmla="*/ 530 w 111"/>
                    <a:gd name="T53" fmla="*/ 156 h 55"/>
                    <a:gd name="T54" fmla="*/ 530 w 111"/>
                    <a:gd name="T55" fmla="*/ 166 h 55"/>
                    <a:gd name="T56" fmla="*/ 540 w 111"/>
                    <a:gd name="T57" fmla="*/ 171 h 55"/>
                    <a:gd name="T58" fmla="*/ 540 w 111"/>
                    <a:gd name="T59" fmla="*/ 180 h 55"/>
                    <a:gd name="T60" fmla="*/ 535 w 111"/>
                    <a:gd name="T61" fmla="*/ 185 h 55"/>
                    <a:gd name="T62" fmla="*/ 540 w 111"/>
                    <a:gd name="T63" fmla="*/ 190 h 55"/>
                    <a:gd name="T64" fmla="*/ 545 w 111"/>
                    <a:gd name="T65" fmla="*/ 200 h 55"/>
                    <a:gd name="T66" fmla="*/ 540 w 111"/>
                    <a:gd name="T67" fmla="*/ 205 h 55"/>
                    <a:gd name="T68" fmla="*/ 545 w 111"/>
                    <a:gd name="T69" fmla="*/ 214 h 55"/>
                    <a:gd name="T70" fmla="*/ 545 w 111"/>
                    <a:gd name="T71" fmla="*/ 219 h 55"/>
                    <a:gd name="T72" fmla="*/ 550 w 111"/>
                    <a:gd name="T73" fmla="*/ 224 h 55"/>
                    <a:gd name="T74" fmla="*/ 556 w 111"/>
                    <a:gd name="T75" fmla="*/ 234 h 55"/>
                    <a:gd name="T76" fmla="*/ 561 w 111"/>
                    <a:gd name="T77" fmla="*/ 244 h 55"/>
                    <a:gd name="T78" fmla="*/ 571 w 111"/>
                    <a:gd name="T79" fmla="*/ 253 h 55"/>
                    <a:gd name="T80" fmla="*/ 571 w 111"/>
                    <a:gd name="T81" fmla="*/ 258 h 55"/>
                    <a:gd name="T82" fmla="*/ 571 w 111"/>
                    <a:gd name="T83" fmla="*/ 263 h 55"/>
                    <a:gd name="T84" fmla="*/ 571 w 111"/>
                    <a:gd name="T85" fmla="*/ 268 h 55"/>
                    <a:gd name="T86" fmla="*/ 129 w 111"/>
                    <a:gd name="T87" fmla="*/ 258 h 55"/>
                    <a:gd name="T88" fmla="*/ 134 w 111"/>
                    <a:gd name="T89" fmla="*/ 175 h 55"/>
                    <a:gd name="T90" fmla="*/ 0 w 111"/>
                    <a:gd name="T91" fmla="*/ 166 h 55"/>
                    <a:gd name="T92" fmla="*/ 0 w 111"/>
                    <a:gd name="T93" fmla="*/ 166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6366" name="Freeform 33"/>
                <p:cNvSpPr>
                  <a:spLocks/>
                </p:cNvSpPr>
                <p:nvPr/>
              </p:nvSpPr>
              <p:spPr bwMode="auto">
                <a:xfrm>
                  <a:off x="2849" y="2262"/>
                  <a:ext cx="595" cy="293"/>
                </a:xfrm>
                <a:custGeom>
                  <a:avLst/>
                  <a:gdLst>
                    <a:gd name="T0" fmla="*/ 72 w 116"/>
                    <a:gd name="T1" fmla="*/ 5 h 60"/>
                    <a:gd name="T2" fmla="*/ 0 w 116"/>
                    <a:gd name="T3" fmla="*/ 44 h 60"/>
                    <a:gd name="T4" fmla="*/ 205 w 116"/>
                    <a:gd name="T5" fmla="*/ 215 h 60"/>
                    <a:gd name="T6" fmla="*/ 215 w 116"/>
                    <a:gd name="T7" fmla="*/ 220 h 60"/>
                    <a:gd name="T8" fmla="*/ 231 w 116"/>
                    <a:gd name="T9" fmla="*/ 234 h 60"/>
                    <a:gd name="T10" fmla="*/ 246 w 116"/>
                    <a:gd name="T11" fmla="*/ 230 h 60"/>
                    <a:gd name="T12" fmla="*/ 256 w 116"/>
                    <a:gd name="T13" fmla="*/ 234 h 60"/>
                    <a:gd name="T14" fmla="*/ 262 w 116"/>
                    <a:gd name="T15" fmla="*/ 244 h 60"/>
                    <a:gd name="T16" fmla="*/ 282 w 116"/>
                    <a:gd name="T17" fmla="*/ 249 h 60"/>
                    <a:gd name="T18" fmla="*/ 292 w 116"/>
                    <a:gd name="T19" fmla="*/ 254 h 60"/>
                    <a:gd name="T20" fmla="*/ 303 w 116"/>
                    <a:gd name="T21" fmla="*/ 249 h 60"/>
                    <a:gd name="T22" fmla="*/ 313 w 116"/>
                    <a:gd name="T23" fmla="*/ 259 h 60"/>
                    <a:gd name="T24" fmla="*/ 333 w 116"/>
                    <a:gd name="T25" fmla="*/ 259 h 60"/>
                    <a:gd name="T26" fmla="*/ 344 w 116"/>
                    <a:gd name="T27" fmla="*/ 269 h 60"/>
                    <a:gd name="T28" fmla="*/ 349 w 116"/>
                    <a:gd name="T29" fmla="*/ 278 h 60"/>
                    <a:gd name="T30" fmla="*/ 364 w 116"/>
                    <a:gd name="T31" fmla="*/ 273 h 60"/>
                    <a:gd name="T32" fmla="*/ 385 w 116"/>
                    <a:gd name="T33" fmla="*/ 283 h 60"/>
                    <a:gd name="T34" fmla="*/ 395 w 116"/>
                    <a:gd name="T35" fmla="*/ 278 h 60"/>
                    <a:gd name="T36" fmla="*/ 405 w 116"/>
                    <a:gd name="T37" fmla="*/ 278 h 60"/>
                    <a:gd name="T38" fmla="*/ 405 w 116"/>
                    <a:gd name="T39" fmla="*/ 293 h 60"/>
                    <a:gd name="T40" fmla="*/ 410 w 116"/>
                    <a:gd name="T41" fmla="*/ 283 h 60"/>
                    <a:gd name="T42" fmla="*/ 421 w 116"/>
                    <a:gd name="T43" fmla="*/ 273 h 60"/>
                    <a:gd name="T44" fmla="*/ 426 w 116"/>
                    <a:gd name="T45" fmla="*/ 278 h 60"/>
                    <a:gd name="T46" fmla="*/ 436 w 116"/>
                    <a:gd name="T47" fmla="*/ 283 h 60"/>
                    <a:gd name="T48" fmla="*/ 446 w 116"/>
                    <a:gd name="T49" fmla="*/ 278 h 60"/>
                    <a:gd name="T50" fmla="*/ 446 w 116"/>
                    <a:gd name="T51" fmla="*/ 283 h 60"/>
                    <a:gd name="T52" fmla="*/ 462 w 116"/>
                    <a:gd name="T53" fmla="*/ 293 h 60"/>
                    <a:gd name="T54" fmla="*/ 477 w 116"/>
                    <a:gd name="T55" fmla="*/ 283 h 60"/>
                    <a:gd name="T56" fmla="*/ 508 w 116"/>
                    <a:gd name="T57" fmla="*/ 273 h 60"/>
                    <a:gd name="T58" fmla="*/ 518 w 116"/>
                    <a:gd name="T59" fmla="*/ 273 h 60"/>
                    <a:gd name="T60" fmla="*/ 544 w 116"/>
                    <a:gd name="T61" fmla="*/ 273 h 60"/>
                    <a:gd name="T62" fmla="*/ 580 w 116"/>
                    <a:gd name="T63" fmla="*/ 288 h 60"/>
                    <a:gd name="T64" fmla="*/ 590 w 116"/>
                    <a:gd name="T65" fmla="*/ 293 h 60"/>
                    <a:gd name="T66" fmla="*/ 595 w 116"/>
                    <a:gd name="T67" fmla="*/ 151 h 60"/>
                    <a:gd name="T68" fmla="*/ 585 w 116"/>
                    <a:gd name="T69" fmla="*/ 15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6367" name="Freeform 34"/>
                <p:cNvSpPr>
                  <a:spLocks/>
                </p:cNvSpPr>
                <p:nvPr/>
              </p:nvSpPr>
              <p:spPr bwMode="auto">
                <a:xfrm>
                  <a:off x="3353" y="1970"/>
                  <a:ext cx="460" cy="380"/>
                </a:xfrm>
                <a:custGeom>
                  <a:avLst/>
                  <a:gdLst>
                    <a:gd name="T0" fmla="*/ 388 w 90"/>
                    <a:gd name="T1" fmla="*/ 336 h 78"/>
                    <a:gd name="T2" fmla="*/ 394 w 90"/>
                    <a:gd name="T3" fmla="*/ 346 h 78"/>
                    <a:gd name="T4" fmla="*/ 394 w 90"/>
                    <a:gd name="T5" fmla="*/ 361 h 78"/>
                    <a:gd name="T6" fmla="*/ 378 w 90"/>
                    <a:gd name="T7" fmla="*/ 375 h 78"/>
                    <a:gd name="T8" fmla="*/ 424 w 90"/>
                    <a:gd name="T9" fmla="*/ 380 h 78"/>
                    <a:gd name="T10" fmla="*/ 424 w 90"/>
                    <a:gd name="T11" fmla="*/ 361 h 78"/>
                    <a:gd name="T12" fmla="*/ 434 w 90"/>
                    <a:gd name="T13" fmla="*/ 336 h 78"/>
                    <a:gd name="T14" fmla="*/ 450 w 90"/>
                    <a:gd name="T15" fmla="*/ 326 h 78"/>
                    <a:gd name="T16" fmla="*/ 455 w 90"/>
                    <a:gd name="T17" fmla="*/ 326 h 78"/>
                    <a:gd name="T18" fmla="*/ 460 w 90"/>
                    <a:gd name="T19" fmla="*/ 297 h 78"/>
                    <a:gd name="T20" fmla="*/ 455 w 90"/>
                    <a:gd name="T21" fmla="*/ 292 h 78"/>
                    <a:gd name="T22" fmla="*/ 450 w 90"/>
                    <a:gd name="T23" fmla="*/ 287 h 78"/>
                    <a:gd name="T24" fmla="*/ 445 w 90"/>
                    <a:gd name="T25" fmla="*/ 292 h 78"/>
                    <a:gd name="T26" fmla="*/ 429 w 90"/>
                    <a:gd name="T27" fmla="*/ 273 h 78"/>
                    <a:gd name="T28" fmla="*/ 434 w 90"/>
                    <a:gd name="T29" fmla="*/ 263 h 78"/>
                    <a:gd name="T30" fmla="*/ 429 w 90"/>
                    <a:gd name="T31" fmla="*/ 253 h 78"/>
                    <a:gd name="T32" fmla="*/ 404 w 90"/>
                    <a:gd name="T33" fmla="*/ 224 h 78"/>
                    <a:gd name="T34" fmla="*/ 378 w 90"/>
                    <a:gd name="T35" fmla="*/ 209 h 78"/>
                    <a:gd name="T36" fmla="*/ 363 w 90"/>
                    <a:gd name="T37" fmla="*/ 185 h 78"/>
                    <a:gd name="T38" fmla="*/ 378 w 90"/>
                    <a:gd name="T39" fmla="*/ 166 h 78"/>
                    <a:gd name="T40" fmla="*/ 378 w 90"/>
                    <a:gd name="T41" fmla="*/ 146 h 78"/>
                    <a:gd name="T42" fmla="*/ 358 w 90"/>
                    <a:gd name="T43" fmla="*/ 132 h 78"/>
                    <a:gd name="T44" fmla="*/ 348 w 90"/>
                    <a:gd name="T45" fmla="*/ 141 h 78"/>
                    <a:gd name="T46" fmla="*/ 332 w 90"/>
                    <a:gd name="T47" fmla="*/ 107 h 78"/>
                    <a:gd name="T48" fmla="*/ 307 w 90"/>
                    <a:gd name="T49" fmla="*/ 88 h 78"/>
                    <a:gd name="T50" fmla="*/ 286 w 90"/>
                    <a:gd name="T51" fmla="*/ 63 h 78"/>
                    <a:gd name="T52" fmla="*/ 281 w 90"/>
                    <a:gd name="T53" fmla="*/ 29 h 78"/>
                    <a:gd name="T54" fmla="*/ 281 w 90"/>
                    <a:gd name="T55" fmla="*/ 19 h 78"/>
                    <a:gd name="T56" fmla="*/ 0 w 90"/>
                    <a:gd name="T57" fmla="*/ 10 h 78"/>
                    <a:gd name="T58" fmla="*/ 10 w 90"/>
                    <a:gd name="T59" fmla="*/ 24 h 78"/>
                    <a:gd name="T60" fmla="*/ 26 w 90"/>
                    <a:gd name="T61" fmla="*/ 44 h 78"/>
                    <a:gd name="T62" fmla="*/ 26 w 90"/>
                    <a:gd name="T63" fmla="*/ 54 h 78"/>
                    <a:gd name="T64" fmla="*/ 56 w 90"/>
                    <a:gd name="T65" fmla="*/ 78 h 78"/>
                    <a:gd name="T66" fmla="*/ 46 w 90"/>
                    <a:gd name="T67" fmla="*/ 97 h 78"/>
                    <a:gd name="T68" fmla="*/ 56 w 90"/>
                    <a:gd name="T69" fmla="*/ 107 h 78"/>
                    <a:gd name="T70" fmla="*/ 66 w 90"/>
                    <a:gd name="T71" fmla="*/ 127 h 78"/>
                    <a:gd name="T72" fmla="*/ 77 w 90"/>
                    <a:gd name="T73" fmla="*/ 132 h 78"/>
                    <a:gd name="T74" fmla="*/ 82 w 90"/>
                    <a:gd name="T75" fmla="*/ 351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6368" name="Freeform 35"/>
                <p:cNvSpPr>
                  <a:spLocks/>
                </p:cNvSpPr>
                <p:nvPr/>
              </p:nvSpPr>
              <p:spPr bwMode="auto">
                <a:xfrm>
                  <a:off x="3787" y="2057"/>
                  <a:ext cx="510" cy="249"/>
                </a:xfrm>
                <a:custGeom>
                  <a:avLst/>
                  <a:gdLst>
                    <a:gd name="T0" fmla="*/ 103 w 99"/>
                    <a:gd name="T1" fmla="*/ 239 h 51"/>
                    <a:gd name="T2" fmla="*/ 98 w 99"/>
                    <a:gd name="T3" fmla="*/ 229 h 51"/>
                    <a:gd name="T4" fmla="*/ 113 w 99"/>
                    <a:gd name="T5" fmla="*/ 229 h 51"/>
                    <a:gd name="T6" fmla="*/ 412 w 99"/>
                    <a:gd name="T7" fmla="*/ 200 h 51"/>
                    <a:gd name="T8" fmla="*/ 438 w 99"/>
                    <a:gd name="T9" fmla="*/ 186 h 51"/>
                    <a:gd name="T10" fmla="*/ 458 w 99"/>
                    <a:gd name="T11" fmla="*/ 171 h 51"/>
                    <a:gd name="T12" fmla="*/ 458 w 99"/>
                    <a:gd name="T13" fmla="*/ 161 h 51"/>
                    <a:gd name="T14" fmla="*/ 464 w 99"/>
                    <a:gd name="T15" fmla="*/ 151 h 51"/>
                    <a:gd name="T16" fmla="*/ 510 w 99"/>
                    <a:gd name="T17" fmla="*/ 112 h 51"/>
                    <a:gd name="T18" fmla="*/ 505 w 99"/>
                    <a:gd name="T19" fmla="*/ 107 h 51"/>
                    <a:gd name="T20" fmla="*/ 500 w 99"/>
                    <a:gd name="T21" fmla="*/ 103 h 51"/>
                    <a:gd name="T22" fmla="*/ 489 w 99"/>
                    <a:gd name="T23" fmla="*/ 98 h 51"/>
                    <a:gd name="T24" fmla="*/ 484 w 99"/>
                    <a:gd name="T25" fmla="*/ 98 h 51"/>
                    <a:gd name="T26" fmla="*/ 464 w 99"/>
                    <a:gd name="T27" fmla="*/ 68 h 51"/>
                    <a:gd name="T28" fmla="*/ 458 w 99"/>
                    <a:gd name="T29" fmla="*/ 59 h 51"/>
                    <a:gd name="T30" fmla="*/ 458 w 99"/>
                    <a:gd name="T31" fmla="*/ 39 h 51"/>
                    <a:gd name="T32" fmla="*/ 448 w 99"/>
                    <a:gd name="T33" fmla="*/ 34 h 51"/>
                    <a:gd name="T34" fmla="*/ 433 w 99"/>
                    <a:gd name="T35" fmla="*/ 20 h 51"/>
                    <a:gd name="T36" fmla="*/ 422 w 99"/>
                    <a:gd name="T37" fmla="*/ 20 h 51"/>
                    <a:gd name="T38" fmla="*/ 417 w 99"/>
                    <a:gd name="T39" fmla="*/ 29 h 51"/>
                    <a:gd name="T40" fmla="*/ 402 w 99"/>
                    <a:gd name="T41" fmla="*/ 29 h 51"/>
                    <a:gd name="T42" fmla="*/ 386 w 99"/>
                    <a:gd name="T43" fmla="*/ 29 h 51"/>
                    <a:gd name="T44" fmla="*/ 366 w 99"/>
                    <a:gd name="T45" fmla="*/ 24 h 51"/>
                    <a:gd name="T46" fmla="*/ 340 w 99"/>
                    <a:gd name="T47" fmla="*/ 20 h 51"/>
                    <a:gd name="T48" fmla="*/ 325 w 99"/>
                    <a:gd name="T49" fmla="*/ 0 h 51"/>
                    <a:gd name="T50" fmla="*/ 314 w 99"/>
                    <a:gd name="T51" fmla="*/ 5 h 51"/>
                    <a:gd name="T52" fmla="*/ 299 w 99"/>
                    <a:gd name="T53" fmla="*/ 0 h 51"/>
                    <a:gd name="T54" fmla="*/ 299 w 99"/>
                    <a:gd name="T55" fmla="*/ 10 h 51"/>
                    <a:gd name="T56" fmla="*/ 299 w 99"/>
                    <a:gd name="T57" fmla="*/ 29 h 51"/>
                    <a:gd name="T58" fmla="*/ 283 w 99"/>
                    <a:gd name="T59" fmla="*/ 39 h 51"/>
                    <a:gd name="T60" fmla="*/ 263 w 99"/>
                    <a:gd name="T61" fmla="*/ 39 h 51"/>
                    <a:gd name="T62" fmla="*/ 237 w 99"/>
                    <a:gd name="T63" fmla="*/ 88 h 51"/>
                    <a:gd name="T64" fmla="*/ 216 w 99"/>
                    <a:gd name="T65" fmla="*/ 103 h 51"/>
                    <a:gd name="T66" fmla="*/ 201 w 99"/>
                    <a:gd name="T67" fmla="*/ 93 h 51"/>
                    <a:gd name="T68" fmla="*/ 191 w 99"/>
                    <a:gd name="T69" fmla="*/ 117 h 51"/>
                    <a:gd name="T70" fmla="*/ 180 w 99"/>
                    <a:gd name="T71" fmla="*/ 117 h 51"/>
                    <a:gd name="T72" fmla="*/ 165 w 99"/>
                    <a:gd name="T73" fmla="*/ 112 h 51"/>
                    <a:gd name="T74" fmla="*/ 155 w 99"/>
                    <a:gd name="T75" fmla="*/ 127 h 51"/>
                    <a:gd name="T76" fmla="*/ 134 w 99"/>
                    <a:gd name="T77" fmla="*/ 117 h 51"/>
                    <a:gd name="T78" fmla="*/ 103 w 99"/>
                    <a:gd name="T79" fmla="*/ 122 h 51"/>
                    <a:gd name="T80" fmla="*/ 103 w 99"/>
                    <a:gd name="T81" fmla="*/ 132 h 51"/>
                    <a:gd name="T82" fmla="*/ 93 w 99"/>
                    <a:gd name="T83" fmla="*/ 132 h 51"/>
                    <a:gd name="T84" fmla="*/ 93 w 99"/>
                    <a:gd name="T85" fmla="*/ 132 h 51"/>
                    <a:gd name="T86" fmla="*/ 88 w 99"/>
                    <a:gd name="T87" fmla="*/ 146 h 51"/>
                    <a:gd name="T88" fmla="*/ 88 w 99"/>
                    <a:gd name="T89" fmla="*/ 146 h 51"/>
                    <a:gd name="T90" fmla="*/ 93 w 99"/>
                    <a:gd name="T91" fmla="*/ 161 h 51"/>
                    <a:gd name="T92" fmla="*/ 62 w 99"/>
                    <a:gd name="T93" fmla="*/ 166 h 51"/>
                    <a:gd name="T94" fmla="*/ 67 w 99"/>
                    <a:gd name="T95" fmla="*/ 195 h 51"/>
                    <a:gd name="T96" fmla="*/ 52 w 99"/>
                    <a:gd name="T97" fmla="*/ 190 h 51"/>
                    <a:gd name="T98" fmla="*/ 31 w 99"/>
                    <a:gd name="T99" fmla="*/ 186 h 51"/>
                    <a:gd name="T100" fmla="*/ 21 w 99"/>
                    <a:gd name="T101" fmla="*/ 205 h 51"/>
                    <a:gd name="T102" fmla="*/ 21 w 99"/>
                    <a:gd name="T103" fmla="*/ 205 h 51"/>
                    <a:gd name="T104" fmla="*/ 26 w 99"/>
                    <a:gd name="T105" fmla="*/ 215 h 51"/>
                    <a:gd name="T106" fmla="*/ 15 w 99"/>
                    <a:gd name="T107" fmla="*/ 239 h 51"/>
                    <a:gd name="T108" fmla="*/ 5 w 99"/>
                    <a:gd name="T109" fmla="*/ 239 h 51"/>
                    <a:gd name="T110" fmla="*/ 0 w 99"/>
                    <a:gd name="T111" fmla="*/ 249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6369" name="Freeform 36" descr="20%"/>
                <p:cNvSpPr>
                  <a:spLocks/>
                </p:cNvSpPr>
                <p:nvPr/>
              </p:nvSpPr>
              <p:spPr bwMode="auto">
                <a:xfrm>
                  <a:off x="3742" y="2243"/>
                  <a:ext cx="568" cy="190"/>
                </a:xfrm>
                <a:custGeom>
                  <a:avLst/>
                  <a:gdLst>
                    <a:gd name="T0" fmla="*/ 568 w 111"/>
                    <a:gd name="T1" fmla="*/ 0 h 39"/>
                    <a:gd name="T2" fmla="*/ 455 w 111"/>
                    <a:gd name="T3" fmla="*/ 15 h 39"/>
                    <a:gd name="T4" fmla="*/ 445 w 111"/>
                    <a:gd name="T5" fmla="*/ 19 h 39"/>
                    <a:gd name="T6" fmla="*/ 159 w 111"/>
                    <a:gd name="T7" fmla="*/ 44 h 39"/>
                    <a:gd name="T8" fmla="*/ 159 w 111"/>
                    <a:gd name="T9" fmla="*/ 39 h 39"/>
                    <a:gd name="T10" fmla="*/ 143 w 111"/>
                    <a:gd name="T11" fmla="*/ 44 h 39"/>
                    <a:gd name="T12" fmla="*/ 148 w 111"/>
                    <a:gd name="T13" fmla="*/ 49 h 39"/>
                    <a:gd name="T14" fmla="*/ 148 w 111"/>
                    <a:gd name="T15" fmla="*/ 54 h 39"/>
                    <a:gd name="T16" fmla="*/ 46 w 111"/>
                    <a:gd name="T17" fmla="*/ 63 h 39"/>
                    <a:gd name="T18" fmla="*/ 41 w 111"/>
                    <a:gd name="T19" fmla="*/ 73 h 39"/>
                    <a:gd name="T20" fmla="*/ 36 w 111"/>
                    <a:gd name="T21" fmla="*/ 88 h 39"/>
                    <a:gd name="T22" fmla="*/ 41 w 111"/>
                    <a:gd name="T23" fmla="*/ 93 h 39"/>
                    <a:gd name="T24" fmla="*/ 36 w 111"/>
                    <a:gd name="T25" fmla="*/ 107 h 39"/>
                    <a:gd name="T26" fmla="*/ 36 w 111"/>
                    <a:gd name="T27" fmla="*/ 107 h 39"/>
                    <a:gd name="T28" fmla="*/ 36 w 111"/>
                    <a:gd name="T29" fmla="*/ 112 h 39"/>
                    <a:gd name="T30" fmla="*/ 31 w 111"/>
                    <a:gd name="T31" fmla="*/ 122 h 39"/>
                    <a:gd name="T32" fmla="*/ 26 w 111"/>
                    <a:gd name="T33" fmla="*/ 127 h 39"/>
                    <a:gd name="T34" fmla="*/ 20 w 111"/>
                    <a:gd name="T35" fmla="*/ 146 h 39"/>
                    <a:gd name="T36" fmla="*/ 10 w 111"/>
                    <a:gd name="T37" fmla="*/ 156 h 39"/>
                    <a:gd name="T38" fmla="*/ 10 w 111"/>
                    <a:gd name="T39" fmla="*/ 171 h 39"/>
                    <a:gd name="T40" fmla="*/ 10 w 111"/>
                    <a:gd name="T41" fmla="*/ 185 h 39"/>
                    <a:gd name="T42" fmla="*/ 10 w 111"/>
                    <a:gd name="T43" fmla="*/ 185 h 39"/>
                    <a:gd name="T44" fmla="*/ 0 w 111"/>
                    <a:gd name="T45" fmla="*/ 190 h 39"/>
                    <a:gd name="T46" fmla="*/ 148 w 111"/>
                    <a:gd name="T47" fmla="*/ 180 h 39"/>
                    <a:gd name="T48" fmla="*/ 333 w 111"/>
                    <a:gd name="T49" fmla="*/ 166 h 39"/>
                    <a:gd name="T50" fmla="*/ 399 w 111"/>
                    <a:gd name="T51" fmla="*/ 156 h 39"/>
                    <a:gd name="T52" fmla="*/ 404 w 111"/>
                    <a:gd name="T53" fmla="*/ 136 h 39"/>
                    <a:gd name="T54" fmla="*/ 409 w 111"/>
                    <a:gd name="T55" fmla="*/ 136 h 39"/>
                    <a:gd name="T56" fmla="*/ 409 w 111"/>
                    <a:gd name="T57" fmla="*/ 136 h 39"/>
                    <a:gd name="T58" fmla="*/ 414 w 111"/>
                    <a:gd name="T59" fmla="*/ 132 h 39"/>
                    <a:gd name="T60" fmla="*/ 420 w 111"/>
                    <a:gd name="T61" fmla="*/ 127 h 39"/>
                    <a:gd name="T62" fmla="*/ 414 w 111"/>
                    <a:gd name="T63" fmla="*/ 122 h 39"/>
                    <a:gd name="T64" fmla="*/ 420 w 111"/>
                    <a:gd name="T65" fmla="*/ 117 h 39"/>
                    <a:gd name="T66" fmla="*/ 425 w 111"/>
                    <a:gd name="T67" fmla="*/ 112 h 39"/>
                    <a:gd name="T68" fmla="*/ 440 w 111"/>
                    <a:gd name="T69" fmla="*/ 107 h 39"/>
                    <a:gd name="T70" fmla="*/ 455 w 111"/>
                    <a:gd name="T71" fmla="*/ 102 h 39"/>
                    <a:gd name="T72" fmla="*/ 471 w 111"/>
                    <a:gd name="T73" fmla="*/ 88 h 39"/>
                    <a:gd name="T74" fmla="*/ 476 w 111"/>
                    <a:gd name="T75" fmla="*/ 88 h 39"/>
                    <a:gd name="T76" fmla="*/ 486 w 111"/>
                    <a:gd name="T77" fmla="*/ 78 h 39"/>
                    <a:gd name="T78" fmla="*/ 491 w 111"/>
                    <a:gd name="T79" fmla="*/ 68 h 39"/>
                    <a:gd name="T80" fmla="*/ 491 w 111"/>
                    <a:gd name="T81" fmla="*/ 68 h 39"/>
                    <a:gd name="T82" fmla="*/ 496 w 111"/>
                    <a:gd name="T83" fmla="*/ 68 h 39"/>
                    <a:gd name="T84" fmla="*/ 501 w 111"/>
                    <a:gd name="T85" fmla="*/ 68 h 39"/>
                    <a:gd name="T86" fmla="*/ 501 w 111"/>
                    <a:gd name="T87" fmla="*/ 63 h 39"/>
                    <a:gd name="T88" fmla="*/ 507 w 111"/>
                    <a:gd name="T89" fmla="*/ 58 h 39"/>
                    <a:gd name="T90" fmla="*/ 507 w 111"/>
                    <a:gd name="T91" fmla="*/ 58 h 39"/>
                    <a:gd name="T92" fmla="*/ 512 w 111"/>
                    <a:gd name="T93" fmla="*/ 63 h 39"/>
                    <a:gd name="T94" fmla="*/ 517 w 111"/>
                    <a:gd name="T95" fmla="*/ 58 h 39"/>
                    <a:gd name="T96" fmla="*/ 517 w 111"/>
                    <a:gd name="T97" fmla="*/ 58 h 39"/>
                    <a:gd name="T98" fmla="*/ 527 w 111"/>
                    <a:gd name="T99" fmla="*/ 49 h 39"/>
                    <a:gd name="T100" fmla="*/ 532 w 111"/>
                    <a:gd name="T101" fmla="*/ 49 h 39"/>
                    <a:gd name="T102" fmla="*/ 542 w 111"/>
                    <a:gd name="T103" fmla="*/ 49 h 39"/>
                    <a:gd name="T104" fmla="*/ 558 w 111"/>
                    <a:gd name="T105" fmla="*/ 29 h 39"/>
                    <a:gd name="T106" fmla="*/ 563 w 111"/>
                    <a:gd name="T107" fmla="*/ 24 h 39"/>
                    <a:gd name="T108" fmla="*/ 568 w 111"/>
                    <a:gd name="T109" fmla="*/ 19 h 39"/>
                    <a:gd name="T110" fmla="*/ 568 w 111"/>
                    <a:gd name="T111" fmla="*/ 15 h 39"/>
                    <a:gd name="T112" fmla="*/ 568 w 111"/>
                    <a:gd name="T113" fmla="*/ 5 h 39"/>
                    <a:gd name="T114" fmla="*/ 568 w 111"/>
                    <a:gd name="T115" fmla="*/ 0 h 39"/>
                    <a:gd name="T116" fmla="*/ 568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56370" name="Freeform 37" descr="20%"/>
                <p:cNvSpPr>
                  <a:spLocks/>
                </p:cNvSpPr>
                <p:nvPr/>
              </p:nvSpPr>
              <p:spPr bwMode="auto">
                <a:xfrm>
                  <a:off x="3890" y="2409"/>
                  <a:ext cx="267" cy="404"/>
                </a:xfrm>
                <a:custGeom>
                  <a:avLst/>
                  <a:gdLst>
                    <a:gd name="T0" fmla="*/ 0 w 52"/>
                    <a:gd name="T1" fmla="*/ 15 h 83"/>
                    <a:gd name="T2" fmla="*/ 5 w 52"/>
                    <a:gd name="T3" fmla="*/ 24 h 83"/>
                    <a:gd name="T4" fmla="*/ 0 w 52"/>
                    <a:gd name="T5" fmla="*/ 268 h 83"/>
                    <a:gd name="T6" fmla="*/ 0 w 52"/>
                    <a:gd name="T7" fmla="*/ 277 h 83"/>
                    <a:gd name="T8" fmla="*/ 15 w 52"/>
                    <a:gd name="T9" fmla="*/ 399 h 83"/>
                    <a:gd name="T10" fmla="*/ 21 w 52"/>
                    <a:gd name="T11" fmla="*/ 399 h 83"/>
                    <a:gd name="T12" fmla="*/ 26 w 52"/>
                    <a:gd name="T13" fmla="*/ 394 h 83"/>
                    <a:gd name="T14" fmla="*/ 36 w 52"/>
                    <a:gd name="T15" fmla="*/ 399 h 83"/>
                    <a:gd name="T16" fmla="*/ 41 w 52"/>
                    <a:gd name="T17" fmla="*/ 394 h 83"/>
                    <a:gd name="T18" fmla="*/ 41 w 52"/>
                    <a:gd name="T19" fmla="*/ 375 h 83"/>
                    <a:gd name="T20" fmla="*/ 46 w 52"/>
                    <a:gd name="T21" fmla="*/ 365 h 83"/>
                    <a:gd name="T22" fmla="*/ 51 w 52"/>
                    <a:gd name="T23" fmla="*/ 375 h 83"/>
                    <a:gd name="T24" fmla="*/ 51 w 52"/>
                    <a:gd name="T25" fmla="*/ 380 h 83"/>
                    <a:gd name="T26" fmla="*/ 56 w 52"/>
                    <a:gd name="T27" fmla="*/ 389 h 83"/>
                    <a:gd name="T28" fmla="*/ 67 w 52"/>
                    <a:gd name="T29" fmla="*/ 404 h 83"/>
                    <a:gd name="T30" fmla="*/ 72 w 52"/>
                    <a:gd name="T31" fmla="*/ 404 h 83"/>
                    <a:gd name="T32" fmla="*/ 77 w 52"/>
                    <a:gd name="T33" fmla="*/ 404 h 83"/>
                    <a:gd name="T34" fmla="*/ 87 w 52"/>
                    <a:gd name="T35" fmla="*/ 394 h 83"/>
                    <a:gd name="T36" fmla="*/ 87 w 52"/>
                    <a:gd name="T37" fmla="*/ 394 h 83"/>
                    <a:gd name="T38" fmla="*/ 92 w 52"/>
                    <a:gd name="T39" fmla="*/ 389 h 83"/>
                    <a:gd name="T40" fmla="*/ 92 w 52"/>
                    <a:gd name="T41" fmla="*/ 389 h 83"/>
                    <a:gd name="T42" fmla="*/ 92 w 52"/>
                    <a:gd name="T43" fmla="*/ 385 h 83"/>
                    <a:gd name="T44" fmla="*/ 87 w 52"/>
                    <a:gd name="T45" fmla="*/ 385 h 83"/>
                    <a:gd name="T46" fmla="*/ 87 w 52"/>
                    <a:gd name="T47" fmla="*/ 380 h 83"/>
                    <a:gd name="T48" fmla="*/ 92 w 52"/>
                    <a:gd name="T49" fmla="*/ 375 h 83"/>
                    <a:gd name="T50" fmla="*/ 92 w 52"/>
                    <a:gd name="T51" fmla="*/ 370 h 83"/>
                    <a:gd name="T52" fmla="*/ 82 w 52"/>
                    <a:gd name="T53" fmla="*/ 365 h 83"/>
                    <a:gd name="T54" fmla="*/ 82 w 52"/>
                    <a:gd name="T55" fmla="*/ 365 h 83"/>
                    <a:gd name="T56" fmla="*/ 77 w 52"/>
                    <a:gd name="T57" fmla="*/ 365 h 83"/>
                    <a:gd name="T58" fmla="*/ 72 w 52"/>
                    <a:gd name="T59" fmla="*/ 355 h 83"/>
                    <a:gd name="T60" fmla="*/ 72 w 52"/>
                    <a:gd name="T61" fmla="*/ 350 h 83"/>
                    <a:gd name="T62" fmla="*/ 72 w 52"/>
                    <a:gd name="T63" fmla="*/ 346 h 83"/>
                    <a:gd name="T64" fmla="*/ 72 w 52"/>
                    <a:gd name="T65" fmla="*/ 346 h 83"/>
                    <a:gd name="T66" fmla="*/ 72 w 52"/>
                    <a:gd name="T67" fmla="*/ 341 h 83"/>
                    <a:gd name="T68" fmla="*/ 267 w 52"/>
                    <a:gd name="T69" fmla="*/ 321 h 83"/>
                    <a:gd name="T70" fmla="*/ 267 w 52"/>
                    <a:gd name="T71" fmla="*/ 316 h 83"/>
                    <a:gd name="T72" fmla="*/ 257 w 52"/>
                    <a:gd name="T73" fmla="*/ 307 h 83"/>
                    <a:gd name="T74" fmla="*/ 257 w 52"/>
                    <a:gd name="T75" fmla="*/ 282 h 83"/>
                    <a:gd name="T76" fmla="*/ 246 w 52"/>
                    <a:gd name="T77" fmla="*/ 268 h 83"/>
                    <a:gd name="T78" fmla="*/ 246 w 52"/>
                    <a:gd name="T79" fmla="*/ 253 h 83"/>
                    <a:gd name="T80" fmla="*/ 252 w 52"/>
                    <a:gd name="T81" fmla="*/ 243 h 83"/>
                    <a:gd name="T82" fmla="*/ 252 w 52"/>
                    <a:gd name="T83" fmla="*/ 229 h 83"/>
                    <a:gd name="T84" fmla="*/ 257 w 52"/>
                    <a:gd name="T85" fmla="*/ 219 h 83"/>
                    <a:gd name="T86" fmla="*/ 262 w 52"/>
                    <a:gd name="T87" fmla="*/ 219 h 83"/>
                    <a:gd name="T88" fmla="*/ 252 w 52"/>
                    <a:gd name="T89" fmla="*/ 214 h 83"/>
                    <a:gd name="T90" fmla="*/ 257 w 52"/>
                    <a:gd name="T91" fmla="*/ 204 h 83"/>
                    <a:gd name="T92" fmla="*/ 252 w 52"/>
                    <a:gd name="T93" fmla="*/ 200 h 83"/>
                    <a:gd name="T94" fmla="*/ 246 w 52"/>
                    <a:gd name="T95" fmla="*/ 195 h 83"/>
                    <a:gd name="T96" fmla="*/ 241 w 52"/>
                    <a:gd name="T97" fmla="*/ 190 h 83"/>
                    <a:gd name="T98" fmla="*/ 236 w 52"/>
                    <a:gd name="T99" fmla="*/ 180 h 83"/>
                    <a:gd name="T100" fmla="*/ 231 w 52"/>
                    <a:gd name="T101" fmla="*/ 175 h 83"/>
                    <a:gd name="T102" fmla="*/ 185 w 52"/>
                    <a:gd name="T103" fmla="*/ 0 h 83"/>
                    <a:gd name="T104" fmla="*/ 0 w 52"/>
                    <a:gd name="T105" fmla="*/ 15 h 83"/>
                    <a:gd name="T106" fmla="*/ 0 w 52"/>
                    <a:gd name="T107" fmla="*/ 15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56371" name="Freeform 38"/>
                <p:cNvSpPr>
                  <a:spLocks/>
                </p:cNvSpPr>
                <p:nvPr/>
              </p:nvSpPr>
              <p:spPr bwMode="auto">
                <a:xfrm>
                  <a:off x="4142" y="2179"/>
                  <a:ext cx="610" cy="249"/>
                </a:xfrm>
                <a:custGeom>
                  <a:avLst/>
                  <a:gdLst>
                    <a:gd name="T0" fmla="*/ 10 w 119"/>
                    <a:gd name="T1" fmla="*/ 200 h 51"/>
                    <a:gd name="T2" fmla="*/ 21 w 119"/>
                    <a:gd name="T3" fmla="*/ 190 h 51"/>
                    <a:gd name="T4" fmla="*/ 26 w 119"/>
                    <a:gd name="T5" fmla="*/ 176 h 51"/>
                    <a:gd name="T6" fmla="*/ 72 w 119"/>
                    <a:gd name="T7" fmla="*/ 151 h 51"/>
                    <a:gd name="T8" fmla="*/ 92 w 119"/>
                    <a:gd name="T9" fmla="*/ 132 h 51"/>
                    <a:gd name="T10" fmla="*/ 103 w 119"/>
                    <a:gd name="T11" fmla="*/ 132 h 51"/>
                    <a:gd name="T12" fmla="*/ 108 w 119"/>
                    <a:gd name="T13" fmla="*/ 122 h 51"/>
                    <a:gd name="T14" fmla="*/ 118 w 119"/>
                    <a:gd name="T15" fmla="*/ 122 h 51"/>
                    <a:gd name="T16" fmla="*/ 144 w 119"/>
                    <a:gd name="T17" fmla="*/ 112 h 51"/>
                    <a:gd name="T18" fmla="*/ 169 w 119"/>
                    <a:gd name="T19" fmla="*/ 83 h 51"/>
                    <a:gd name="T20" fmla="*/ 169 w 119"/>
                    <a:gd name="T21" fmla="*/ 63 h 51"/>
                    <a:gd name="T22" fmla="*/ 190 w 119"/>
                    <a:gd name="T23" fmla="*/ 63 h 51"/>
                    <a:gd name="T24" fmla="*/ 215 w 119"/>
                    <a:gd name="T25" fmla="*/ 59 h 51"/>
                    <a:gd name="T26" fmla="*/ 579 w 119"/>
                    <a:gd name="T27" fmla="*/ 5 h 51"/>
                    <a:gd name="T28" fmla="*/ 584 w 119"/>
                    <a:gd name="T29" fmla="*/ 10 h 51"/>
                    <a:gd name="T30" fmla="*/ 595 w 119"/>
                    <a:gd name="T31" fmla="*/ 24 h 51"/>
                    <a:gd name="T32" fmla="*/ 595 w 119"/>
                    <a:gd name="T33" fmla="*/ 29 h 51"/>
                    <a:gd name="T34" fmla="*/ 584 w 119"/>
                    <a:gd name="T35" fmla="*/ 24 h 51"/>
                    <a:gd name="T36" fmla="*/ 579 w 119"/>
                    <a:gd name="T37" fmla="*/ 29 h 51"/>
                    <a:gd name="T38" fmla="*/ 559 w 119"/>
                    <a:gd name="T39" fmla="*/ 39 h 51"/>
                    <a:gd name="T40" fmla="*/ 538 w 119"/>
                    <a:gd name="T41" fmla="*/ 54 h 51"/>
                    <a:gd name="T42" fmla="*/ 543 w 119"/>
                    <a:gd name="T43" fmla="*/ 59 h 51"/>
                    <a:gd name="T44" fmla="*/ 574 w 119"/>
                    <a:gd name="T45" fmla="*/ 44 h 51"/>
                    <a:gd name="T46" fmla="*/ 584 w 119"/>
                    <a:gd name="T47" fmla="*/ 54 h 51"/>
                    <a:gd name="T48" fmla="*/ 589 w 119"/>
                    <a:gd name="T49" fmla="*/ 54 h 51"/>
                    <a:gd name="T50" fmla="*/ 605 w 119"/>
                    <a:gd name="T51" fmla="*/ 44 h 51"/>
                    <a:gd name="T52" fmla="*/ 610 w 119"/>
                    <a:gd name="T53" fmla="*/ 68 h 51"/>
                    <a:gd name="T54" fmla="*/ 600 w 119"/>
                    <a:gd name="T55" fmla="*/ 83 h 51"/>
                    <a:gd name="T56" fmla="*/ 584 w 119"/>
                    <a:gd name="T57" fmla="*/ 93 h 51"/>
                    <a:gd name="T58" fmla="*/ 564 w 119"/>
                    <a:gd name="T59" fmla="*/ 98 h 51"/>
                    <a:gd name="T60" fmla="*/ 559 w 119"/>
                    <a:gd name="T61" fmla="*/ 93 h 51"/>
                    <a:gd name="T62" fmla="*/ 554 w 119"/>
                    <a:gd name="T63" fmla="*/ 88 h 51"/>
                    <a:gd name="T64" fmla="*/ 554 w 119"/>
                    <a:gd name="T65" fmla="*/ 103 h 51"/>
                    <a:gd name="T66" fmla="*/ 559 w 119"/>
                    <a:gd name="T67" fmla="*/ 107 h 51"/>
                    <a:gd name="T68" fmla="*/ 564 w 119"/>
                    <a:gd name="T69" fmla="*/ 117 h 51"/>
                    <a:gd name="T70" fmla="*/ 538 w 119"/>
                    <a:gd name="T71" fmla="*/ 132 h 51"/>
                    <a:gd name="T72" fmla="*/ 538 w 119"/>
                    <a:gd name="T73" fmla="*/ 142 h 51"/>
                    <a:gd name="T74" fmla="*/ 574 w 119"/>
                    <a:gd name="T75" fmla="*/ 132 h 51"/>
                    <a:gd name="T76" fmla="*/ 584 w 119"/>
                    <a:gd name="T77" fmla="*/ 132 h 51"/>
                    <a:gd name="T78" fmla="*/ 559 w 119"/>
                    <a:gd name="T79" fmla="*/ 156 h 51"/>
                    <a:gd name="T80" fmla="*/ 528 w 119"/>
                    <a:gd name="T81" fmla="*/ 176 h 51"/>
                    <a:gd name="T82" fmla="*/ 523 w 119"/>
                    <a:gd name="T83" fmla="*/ 181 h 51"/>
                    <a:gd name="T84" fmla="*/ 492 w 119"/>
                    <a:gd name="T85" fmla="*/ 215 h 51"/>
                    <a:gd name="T86" fmla="*/ 477 w 119"/>
                    <a:gd name="T87" fmla="*/ 244 h 51"/>
                    <a:gd name="T88" fmla="*/ 354 w 119"/>
                    <a:gd name="T89" fmla="*/ 190 h 51"/>
                    <a:gd name="T90" fmla="*/ 256 w 119"/>
                    <a:gd name="T91" fmla="*/ 176 h 51"/>
                    <a:gd name="T92" fmla="*/ 251 w 119"/>
                    <a:gd name="T93" fmla="*/ 176 h 51"/>
                    <a:gd name="T94" fmla="*/ 154 w 119"/>
                    <a:gd name="T95" fmla="*/ 181 h 51"/>
                    <a:gd name="T96" fmla="*/ 133 w 119"/>
                    <a:gd name="T97" fmla="*/ 195 h 51"/>
                    <a:gd name="T98" fmla="*/ 0 w 119"/>
                    <a:gd name="T99" fmla="*/ 220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6372" name="Freeform 39"/>
                <p:cNvSpPr>
                  <a:spLocks/>
                </p:cNvSpPr>
                <p:nvPr/>
              </p:nvSpPr>
              <p:spPr bwMode="auto">
                <a:xfrm>
                  <a:off x="3433" y="2306"/>
                  <a:ext cx="345" cy="302"/>
                </a:xfrm>
                <a:custGeom>
                  <a:avLst/>
                  <a:gdLst>
                    <a:gd name="T0" fmla="*/ 0 w 67"/>
                    <a:gd name="T1" fmla="*/ 15 h 62"/>
                    <a:gd name="T2" fmla="*/ 309 w 67"/>
                    <a:gd name="T3" fmla="*/ 0 h 62"/>
                    <a:gd name="T4" fmla="*/ 309 w 67"/>
                    <a:gd name="T5" fmla="*/ 5 h 62"/>
                    <a:gd name="T6" fmla="*/ 314 w 67"/>
                    <a:gd name="T7" fmla="*/ 10 h 62"/>
                    <a:gd name="T8" fmla="*/ 319 w 67"/>
                    <a:gd name="T9" fmla="*/ 15 h 62"/>
                    <a:gd name="T10" fmla="*/ 314 w 67"/>
                    <a:gd name="T11" fmla="*/ 24 h 62"/>
                    <a:gd name="T12" fmla="*/ 309 w 67"/>
                    <a:gd name="T13" fmla="*/ 29 h 62"/>
                    <a:gd name="T14" fmla="*/ 299 w 67"/>
                    <a:gd name="T15" fmla="*/ 39 h 62"/>
                    <a:gd name="T16" fmla="*/ 299 w 67"/>
                    <a:gd name="T17" fmla="*/ 44 h 62"/>
                    <a:gd name="T18" fmla="*/ 345 w 67"/>
                    <a:gd name="T19" fmla="*/ 44 h 62"/>
                    <a:gd name="T20" fmla="*/ 345 w 67"/>
                    <a:gd name="T21" fmla="*/ 44 h 62"/>
                    <a:gd name="T22" fmla="*/ 345 w 67"/>
                    <a:gd name="T23" fmla="*/ 49 h 62"/>
                    <a:gd name="T24" fmla="*/ 340 w 67"/>
                    <a:gd name="T25" fmla="*/ 58 h 62"/>
                    <a:gd name="T26" fmla="*/ 335 w 67"/>
                    <a:gd name="T27" fmla="*/ 63 h 62"/>
                    <a:gd name="T28" fmla="*/ 330 w 67"/>
                    <a:gd name="T29" fmla="*/ 83 h 62"/>
                    <a:gd name="T30" fmla="*/ 319 w 67"/>
                    <a:gd name="T31" fmla="*/ 93 h 62"/>
                    <a:gd name="T32" fmla="*/ 319 w 67"/>
                    <a:gd name="T33" fmla="*/ 107 h 62"/>
                    <a:gd name="T34" fmla="*/ 319 w 67"/>
                    <a:gd name="T35" fmla="*/ 122 h 62"/>
                    <a:gd name="T36" fmla="*/ 319 w 67"/>
                    <a:gd name="T37" fmla="*/ 122 h 62"/>
                    <a:gd name="T38" fmla="*/ 309 w 67"/>
                    <a:gd name="T39" fmla="*/ 127 h 62"/>
                    <a:gd name="T40" fmla="*/ 309 w 67"/>
                    <a:gd name="T41" fmla="*/ 132 h 62"/>
                    <a:gd name="T42" fmla="*/ 294 w 67"/>
                    <a:gd name="T43" fmla="*/ 141 h 62"/>
                    <a:gd name="T44" fmla="*/ 294 w 67"/>
                    <a:gd name="T45" fmla="*/ 156 h 62"/>
                    <a:gd name="T46" fmla="*/ 294 w 67"/>
                    <a:gd name="T47" fmla="*/ 170 h 62"/>
                    <a:gd name="T48" fmla="*/ 288 w 67"/>
                    <a:gd name="T49" fmla="*/ 175 h 62"/>
                    <a:gd name="T50" fmla="*/ 278 w 67"/>
                    <a:gd name="T51" fmla="*/ 185 h 62"/>
                    <a:gd name="T52" fmla="*/ 268 w 67"/>
                    <a:gd name="T53" fmla="*/ 195 h 62"/>
                    <a:gd name="T54" fmla="*/ 263 w 67"/>
                    <a:gd name="T55" fmla="*/ 200 h 62"/>
                    <a:gd name="T56" fmla="*/ 263 w 67"/>
                    <a:gd name="T57" fmla="*/ 209 h 62"/>
                    <a:gd name="T58" fmla="*/ 257 w 67"/>
                    <a:gd name="T59" fmla="*/ 219 h 62"/>
                    <a:gd name="T60" fmla="*/ 257 w 67"/>
                    <a:gd name="T61" fmla="*/ 224 h 62"/>
                    <a:gd name="T62" fmla="*/ 252 w 67"/>
                    <a:gd name="T63" fmla="*/ 239 h 62"/>
                    <a:gd name="T64" fmla="*/ 247 w 67"/>
                    <a:gd name="T65" fmla="*/ 248 h 62"/>
                    <a:gd name="T66" fmla="*/ 252 w 67"/>
                    <a:gd name="T67" fmla="*/ 263 h 62"/>
                    <a:gd name="T68" fmla="*/ 257 w 67"/>
                    <a:gd name="T69" fmla="*/ 268 h 62"/>
                    <a:gd name="T70" fmla="*/ 257 w 67"/>
                    <a:gd name="T71" fmla="*/ 278 h 62"/>
                    <a:gd name="T72" fmla="*/ 257 w 67"/>
                    <a:gd name="T73" fmla="*/ 278 h 62"/>
                    <a:gd name="T74" fmla="*/ 257 w 67"/>
                    <a:gd name="T75" fmla="*/ 283 h 62"/>
                    <a:gd name="T76" fmla="*/ 257 w 67"/>
                    <a:gd name="T77" fmla="*/ 283 h 62"/>
                    <a:gd name="T78" fmla="*/ 252 w 67"/>
                    <a:gd name="T79" fmla="*/ 292 h 62"/>
                    <a:gd name="T80" fmla="*/ 257 w 67"/>
                    <a:gd name="T81" fmla="*/ 297 h 62"/>
                    <a:gd name="T82" fmla="*/ 41 w 67"/>
                    <a:gd name="T83" fmla="*/ 302 h 62"/>
                    <a:gd name="T84" fmla="*/ 41 w 67"/>
                    <a:gd name="T85" fmla="*/ 258 h 62"/>
                    <a:gd name="T86" fmla="*/ 31 w 67"/>
                    <a:gd name="T87" fmla="*/ 253 h 62"/>
                    <a:gd name="T88" fmla="*/ 21 w 67"/>
                    <a:gd name="T89" fmla="*/ 258 h 62"/>
                    <a:gd name="T90" fmla="*/ 21 w 67"/>
                    <a:gd name="T91" fmla="*/ 258 h 62"/>
                    <a:gd name="T92" fmla="*/ 10 w 67"/>
                    <a:gd name="T93" fmla="*/ 248 h 62"/>
                    <a:gd name="T94" fmla="*/ 10 w 67"/>
                    <a:gd name="T95" fmla="*/ 107 h 62"/>
                    <a:gd name="T96" fmla="*/ 0 w 67"/>
                    <a:gd name="T97" fmla="*/ 15 h 62"/>
                    <a:gd name="T98" fmla="*/ 0 w 67"/>
                    <a:gd name="T99" fmla="*/ 15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grpSp>
              <p:nvGrpSpPr>
                <p:cNvPr id="56373" name="Group 40"/>
                <p:cNvGrpSpPr>
                  <a:grpSpLocks/>
                </p:cNvGrpSpPr>
                <p:nvPr/>
              </p:nvGrpSpPr>
              <p:grpSpPr bwMode="auto">
                <a:xfrm>
                  <a:off x="728" y="2448"/>
                  <a:ext cx="1266" cy="876"/>
                  <a:chOff x="768" y="2832"/>
                  <a:chExt cx="1203" cy="876"/>
                </a:xfrm>
              </p:grpSpPr>
              <p:sp>
                <p:nvSpPr>
                  <p:cNvPr id="56396" name="Freeform 41"/>
                  <p:cNvSpPr>
                    <a:spLocks/>
                  </p:cNvSpPr>
                  <p:nvPr/>
                </p:nvSpPr>
                <p:spPr bwMode="auto">
                  <a:xfrm>
                    <a:off x="1056" y="2832"/>
                    <a:ext cx="915" cy="780"/>
                  </a:xfrm>
                  <a:custGeom>
                    <a:avLst/>
                    <a:gdLst>
                      <a:gd name="T0" fmla="*/ 68 w 188"/>
                      <a:gd name="T1" fmla="*/ 151 h 160"/>
                      <a:gd name="T2" fmla="*/ 127 w 188"/>
                      <a:gd name="T3" fmla="*/ 195 h 160"/>
                      <a:gd name="T4" fmla="*/ 88 w 188"/>
                      <a:gd name="T5" fmla="*/ 244 h 160"/>
                      <a:gd name="T6" fmla="*/ 78 w 188"/>
                      <a:gd name="T7" fmla="*/ 210 h 160"/>
                      <a:gd name="T8" fmla="*/ 24 w 188"/>
                      <a:gd name="T9" fmla="*/ 268 h 160"/>
                      <a:gd name="T10" fmla="*/ 54 w 188"/>
                      <a:gd name="T11" fmla="*/ 312 h 160"/>
                      <a:gd name="T12" fmla="*/ 131 w 188"/>
                      <a:gd name="T13" fmla="*/ 297 h 160"/>
                      <a:gd name="T14" fmla="*/ 107 w 188"/>
                      <a:gd name="T15" fmla="*/ 361 h 160"/>
                      <a:gd name="T16" fmla="*/ 88 w 188"/>
                      <a:gd name="T17" fmla="*/ 385 h 160"/>
                      <a:gd name="T18" fmla="*/ 49 w 188"/>
                      <a:gd name="T19" fmla="*/ 400 h 160"/>
                      <a:gd name="T20" fmla="*/ 29 w 188"/>
                      <a:gd name="T21" fmla="*/ 478 h 160"/>
                      <a:gd name="T22" fmla="*/ 54 w 188"/>
                      <a:gd name="T23" fmla="*/ 522 h 160"/>
                      <a:gd name="T24" fmla="*/ 107 w 188"/>
                      <a:gd name="T25" fmla="*/ 546 h 160"/>
                      <a:gd name="T26" fmla="*/ 107 w 188"/>
                      <a:gd name="T27" fmla="*/ 585 h 160"/>
                      <a:gd name="T28" fmla="*/ 170 w 188"/>
                      <a:gd name="T29" fmla="*/ 600 h 160"/>
                      <a:gd name="T30" fmla="*/ 204 w 188"/>
                      <a:gd name="T31" fmla="*/ 609 h 160"/>
                      <a:gd name="T32" fmla="*/ 141 w 188"/>
                      <a:gd name="T33" fmla="*/ 687 h 160"/>
                      <a:gd name="T34" fmla="*/ 92 w 188"/>
                      <a:gd name="T35" fmla="*/ 717 h 160"/>
                      <a:gd name="T36" fmla="*/ 15 w 188"/>
                      <a:gd name="T37" fmla="*/ 756 h 160"/>
                      <a:gd name="T38" fmla="*/ 15 w 188"/>
                      <a:gd name="T39" fmla="*/ 780 h 160"/>
                      <a:gd name="T40" fmla="*/ 141 w 188"/>
                      <a:gd name="T41" fmla="*/ 726 h 160"/>
                      <a:gd name="T42" fmla="*/ 302 w 188"/>
                      <a:gd name="T43" fmla="*/ 585 h 160"/>
                      <a:gd name="T44" fmla="*/ 287 w 188"/>
                      <a:gd name="T45" fmla="*/ 570 h 160"/>
                      <a:gd name="T46" fmla="*/ 375 w 188"/>
                      <a:gd name="T47" fmla="*/ 463 h 160"/>
                      <a:gd name="T48" fmla="*/ 350 w 188"/>
                      <a:gd name="T49" fmla="*/ 492 h 160"/>
                      <a:gd name="T50" fmla="*/ 355 w 188"/>
                      <a:gd name="T51" fmla="*/ 531 h 160"/>
                      <a:gd name="T52" fmla="*/ 350 w 188"/>
                      <a:gd name="T53" fmla="*/ 556 h 160"/>
                      <a:gd name="T54" fmla="*/ 419 w 188"/>
                      <a:gd name="T55" fmla="*/ 517 h 160"/>
                      <a:gd name="T56" fmla="*/ 419 w 188"/>
                      <a:gd name="T57" fmla="*/ 478 h 160"/>
                      <a:gd name="T58" fmla="*/ 521 w 188"/>
                      <a:gd name="T59" fmla="*/ 502 h 160"/>
                      <a:gd name="T60" fmla="*/ 589 w 188"/>
                      <a:gd name="T61" fmla="*/ 492 h 160"/>
                      <a:gd name="T62" fmla="*/ 706 w 188"/>
                      <a:gd name="T63" fmla="*/ 531 h 160"/>
                      <a:gd name="T64" fmla="*/ 745 w 188"/>
                      <a:gd name="T65" fmla="*/ 580 h 160"/>
                      <a:gd name="T66" fmla="*/ 808 w 188"/>
                      <a:gd name="T67" fmla="*/ 624 h 160"/>
                      <a:gd name="T68" fmla="*/ 915 w 188"/>
                      <a:gd name="T69" fmla="*/ 634 h 160"/>
                      <a:gd name="T70" fmla="*/ 900 w 188"/>
                      <a:gd name="T71" fmla="*/ 570 h 160"/>
                      <a:gd name="T72" fmla="*/ 857 w 188"/>
                      <a:gd name="T73" fmla="*/ 561 h 160"/>
                      <a:gd name="T74" fmla="*/ 793 w 188"/>
                      <a:gd name="T75" fmla="*/ 517 h 160"/>
                      <a:gd name="T76" fmla="*/ 715 w 188"/>
                      <a:gd name="T77" fmla="*/ 463 h 160"/>
                      <a:gd name="T78" fmla="*/ 686 w 188"/>
                      <a:gd name="T79" fmla="*/ 502 h 160"/>
                      <a:gd name="T80" fmla="*/ 628 w 188"/>
                      <a:gd name="T81" fmla="*/ 453 h 160"/>
                      <a:gd name="T82" fmla="*/ 569 w 188"/>
                      <a:gd name="T83" fmla="*/ 390 h 160"/>
                      <a:gd name="T84" fmla="*/ 496 w 188"/>
                      <a:gd name="T85" fmla="*/ 102 h 160"/>
                      <a:gd name="T86" fmla="*/ 438 w 188"/>
                      <a:gd name="T87" fmla="*/ 24 h 160"/>
                      <a:gd name="T88" fmla="*/ 336 w 188"/>
                      <a:gd name="T89" fmla="*/ 24 h 160"/>
                      <a:gd name="T90" fmla="*/ 287 w 188"/>
                      <a:gd name="T91" fmla="*/ 24 h 160"/>
                      <a:gd name="T92" fmla="*/ 219 w 188"/>
                      <a:gd name="T93" fmla="*/ 0 h 160"/>
                      <a:gd name="T94" fmla="*/ 170 w 188"/>
                      <a:gd name="T95" fmla="*/ 20 h 160"/>
                      <a:gd name="T96" fmla="*/ 117 w 188"/>
                      <a:gd name="T97" fmla="*/ 63 h 160"/>
                      <a:gd name="T98" fmla="*/ 92 w 188"/>
                      <a:gd name="T99" fmla="*/ 102 h 160"/>
                      <a:gd name="T100" fmla="*/ 49 w 188"/>
                      <a:gd name="T101" fmla="*/ 127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6397" name="Freeform 42"/>
                  <p:cNvSpPr>
                    <a:spLocks/>
                  </p:cNvSpPr>
                  <p:nvPr/>
                </p:nvSpPr>
                <p:spPr bwMode="auto">
                  <a:xfrm>
                    <a:off x="1021" y="3608"/>
                    <a:ext cx="20" cy="14"/>
                  </a:xfrm>
                  <a:custGeom>
                    <a:avLst/>
                    <a:gdLst>
                      <a:gd name="T0" fmla="*/ 10 w 4"/>
                      <a:gd name="T1" fmla="*/ 9 h 3"/>
                      <a:gd name="T2" fmla="*/ 10 w 4"/>
                      <a:gd name="T3" fmla="*/ 5 h 3"/>
                      <a:gd name="T4" fmla="*/ 10 w 4"/>
                      <a:gd name="T5" fmla="*/ 5 h 3"/>
                      <a:gd name="T6" fmla="*/ 10 w 4"/>
                      <a:gd name="T7" fmla="*/ 5 h 3"/>
                      <a:gd name="T8" fmla="*/ 10 w 4"/>
                      <a:gd name="T9" fmla="*/ 5 h 3"/>
                      <a:gd name="T10" fmla="*/ 10 w 4"/>
                      <a:gd name="T11" fmla="*/ 5 h 3"/>
                      <a:gd name="T12" fmla="*/ 10 w 4"/>
                      <a:gd name="T13" fmla="*/ 5 h 3"/>
                      <a:gd name="T14" fmla="*/ 5 w 4"/>
                      <a:gd name="T15" fmla="*/ 0 h 3"/>
                      <a:gd name="T16" fmla="*/ 5 w 4"/>
                      <a:gd name="T17" fmla="*/ 0 h 3"/>
                      <a:gd name="T18" fmla="*/ 0 w 4"/>
                      <a:gd name="T19" fmla="*/ 5 h 3"/>
                      <a:gd name="T20" fmla="*/ 0 w 4"/>
                      <a:gd name="T21" fmla="*/ 5 h 3"/>
                      <a:gd name="T22" fmla="*/ 0 w 4"/>
                      <a:gd name="T23" fmla="*/ 5 h 3"/>
                      <a:gd name="T24" fmla="*/ 0 w 4"/>
                      <a:gd name="T25" fmla="*/ 5 h 3"/>
                      <a:gd name="T26" fmla="*/ 0 w 4"/>
                      <a:gd name="T27" fmla="*/ 5 h 3"/>
                      <a:gd name="T28" fmla="*/ 0 w 4"/>
                      <a:gd name="T29" fmla="*/ 5 h 3"/>
                      <a:gd name="T30" fmla="*/ 0 w 4"/>
                      <a:gd name="T31" fmla="*/ 9 h 3"/>
                      <a:gd name="T32" fmla="*/ 0 w 4"/>
                      <a:gd name="T33" fmla="*/ 9 h 3"/>
                      <a:gd name="T34" fmla="*/ 5 w 4"/>
                      <a:gd name="T35" fmla="*/ 9 h 3"/>
                      <a:gd name="T36" fmla="*/ 5 w 4"/>
                      <a:gd name="T37" fmla="*/ 9 h 3"/>
                      <a:gd name="T38" fmla="*/ 5 w 4"/>
                      <a:gd name="T39" fmla="*/ 14 h 3"/>
                      <a:gd name="T40" fmla="*/ 10 w 4"/>
                      <a:gd name="T41" fmla="*/ 14 h 3"/>
                      <a:gd name="T42" fmla="*/ 10 w 4"/>
                      <a:gd name="T43" fmla="*/ 14 h 3"/>
                      <a:gd name="T44" fmla="*/ 15 w 4"/>
                      <a:gd name="T45" fmla="*/ 14 h 3"/>
                      <a:gd name="T46" fmla="*/ 15 w 4"/>
                      <a:gd name="T47" fmla="*/ 14 h 3"/>
                      <a:gd name="T48" fmla="*/ 20 w 4"/>
                      <a:gd name="T49" fmla="*/ 9 h 3"/>
                      <a:gd name="T50" fmla="*/ 20 w 4"/>
                      <a:gd name="T51" fmla="*/ 9 h 3"/>
                      <a:gd name="T52" fmla="*/ 20 w 4"/>
                      <a:gd name="T53" fmla="*/ 9 h 3"/>
                      <a:gd name="T54" fmla="*/ 20 w 4"/>
                      <a:gd name="T55" fmla="*/ 5 h 3"/>
                      <a:gd name="T56" fmla="*/ 20 w 4"/>
                      <a:gd name="T57" fmla="*/ 5 h 3"/>
                      <a:gd name="T58" fmla="*/ 20 w 4"/>
                      <a:gd name="T59" fmla="*/ 5 h 3"/>
                      <a:gd name="T60" fmla="*/ 20 w 4"/>
                      <a:gd name="T61" fmla="*/ 5 h 3"/>
                      <a:gd name="T62" fmla="*/ 20 w 4"/>
                      <a:gd name="T63" fmla="*/ 5 h 3"/>
                      <a:gd name="T64" fmla="*/ 20 w 4"/>
                      <a:gd name="T65" fmla="*/ 0 h 3"/>
                      <a:gd name="T66" fmla="*/ 20 w 4"/>
                      <a:gd name="T67" fmla="*/ 0 h 3"/>
                      <a:gd name="T68" fmla="*/ 20 w 4"/>
                      <a:gd name="T69" fmla="*/ 0 h 3"/>
                      <a:gd name="T70" fmla="*/ 20 w 4"/>
                      <a:gd name="T71" fmla="*/ 0 h 3"/>
                      <a:gd name="T72" fmla="*/ 20 w 4"/>
                      <a:gd name="T73" fmla="*/ 5 h 3"/>
                      <a:gd name="T74" fmla="*/ 15 w 4"/>
                      <a:gd name="T75" fmla="*/ 5 h 3"/>
                      <a:gd name="T76" fmla="*/ 15 w 4"/>
                      <a:gd name="T77" fmla="*/ 5 h 3"/>
                      <a:gd name="T78" fmla="*/ 10 w 4"/>
                      <a:gd name="T79" fmla="*/ 9 h 3"/>
                      <a:gd name="T80" fmla="*/ 10 w 4"/>
                      <a:gd name="T81" fmla="*/ 9 h 3"/>
                      <a:gd name="T82" fmla="*/ 10 w 4"/>
                      <a:gd name="T83" fmla="*/ 9 h 3"/>
                      <a:gd name="T84" fmla="*/ 10 w 4"/>
                      <a:gd name="T85" fmla="*/ 9 h 3"/>
                      <a:gd name="T86" fmla="*/ 10 w 4"/>
                      <a:gd name="T87" fmla="*/ 14 h 3"/>
                      <a:gd name="T88" fmla="*/ 15 w 4"/>
                      <a:gd name="T89" fmla="*/ 14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ED4213"/>
                  </a:solidFill>
                  <a:ln w="12700" cmpd="sng">
                    <a:solidFill>
                      <a:schemeClr val="tx1"/>
                    </a:solidFill>
                    <a:prstDash val="solid"/>
                    <a:round/>
                    <a:headEnd/>
                    <a:tailEnd/>
                  </a:ln>
                </p:spPr>
                <p:txBody>
                  <a:bodyPr/>
                  <a:lstStyle/>
                  <a:p>
                    <a:endParaRPr lang="en-US"/>
                  </a:p>
                </p:txBody>
              </p:sp>
              <p:sp>
                <p:nvSpPr>
                  <p:cNvPr id="56398" name="Freeform 43"/>
                  <p:cNvSpPr>
                    <a:spLocks/>
                  </p:cNvSpPr>
                  <p:nvPr/>
                </p:nvSpPr>
                <p:spPr bwMode="auto">
                  <a:xfrm>
                    <a:off x="978" y="3610"/>
                    <a:ext cx="43" cy="30"/>
                  </a:xfrm>
                  <a:custGeom>
                    <a:avLst/>
                    <a:gdLst>
                      <a:gd name="T0" fmla="*/ 33 w 9"/>
                      <a:gd name="T1" fmla="*/ 0 h 6"/>
                      <a:gd name="T2" fmla="*/ 19 w 9"/>
                      <a:gd name="T3" fmla="*/ 0 h 6"/>
                      <a:gd name="T4" fmla="*/ 14 w 9"/>
                      <a:gd name="T5" fmla="*/ 5 h 6"/>
                      <a:gd name="T6" fmla="*/ 14 w 9"/>
                      <a:gd name="T7" fmla="*/ 5 h 6"/>
                      <a:gd name="T8" fmla="*/ 14 w 9"/>
                      <a:gd name="T9" fmla="*/ 10 h 6"/>
                      <a:gd name="T10" fmla="*/ 14 w 9"/>
                      <a:gd name="T11" fmla="*/ 15 h 6"/>
                      <a:gd name="T12" fmla="*/ 10 w 9"/>
                      <a:gd name="T13" fmla="*/ 15 h 6"/>
                      <a:gd name="T14" fmla="*/ 10 w 9"/>
                      <a:gd name="T15" fmla="*/ 15 h 6"/>
                      <a:gd name="T16" fmla="*/ 5 w 9"/>
                      <a:gd name="T17" fmla="*/ 15 h 6"/>
                      <a:gd name="T18" fmla="*/ 5 w 9"/>
                      <a:gd name="T19" fmla="*/ 20 h 6"/>
                      <a:gd name="T20" fmla="*/ 5 w 9"/>
                      <a:gd name="T21" fmla="*/ 25 h 6"/>
                      <a:gd name="T22" fmla="*/ 0 w 9"/>
                      <a:gd name="T23" fmla="*/ 25 h 6"/>
                      <a:gd name="T24" fmla="*/ 0 w 9"/>
                      <a:gd name="T25" fmla="*/ 30 h 6"/>
                      <a:gd name="T26" fmla="*/ 0 w 9"/>
                      <a:gd name="T27" fmla="*/ 30 h 6"/>
                      <a:gd name="T28" fmla="*/ 0 w 9"/>
                      <a:gd name="T29" fmla="*/ 30 h 6"/>
                      <a:gd name="T30" fmla="*/ 0 w 9"/>
                      <a:gd name="T31" fmla="*/ 30 h 6"/>
                      <a:gd name="T32" fmla="*/ 0 w 9"/>
                      <a:gd name="T33" fmla="*/ 30 h 6"/>
                      <a:gd name="T34" fmla="*/ 0 w 9"/>
                      <a:gd name="T35" fmla="*/ 30 h 6"/>
                      <a:gd name="T36" fmla="*/ 0 w 9"/>
                      <a:gd name="T37" fmla="*/ 30 h 6"/>
                      <a:gd name="T38" fmla="*/ 5 w 9"/>
                      <a:gd name="T39" fmla="*/ 30 h 6"/>
                      <a:gd name="T40" fmla="*/ 10 w 9"/>
                      <a:gd name="T41" fmla="*/ 30 h 6"/>
                      <a:gd name="T42" fmla="*/ 14 w 9"/>
                      <a:gd name="T43" fmla="*/ 25 h 6"/>
                      <a:gd name="T44" fmla="*/ 29 w 9"/>
                      <a:gd name="T45" fmla="*/ 15 h 6"/>
                      <a:gd name="T46" fmla="*/ 33 w 9"/>
                      <a:gd name="T47" fmla="*/ 10 h 6"/>
                      <a:gd name="T48" fmla="*/ 38 w 9"/>
                      <a:gd name="T49" fmla="*/ 10 h 6"/>
                      <a:gd name="T50" fmla="*/ 43 w 9"/>
                      <a:gd name="T51" fmla="*/ 5 h 6"/>
                      <a:gd name="T52" fmla="*/ 43 w 9"/>
                      <a:gd name="T53" fmla="*/ 5 h 6"/>
                      <a:gd name="T54" fmla="*/ 43 w 9"/>
                      <a:gd name="T55" fmla="*/ 5 h 6"/>
                      <a:gd name="T56" fmla="*/ 38 w 9"/>
                      <a:gd name="T57" fmla="*/ 0 h 6"/>
                      <a:gd name="T58" fmla="*/ 38 w 9"/>
                      <a:gd name="T59" fmla="*/ 0 h 6"/>
                      <a:gd name="T60" fmla="*/ 38 w 9"/>
                      <a:gd name="T61" fmla="*/ 0 h 6"/>
                      <a:gd name="T62" fmla="*/ 38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6399" name="Freeform 44"/>
                  <p:cNvSpPr>
                    <a:spLocks/>
                  </p:cNvSpPr>
                  <p:nvPr/>
                </p:nvSpPr>
                <p:spPr bwMode="auto">
                  <a:xfrm>
                    <a:off x="934" y="3632"/>
                    <a:ext cx="44" cy="34"/>
                  </a:xfrm>
                  <a:custGeom>
                    <a:avLst/>
                    <a:gdLst>
                      <a:gd name="T0" fmla="*/ 39 w 9"/>
                      <a:gd name="T1" fmla="*/ 15 h 7"/>
                      <a:gd name="T2" fmla="*/ 39 w 9"/>
                      <a:gd name="T3" fmla="*/ 5 h 7"/>
                      <a:gd name="T4" fmla="*/ 24 w 9"/>
                      <a:gd name="T5" fmla="*/ 15 h 7"/>
                      <a:gd name="T6" fmla="*/ 20 w 9"/>
                      <a:gd name="T7" fmla="*/ 19 h 7"/>
                      <a:gd name="T8" fmla="*/ 20 w 9"/>
                      <a:gd name="T9" fmla="*/ 19 h 7"/>
                      <a:gd name="T10" fmla="*/ 10 w 9"/>
                      <a:gd name="T11" fmla="*/ 24 h 7"/>
                      <a:gd name="T12" fmla="*/ 5 w 9"/>
                      <a:gd name="T13" fmla="*/ 29 h 7"/>
                      <a:gd name="T14" fmla="*/ 0 w 9"/>
                      <a:gd name="T15" fmla="*/ 29 h 7"/>
                      <a:gd name="T16" fmla="*/ 10 w 9"/>
                      <a:gd name="T17" fmla="*/ 29 h 7"/>
                      <a:gd name="T18" fmla="*/ 15 w 9"/>
                      <a:gd name="T19" fmla="*/ 24 h 7"/>
                      <a:gd name="T20" fmla="*/ 29 w 9"/>
                      <a:gd name="T21" fmla="*/ 19 h 7"/>
                      <a:gd name="T22" fmla="*/ 39 w 9"/>
                      <a:gd name="T23" fmla="*/ 15 h 7"/>
                      <a:gd name="T24" fmla="*/ 39 w 9"/>
                      <a:gd name="T25" fmla="*/ 15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56400" name="Freeform 45"/>
                  <p:cNvSpPr>
                    <a:spLocks/>
                  </p:cNvSpPr>
                  <p:nvPr/>
                </p:nvSpPr>
                <p:spPr bwMode="auto">
                  <a:xfrm>
                    <a:off x="934" y="3637"/>
                    <a:ext cx="39" cy="29"/>
                  </a:xfrm>
                  <a:custGeom>
                    <a:avLst/>
                    <a:gdLst>
                      <a:gd name="T0" fmla="*/ 39 w 8"/>
                      <a:gd name="T1" fmla="*/ 10 h 6"/>
                      <a:gd name="T2" fmla="*/ 39 w 8"/>
                      <a:gd name="T3" fmla="*/ 5 h 6"/>
                      <a:gd name="T4" fmla="*/ 39 w 8"/>
                      <a:gd name="T5" fmla="*/ 5 h 6"/>
                      <a:gd name="T6" fmla="*/ 39 w 8"/>
                      <a:gd name="T7" fmla="*/ 0 h 6"/>
                      <a:gd name="T8" fmla="*/ 39 w 8"/>
                      <a:gd name="T9" fmla="*/ 0 h 6"/>
                      <a:gd name="T10" fmla="*/ 39 w 8"/>
                      <a:gd name="T11" fmla="*/ 0 h 6"/>
                      <a:gd name="T12" fmla="*/ 39 w 8"/>
                      <a:gd name="T13" fmla="*/ 0 h 6"/>
                      <a:gd name="T14" fmla="*/ 39 w 8"/>
                      <a:gd name="T15" fmla="*/ 0 h 6"/>
                      <a:gd name="T16" fmla="*/ 39 w 8"/>
                      <a:gd name="T17" fmla="*/ 0 h 6"/>
                      <a:gd name="T18" fmla="*/ 39 w 8"/>
                      <a:gd name="T19" fmla="*/ 0 h 6"/>
                      <a:gd name="T20" fmla="*/ 34 w 8"/>
                      <a:gd name="T21" fmla="*/ 0 h 6"/>
                      <a:gd name="T22" fmla="*/ 34 w 8"/>
                      <a:gd name="T23" fmla="*/ 0 h 6"/>
                      <a:gd name="T24" fmla="*/ 29 w 8"/>
                      <a:gd name="T25" fmla="*/ 0 h 6"/>
                      <a:gd name="T26" fmla="*/ 24 w 8"/>
                      <a:gd name="T27" fmla="*/ 5 h 6"/>
                      <a:gd name="T28" fmla="*/ 24 w 8"/>
                      <a:gd name="T29" fmla="*/ 10 h 6"/>
                      <a:gd name="T30" fmla="*/ 24 w 8"/>
                      <a:gd name="T31" fmla="*/ 10 h 6"/>
                      <a:gd name="T32" fmla="*/ 20 w 8"/>
                      <a:gd name="T33" fmla="*/ 10 h 6"/>
                      <a:gd name="T34" fmla="*/ 20 w 8"/>
                      <a:gd name="T35" fmla="*/ 10 h 6"/>
                      <a:gd name="T36" fmla="*/ 20 w 8"/>
                      <a:gd name="T37" fmla="*/ 10 h 6"/>
                      <a:gd name="T38" fmla="*/ 20 w 8"/>
                      <a:gd name="T39" fmla="*/ 15 h 6"/>
                      <a:gd name="T40" fmla="*/ 20 w 8"/>
                      <a:gd name="T41" fmla="*/ 15 h 6"/>
                      <a:gd name="T42" fmla="*/ 20 w 8"/>
                      <a:gd name="T43" fmla="*/ 15 h 6"/>
                      <a:gd name="T44" fmla="*/ 20 w 8"/>
                      <a:gd name="T45" fmla="*/ 15 h 6"/>
                      <a:gd name="T46" fmla="*/ 10 w 8"/>
                      <a:gd name="T47" fmla="*/ 19 h 6"/>
                      <a:gd name="T48" fmla="*/ 10 w 8"/>
                      <a:gd name="T49" fmla="*/ 19 h 6"/>
                      <a:gd name="T50" fmla="*/ 10 w 8"/>
                      <a:gd name="T51" fmla="*/ 19 h 6"/>
                      <a:gd name="T52" fmla="*/ 10 w 8"/>
                      <a:gd name="T53" fmla="*/ 19 h 6"/>
                      <a:gd name="T54" fmla="*/ 5 w 8"/>
                      <a:gd name="T55" fmla="*/ 19 h 6"/>
                      <a:gd name="T56" fmla="*/ 5 w 8"/>
                      <a:gd name="T57" fmla="*/ 24 h 6"/>
                      <a:gd name="T58" fmla="*/ 5 w 8"/>
                      <a:gd name="T59" fmla="*/ 24 h 6"/>
                      <a:gd name="T60" fmla="*/ 0 w 8"/>
                      <a:gd name="T61" fmla="*/ 24 h 6"/>
                      <a:gd name="T62" fmla="*/ 0 w 8"/>
                      <a:gd name="T63" fmla="*/ 24 h 6"/>
                      <a:gd name="T64" fmla="*/ 0 w 8"/>
                      <a:gd name="T65" fmla="*/ 24 h 6"/>
                      <a:gd name="T66" fmla="*/ 5 w 8"/>
                      <a:gd name="T67" fmla="*/ 29 h 6"/>
                      <a:gd name="T68" fmla="*/ 5 w 8"/>
                      <a:gd name="T69" fmla="*/ 29 h 6"/>
                      <a:gd name="T70" fmla="*/ 5 w 8"/>
                      <a:gd name="T71" fmla="*/ 29 h 6"/>
                      <a:gd name="T72" fmla="*/ 5 w 8"/>
                      <a:gd name="T73" fmla="*/ 29 h 6"/>
                      <a:gd name="T74" fmla="*/ 10 w 8"/>
                      <a:gd name="T75" fmla="*/ 24 h 6"/>
                      <a:gd name="T76" fmla="*/ 10 w 8"/>
                      <a:gd name="T77" fmla="*/ 24 h 6"/>
                      <a:gd name="T78" fmla="*/ 15 w 8"/>
                      <a:gd name="T79" fmla="*/ 24 h 6"/>
                      <a:gd name="T80" fmla="*/ 15 w 8"/>
                      <a:gd name="T81" fmla="*/ 19 h 6"/>
                      <a:gd name="T82" fmla="*/ 15 w 8"/>
                      <a:gd name="T83" fmla="*/ 19 h 6"/>
                      <a:gd name="T84" fmla="*/ 24 w 8"/>
                      <a:gd name="T85" fmla="*/ 19 h 6"/>
                      <a:gd name="T86" fmla="*/ 24 w 8"/>
                      <a:gd name="T87" fmla="*/ 15 h 6"/>
                      <a:gd name="T88" fmla="*/ 29 w 8"/>
                      <a:gd name="T89" fmla="*/ 15 h 6"/>
                      <a:gd name="T90" fmla="*/ 34 w 8"/>
                      <a:gd name="T91" fmla="*/ 15 h 6"/>
                      <a:gd name="T92" fmla="*/ 34 w 8"/>
                      <a:gd name="T93" fmla="*/ 10 h 6"/>
                      <a:gd name="T94" fmla="*/ 34 w 8"/>
                      <a:gd name="T95" fmla="*/ 10 h 6"/>
                      <a:gd name="T96" fmla="*/ 39 w 8"/>
                      <a:gd name="T97" fmla="*/ 10 h 6"/>
                      <a:gd name="T98" fmla="*/ 39 w 8"/>
                      <a:gd name="T99" fmla="*/ 10 h 6"/>
                      <a:gd name="T100" fmla="*/ 39 w 8"/>
                      <a:gd name="T101" fmla="*/ 10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6401" name="Freeform 46"/>
                  <p:cNvSpPr>
                    <a:spLocks/>
                  </p:cNvSpPr>
                  <p:nvPr/>
                </p:nvSpPr>
                <p:spPr bwMode="auto">
                  <a:xfrm>
                    <a:off x="909" y="3676"/>
                    <a:ext cx="5" cy="5"/>
                  </a:xfrm>
                  <a:custGeom>
                    <a:avLst/>
                    <a:gdLst>
                      <a:gd name="T0" fmla="*/ 5 w 1"/>
                      <a:gd name="T1" fmla="*/ 0 h 1"/>
                      <a:gd name="T2" fmla="*/ 0 w 1"/>
                      <a:gd name="T3" fmla="*/ 0 h 1"/>
                      <a:gd name="T4" fmla="*/ 0 w 1"/>
                      <a:gd name="T5" fmla="*/ 5 h 1"/>
                      <a:gd name="T6" fmla="*/ 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56402" name="Freeform 47"/>
                  <p:cNvSpPr>
                    <a:spLocks/>
                  </p:cNvSpPr>
                  <p:nvPr/>
                </p:nvSpPr>
                <p:spPr bwMode="auto">
                  <a:xfrm>
                    <a:off x="909" y="3676"/>
                    <a:ext cx="5" cy="5"/>
                  </a:xfrm>
                  <a:custGeom>
                    <a:avLst/>
                    <a:gdLst>
                      <a:gd name="T0" fmla="*/ 5 w 1"/>
                      <a:gd name="T1" fmla="*/ 0 h 1"/>
                      <a:gd name="T2" fmla="*/ 5 w 1"/>
                      <a:gd name="T3" fmla="*/ 0 h 1"/>
                      <a:gd name="T4" fmla="*/ 5 w 1"/>
                      <a:gd name="T5" fmla="*/ 0 h 1"/>
                      <a:gd name="T6" fmla="*/ 5 w 1"/>
                      <a:gd name="T7" fmla="*/ 0 h 1"/>
                      <a:gd name="T8" fmla="*/ 0 w 1"/>
                      <a:gd name="T9" fmla="*/ 0 h 1"/>
                      <a:gd name="T10" fmla="*/ 0 w 1"/>
                      <a:gd name="T11" fmla="*/ 0 h 1"/>
                      <a:gd name="T12" fmla="*/ 0 w 1"/>
                      <a:gd name="T13" fmla="*/ 0 h 1"/>
                      <a:gd name="T14" fmla="*/ 0 w 1"/>
                      <a:gd name="T15" fmla="*/ 0 h 1"/>
                      <a:gd name="T16" fmla="*/ 0 w 1"/>
                      <a:gd name="T17" fmla="*/ 5 h 1"/>
                      <a:gd name="T18" fmla="*/ 0 w 1"/>
                      <a:gd name="T19" fmla="*/ 5 h 1"/>
                      <a:gd name="T20" fmla="*/ 0 w 1"/>
                      <a:gd name="T21" fmla="*/ 5 h 1"/>
                      <a:gd name="T22" fmla="*/ 0 w 1"/>
                      <a:gd name="T23" fmla="*/ 5 h 1"/>
                      <a:gd name="T24" fmla="*/ 0 w 1"/>
                      <a:gd name="T25" fmla="*/ 5 h 1"/>
                      <a:gd name="T26" fmla="*/ 5 w 1"/>
                      <a:gd name="T27" fmla="*/ 5 h 1"/>
                      <a:gd name="T28" fmla="*/ 5 w 1"/>
                      <a:gd name="T29" fmla="*/ 0 h 1"/>
                      <a:gd name="T30" fmla="*/ 5 w 1"/>
                      <a:gd name="T31" fmla="*/ 0 h 1"/>
                      <a:gd name="T32" fmla="*/ 5 w 1"/>
                      <a:gd name="T33" fmla="*/ 0 h 1"/>
                      <a:gd name="T34" fmla="*/ 5 w 1"/>
                      <a:gd name="T35" fmla="*/ 0 h 1"/>
                      <a:gd name="T36" fmla="*/ 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6403" name="Freeform 48"/>
                  <p:cNvSpPr>
                    <a:spLocks/>
                  </p:cNvSpPr>
                  <p:nvPr/>
                </p:nvSpPr>
                <p:spPr bwMode="auto">
                  <a:xfrm>
                    <a:off x="870" y="3682"/>
                    <a:ext cx="14" cy="14"/>
                  </a:xfrm>
                  <a:custGeom>
                    <a:avLst/>
                    <a:gdLst>
                      <a:gd name="T0" fmla="*/ 9 w 3"/>
                      <a:gd name="T1" fmla="*/ 5 h 3"/>
                      <a:gd name="T2" fmla="*/ 14 w 3"/>
                      <a:gd name="T3" fmla="*/ 5 h 3"/>
                      <a:gd name="T4" fmla="*/ 9 w 3"/>
                      <a:gd name="T5" fmla="*/ 5 h 3"/>
                      <a:gd name="T6" fmla="*/ 14 w 3"/>
                      <a:gd name="T7" fmla="*/ 9 h 3"/>
                      <a:gd name="T8" fmla="*/ 9 w 3"/>
                      <a:gd name="T9" fmla="*/ 9 h 3"/>
                      <a:gd name="T10" fmla="*/ 5 w 3"/>
                      <a:gd name="T11" fmla="*/ 14 h 3"/>
                      <a:gd name="T12" fmla="*/ 0 w 3"/>
                      <a:gd name="T13" fmla="*/ 14 h 3"/>
                      <a:gd name="T14" fmla="*/ 5 w 3"/>
                      <a:gd name="T15" fmla="*/ 5 h 3"/>
                      <a:gd name="T16" fmla="*/ 9 w 3"/>
                      <a:gd name="T17" fmla="*/ 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56404" name="Freeform 49"/>
                  <p:cNvSpPr>
                    <a:spLocks/>
                  </p:cNvSpPr>
                  <p:nvPr/>
                </p:nvSpPr>
                <p:spPr bwMode="auto">
                  <a:xfrm>
                    <a:off x="875" y="3684"/>
                    <a:ext cx="14" cy="9"/>
                  </a:xfrm>
                  <a:custGeom>
                    <a:avLst/>
                    <a:gdLst>
                      <a:gd name="T0" fmla="*/ 9 w 3"/>
                      <a:gd name="T1" fmla="*/ 0 h 2"/>
                      <a:gd name="T2" fmla="*/ 9 w 3"/>
                      <a:gd name="T3" fmla="*/ 0 h 2"/>
                      <a:gd name="T4" fmla="*/ 9 w 3"/>
                      <a:gd name="T5" fmla="*/ 0 h 2"/>
                      <a:gd name="T6" fmla="*/ 9 w 3"/>
                      <a:gd name="T7" fmla="*/ 0 h 2"/>
                      <a:gd name="T8" fmla="*/ 14 w 3"/>
                      <a:gd name="T9" fmla="*/ 0 h 2"/>
                      <a:gd name="T10" fmla="*/ 14 w 3"/>
                      <a:gd name="T11" fmla="*/ 0 h 2"/>
                      <a:gd name="T12" fmla="*/ 14 w 3"/>
                      <a:gd name="T13" fmla="*/ 0 h 2"/>
                      <a:gd name="T14" fmla="*/ 14 w 3"/>
                      <a:gd name="T15" fmla="*/ 0 h 2"/>
                      <a:gd name="T16" fmla="*/ 14 w 3"/>
                      <a:gd name="T17" fmla="*/ 0 h 2"/>
                      <a:gd name="T18" fmla="*/ 14 w 3"/>
                      <a:gd name="T19" fmla="*/ 0 h 2"/>
                      <a:gd name="T20" fmla="*/ 14 w 3"/>
                      <a:gd name="T21" fmla="*/ 0 h 2"/>
                      <a:gd name="T22" fmla="*/ 9 w 3"/>
                      <a:gd name="T23" fmla="*/ 0 h 2"/>
                      <a:gd name="T24" fmla="*/ 9 w 3"/>
                      <a:gd name="T25" fmla="*/ 5 h 2"/>
                      <a:gd name="T26" fmla="*/ 14 w 3"/>
                      <a:gd name="T27" fmla="*/ 5 h 2"/>
                      <a:gd name="T28" fmla="*/ 14 w 3"/>
                      <a:gd name="T29" fmla="*/ 5 h 2"/>
                      <a:gd name="T30" fmla="*/ 14 w 3"/>
                      <a:gd name="T31" fmla="*/ 5 h 2"/>
                      <a:gd name="T32" fmla="*/ 9 w 3"/>
                      <a:gd name="T33" fmla="*/ 5 h 2"/>
                      <a:gd name="T34" fmla="*/ 9 w 3"/>
                      <a:gd name="T35" fmla="*/ 5 h 2"/>
                      <a:gd name="T36" fmla="*/ 9 w 3"/>
                      <a:gd name="T37" fmla="*/ 5 h 2"/>
                      <a:gd name="T38" fmla="*/ 9 w 3"/>
                      <a:gd name="T39" fmla="*/ 5 h 2"/>
                      <a:gd name="T40" fmla="*/ 9 w 3"/>
                      <a:gd name="T41" fmla="*/ 5 h 2"/>
                      <a:gd name="T42" fmla="*/ 5 w 3"/>
                      <a:gd name="T43" fmla="*/ 9 h 2"/>
                      <a:gd name="T44" fmla="*/ 5 w 3"/>
                      <a:gd name="T45" fmla="*/ 9 h 2"/>
                      <a:gd name="T46" fmla="*/ 5 w 3"/>
                      <a:gd name="T47" fmla="*/ 9 h 2"/>
                      <a:gd name="T48" fmla="*/ 0 w 3"/>
                      <a:gd name="T49" fmla="*/ 9 h 2"/>
                      <a:gd name="T50" fmla="*/ 0 w 3"/>
                      <a:gd name="T51" fmla="*/ 9 h 2"/>
                      <a:gd name="T52" fmla="*/ 0 w 3"/>
                      <a:gd name="T53" fmla="*/ 5 h 2"/>
                      <a:gd name="T54" fmla="*/ 5 w 3"/>
                      <a:gd name="T55" fmla="*/ 5 h 2"/>
                      <a:gd name="T56" fmla="*/ 5 w 3"/>
                      <a:gd name="T57" fmla="*/ 5 h 2"/>
                      <a:gd name="T58" fmla="*/ 5 w 3"/>
                      <a:gd name="T59" fmla="*/ 5 h 2"/>
                      <a:gd name="T60" fmla="*/ 5 w 3"/>
                      <a:gd name="T61" fmla="*/ 0 h 2"/>
                      <a:gd name="T62" fmla="*/ 9 w 3"/>
                      <a:gd name="T63" fmla="*/ 0 h 2"/>
                      <a:gd name="T64" fmla="*/ 9 w 3"/>
                      <a:gd name="T65" fmla="*/ 0 h 2"/>
                      <a:gd name="T66" fmla="*/ 9 w 3"/>
                      <a:gd name="T67" fmla="*/ 0 h 2"/>
                      <a:gd name="T68" fmla="*/ 9 w 3"/>
                      <a:gd name="T69" fmla="*/ 0 h 2"/>
                      <a:gd name="T70" fmla="*/ 9 w 3"/>
                      <a:gd name="T71" fmla="*/ 0 h 2"/>
                      <a:gd name="T72" fmla="*/ 9 w 3"/>
                      <a:gd name="T73" fmla="*/ 0 h 2"/>
                      <a:gd name="T74" fmla="*/ 9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6405" name="Freeform 50"/>
                  <p:cNvSpPr>
                    <a:spLocks/>
                  </p:cNvSpPr>
                  <p:nvPr/>
                </p:nvSpPr>
                <p:spPr bwMode="auto">
                  <a:xfrm>
                    <a:off x="833" y="3690"/>
                    <a:ext cx="19" cy="10"/>
                  </a:xfrm>
                  <a:custGeom>
                    <a:avLst/>
                    <a:gdLst>
                      <a:gd name="T0" fmla="*/ 14 w 4"/>
                      <a:gd name="T1" fmla="*/ 5 h 2"/>
                      <a:gd name="T2" fmla="*/ 14 w 4"/>
                      <a:gd name="T3" fmla="*/ 0 h 2"/>
                      <a:gd name="T4" fmla="*/ 19 w 4"/>
                      <a:gd name="T5" fmla="*/ 0 h 2"/>
                      <a:gd name="T6" fmla="*/ 19 w 4"/>
                      <a:gd name="T7" fmla="*/ 5 h 2"/>
                      <a:gd name="T8" fmla="*/ 5 w 4"/>
                      <a:gd name="T9" fmla="*/ 10 h 2"/>
                      <a:gd name="T10" fmla="*/ 14 w 4"/>
                      <a:gd name="T11" fmla="*/ 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56406" name="Freeform 51"/>
                  <p:cNvSpPr>
                    <a:spLocks/>
                  </p:cNvSpPr>
                  <p:nvPr/>
                </p:nvSpPr>
                <p:spPr bwMode="auto">
                  <a:xfrm>
                    <a:off x="838" y="3690"/>
                    <a:ext cx="14" cy="10"/>
                  </a:xfrm>
                  <a:custGeom>
                    <a:avLst/>
                    <a:gdLst>
                      <a:gd name="T0" fmla="*/ 9 w 3"/>
                      <a:gd name="T1" fmla="*/ 5 h 2"/>
                      <a:gd name="T2" fmla="*/ 9 w 3"/>
                      <a:gd name="T3" fmla="*/ 5 h 2"/>
                      <a:gd name="T4" fmla="*/ 9 w 3"/>
                      <a:gd name="T5" fmla="*/ 0 h 2"/>
                      <a:gd name="T6" fmla="*/ 9 w 3"/>
                      <a:gd name="T7" fmla="*/ 0 h 2"/>
                      <a:gd name="T8" fmla="*/ 9 w 3"/>
                      <a:gd name="T9" fmla="*/ 0 h 2"/>
                      <a:gd name="T10" fmla="*/ 9 w 3"/>
                      <a:gd name="T11" fmla="*/ 0 h 2"/>
                      <a:gd name="T12" fmla="*/ 9 w 3"/>
                      <a:gd name="T13" fmla="*/ 0 h 2"/>
                      <a:gd name="T14" fmla="*/ 14 w 3"/>
                      <a:gd name="T15" fmla="*/ 0 h 2"/>
                      <a:gd name="T16" fmla="*/ 14 w 3"/>
                      <a:gd name="T17" fmla="*/ 0 h 2"/>
                      <a:gd name="T18" fmla="*/ 14 w 3"/>
                      <a:gd name="T19" fmla="*/ 0 h 2"/>
                      <a:gd name="T20" fmla="*/ 14 w 3"/>
                      <a:gd name="T21" fmla="*/ 5 h 2"/>
                      <a:gd name="T22" fmla="*/ 14 w 3"/>
                      <a:gd name="T23" fmla="*/ 5 h 2"/>
                      <a:gd name="T24" fmla="*/ 14 w 3"/>
                      <a:gd name="T25" fmla="*/ 5 h 2"/>
                      <a:gd name="T26" fmla="*/ 14 w 3"/>
                      <a:gd name="T27" fmla="*/ 5 h 2"/>
                      <a:gd name="T28" fmla="*/ 9 w 3"/>
                      <a:gd name="T29" fmla="*/ 10 h 2"/>
                      <a:gd name="T30" fmla="*/ 5 w 3"/>
                      <a:gd name="T31" fmla="*/ 10 h 2"/>
                      <a:gd name="T32" fmla="*/ 0 w 3"/>
                      <a:gd name="T33" fmla="*/ 10 h 2"/>
                      <a:gd name="T34" fmla="*/ 0 w 3"/>
                      <a:gd name="T35" fmla="*/ 10 h 2"/>
                      <a:gd name="T36" fmla="*/ 0 w 3"/>
                      <a:gd name="T37" fmla="*/ 10 h 2"/>
                      <a:gd name="T38" fmla="*/ 0 w 3"/>
                      <a:gd name="T39" fmla="*/ 10 h 2"/>
                      <a:gd name="T40" fmla="*/ 0 w 3"/>
                      <a:gd name="T41" fmla="*/ 10 h 2"/>
                      <a:gd name="T42" fmla="*/ 0 w 3"/>
                      <a:gd name="T43" fmla="*/ 10 h 2"/>
                      <a:gd name="T44" fmla="*/ 5 w 3"/>
                      <a:gd name="T45" fmla="*/ 10 h 2"/>
                      <a:gd name="T46" fmla="*/ 9 w 3"/>
                      <a:gd name="T47" fmla="*/ 5 h 2"/>
                      <a:gd name="T48" fmla="*/ 9 w 3"/>
                      <a:gd name="T49" fmla="*/ 5 h 2"/>
                      <a:gd name="T50" fmla="*/ 9 w 3"/>
                      <a:gd name="T51" fmla="*/ 5 h 2"/>
                      <a:gd name="T52" fmla="*/ 9 w 3"/>
                      <a:gd name="T53" fmla="*/ 5 h 2"/>
                      <a:gd name="T54" fmla="*/ 9 w 3"/>
                      <a:gd name="T55" fmla="*/ 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6407" name="Freeform 52"/>
                  <p:cNvSpPr>
                    <a:spLocks/>
                  </p:cNvSpPr>
                  <p:nvPr/>
                </p:nvSpPr>
                <p:spPr bwMode="auto">
                  <a:xfrm>
                    <a:off x="814" y="3691"/>
                    <a:ext cx="10" cy="15"/>
                  </a:xfrm>
                  <a:custGeom>
                    <a:avLst/>
                    <a:gdLst>
                      <a:gd name="T0" fmla="*/ 5 w 2"/>
                      <a:gd name="T1" fmla="*/ 5 h 3"/>
                      <a:gd name="T2" fmla="*/ 0 w 2"/>
                      <a:gd name="T3" fmla="*/ 0 h 3"/>
                      <a:gd name="T4" fmla="*/ 0 w 2"/>
                      <a:gd name="T5" fmla="*/ 0 h 3"/>
                      <a:gd name="T6" fmla="*/ 5 w 2"/>
                      <a:gd name="T7" fmla="*/ 10 h 3"/>
                      <a:gd name="T8" fmla="*/ 0 w 2"/>
                      <a:gd name="T9" fmla="*/ 10 h 3"/>
                      <a:gd name="T10" fmla="*/ 0 w 2"/>
                      <a:gd name="T11" fmla="*/ 10 h 3"/>
                      <a:gd name="T12" fmla="*/ 0 w 2"/>
                      <a:gd name="T13" fmla="*/ 15 h 3"/>
                      <a:gd name="T14" fmla="*/ 5 w 2"/>
                      <a:gd name="T15" fmla="*/ 15 h 3"/>
                      <a:gd name="T16" fmla="*/ 5 w 2"/>
                      <a:gd name="T17" fmla="*/ 15 h 3"/>
                      <a:gd name="T18" fmla="*/ 10 w 2"/>
                      <a:gd name="T19" fmla="*/ 15 h 3"/>
                      <a:gd name="T20" fmla="*/ 10 w 2"/>
                      <a:gd name="T21" fmla="*/ 5 h 3"/>
                      <a:gd name="T22" fmla="*/ 10 w 2"/>
                      <a:gd name="T23" fmla="*/ 0 h 3"/>
                      <a:gd name="T24" fmla="*/ 5 w 2"/>
                      <a:gd name="T25" fmla="*/ 0 h 3"/>
                      <a:gd name="T26" fmla="*/ 5 w 2"/>
                      <a:gd name="T27" fmla="*/ 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56408" name="Freeform 53"/>
                  <p:cNvSpPr>
                    <a:spLocks/>
                  </p:cNvSpPr>
                  <p:nvPr/>
                </p:nvSpPr>
                <p:spPr bwMode="auto">
                  <a:xfrm>
                    <a:off x="814" y="3691"/>
                    <a:ext cx="10" cy="15"/>
                  </a:xfrm>
                  <a:custGeom>
                    <a:avLst/>
                    <a:gdLst>
                      <a:gd name="T0" fmla="*/ 5 w 2"/>
                      <a:gd name="T1" fmla="*/ 5 h 3"/>
                      <a:gd name="T2" fmla="*/ 5 w 2"/>
                      <a:gd name="T3" fmla="*/ 0 h 3"/>
                      <a:gd name="T4" fmla="*/ 5 w 2"/>
                      <a:gd name="T5" fmla="*/ 0 h 3"/>
                      <a:gd name="T6" fmla="*/ 5 w 2"/>
                      <a:gd name="T7" fmla="*/ 0 h 3"/>
                      <a:gd name="T8" fmla="*/ 0 w 2"/>
                      <a:gd name="T9" fmla="*/ 0 h 3"/>
                      <a:gd name="T10" fmla="*/ 0 w 2"/>
                      <a:gd name="T11" fmla="*/ 0 h 3"/>
                      <a:gd name="T12" fmla="*/ 0 w 2"/>
                      <a:gd name="T13" fmla="*/ 5 h 3"/>
                      <a:gd name="T14" fmla="*/ 5 w 2"/>
                      <a:gd name="T15" fmla="*/ 5 h 3"/>
                      <a:gd name="T16" fmla="*/ 5 w 2"/>
                      <a:gd name="T17" fmla="*/ 5 h 3"/>
                      <a:gd name="T18" fmla="*/ 5 w 2"/>
                      <a:gd name="T19" fmla="*/ 10 h 3"/>
                      <a:gd name="T20" fmla="*/ 0 w 2"/>
                      <a:gd name="T21" fmla="*/ 10 h 3"/>
                      <a:gd name="T22" fmla="*/ 0 w 2"/>
                      <a:gd name="T23" fmla="*/ 10 h 3"/>
                      <a:gd name="T24" fmla="*/ 0 w 2"/>
                      <a:gd name="T25" fmla="*/ 10 h 3"/>
                      <a:gd name="T26" fmla="*/ 0 w 2"/>
                      <a:gd name="T27" fmla="*/ 10 h 3"/>
                      <a:gd name="T28" fmla="*/ 0 w 2"/>
                      <a:gd name="T29" fmla="*/ 10 h 3"/>
                      <a:gd name="T30" fmla="*/ 0 w 2"/>
                      <a:gd name="T31" fmla="*/ 10 h 3"/>
                      <a:gd name="T32" fmla="*/ 0 w 2"/>
                      <a:gd name="T33" fmla="*/ 15 h 3"/>
                      <a:gd name="T34" fmla="*/ 5 w 2"/>
                      <a:gd name="T35" fmla="*/ 15 h 3"/>
                      <a:gd name="T36" fmla="*/ 5 w 2"/>
                      <a:gd name="T37" fmla="*/ 15 h 3"/>
                      <a:gd name="T38" fmla="*/ 5 w 2"/>
                      <a:gd name="T39" fmla="*/ 15 h 3"/>
                      <a:gd name="T40" fmla="*/ 5 w 2"/>
                      <a:gd name="T41" fmla="*/ 15 h 3"/>
                      <a:gd name="T42" fmla="*/ 5 w 2"/>
                      <a:gd name="T43" fmla="*/ 15 h 3"/>
                      <a:gd name="T44" fmla="*/ 10 w 2"/>
                      <a:gd name="T45" fmla="*/ 15 h 3"/>
                      <a:gd name="T46" fmla="*/ 10 w 2"/>
                      <a:gd name="T47" fmla="*/ 10 h 3"/>
                      <a:gd name="T48" fmla="*/ 10 w 2"/>
                      <a:gd name="T49" fmla="*/ 5 h 3"/>
                      <a:gd name="T50" fmla="*/ 10 w 2"/>
                      <a:gd name="T51" fmla="*/ 5 h 3"/>
                      <a:gd name="T52" fmla="*/ 10 w 2"/>
                      <a:gd name="T53" fmla="*/ 5 h 3"/>
                      <a:gd name="T54" fmla="*/ 10 w 2"/>
                      <a:gd name="T55" fmla="*/ 0 h 3"/>
                      <a:gd name="T56" fmla="*/ 10 w 2"/>
                      <a:gd name="T57" fmla="*/ 0 h 3"/>
                      <a:gd name="T58" fmla="*/ 10 w 2"/>
                      <a:gd name="T59" fmla="*/ 0 h 3"/>
                      <a:gd name="T60" fmla="*/ 5 w 2"/>
                      <a:gd name="T61" fmla="*/ 0 h 3"/>
                      <a:gd name="T62" fmla="*/ 5 w 2"/>
                      <a:gd name="T63" fmla="*/ 0 h 3"/>
                      <a:gd name="T64" fmla="*/ 5 w 2"/>
                      <a:gd name="T65" fmla="*/ 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6409" name="Freeform 54"/>
                  <p:cNvSpPr>
                    <a:spLocks/>
                  </p:cNvSpPr>
                  <p:nvPr/>
                </p:nvSpPr>
                <p:spPr bwMode="auto">
                  <a:xfrm>
                    <a:off x="795" y="3693"/>
                    <a:ext cx="15" cy="15"/>
                  </a:xfrm>
                  <a:custGeom>
                    <a:avLst/>
                    <a:gdLst>
                      <a:gd name="T0" fmla="*/ 15 w 3"/>
                      <a:gd name="T1" fmla="*/ 15 h 3"/>
                      <a:gd name="T2" fmla="*/ 15 w 3"/>
                      <a:gd name="T3" fmla="*/ 15 h 3"/>
                      <a:gd name="T4" fmla="*/ 15 w 3"/>
                      <a:gd name="T5" fmla="*/ 15 h 3"/>
                      <a:gd name="T6" fmla="*/ 15 w 3"/>
                      <a:gd name="T7" fmla="*/ 15 h 3"/>
                      <a:gd name="T8" fmla="*/ 15 w 3"/>
                      <a:gd name="T9" fmla="*/ 15 h 3"/>
                      <a:gd name="T10" fmla="*/ 15 w 3"/>
                      <a:gd name="T11" fmla="*/ 15 h 3"/>
                      <a:gd name="T12" fmla="*/ 10 w 3"/>
                      <a:gd name="T13" fmla="*/ 10 h 3"/>
                      <a:gd name="T14" fmla="*/ 5 w 3"/>
                      <a:gd name="T15" fmla="*/ 5 h 3"/>
                      <a:gd name="T16" fmla="*/ 5 w 3"/>
                      <a:gd name="T17" fmla="*/ 5 h 3"/>
                      <a:gd name="T18" fmla="*/ 5 w 3"/>
                      <a:gd name="T19" fmla="*/ 5 h 3"/>
                      <a:gd name="T20" fmla="*/ 5 w 3"/>
                      <a:gd name="T21" fmla="*/ 5 h 3"/>
                      <a:gd name="T22" fmla="*/ 5 w 3"/>
                      <a:gd name="T23" fmla="*/ 5 h 3"/>
                      <a:gd name="T24" fmla="*/ 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5 h 3"/>
                      <a:gd name="T42" fmla="*/ 0 w 3"/>
                      <a:gd name="T43" fmla="*/ 5 h 3"/>
                      <a:gd name="T44" fmla="*/ 0 w 3"/>
                      <a:gd name="T45" fmla="*/ 5 h 3"/>
                      <a:gd name="T46" fmla="*/ 0 w 3"/>
                      <a:gd name="T47" fmla="*/ 5 h 3"/>
                      <a:gd name="T48" fmla="*/ 5 w 3"/>
                      <a:gd name="T49" fmla="*/ 5 h 3"/>
                      <a:gd name="T50" fmla="*/ 5 w 3"/>
                      <a:gd name="T51" fmla="*/ 10 h 3"/>
                      <a:gd name="T52" fmla="*/ 5 w 3"/>
                      <a:gd name="T53" fmla="*/ 10 h 3"/>
                      <a:gd name="T54" fmla="*/ 10 w 3"/>
                      <a:gd name="T55" fmla="*/ 15 h 3"/>
                      <a:gd name="T56" fmla="*/ 10 w 3"/>
                      <a:gd name="T57" fmla="*/ 15 h 3"/>
                      <a:gd name="T58" fmla="*/ 15 w 3"/>
                      <a:gd name="T59" fmla="*/ 15 h 3"/>
                      <a:gd name="T60" fmla="*/ 15 w 3"/>
                      <a:gd name="T61" fmla="*/ 15 h 3"/>
                      <a:gd name="T62" fmla="*/ 15 w 3"/>
                      <a:gd name="T63" fmla="*/ 15 h 3"/>
                      <a:gd name="T64" fmla="*/ 15 w 3"/>
                      <a:gd name="T65" fmla="*/ 15 h 3"/>
                      <a:gd name="T66" fmla="*/ 15 w 3"/>
                      <a:gd name="T67" fmla="*/ 1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6410" name="Freeform 55"/>
                  <p:cNvSpPr>
                    <a:spLocks/>
                  </p:cNvSpPr>
                  <p:nvPr/>
                </p:nvSpPr>
                <p:spPr bwMode="auto">
                  <a:xfrm>
                    <a:off x="768" y="3683"/>
                    <a:ext cx="19" cy="10"/>
                  </a:xfrm>
                  <a:custGeom>
                    <a:avLst/>
                    <a:gdLst>
                      <a:gd name="T0" fmla="*/ 0 w 4"/>
                      <a:gd name="T1" fmla="*/ 5 h 2"/>
                      <a:gd name="T2" fmla="*/ 0 w 4"/>
                      <a:gd name="T3" fmla="*/ 5 h 2"/>
                      <a:gd name="T4" fmla="*/ 5 w 4"/>
                      <a:gd name="T5" fmla="*/ 0 h 2"/>
                      <a:gd name="T6" fmla="*/ 5 w 4"/>
                      <a:gd name="T7" fmla="*/ 0 h 2"/>
                      <a:gd name="T8" fmla="*/ 10 w 4"/>
                      <a:gd name="T9" fmla="*/ 0 h 2"/>
                      <a:gd name="T10" fmla="*/ 14 w 4"/>
                      <a:gd name="T11" fmla="*/ 0 h 2"/>
                      <a:gd name="T12" fmla="*/ 14 w 4"/>
                      <a:gd name="T13" fmla="*/ 0 h 2"/>
                      <a:gd name="T14" fmla="*/ 14 w 4"/>
                      <a:gd name="T15" fmla="*/ 0 h 2"/>
                      <a:gd name="T16" fmla="*/ 14 w 4"/>
                      <a:gd name="T17" fmla="*/ 5 h 2"/>
                      <a:gd name="T18" fmla="*/ 19 w 4"/>
                      <a:gd name="T19" fmla="*/ 5 h 2"/>
                      <a:gd name="T20" fmla="*/ 19 w 4"/>
                      <a:gd name="T21" fmla="*/ 5 h 2"/>
                      <a:gd name="T22" fmla="*/ 19 w 4"/>
                      <a:gd name="T23" fmla="*/ 5 h 2"/>
                      <a:gd name="T24" fmla="*/ 19 w 4"/>
                      <a:gd name="T25" fmla="*/ 5 h 2"/>
                      <a:gd name="T26" fmla="*/ 19 w 4"/>
                      <a:gd name="T27" fmla="*/ 5 h 2"/>
                      <a:gd name="T28" fmla="*/ 19 w 4"/>
                      <a:gd name="T29" fmla="*/ 5 h 2"/>
                      <a:gd name="T30" fmla="*/ 19 w 4"/>
                      <a:gd name="T31" fmla="*/ 5 h 2"/>
                      <a:gd name="T32" fmla="*/ 19 w 4"/>
                      <a:gd name="T33" fmla="*/ 10 h 2"/>
                      <a:gd name="T34" fmla="*/ 19 w 4"/>
                      <a:gd name="T35" fmla="*/ 10 h 2"/>
                      <a:gd name="T36" fmla="*/ 19 w 4"/>
                      <a:gd name="T37" fmla="*/ 10 h 2"/>
                      <a:gd name="T38" fmla="*/ 19 w 4"/>
                      <a:gd name="T39" fmla="*/ 10 h 2"/>
                      <a:gd name="T40" fmla="*/ 14 w 4"/>
                      <a:gd name="T41" fmla="*/ 5 h 2"/>
                      <a:gd name="T42" fmla="*/ 14 w 4"/>
                      <a:gd name="T43" fmla="*/ 5 h 2"/>
                      <a:gd name="T44" fmla="*/ 14 w 4"/>
                      <a:gd name="T45" fmla="*/ 10 h 2"/>
                      <a:gd name="T46" fmla="*/ 14 w 4"/>
                      <a:gd name="T47" fmla="*/ 10 h 2"/>
                      <a:gd name="T48" fmla="*/ 14 w 4"/>
                      <a:gd name="T49" fmla="*/ 10 h 2"/>
                      <a:gd name="T50" fmla="*/ 10 w 4"/>
                      <a:gd name="T51" fmla="*/ 10 h 2"/>
                      <a:gd name="T52" fmla="*/ 10 w 4"/>
                      <a:gd name="T53" fmla="*/ 10 h 2"/>
                      <a:gd name="T54" fmla="*/ 10 w 4"/>
                      <a:gd name="T55" fmla="*/ 10 h 2"/>
                      <a:gd name="T56" fmla="*/ 10 w 4"/>
                      <a:gd name="T57" fmla="*/ 10 h 2"/>
                      <a:gd name="T58" fmla="*/ 10 w 4"/>
                      <a:gd name="T59" fmla="*/ 10 h 2"/>
                      <a:gd name="T60" fmla="*/ 10 w 4"/>
                      <a:gd name="T61" fmla="*/ 10 h 2"/>
                      <a:gd name="T62" fmla="*/ 10 w 4"/>
                      <a:gd name="T63" fmla="*/ 10 h 2"/>
                      <a:gd name="T64" fmla="*/ 5 w 4"/>
                      <a:gd name="T65" fmla="*/ 10 h 2"/>
                      <a:gd name="T66" fmla="*/ 5 w 4"/>
                      <a:gd name="T67" fmla="*/ 10 h 2"/>
                      <a:gd name="T68" fmla="*/ 5 w 4"/>
                      <a:gd name="T69" fmla="*/ 5 h 2"/>
                      <a:gd name="T70" fmla="*/ 5 w 4"/>
                      <a:gd name="T71" fmla="*/ 5 h 2"/>
                      <a:gd name="T72" fmla="*/ 5 w 4"/>
                      <a:gd name="T73" fmla="*/ 5 h 2"/>
                      <a:gd name="T74" fmla="*/ 5 w 4"/>
                      <a:gd name="T75" fmla="*/ 5 h 2"/>
                      <a:gd name="T76" fmla="*/ 5 w 4"/>
                      <a:gd name="T77" fmla="*/ 5 h 2"/>
                      <a:gd name="T78" fmla="*/ 5 w 4"/>
                      <a:gd name="T79" fmla="*/ 5 h 2"/>
                      <a:gd name="T80" fmla="*/ 5 w 4"/>
                      <a:gd name="T81" fmla="*/ 5 h 2"/>
                      <a:gd name="T82" fmla="*/ 5 w 4"/>
                      <a:gd name="T83" fmla="*/ 5 h 2"/>
                      <a:gd name="T84" fmla="*/ 5 w 4"/>
                      <a:gd name="T85" fmla="*/ 5 h 2"/>
                      <a:gd name="T86" fmla="*/ 5 w 4"/>
                      <a:gd name="T87" fmla="*/ 5 h 2"/>
                      <a:gd name="T88" fmla="*/ 5 w 4"/>
                      <a:gd name="T89" fmla="*/ 5 h 2"/>
                      <a:gd name="T90" fmla="*/ 5 w 4"/>
                      <a:gd name="T91" fmla="*/ 5 h 2"/>
                      <a:gd name="T92" fmla="*/ 5 w 4"/>
                      <a:gd name="T93" fmla="*/ 5 h 2"/>
                      <a:gd name="T94" fmla="*/ 0 w 4"/>
                      <a:gd name="T95" fmla="*/ 5 h 2"/>
                      <a:gd name="T96" fmla="*/ 0 w 4"/>
                      <a:gd name="T97" fmla="*/ 5 h 2"/>
                      <a:gd name="T98" fmla="*/ 0 w 4"/>
                      <a:gd name="T99" fmla="*/ 5 h 2"/>
                      <a:gd name="T100" fmla="*/ 0 w 4"/>
                      <a:gd name="T101" fmla="*/ 5 h 2"/>
                      <a:gd name="T102" fmla="*/ 0 w 4"/>
                      <a:gd name="T103" fmla="*/ 5 h 2"/>
                      <a:gd name="T104" fmla="*/ 0 w 4"/>
                      <a:gd name="T105" fmla="*/ 5 h 2"/>
                      <a:gd name="T106" fmla="*/ 0 w 4"/>
                      <a:gd name="T107" fmla="*/ 5 h 2"/>
                      <a:gd name="T108" fmla="*/ 0 w 4"/>
                      <a:gd name="T109" fmla="*/ 5 h 2"/>
                      <a:gd name="T110" fmla="*/ 0 w 4"/>
                      <a:gd name="T111" fmla="*/ 5 h 2"/>
                      <a:gd name="T112" fmla="*/ 0 w 4"/>
                      <a:gd name="T113" fmla="*/ 5 h 2"/>
                      <a:gd name="T114" fmla="*/ 0 w 4"/>
                      <a:gd name="T115" fmla="*/ 5 h 2"/>
                      <a:gd name="T116" fmla="*/ 0 w 4"/>
                      <a:gd name="T117" fmla="*/ 5 h 2"/>
                      <a:gd name="T118" fmla="*/ 0 w 4"/>
                      <a:gd name="T119" fmla="*/ 5 h 2"/>
                      <a:gd name="T120" fmla="*/ 0 w 4"/>
                      <a:gd name="T121" fmla="*/ 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ED4213"/>
                  </a:solidFill>
                  <a:ln w="12700" cmpd="sng">
                    <a:solidFill>
                      <a:schemeClr val="tx1"/>
                    </a:solidFill>
                    <a:prstDash val="solid"/>
                    <a:round/>
                    <a:headEnd/>
                    <a:tailEnd/>
                  </a:ln>
                </p:spPr>
                <p:txBody>
                  <a:bodyPr/>
                  <a:lstStyle/>
                  <a:p>
                    <a:endParaRPr lang="en-US"/>
                  </a:p>
                </p:txBody>
              </p:sp>
            </p:grpSp>
            <p:grpSp>
              <p:nvGrpSpPr>
                <p:cNvPr id="56374" name="Group 56"/>
                <p:cNvGrpSpPr>
                  <a:grpSpLocks/>
                </p:cNvGrpSpPr>
                <p:nvPr/>
              </p:nvGrpSpPr>
              <p:grpSpPr bwMode="auto">
                <a:xfrm>
                  <a:off x="3669" y="1384"/>
                  <a:ext cx="523" cy="468"/>
                  <a:chOff x="3562" y="1636"/>
                  <a:chExt cx="497" cy="468"/>
                </a:xfrm>
              </p:grpSpPr>
              <p:sp>
                <p:nvSpPr>
                  <p:cNvPr id="56394" name="Freeform 57"/>
                  <p:cNvSpPr>
                    <a:spLocks/>
                  </p:cNvSpPr>
                  <p:nvPr/>
                </p:nvSpPr>
                <p:spPr bwMode="auto">
                  <a:xfrm>
                    <a:off x="3806" y="1758"/>
                    <a:ext cx="253" cy="346"/>
                  </a:xfrm>
                  <a:custGeom>
                    <a:avLst/>
                    <a:gdLst>
                      <a:gd name="T0" fmla="*/ 127 w 52"/>
                      <a:gd name="T1" fmla="*/ 331 h 71"/>
                      <a:gd name="T2" fmla="*/ 209 w 52"/>
                      <a:gd name="T3" fmla="*/ 327 h 71"/>
                      <a:gd name="T4" fmla="*/ 219 w 52"/>
                      <a:gd name="T5" fmla="*/ 302 h 71"/>
                      <a:gd name="T6" fmla="*/ 219 w 52"/>
                      <a:gd name="T7" fmla="*/ 283 h 71"/>
                      <a:gd name="T8" fmla="*/ 234 w 52"/>
                      <a:gd name="T9" fmla="*/ 268 h 71"/>
                      <a:gd name="T10" fmla="*/ 238 w 52"/>
                      <a:gd name="T11" fmla="*/ 253 h 71"/>
                      <a:gd name="T12" fmla="*/ 243 w 52"/>
                      <a:gd name="T13" fmla="*/ 244 h 71"/>
                      <a:gd name="T14" fmla="*/ 248 w 52"/>
                      <a:gd name="T15" fmla="*/ 249 h 71"/>
                      <a:gd name="T16" fmla="*/ 253 w 52"/>
                      <a:gd name="T17" fmla="*/ 244 h 71"/>
                      <a:gd name="T18" fmla="*/ 253 w 52"/>
                      <a:gd name="T19" fmla="*/ 224 h 71"/>
                      <a:gd name="T20" fmla="*/ 248 w 52"/>
                      <a:gd name="T21" fmla="*/ 205 h 71"/>
                      <a:gd name="T22" fmla="*/ 229 w 52"/>
                      <a:gd name="T23" fmla="*/ 136 h 71"/>
                      <a:gd name="T24" fmla="*/ 204 w 52"/>
                      <a:gd name="T25" fmla="*/ 136 h 71"/>
                      <a:gd name="T26" fmla="*/ 175 w 52"/>
                      <a:gd name="T27" fmla="*/ 175 h 71"/>
                      <a:gd name="T28" fmla="*/ 170 w 52"/>
                      <a:gd name="T29" fmla="*/ 171 h 71"/>
                      <a:gd name="T30" fmla="*/ 161 w 52"/>
                      <a:gd name="T31" fmla="*/ 166 h 71"/>
                      <a:gd name="T32" fmla="*/ 161 w 52"/>
                      <a:gd name="T33" fmla="*/ 146 h 71"/>
                      <a:gd name="T34" fmla="*/ 175 w 52"/>
                      <a:gd name="T35" fmla="*/ 136 h 71"/>
                      <a:gd name="T36" fmla="*/ 175 w 52"/>
                      <a:gd name="T37" fmla="*/ 127 h 71"/>
                      <a:gd name="T38" fmla="*/ 185 w 52"/>
                      <a:gd name="T39" fmla="*/ 117 h 71"/>
                      <a:gd name="T40" fmla="*/ 185 w 52"/>
                      <a:gd name="T41" fmla="*/ 83 h 71"/>
                      <a:gd name="T42" fmla="*/ 180 w 52"/>
                      <a:gd name="T43" fmla="*/ 68 h 71"/>
                      <a:gd name="T44" fmla="*/ 170 w 52"/>
                      <a:gd name="T45" fmla="*/ 58 h 71"/>
                      <a:gd name="T46" fmla="*/ 180 w 52"/>
                      <a:gd name="T47" fmla="*/ 49 h 71"/>
                      <a:gd name="T48" fmla="*/ 175 w 52"/>
                      <a:gd name="T49" fmla="*/ 34 h 71"/>
                      <a:gd name="T50" fmla="*/ 146 w 52"/>
                      <a:gd name="T51" fmla="*/ 19 h 71"/>
                      <a:gd name="T52" fmla="*/ 127 w 52"/>
                      <a:gd name="T53" fmla="*/ 10 h 71"/>
                      <a:gd name="T54" fmla="*/ 102 w 52"/>
                      <a:gd name="T55" fmla="*/ 5 h 71"/>
                      <a:gd name="T56" fmla="*/ 88 w 52"/>
                      <a:gd name="T57" fmla="*/ 5 h 71"/>
                      <a:gd name="T58" fmla="*/ 73 w 52"/>
                      <a:gd name="T59" fmla="*/ 15 h 71"/>
                      <a:gd name="T60" fmla="*/ 73 w 52"/>
                      <a:gd name="T61" fmla="*/ 29 h 71"/>
                      <a:gd name="T62" fmla="*/ 78 w 52"/>
                      <a:gd name="T63" fmla="*/ 34 h 71"/>
                      <a:gd name="T64" fmla="*/ 73 w 52"/>
                      <a:gd name="T65" fmla="*/ 39 h 71"/>
                      <a:gd name="T66" fmla="*/ 63 w 52"/>
                      <a:gd name="T67" fmla="*/ 49 h 71"/>
                      <a:gd name="T68" fmla="*/ 58 w 52"/>
                      <a:gd name="T69" fmla="*/ 63 h 71"/>
                      <a:gd name="T70" fmla="*/ 58 w 52"/>
                      <a:gd name="T71" fmla="*/ 83 h 71"/>
                      <a:gd name="T72" fmla="*/ 49 w 52"/>
                      <a:gd name="T73" fmla="*/ 78 h 71"/>
                      <a:gd name="T74" fmla="*/ 49 w 52"/>
                      <a:gd name="T75" fmla="*/ 63 h 71"/>
                      <a:gd name="T76" fmla="*/ 49 w 52"/>
                      <a:gd name="T77" fmla="*/ 54 h 71"/>
                      <a:gd name="T78" fmla="*/ 39 w 52"/>
                      <a:gd name="T79" fmla="*/ 63 h 71"/>
                      <a:gd name="T80" fmla="*/ 39 w 52"/>
                      <a:gd name="T81" fmla="*/ 78 h 71"/>
                      <a:gd name="T82" fmla="*/ 24 w 52"/>
                      <a:gd name="T83" fmla="*/ 83 h 71"/>
                      <a:gd name="T84" fmla="*/ 19 w 52"/>
                      <a:gd name="T85" fmla="*/ 93 h 71"/>
                      <a:gd name="T86" fmla="*/ 15 w 52"/>
                      <a:gd name="T87" fmla="*/ 112 h 71"/>
                      <a:gd name="T88" fmla="*/ 10 w 52"/>
                      <a:gd name="T89" fmla="*/ 136 h 71"/>
                      <a:gd name="T90" fmla="*/ 5 w 52"/>
                      <a:gd name="T91" fmla="*/ 156 h 71"/>
                      <a:gd name="T92" fmla="*/ 10 w 52"/>
                      <a:gd name="T93" fmla="*/ 180 h 71"/>
                      <a:gd name="T94" fmla="*/ 10 w 52"/>
                      <a:gd name="T95" fmla="*/ 200 h 71"/>
                      <a:gd name="T96" fmla="*/ 29 w 52"/>
                      <a:gd name="T97" fmla="*/ 244 h 71"/>
                      <a:gd name="T98" fmla="*/ 34 w 52"/>
                      <a:gd name="T99" fmla="*/ 268 h 71"/>
                      <a:gd name="T100" fmla="*/ 34 w 52"/>
                      <a:gd name="T101" fmla="*/ 273 h 71"/>
                      <a:gd name="T102" fmla="*/ 29 w 52"/>
                      <a:gd name="T103" fmla="*/ 302 h 71"/>
                      <a:gd name="T104" fmla="*/ 10 w 52"/>
                      <a:gd name="T105" fmla="*/ 336 h 71"/>
                      <a:gd name="T106" fmla="*/ 0 w 52"/>
                      <a:gd name="T107" fmla="*/ 34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6395" name="Freeform 58"/>
                  <p:cNvSpPr>
                    <a:spLocks/>
                  </p:cNvSpPr>
                  <p:nvPr/>
                </p:nvSpPr>
                <p:spPr bwMode="auto">
                  <a:xfrm>
                    <a:off x="3562" y="1636"/>
                    <a:ext cx="405" cy="200"/>
                  </a:xfrm>
                  <a:custGeom>
                    <a:avLst/>
                    <a:gdLst>
                      <a:gd name="T0" fmla="*/ 20 w 83"/>
                      <a:gd name="T1" fmla="*/ 78 h 41"/>
                      <a:gd name="T2" fmla="*/ 39 w 83"/>
                      <a:gd name="T3" fmla="*/ 63 h 41"/>
                      <a:gd name="T4" fmla="*/ 98 w 83"/>
                      <a:gd name="T5" fmla="*/ 29 h 41"/>
                      <a:gd name="T6" fmla="*/ 127 w 83"/>
                      <a:gd name="T7" fmla="*/ 5 h 41"/>
                      <a:gd name="T8" fmla="*/ 151 w 83"/>
                      <a:gd name="T9" fmla="*/ 5 h 41"/>
                      <a:gd name="T10" fmla="*/ 137 w 83"/>
                      <a:gd name="T11" fmla="*/ 20 h 41"/>
                      <a:gd name="T12" fmla="*/ 112 w 83"/>
                      <a:gd name="T13" fmla="*/ 44 h 41"/>
                      <a:gd name="T14" fmla="*/ 112 w 83"/>
                      <a:gd name="T15" fmla="*/ 59 h 41"/>
                      <a:gd name="T16" fmla="*/ 137 w 83"/>
                      <a:gd name="T17" fmla="*/ 49 h 41"/>
                      <a:gd name="T18" fmla="*/ 190 w 83"/>
                      <a:gd name="T19" fmla="*/ 73 h 41"/>
                      <a:gd name="T20" fmla="*/ 210 w 83"/>
                      <a:gd name="T21" fmla="*/ 78 h 41"/>
                      <a:gd name="T22" fmla="*/ 215 w 83"/>
                      <a:gd name="T23" fmla="*/ 83 h 41"/>
                      <a:gd name="T24" fmla="*/ 239 w 83"/>
                      <a:gd name="T25" fmla="*/ 63 h 41"/>
                      <a:gd name="T26" fmla="*/ 312 w 83"/>
                      <a:gd name="T27" fmla="*/ 39 h 41"/>
                      <a:gd name="T28" fmla="*/ 307 w 83"/>
                      <a:gd name="T29" fmla="*/ 54 h 41"/>
                      <a:gd name="T30" fmla="*/ 322 w 83"/>
                      <a:gd name="T31" fmla="*/ 68 h 41"/>
                      <a:gd name="T32" fmla="*/ 351 w 83"/>
                      <a:gd name="T33" fmla="*/ 63 h 41"/>
                      <a:gd name="T34" fmla="*/ 371 w 83"/>
                      <a:gd name="T35" fmla="*/ 88 h 41"/>
                      <a:gd name="T36" fmla="*/ 400 w 83"/>
                      <a:gd name="T37" fmla="*/ 93 h 41"/>
                      <a:gd name="T38" fmla="*/ 400 w 83"/>
                      <a:gd name="T39" fmla="*/ 102 h 41"/>
                      <a:gd name="T40" fmla="*/ 385 w 83"/>
                      <a:gd name="T41" fmla="*/ 102 h 41"/>
                      <a:gd name="T42" fmla="*/ 366 w 83"/>
                      <a:gd name="T43" fmla="*/ 102 h 41"/>
                      <a:gd name="T44" fmla="*/ 337 w 83"/>
                      <a:gd name="T45" fmla="*/ 102 h 41"/>
                      <a:gd name="T46" fmla="*/ 337 w 83"/>
                      <a:gd name="T47" fmla="*/ 117 h 41"/>
                      <a:gd name="T48" fmla="*/ 303 w 83"/>
                      <a:gd name="T49" fmla="*/ 102 h 41"/>
                      <a:gd name="T50" fmla="*/ 278 w 83"/>
                      <a:gd name="T51" fmla="*/ 112 h 41"/>
                      <a:gd name="T52" fmla="*/ 268 w 83"/>
                      <a:gd name="T53" fmla="*/ 122 h 41"/>
                      <a:gd name="T54" fmla="*/ 244 w 83"/>
                      <a:gd name="T55" fmla="*/ 122 h 41"/>
                      <a:gd name="T56" fmla="*/ 224 w 83"/>
                      <a:gd name="T57" fmla="*/ 146 h 41"/>
                      <a:gd name="T58" fmla="*/ 229 w 83"/>
                      <a:gd name="T59" fmla="*/ 137 h 41"/>
                      <a:gd name="T60" fmla="*/ 215 w 83"/>
                      <a:gd name="T61" fmla="*/ 137 h 41"/>
                      <a:gd name="T62" fmla="*/ 205 w 83"/>
                      <a:gd name="T63" fmla="*/ 132 h 41"/>
                      <a:gd name="T64" fmla="*/ 195 w 83"/>
                      <a:gd name="T65" fmla="*/ 156 h 41"/>
                      <a:gd name="T66" fmla="*/ 176 w 83"/>
                      <a:gd name="T67" fmla="*/ 185 h 41"/>
                      <a:gd name="T68" fmla="*/ 166 w 83"/>
                      <a:gd name="T69" fmla="*/ 190 h 41"/>
                      <a:gd name="T70" fmla="*/ 171 w 83"/>
                      <a:gd name="T71" fmla="*/ 176 h 41"/>
                      <a:gd name="T72" fmla="*/ 156 w 83"/>
                      <a:gd name="T73" fmla="*/ 176 h 41"/>
                      <a:gd name="T74" fmla="*/ 146 w 83"/>
                      <a:gd name="T75" fmla="*/ 141 h 41"/>
                      <a:gd name="T76" fmla="*/ 142 w 83"/>
                      <a:gd name="T77" fmla="*/ 137 h 41"/>
                      <a:gd name="T78" fmla="*/ 112 w 83"/>
                      <a:gd name="T79" fmla="*/ 127 h 41"/>
                      <a:gd name="T80" fmla="*/ 107 w 83"/>
                      <a:gd name="T81" fmla="*/ 127 h 41"/>
                      <a:gd name="T82" fmla="*/ 78 w 83"/>
                      <a:gd name="T83" fmla="*/ 117 h 41"/>
                      <a:gd name="T84" fmla="*/ 20 w 83"/>
                      <a:gd name="T85" fmla="*/ 93 h 41"/>
                      <a:gd name="T86" fmla="*/ 0 w 83"/>
                      <a:gd name="T87" fmla="*/ 83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ED4213"/>
                  </a:solidFill>
                  <a:ln w="12700" cmpd="sng">
                    <a:solidFill>
                      <a:schemeClr val="tx1"/>
                    </a:solidFill>
                    <a:prstDash val="solid"/>
                    <a:round/>
                    <a:headEnd/>
                    <a:tailEnd/>
                  </a:ln>
                </p:spPr>
                <p:txBody>
                  <a:bodyPr/>
                  <a:lstStyle/>
                  <a:p>
                    <a:endParaRPr lang="en-US"/>
                  </a:p>
                </p:txBody>
              </p:sp>
            </p:grpSp>
            <p:sp>
              <p:nvSpPr>
                <p:cNvPr id="56375" name="Freeform 59"/>
                <p:cNvSpPr>
                  <a:spLocks/>
                </p:cNvSpPr>
                <p:nvPr/>
              </p:nvSpPr>
              <p:spPr bwMode="auto">
                <a:xfrm>
                  <a:off x="3880" y="1838"/>
                  <a:ext cx="206" cy="351"/>
                </a:xfrm>
                <a:custGeom>
                  <a:avLst/>
                  <a:gdLst>
                    <a:gd name="T0" fmla="*/ 5 w 40"/>
                    <a:gd name="T1" fmla="*/ 24 h 72"/>
                    <a:gd name="T2" fmla="*/ 21 w 40"/>
                    <a:gd name="T3" fmla="*/ 219 h 72"/>
                    <a:gd name="T4" fmla="*/ 21 w 40"/>
                    <a:gd name="T5" fmla="*/ 224 h 72"/>
                    <a:gd name="T6" fmla="*/ 21 w 40"/>
                    <a:gd name="T7" fmla="*/ 229 h 72"/>
                    <a:gd name="T8" fmla="*/ 21 w 40"/>
                    <a:gd name="T9" fmla="*/ 239 h 72"/>
                    <a:gd name="T10" fmla="*/ 26 w 40"/>
                    <a:gd name="T11" fmla="*/ 253 h 72"/>
                    <a:gd name="T12" fmla="*/ 31 w 40"/>
                    <a:gd name="T13" fmla="*/ 273 h 72"/>
                    <a:gd name="T14" fmla="*/ 21 w 40"/>
                    <a:gd name="T15" fmla="*/ 288 h 72"/>
                    <a:gd name="T16" fmla="*/ 21 w 40"/>
                    <a:gd name="T17" fmla="*/ 292 h 72"/>
                    <a:gd name="T18" fmla="*/ 10 w 40"/>
                    <a:gd name="T19" fmla="*/ 307 h 72"/>
                    <a:gd name="T20" fmla="*/ 0 w 40"/>
                    <a:gd name="T21" fmla="*/ 317 h 72"/>
                    <a:gd name="T22" fmla="*/ 0 w 40"/>
                    <a:gd name="T23" fmla="*/ 332 h 72"/>
                    <a:gd name="T24" fmla="*/ 0 w 40"/>
                    <a:gd name="T25" fmla="*/ 346 h 72"/>
                    <a:gd name="T26" fmla="*/ 0 w 40"/>
                    <a:gd name="T27" fmla="*/ 346 h 72"/>
                    <a:gd name="T28" fmla="*/ 0 w 40"/>
                    <a:gd name="T29" fmla="*/ 351 h 72"/>
                    <a:gd name="T30" fmla="*/ 0 w 40"/>
                    <a:gd name="T31" fmla="*/ 351 h 72"/>
                    <a:gd name="T32" fmla="*/ 5 w 40"/>
                    <a:gd name="T33" fmla="*/ 351 h 72"/>
                    <a:gd name="T34" fmla="*/ 10 w 40"/>
                    <a:gd name="T35" fmla="*/ 351 h 72"/>
                    <a:gd name="T36" fmla="*/ 10 w 40"/>
                    <a:gd name="T37" fmla="*/ 346 h 72"/>
                    <a:gd name="T38" fmla="*/ 10 w 40"/>
                    <a:gd name="T39" fmla="*/ 341 h 72"/>
                    <a:gd name="T40" fmla="*/ 26 w 40"/>
                    <a:gd name="T41" fmla="*/ 341 h 72"/>
                    <a:gd name="T42" fmla="*/ 41 w 40"/>
                    <a:gd name="T43" fmla="*/ 336 h 72"/>
                    <a:gd name="T44" fmla="*/ 62 w 40"/>
                    <a:gd name="T45" fmla="*/ 346 h 72"/>
                    <a:gd name="T46" fmla="*/ 62 w 40"/>
                    <a:gd name="T47" fmla="*/ 346 h 72"/>
                    <a:gd name="T48" fmla="*/ 67 w 40"/>
                    <a:gd name="T49" fmla="*/ 346 h 72"/>
                    <a:gd name="T50" fmla="*/ 72 w 40"/>
                    <a:gd name="T51" fmla="*/ 332 h 72"/>
                    <a:gd name="T52" fmla="*/ 82 w 40"/>
                    <a:gd name="T53" fmla="*/ 332 h 72"/>
                    <a:gd name="T54" fmla="*/ 88 w 40"/>
                    <a:gd name="T55" fmla="*/ 336 h 72"/>
                    <a:gd name="T56" fmla="*/ 93 w 40"/>
                    <a:gd name="T57" fmla="*/ 341 h 72"/>
                    <a:gd name="T58" fmla="*/ 98 w 40"/>
                    <a:gd name="T59" fmla="*/ 336 h 72"/>
                    <a:gd name="T60" fmla="*/ 103 w 40"/>
                    <a:gd name="T61" fmla="*/ 317 h 72"/>
                    <a:gd name="T62" fmla="*/ 108 w 40"/>
                    <a:gd name="T63" fmla="*/ 312 h 72"/>
                    <a:gd name="T64" fmla="*/ 113 w 40"/>
                    <a:gd name="T65" fmla="*/ 312 h 72"/>
                    <a:gd name="T66" fmla="*/ 124 w 40"/>
                    <a:gd name="T67" fmla="*/ 322 h 72"/>
                    <a:gd name="T68" fmla="*/ 139 w 40"/>
                    <a:gd name="T69" fmla="*/ 322 h 72"/>
                    <a:gd name="T70" fmla="*/ 144 w 40"/>
                    <a:gd name="T71" fmla="*/ 307 h 72"/>
                    <a:gd name="T72" fmla="*/ 170 w 40"/>
                    <a:gd name="T73" fmla="*/ 273 h 72"/>
                    <a:gd name="T74" fmla="*/ 170 w 40"/>
                    <a:gd name="T75" fmla="*/ 258 h 72"/>
                    <a:gd name="T76" fmla="*/ 175 w 40"/>
                    <a:gd name="T77" fmla="*/ 258 h 72"/>
                    <a:gd name="T78" fmla="*/ 191 w 40"/>
                    <a:gd name="T79" fmla="*/ 258 h 72"/>
                    <a:gd name="T80" fmla="*/ 196 w 40"/>
                    <a:gd name="T81" fmla="*/ 253 h 72"/>
                    <a:gd name="T82" fmla="*/ 206 w 40"/>
                    <a:gd name="T83" fmla="*/ 249 h 72"/>
                    <a:gd name="T84" fmla="*/ 206 w 40"/>
                    <a:gd name="T85" fmla="*/ 244 h 72"/>
                    <a:gd name="T86" fmla="*/ 206 w 40"/>
                    <a:gd name="T87" fmla="*/ 229 h 72"/>
                    <a:gd name="T88" fmla="*/ 206 w 40"/>
                    <a:gd name="T89" fmla="*/ 229 h 72"/>
                    <a:gd name="T90" fmla="*/ 206 w 40"/>
                    <a:gd name="T91" fmla="*/ 219 h 72"/>
                    <a:gd name="T92" fmla="*/ 180 w 40"/>
                    <a:gd name="T93" fmla="*/ 5 h 72"/>
                    <a:gd name="T94" fmla="*/ 180 w 40"/>
                    <a:gd name="T95" fmla="*/ 0 h 72"/>
                    <a:gd name="T96" fmla="*/ 46 w 40"/>
                    <a:gd name="T97" fmla="*/ 15 h 72"/>
                    <a:gd name="T98" fmla="*/ 41 w 40"/>
                    <a:gd name="T99" fmla="*/ 20 h 72"/>
                    <a:gd name="T100" fmla="*/ 31 w 40"/>
                    <a:gd name="T101" fmla="*/ 24 h 72"/>
                    <a:gd name="T102" fmla="*/ 26 w 40"/>
                    <a:gd name="T103" fmla="*/ 29 h 72"/>
                    <a:gd name="T104" fmla="*/ 15 w 40"/>
                    <a:gd name="T105" fmla="*/ 29 h 72"/>
                    <a:gd name="T106" fmla="*/ 5 w 40"/>
                    <a:gd name="T107" fmla="*/ 24 h 72"/>
                    <a:gd name="T108" fmla="*/ 5 w 40"/>
                    <a:gd name="T109" fmla="*/ 24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6376" name="Freeform 60"/>
                <p:cNvSpPr>
                  <a:spLocks/>
                </p:cNvSpPr>
                <p:nvPr/>
              </p:nvSpPr>
              <p:spPr bwMode="auto">
                <a:xfrm>
                  <a:off x="4234" y="2350"/>
                  <a:ext cx="353" cy="258"/>
                </a:xfrm>
                <a:custGeom>
                  <a:avLst/>
                  <a:gdLst>
                    <a:gd name="T0" fmla="*/ 210 w 69"/>
                    <a:gd name="T1" fmla="*/ 258 h 53"/>
                    <a:gd name="T2" fmla="*/ 194 w 69"/>
                    <a:gd name="T3" fmla="*/ 253 h 53"/>
                    <a:gd name="T4" fmla="*/ 189 w 69"/>
                    <a:gd name="T5" fmla="*/ 234 h 53"/>
                    <a:gd name="T6" fmla="*/ 169 w 69"/>
                    <a:gd name="T7" fmla="*/ 214 h 53"/>
                    <a:gd name="T8" fmla="*/ 159 w 69"/>
                    <a:gd name="T9" fmla="*/ 190 h 53"/>
                    <a:gd name="T10" fmla="*/ 148 w 69"/>
                    <a:gd name="T11" fmla="*/ 180 h 53"/>
                    <a:gd name="T12" fmla="*/ 128 w 69"/>
                    <a:gd name="T13" fmla="*/ 166 h 53"/>
                    <a:gd name="T14" fmla="*/ 118 w 69"/>
                    <a:gd name="T15" fmla="*/ 156 h 53"/>
                    <a:gd name="T16" fmla="*/ 113 w 69"/>
                    <a:gd name="T17" fmla="*/ 146 h 53"/>
                    <a:gd name="T18" fmla="*/ 77 w 69"/>
                    <a:gd name="T19" fmla="*/ 122 h 53"/>
                    <a:gd name="T20" fmla="*/ 67 w 69"/>
                    <a:gd name="T21" fmla="*/ 112 h 53"/>
                    <a:gd name="T22" fmla="*/ 51 w 69"/>
                    <a:gd name="T23" fmla="*/ 92 h 53"/>
                    <a:gd name="T24" fmla="*/ 41 w 69"/>
                    <a:gd name="T25" fmla="*/ 78 h 53"/>
                    <a:gd name="T26" fmla="*/ 5 w 69"/>
                    <a:gd name="T27" fmla="*/ 68 h 53"/>
                    <a:gd name="T28" fmla="*/ 5 w 69"/>
                    <a:gd name="T29" fmla="*/ 49 h 53"/>
                    <a:gd name="T30" fmla="*/ 15 w 69"/>
                    <a:gd name="T31" fmla="*/ 39 h 53"/>
                    <a:gd name="T32" fmla="*/ 15 w 69"/>
                    <a:gd name="T33" fmla="*/ 34 h 53"/>
                    <a:gd name="T34" fmla="*/ 41 w 69"/>
                    <a:gd name="T35" fmla="*/ 24 h 53"/>
                    <a:gd name="T36" fmla="*/ 61 w 69"/>
                    <a:gd name="T37" fmla="*/ 15 h 53"/>
                    <a:gd name="T38" fmla="*/ 67 w 69"/>
                    <a:gd name="T39" fmla="*/ 10 h 53"/>
                    <a:gd name="T40" fmla="*/ 159 w 69"/>
                    <a:gd name="T41" fmla="*/ 5 h 53"/>
                    <a:gd name="T42" fmla="*/ 159 w 69"/>
                    <a:gd name="T43" fmla="*/ 10 h 53"/>
                    <a:gd name="T44" fmla="*/ 179 w 69"/>
                    <a:gd name="T45" fmla="*/ 19 h 53"/>
                    <a:gd name="T46" fmla="*/ 261 w 69"/>
                    <a:gd name="T47" fmla="*/ 19 h 53"/>
                    <a:gd name="T48" fmla="*/ 348 w 69"/>
                    <a:gd name="T49" fmla="*/ 83 h 53"/>
                    <a:gd name="T50" fmla="*/ 338 w 69"/>
                    <a:gd name="T51" fmla="*/ 92 h 53"/>
                    <a:gd name="T52" fmla="*/ 322 w 69"/>
                    <a:gd name="T53" fmla="*/ 117 h 53"/>
                    <a:gd name="T54" fmla="*/ 317 w 69"/>
                    <a:gd name="T55" fmla="*/ 136 h 53"/>
                    <a:gd name="T56" fmla="*/ 317 w 69"/>
                    <a:gd name="T57" fmla="*/ 146 h 53"/>
                    <a:gd name="T58" fmla="*/ 307 w 69"/>
                    <a:gd name="T59" fmla="*/ 151 h 53"/>
                    <a:gd name="T60" fmla="*/ 302 w 69"/>
                    <a:gd name="T61" fmla="*/ 161 h 53"/>
                    <a:gd name="T62" fmla="*/ 292 w 69"/>
                    <a:gd name="T63" fmla="*/ 170 h 53"/>
                    <a:gd name="T64" fmla="*/ 271 w 69"/>
                    <a:gd name="T65" fmla="*/ 190 h 53"/>
                    <a:gd name="T66" fmla="*/ 256 w 69"/>
                    <a:gd name="T67" fmla="*/ 200 h 53"/>
                    <a:gd name="T68" fmla="*/ 251 w 69"/>
                    <a:gd name="T69" fmla="*/ 209 h 53"/>
                    <a:gd name="T70" fmla="*/ 235 w 69"/>
                    <a:gd name="T71" fmla="*/ 214 h 53"/>
                    <a:gd name="T72" fmla="*/ 235 w 69"/>
                    <a:gd name="T73" fmla="*/ 219 h 53"/>
                    <a:gd name="T74" fmla="*/ 230 w 69"/>
                    <a:gd name="T75" fmla="*/ 229 h 53"/>
                    <a:gd name="T76" fmla="*/ 220 w 69"/>
                    <a:gd name="T77" fmla="*/ 234 h 53"/>
                    <a:gd name="T78" fmla="*/ 220 w 69"/>
                    <a:gd name="T79" fmla="*/ 234 h 53"/>
                    <a:gd name="T80" fmla="*/ 220 w 69"/>
                    <a:gd name="T81" fmla="*/ 239 h 53"/>
                    <a:gd name="T82" fmla="*/ 225 w 69"/>
                    <a:gd name="T83" fmla="*/ 243 h 53"/>
                    <a:gd name="T84" fmla="*/ 215 w 69"/>
                    <a:gd name="T85" fmla="*/ 248 h 53"/>
                    <a:gd name="T86" fmla="*/ 210 w 69"/>
                    <a:gd name="T87" fmla="*/ 253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6377" name="Freeform 61"/>
                <p:cNvSpPr>
                  <a:spLocks/>
                </p:cNvSpPr>
                <p:nvPr/>
              </p:nvSpPr>
              <p:spPr bwMode="auto">
                <a:xfrm>
                  <a:off x="4074" y="2384"/>
                  <a:ext cx="376" cy="376"/>
                </a:xfrm>
                <a:custGeom>
                  <a:avLst/>
                  <a:gdLst>
                    <a:gd name="T0" fmla="*/ 46 w 73"/>
                    <a:gd name="T1" fmla="*/ 200 h 77"/>
                    <a:gd name="T2" fmla="*/ 57 w 73"/>
                    <a:gd name="T3" fmla="*/ 215 h 77"/>
                    <a:gd name="T4" fmla="*/ 67 w 73"/>
                    <a:gd name="T5" fmla="*/ 225 h 77"/>
                    <a:gd name="T6" fmla="*/ 67 w 73"/>
                    <a:gd name="T7" fmla="*/ 239 h 77"/>
                    <a:gd name="T8" fmla="*/ 72 w 73"/>
                    <a:gd name="T9" fmla="*/ 244 h 77"/>
                    <a:gd name="T10" fmla="*/ 67 w 73"/>
                    <a:gd name="T11" fmla="*/ 269 h 77"/>
                    <a:gd name="T12" fmla="*/ 62 w 73"/>
                    <a:gd name="T13" fmla="*/ 293 h 77"/>
                    <a:gd name="T14" fmla="*/ 72 w 73"/>
                    <a:gd name="T15" fmla="*/ 332 h 77"/>
                    <a:gd name="T16" fmla="*/ 82 w 73"/>
                    <a:gd name="T17" fmla="*/ 347 h 77"/>
                    <a:gd name="T18" fmla="*/ 88 w 73"/>
                    <a:gd name="T19" fmla="*/ 361 h 77"/>
                    <a:gd name="T20" fmla="*/ 93 w 73"/>
                    <a:gd name="T21" fmla="*/ 371 h 77"/>
                    <a:gd name="T22" fmla="*/ 299 w 73"/>
                    <a:gd name="T23" fmla="*/ 371 h 77"/>
                    <a:gd name="T24" fmla="*/ 309 w 73"/>
                    <a:gd name="T25" fmla="*/ 376 h 77"/>
                    <a:gd name="T26" fmla="*/ 304 w 73"/>
                    <a:gd name="T27" fmla="*/ 347 h 77"/>
                    <a:gd name="T28" fmla="*/ 309 w 73"/>
                    <a:gd name="T29" fmla="*/ 337 h 77"/>
                    <a:gd name="T30" fmla="*/ 330 w 73"/>
                    <a:gd name="T31" fmla="*/ 337 h 77"/>
                    <a:gd name="T32" fmla="*/ 345 w 73"/>
                    <a:gd name="T33" fmla="*/ 337 h 77"/>
                    <a:gd name="T34" fmla="*/ 345 w 73"/>
                    <a:gd name="T35" fmla="*/ 317 h 77"/>
                    <a:gd name="T36" fmla="*/ 345 w 73"/>
                    <a:gd name="T37" fmla="*/ 303 h 77"/>
                    <a:gd name="T38" fmla="*/ 355 w 73"/>
                    <a:gd name="T39" fmla="*/ 259 h 77"/>
                    <a:gd name="T40" fmla="*/ 366 w 73"/>
                    <a:gd name="T41" fmla="*/ 234 h 77"/>
                    <a:gd name="T42" fmla="*/ 376 w 73"/>
                    <a:gd name="T43" fmla="*/ 230 h 77"/>
                    <a:gd name="T44" fmla="*/ 376 w 73"/>
                    <a:gd name="T45" fmla="*/ 225 h 77"/>
                    <a:gd name="T46" fmla="*/ 371 w 73"/>
                    <a:gd name="T47" fmla="*/ 225 h 77"/>
                    <a:gd name="T48" fmla="*/ 355 w 73"/>
                    <a:gd name="T49" fmla="*/ 220 h 77"/>
                    <a:gd name="T50" fmla="*/ 350 w 73"/>
                    <a:gd name="T51" fmla="*/ 200 h 77"/>
                    <a:gd name="T52" fmla="*/ 330 w 73"/>
                    <a:gd name="T53" fmla="*/ 181 h 77"/>
                    <a:gd name="T54" fmla="*/ 319 w 73"/>
                    <a:gd name="T55" fmla="*/ 156 h 77"/>
                    <a:gd name="T56" fmla="*/ 309 w 73"/>
                    <a:gd name="T57" fmla="*/ 146 h 77"/>
                    <a:gd name="T58" fmla="*/ 288 w 73"/>
                    <a:gd name="T59" fmla="*/ 132 h 77"/>
                    <a:gd name="T60" fmla="*/ 278 w 73"/>
                    <a:gd name="T61" fmla="*/ 122 h 77"/>
                    <a:gd name="T62" fmla="*/ 273 w 73"/>
                    <a:gd name="T63" fmla="*/ 112 h 77"/>
                    <a:gd name="T64" fmla="*/ 237 w 73"/>
                    <a:gd name="T65" fmla="*/ 88 h 77"/>
                    <a:gd name="T66" fmla="*/ 227 w 73"/>
                    <a:gd name="T67" fmla="*/ 78 h 77"/>
                    <a:gd name="T68" fmla="*/ 211 w 73"/>
                    <a:gd name="T69" fmla="*/ 59 h 77"/>
                    <a:gd name="T70" fmla="*/ 201 w 73"/>
                    <a:gd name="T71" fmla="*/ 44 h 77"/>
                    <a:gd name="T72" fmla="*/ 165 w 73"/>
                    <a:gd name="T73" fmla="*/ 34 h 77"/>
                    <a:gd name="T74" fmla="*/ 165 w 73"/>
                    <a:gd name="T75" fmla="*/ 15 h 77"/>
                    <a:gd name="T76" fmla="*/ 175 w 73"/>
                    <a:gd name="T77" fmla="*/ 5 h 77"/>
                    <a:gd name="T78" fmla="*/ 175 w 73"/>
                    <a:gd name="T79" fmla="*/ 0 h 77"/>
                    <a:gd name="T80" fmla="*/ 0 w 73"/>
                    <a:gd name="T81" fmla="*/ 24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6378" name="Freeform 62"/>
                <p:cNvSpPr>
                  <a:spLocks/>
                </p:cNvSpPr>
                <p:nvPr/>
              </p:nvSpPr>
              <p:spPr bwMode="auto">
                <a:xfrm>
                  <a:off x="4428" y="1916"/>
                  <a:ext cx="319" cy="141"/>
                </a:xfrm>
                <a:custGeom>
                  <a:avLst/>
                  <a:gdLst>
                    <a:gd name="T0" fmla="*/ 185 w 62"/>
                    <a:gd name="T1" fmla="*/ 10 h 29"/>
                    <a:gd name="T2" fmla="*/ 10 w 62"/>
                    <a:gd name="T3" fmla="*/ 83 h 29"/>
                    <a:gd name="T4" fmla="*/ 21 w 62"/>
                    <a:gd name="T5" fmla="*/ 78 h 29"/>
                    <a:gd name="T6" fmla="*/ 41 w 62"/>
                    <a:gd name="T7" fmla="*/ 63 h 29"/>
                    <a:gd name="T8" fmla="*/ 51 w 62"/>
                    <a:gd name="T9" fmla="*/ 53 h 29"/>
                    <a:gd name="T10" fmla="*/ 57 w 62"/>
                    <a:gd name="T11" fmla="*/ 49 h 29"/>
                    <a:gd name="T12" fmla="*/ 72 w 62"/>
                    <a:gd name="T13" fmla="*/ 44 h 29"/>
                    <a:gd name="T14" fmla="*/ 98 w 62"/>
                    <a:gd name="T15" fmla="*/ 34 h 29"/>
                    <a:gd name="T16" fmla="*/ 108 w 62"/>
                    <a:gd name="T17" fmla="*/ 39 h 29"/>
                    <a:gd name="T18" fmla="*/ 118 w 62"/>
                    <a:gd name="T19" fmla="*/ 39 h 29"/>
                    <a:gd name="T20" fmla="*/ 129 w 62"/>
                    <a:gd name="T21" fmla="*/ 58 h 29"/>
                    <a:gd name="T22" fmla="*/ 139 w 62"/>
                    <a:gd name="T23" fmla="*/ 58 h 29"/>
                    <a:gd name="T24" fmla="*/ 139 w 62"/>
                    <a:gd name="T25" fmla="*/ 68 h 29"/>
                    <a:gd name="T26" fmla="*/ 160 w 62"/>
                    <a:gd name="T27" fmla="*/ 73 h 29"/>
                    <a:gd name="T28" fmla="*/ 175 w 62"/>
                    <a:gd name="T29" fmla="*/ 83 h 29"/>
                    <a:gd name="T30" fmla="*/ 180 w 62"/>
                    <a:gd name="T31" fmla="*/ 92 h 29"/>
                    <a:gd name="T32" fmla="*/ 165 w 62"/>
                    <a:gd name="T33" fmla="*/ 122 h 29"/>
                    <a:gd name="T34" fmla="*/ 180 w 62"/>
                    <a:gd name="T35" fmla="*/ 131 h 29"/>
                    <a:gd name="T36" fmla="*/ 196 w 62"/>
                    <a:gd name="T37" fmla="*/ 136 h 29"/>
                    <a:gd name="T38" fmla="*/ 201 w 62"/>
                    <a:gd name="T39" fmla="*/ 136 h 29"/>
                    <a:gd name="T40" fmla="*/ 216 w 62"/>
                    <a:gd name="T41" fmla="*/ 131 h 29"/>
                    <a:gd name="T42" fmla="*/ 237 w 62"/>
                    <a:gd name="T43" fmla="*/ 141 h 29"/>
                    <a:gd name="T44" fmla="*/ 242 w 62"/>
                    <a:gd name="T45" fmla="*/ 136 h 29"/>
                    <a:gd name="T46" fmla="*/ 232 w 62"/>
                    <a:gd name="T47" fmla="*/ 126 h 29"/>
                    <a:gd name="T48" fmla="*/ 226 w 62"/>
                    <a:gd name="T49" fmla="*/ 122 h 29"/>
                    <a:gd name="T50" fmla="*/ 232 w 62"/>
                    <a:gd name="T51" fmla="*/ 117 h 29"/>
                    <a:gd name="T52" fmla="*/ 226 w 62"/>
                    <a:gd name="T53" fmla="*/ 112 h 29"/>
                    <a:gd name="T54" fmla="*/ 211 w 62"/>
                    <a:gd name="T55" fmla="*/ 92 h 29"/>
                    <a:gd name="T56" fmla="*/ 211 w 62"/>
                    <a:gd name="T57" fmla="*/ 78 h 29"/>
                    <a:gd name="T58" fmla="*/ 211 w 62"/>
                    <a:gd name="T59" fmla="*/ 58 h 29"/>
                    <a:gd name="T60" fmla="*/ 211 w 62"/>
                    <a:gd name="T61" fmla="*/ 49 h 29"/>
                    <a:gd name="T62" fmla="*/ 211 w 62"/>
                    <a:gd name="T63" fmla="*/ 44 h 29"/>
                    <a:gd name="T64" fmla="*/ 226 w 62"/>
                    <a:gd name="T65" fmla="*/ 29 h 29"/>
                    <a:gd name="T66" fmla="*/ 232 w 62"/>
                    <a:gd name="T67" fmla="*/ 19 h 29"/>
                    <a:gd name="T68" fmla="*/ 242 w 62"/>
                    <a:gd name="T69" fmla="*/ 19 h 29"/>
                    <a:gd name="T70" fmla="*/ 232 w 62"/>
                    <a:gd name="T71" fmla="*/ 39 h 29"/>
                    <a:gd name="T72" fmla="*/ 226 w 62"/>
                    <a:gd name="T73" fmla="*/ 49 h 29"/>
                    <a:gd name="T74" fmla="*/ 237 w 62"/>
                    <a:gd name="T75" fmla="*/ 58 h 29"/>
                    <a:gd name="T76" fmla="*/ 237 w 62"/>
                    <a:gd name="T77" fmla="*/ 78 h 29"/>
                    <a:gd name="T78" fmla="*/ 232 w 62"/>
                    <a:gd name="T79" fmla="*/ 88 h 29"/>
                    <a:gd name="T80" fmla="*/ 237 w 62"/>
                    <a:gd name="T81" fmla="*/ 92 h 29"/>
                    <a:gd name="T82" fmla="*/ 237 w 62"/>
                    <a:gd name="T83" fmla="*/ 102 h 29"/>
                    <a:gd name="T84" fmla="*/ 242 w 62"/>
                    <a:gd name="T85" fmla="*/ 117 h 29"/>
                    <a:gd name="T86" fmla="*/ 257 w 62"/>
                    <a:gd name="T87" fmla="*/ 122 h 29"/>
                    <a:gd name="T88" fmla="*/ 268 w 62"/>
                    <a:gd name="T89" fmla="*/ 117 h 29"/>
                    <a:gd name="T90" fmla="*/ 268 w 62"/>
                    <a:gd name="T91" fmla="*/ 126 h 29"/>
                    <a:gd name="T92" fmla="*/ 273 w 62"/>
                    <a:gd name="T93" fmla="*/ 136 h 29"/>
                    <a:gd name="T94" fmla="*/ 283 w 62"/>
                    <a:gd name="T95" fmla="*/ 141 h 29"/>
                    <a:gd name="T96" fmla="*/ 288 w 62"/>
                    <a:gd name="T97" fmla="*/ 136 h 29"/>
                    <a:gd name="T98" fmla="*/ 314 w 62"/>
                    <a:gd name="T99" fmla="*/ 126 h 29"/>
                    <a:gd name="T100" fmla="*/ 319 w 62"/>
                    <a:gd name="T101" fmla="*/ 92 h 29"/>
                    <a:gd name="T102" fmla="*/ 278 w 62"/>
                    <a:gd name="T103" fmla="*/ 102 h 29"/>
                    <a:gd name="T104" fmla="*/ 242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6379" name="Freeform 63"/>
                <p:cNvSpPr>
                  <a:spLocks/>
                </p:cNvSpPr>
                <p:nvPr/>
              </p:nvSpPr>
              <p:spPr bwMode="auto">
                <a:xfrm>
                  <a:off x="4670" y="1901"/>
                  <a:ext cx="77" cy="117"/>
                </a:xfrm>
                <a:custGeom>
                  <a:avLst/>
                  <a:gdLst>
                    <a:gd name="T0" fmla="*/ 77 w 15"/>
                    <a:gd name="T1" fmla="*/ 107 h 24"/>
                    <a:gd name="T2" fmla="*/ 77 w 15"/>
                    <a:gd name="T3" fmla="*/ 98 h 24"/>
                    <a:gd name="T4" fmla="*/ 72 w 15"/>
                    <a:gd name="T5" fmla="*/ 88 h 24"/>
                    <a:gd name="T6" fmla="*/ 62 w 15"/>
                    <a:gd name="T7" fmla="*/ 78 h 24"/>
                    <a:gd name="T8" fmla="*/ 51 w 15"/>
                    <a:gd name="T9" fmla="*/ 73 h 24"/>
                    <a:gd name="T10" fmla="*/ 46 w 15"/>
                    <a:gd name="T11" fmla="*/ 68 h 24"/>
                    <a:gd name="T12" fmla="*/ 46 w 15"/>
                    <a:gd name="T13" fmla="*/ 58 h 24"/>
                    <a:gd name="T14" fmla="*/ 36 w 15"/>
                    <a:gd name="T15" fmla="*/ 44 h 24"/>
                    <a:gd name="T16" fmla="*/ 31 w 15"/>
                    <a:gd name="T17" fmla="*/ 39 h 24"/>
                    <a:gd name="T18" fmla="*/ 26 w 15"/>
                    <a:gd name="T19" fmla="*/ 29 h 24"/>
                    <a:gd name="T20" fmla="*/ 21 w 15"/>
                    <a:gd name="T21" fmla="*/ 24 h 24"/>
                    <a:gd name="T22" fmla="*/ 21 w 15"/>
                    <a:gd name="T23" fmla="*/ 20 h 24"/>
                    <a:gd name="T24" fmla="*/ 21 w 15"/>
                    <a:gd name="T25" fmla="*/ 20 h 24"/>
                    <a:gd name="T26" fmla="*/ 21 w 15"/>
                    <a:gd name="T27" fmla="*/ 15 h 24"/>
                    <a:gd name="T28" fmla="*/ 26 w 15"/>
                    <a:gd name="T29" fmla="*/ 0 h 24"/>
                    <a:gd name="T30" fmla="*/ 21 w 15"/>
                    <a:gd name="T31" fmla="*/ 0 h 24"/>
                    <a:gd name="T32" fmla="*/ 10 w 15"/>
                    <a:gd name="T33" fmla="*/ 0 h 24"/>
                    <a:gd name="T34" fmla="*/ 5 w 15"/>
                    <a:gd name="T35" fmla="*/ 5 h 24"/>
                    <a:gd name="T36" fmla="*/ 5 w 15"/>
                    <a:gd name="T37" fmla="*/ 10 h 24"/>
                    <a:gd name="T38" fmla="*/ 5 w 15"/>
                    <a:gd name="T39" fmla="*/ 15 h 24"/>
                    <a:gd name="T40" fmla="*/ 0 w 15"/>
                    <a:gd name="T41" fmla="*/ 15 h 24"/>
                    <a:gd name="T42" fmla="*/ 36 w 15"/>
                    <a:gd name="T43" fmla="*/ 117 h 24"/>
                    <a:gd name="T44" fmla="*/ 77 w 15"/>
                    <a:gd name="T45" fmla="*/ 107 h 24"/>
                    <a:gd name="T46" fmla="*/ 77 w 15"/>
                    <a:gd name="T47" fmla="*/ 10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6380" name="Freeform 64"/>
                <p:cNvSpPr>
                  <a:spLocks/>
                </p:cNvSpPr>
                <p:nvPr/>
              </p:nvSpPr>
              <p:spPr bwMode="auto">
                <a:xfrm>
                  <a:off x="4690" y="1765"/>
                  <a:ext cx="97" cy="205"/>
                </a:xfrm>
                <a:custGeom>
                  <a:avLst/>
                  <a:gdLst>
                    <a:gd name="T0" fmla="*/ 0 w 19"/>
                    <a:gd name="T1" fmla="*/ 151 h 42"/>
                    <a:gd name="T2" fmla="*/ 0 w 19"/>
                    <a:gd name="T3" fmla="*/ 156 h 42"/>
                    <a:gd name="T4" fmla="*/ 10 w 19"/>
                    <a:gd name="T5" fmla="*/ 166 h 42"/>
                    <a:gd name="T6" fmla="*/ 31 w 19"/>
                    <a:gd name="T7" fmla="*/ 181 h 42"/>
                    <a:gd name="T8" fmla="*/ 46 w 19"/>
                    <a:gd name="T9" fmla="*/ 185 h 42"/>
                    <a:gd name="T10" fmla="*/ 51 w 19"/>
                    <a:gd name="T11" fmla="*/ 195 h 42"/>
                    <a:gd name="T12" fmla="*/ 56 w 19"/>
                    <a:gd name="T13" fmla="*/ 205 h 42"/>
                    <a:gd name="T14" fmla="*/ 66 w 19"/>
                    <a:gd name="T15" fmla="*/ 190 h 42"/>
                    <a:gd name="T16" fmla="*/ 71 w 19"/>
                    <a:gd name="T17" fmla="*/ 171 h 42"/>
                    <a:gd name="T18" fmla="*/ 87 w 19"/>
                    <a:gd name="T19" fmla="*/ 146 h 42"/>
                    <a:gd name="T20" fmla="*/ 97 w 19"/>
                    <a:gd name="T21" fmla="*/ 127 h 42"/>
                    <a:gd name="T22" fmla="*/ 92 w 19"/>
                    <a:gd name="T23" fmla="*/ 93 h 42"/>
                    <a:gd name="T24" fmla="*/ 87 w 19"/>
                    <a:gd name="T25" fmla="*/ 63 h 42"/>
                    <a:gd name="T26" fmla="*/ 71 w 19"/>
                    <a:gd name="T27" fmla="*/ 68 h 42"/>
                    <a:gd name="T28" fmla="*/ 66 w 19"/>
                    <a:gd name="T29" fmla="*/ 68 h 42"/>
                    <a:gd name="T30" fmla="*/ 61 w 19"/>
                    <a:gd name="T31" fmla="*/ 68 h 42"/>
                    <a:gd name="T32" fmla="*/ 66 w 19"/>
                    <a:gd name="T33" fmla="*/ 54 h 42"/>
                    <a:gd name="T34" fmla="*/ 71 w 19"/>
                    <a:gd name="T35" fmla="*/ 54 h 42"/>
                    <a:gd name="T36" fmla="*/ 77 w 19"/>
                    <a:gd name="T37" fmla="*/ 39 h 42"/>
                    <a:gd name="T38" fmla="*/ 82 w 19"/>
                    <a:gd name="T39" fmla="*/ 29 h 42"/>
                    <a:gd name="T40" fmla="*/ 20 w 19"/>
                    <a:gd name="T41" fmla="*/ 0 h 42"/>
                    <a:gd name="T42" fmla="*/ 15 w 19"/>
                    <a:gd name="T43" fmla="*/ 10 h 42"/>
                    <a:gd name="T44" fmla="*/ 10 w 19"/>
                    <a:gd name="T45" fmla="*/ 29 h 42"/>
                    <a:gd name="T46" fmla="*/ 0 w 19"/>
                    <a:gd name="T47" fmla="*/ 39 h 42"/>
                    <a:gd name="T48" fmla="*/ 5 w 19"/>
                    <a:gd name="T49" fmla="*/ 44 h 42"/>
                    <a:gd name="T50" fmla="*/ 5 w 19"/>
                    <a:gd name="T51" fmla="*/ 54 h 42"/>
                    <a:gd name="T52" fmla="*/ 5 w 19"/>
                    <a:gd name="T53" fmla="*/ 73 h 42"/>
                    <a:gd name="T54" fmla="*/ 15 w 19"/>
                    <a:gd name="T55" fmla="*/ 83 h 42"/>
                    <a:gd name="T56" fmla="*/ 26 w 19"/>
                    <a:gd name="T57" fmla="*/ 88 h 42"/>
                    <a:gd name="T58" fmla="*/ 36 w 19"/>
                    <a:gd name="T59" fmla="*/ 93 h 42"/>
                    <a:gd name="T60" fmla="*/ 46 w 19"/>
                    <a:gd name="T61" fmla="*/ 103 h 42"/>
                    <a:gd name="T62" fmla="*/ 20 w 19"/>
                    <a:gd name="T63" fmla="*/ 117 h 42"/>
                    <a:gd name="T64" fmla="*/ 5 w 19"/>
                    <a:gd name="T65" fmla="*/ 13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6381" name="Freeform 65"/>
                <p:cNvSpPr>
                  <a:spLocks/>
                </p:cNvSpPr>
                <p:nvPr/>
              </p:nvSpPr>
              <p:spPr bwMode="auto">
                <a:xfrm>
                  <a:off x="4777" y="1672"/>
                  <a:ext cx="118" cy="107"/>
                </a:xfrm>
                <a:custGeom>
                  <a:avLst/>
                  <a:gdLst>
                    <a:gd name="T0" fmla="*/ 0 w 23"/>
                    <a:gd name="T1" fmla="*/ 19 h 22"/>
                    <a:gd name="T2" fmla="*/ 41 w 23"/>
                    <a:gd name="T3" fmla="*/ 10 h 22"/>
                    <a:gd name="T4" fmla="*/ 41 w 23"/>
                    <a:gd name="T5" fmla="*/ 15 h 22"/>
                    <a:gd name="T6" fmla="*/ 46 w 23"/>
                    <a:gd name="T7" fmla="*/ 15 h 22"/>
                    <a:gd name="T8" fmla="*/ 46 w 23"/>
                    <a:gd name="T9" fmla="*/ 15 h 22"/>
                    <a:gd name="T10" fmla="*/ 103 w 23"/>
                    <a:gd name="T11" fmla="*/ 0 h 22"/>
                    <a:gd name="T12" fmla="*/ 118 w 23"/>
                    <a:gd name="T13" fmla="*/ 44 h 22"/>
                    <a:gd name="T14" fmla="*/ 118 w 23"/>
                    <a:gd name="T15" fmla="*/ 49 h 22"/>
                    <a:gd name="T16" fmla="*/ 113 w 23"/>
                    <a:gd name="T17" fmla="*/ 49 h 22"/>
                    <a:gd name="T18" fmla="*/ 118 w 23"/>
                    <a:gd name="T19" fmla="*/ 54 h 22"/>
                    <a:gd name="T20" fmla="*/ 118 w 23"/>
                    <a:gd name="T21" fmla="*/ 54 h 22"/>
                    <a:gd name="T22" fmla="*/ 108 w 23"/>
                    <a:gd name="T23" fmla="*/ 58 h 22"/>
                    <a:gd name="T24" fmla="*/ 87 w 23"/>
                    <a:gd name="T25" fmla="*/ 63 h 22"/>
                    <a:gd name="T26" fmla="*/ 82 w 23"/>
                    <a:gd name="T27" fmla="*/ 63 h 22"/>
                    <a:gd name="T28" fmla="*/ 82 w 23"/>
                    <a:gd name="T29" fmla="*/ 63 h 22"/>
                    <a:gd name="T30" fmla="*/ 82 w 23"/>
                    <a:gd name="T31" fmla="*/ 68 h 22"/>
                    <a:gd name="T32" fmla="*/ 82 w 23"/>
                    <a:gd name="T33" fmla="*/ 68 h 22"/>
                    <a:gd name="T34" fmla="*/ 67 w 23"/>
                    <a:gd name="T35" fmla="*/ 73 h 22"/>
                    <a:gd name="T36" fmla="*/ 51 w 23"/>
                    <a:gd name="T37" fmla="*/ 78 h 22"/>
                    <a:gd name="T38" fmla="*/ 51 w 23"/>
                    <a:gd name="T39" fmla="*/ 78 h 22"/>
                    <a:gd name="T40" fmla="*/ 41 w 23"/>
                    <a:gd name="T41" fmla="*/ 88 h 22"/>
                    <a:gd name="T42" fmla="*/ 15 w 23"/>
                    <a:gd name="T43" fmla="*/ 102 h 22"/>
                    <a:gd name="T44" fmla="*/ 10 w 23"/>
                    <a:gd name="T45" fmla="*/ 107 h 22"/>
                    <a:gd name="T46" fmla="*/ 0 w 23"/>
                    <a:gd name="T47" fmla="*/ 102 h 22"/>
                    <a:gd name="T48" fmla="*/ 10 w 23"/>
                    <a:gd name="T49" fmla="*/ 92 h 22"/>
                    <a:gd name="T50" fmla="*/ 10 w 23"/>
                    <a:gd name="T51" fmla="*/ 88 h 22"/>
                    <a:gd name="T52" fmla="*/ 10 w 23"/>
                    <a:gd name="T53" fmla="*/ 83 h 22"/>
                    <a:gd name="T54" fmla="*/ 0 w 23"/>
                    <a:gd name="T55" fmla="*/ 19 h 22"/>
                    <a:gd name="T56" fmla="*/ 0 w 23"/>
                    <a:gd name="T57" fmla="*/ 19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6382" name="Freeform 66"/>
                <p:cNvSpPr>
                  <a:spLocks/>
                </p:cNvSpPr>
                <p:nvPr/>
              </p:nvSpPr>
              <p:spPr bwMode="auto">
                <a:xfrm>
                  <a:off x="4772" y="1589"/>
                  <a:ext cx="232" cy="112"/>
                </a:xfrm>
                <a:custGeom>
                  <a:avLst/>
                  <a:gdLst>
                    <a:gd name="T0" fmla="*/ 52 w 45"/>
                    <a:gd name="T1" fmla="*/ 34 h 23"/>
                    <a:gd name="T2" fmla="*/ 124 w 45"/>
                    <a:gd name="T3" fmla="*/ 15 h 23"/>
                    <a:gd name="T4" fmla="*/ 129 w 45"/>
                    <a:gd name="T5" fmla="*/ 15 h 23"/>
                    <a:gd name="T6" fmla="*/ 129 w 45"/>
                    <a:gd name="T7" fmla="*/ 10 h 23"/>
                    <a:gd name="T8" fmla="*/ 139 w 45"/>
                    <a:gd name="T9" fmla="*/ 0 h 23"/>
                    <a:gd name="T10" fmla="*/ 150 w 45"/>
                    <a:gd name="T11" fmla="*/ 0 h 23"/>
                    <a:gd name="T12" fmla="*/ 160 w 45"/>
                    <a:gd name="T13" fmla="*/ 15 h 23"/>
                    <a:gd name="T14" fmla="*/ 165 w 45"/>
                    <a:gd name="T15" fmla="*/ 24 h 23"/>
                    <a:gd name="T16" fmla="*/ 155 w 45"/>
                    <a:gd name="T17" fmla="*/ 34 h 23"/>
                    <a:gd name="T18" fmla="*/ 150 w 45"/>
                    <a:gd name="T19" fmla="*/ 49 h 23"/>
                    <a:gd name="T20" fmla="*/ 170 w 45"/>
                    <a:gd name="T21" fmla="*/ 49 h 23"/>
                    <a:gd name="T22" fmla="*/ 186 w 45"/>
                    <a:gd name="T23" fmla="*/ 73 h 23"/>
                    <a:gd name="T24" fmla="*/ 211 w 45"/>
                    <a:gd name="T25" fmla="*/ 78 h 23"/>
                    <a:gd name="T26" fmla="*/ 222 w 45"/>
                    <a:gd name="T27" fmla="*/ 68 h 23"/>
                    <a:gd name="T28" fmla="*/ 217 w 45"/>
                    <a:gd name="T29" fmla="*/ 58 h 23"/>
                    <a:gd name="T30" fmla="*/ 206 w 45"/>
                    <a:gd name="T31" fmla="*/ 49 h 23"/>
                    <a:gd name="T32" fmla="*/ 217 w 45"/>
                    <a:gd name="T33" fmla="*/ 54 h 23"/>
                    <a:gd name="T34" fmla="*/ 232 w 45"/>
                    <a:gd name="T35" fmla="*/ 78 h 23"/>
                    <a:gd name="T36" fmla="*/ 227 w 45"/>
                    <a:gd name="T37" fmla="*/ 83 h 23"/>
                    <a:gd name="T38" fmla="*/ 206 w 45"/>
                    <a:gd name="T39" fmla="*/ 93 h 23"/>
                    <a:gd name="T40" fmla="*/ 191 w 45"/>
                    <a:gd name="T41" fmla="*/ 102 h 23"/>
                    <a:gd name="T42" fmla="*/ 191 w 45"/>
                    <a:gd name="T43" fmla="*/ 97 h 23"/>
                    <a:gd name="T44" fmla="*/ 186 w 45"/>
                    <a:gd name="T45" fmla="*/ 88 h 23"/>
                    <a:gd name="T46" fmla="*/ 175 w 45"/>
                    <a:gd name="T47" fmla="*/ 107 h 23"/>
                    <a:gd name="T48" fmla="*/ 165 w 45"/>
                    <a:gd name="T49" fmla="*/ 107 h 23"/>
                    <a:gd name="T50" fmla="*/ 165 w 45"/>
                    <a:gd name="T51" fmla="*/ 102 h 23"/>
                    <a:gd name="T52" fmla="*/ 155 w 45"/>
                    <a:gd name="T53" fmla="*/ 97 h 23"/>
                    <a:gd name="T54" fmla="*/ 144 w 45"/>
                    <a:gd name="T55" fmla="*/ 93 h 23"/>
                    <a:gd name="T56" fmla="*/ 139 w 45"/>
                    <a:gd name="T57" fmla="*/ 83 h 23"/>
                    <a:gd name="T58" fmla="*/ 108 w 45"/>
                    <a:gd name="T59" fmla="*/ 83 h 23"/>
                    <a:gd name="T60" fmla="*/ 52 w 45"/>
                    <a:gd name="T61" fmla="*/ 97 h 23"/>
                    <a:gd name="T62" fmla="*/ 46 w 45"/>
                    <a:gd name="T63" fmla="*/ 93 h 23"/>
                    <a:gd name="T64" fmla="*/ 0 w 45"/>
                    <a:gd name="T65" fmla="*/ 102 h 23"/>
                    <a:gd name="T66" fmla="*/ 0 w 45"/>
                    <a:gd name="T67" fmla="*/ 44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6383" name="Freeform 67"/>
                <p:cNvSpPr>
                  <a:spLocks/>
                </p:cNvSpPr>
                <p:nvPr/>
              </p:nvSpPr>
              <p:spPr bwMode="auto">
                <a:xfrm>
                  <a:off x="4880" y="1662"/>
                  <a:ext cx="61" cy="64"/>
                </a:xfrm>
                <a:custGeom>
                  <a:avLst/>
                  <a:gdLst>
                    <a:gd name="T0" fmla="*/ 0 w 12"/>
                    <a:gd name="T1" fmla="*/ 10 h 13"/>
                    <a:gd name="T2" fmla="*/ 15 w 12"/>
                    <a:gd name="T3" fmla="*/ 54 h 13"/>
                    <a:gd name="T4" fmla="*/ 15 w 12"/>
                    <a:gd name="T5" fmla="*/ 59 h 13"/>
                    <a:gd name="T6" fmla="*/ 10 w 12"/>
                    <a:gd name="T7" fmla="*/ 59 h 13"/>
                    <a:gd name="T8" fmla="*/ 15 w 12"/>
                    <a:gd name="T9" fmla="*/ 64 h 13"/>
                    <a:gd name="T10" fmla="*/ 15 w 12"/>
                    <a:gd name="T11" fmla="*/ 64 h 13"/>
                    <a:gd name="T12" fmla="*/ 15 w 12"/>
                    <a:gd name="T13" fmla="*/ 64 h 13"/>
                    <a:gd name="T14" fmla="*/ 31 w 12"/>
                    <a:gd name="T15" fmla="*/ 59 h 13"/>
                    <a:gd name="T16" fmla="*/ 36 w 12"/>
                    <a:gd name="T17" fmla="*/ 54 h 13"/>
                    <a:gd name="T18" fmla="*/ 36 w 12"/>
                    <a:gd name="T19" fmla="*/ 49 h 13"/>
                    <a:gd name="T20" fmla="*/ 36 w 12"/>
                    <a:gd name="T21" fmla="*/ 44 h 13"/>
                    <a:gd name="T22" fmla="*/ 36 w 12"/>
                    <a:gd name="T23" fmla="*/ 34 h 13"/>
                    <a:gd name="T24" fmla="*/ 41 w 12"/>
                    <a:gd name="T25" fmla="*/ 30 h 13"/>
                    <a:gd name="T26" fmla="*/ 41 w 12"/>
                    <a:gd name="T27" fmla="*/ 34 h 13"/>
                    <a:gd name="T28" fmla="*/ 41 w 12"/>
                    <a:gd name="T29" fmla="*/ 39 h 13"/>
                    <a:gd name="T30" fmla="*/ 41 w 12"/>
                    <a:gd name="T31" fmla="*/ 49 h 13"/>
                    <a:gd name="T32" fmla="*/ 46 w 12"/>
                    <a:gd name="T33" fmla="*/ 49 h 13"/>
                    <a:gd name="T34" fmla="*/ 46 w 12"/>
                    <a:gd name="T35" fmla="*/ 49 h 13"/>
                    <a:gd name="T36" fmla="*/ 46 w 12"/>
                    <a:gd name="T37" fmla="*/ 44 h 13"/>
                    <a:gd name="T38" fmla="*/ 51 w 12"/>
                    <a:gd name="T39" fmla="*/ 44 h 13"/>
                    <a:gd name="T40" fmla="*/ 56 w 12"/>
                    <a:gd name="T41" fmla="*/ 39 h 13"/>
                    <a:gd name="T42" fmla="*/ 61 w 12"/>
                    <a:gd name="T43" fmla="*/ 39 h 13"/>
                    <a:gd name="T44" fmla="*/ 61 w 12"/>
                    <a:gd name="T45" fmla="*/ 39 h 13"/>
                    <a:gd name="T46" fmla="*/ 56 w 12"/>
                    <a:gd name="T47" fmla="*/ 34 h 13"/>
                    <a:gd name="T48" fmla="*/ 56 w 12"/>
                    <a:gd name="T49" fmla="*/ 30 h 13"/>
                    <a:gd name="T50" fmla="*/ 56 w 12"/>
                    <a:gd name="T51" fmla="*/ 30 h 13"/>
                    <a:gd name="T52" fmla="*/ 51 w 12"/>
                    <a:gd name="T53" fmla="*/ 30 h 13"/>
                    <a:gd name="T54" fmla="*/ 46 w 12"/>
                    <a:gd name="T55" fmla="*/ 25 h 13"/>
                    <a:gd name="T56" fmla="*/ 46 w 12"/>
                    <a:gd name="T57" fmla="*/ 25 h 13"/>
                    <a:gd name="T58" fmla="*/ 36 w 12"/>
                    <a:gd name="T59" fmla="*/ 20 h 13"/>
                    <a:gd name="T60" fmla="*/ 31 w 12"/>
                    <a:gd name="T61" fmla="*/ 10 h 13"/>
                    <a:gd name="T62" fmla="*/ 31 w 12"/>
                    <a:gd name="T63" fmla="*/ 10 h 13"/>
                    <a:gd name="T64" fmla="*/ 25 w 12"/>
                    <a:gd name="T65" fmla="*/ 0 h 13"/>
                    <a:gd name="T66" fmla="*/ 0 w 12"/>
                    <a:gd name="T67" fmla="*/ 10 h 13"/>
                    <a:gd name="T68" fmla="*/ 0 w 12"/>
                    <a:gd name="T69" fmla="*/ 10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6384" name="Freeform 68"/>
                <p:cNvSpPr>
                  <a:spLocks/>
                </p:cNvSpPr>
                <p:nvPr/>
              </p:nvSpPr>
              <p:spPr bwMode="auto">
                <a:xfrm>
                  <a:off x="4813" y="1394"/>
                  <a:ext cx="108" cy="229"/>
                </a:xfrm>
                <a:custGeom>
                  <a:avLst/>
                  <a:gdLst>
                    <a:gd name="T0" fmla="*/ 108 w 21"/>
                    <a:gd name="T1" fmla="*/ 195 h 47"/>
                    <a:gd name="T2" fmla="*/ 103 w 21"/>
                    <a:gd name="T3" fmla="*/ 195 h 47"/>
                    <a:gd name="T4" fmla="*/ 98 w 21"/>
                    <a:gd name="T5" fmla="*/ 195 h 47"/>
                    <a:gd name="T6" fmla="*/ 93 w 21"/>
                    <a:gd name="T7" fmla="*/ 205 h 47"/>
                    <a:gd name="T8" fmla="*/ 87 w 21"/>
                    <a:gd name="T9" fmla="*/ 205 h 47"/>
                    <a:gd name="T10" fmla="*/ 87 w 21"/>
                    <a:gd name="T11" fmla="*/ 210 h 47"/>
                    <a:gd name="T12" fmla="*/ 87 w 21"/>
                    <a:gd name="T13" fmla="*/ 210 h 47"/>
                    <a:gd name="T14" fmla="*/ 87 w 21"/>
                    <a:gd name="T15" fmla="*/ 210 h 47"/>
                    <a:gd name="T16" fmla="*/ 82 w 21"/>
                    <a:gd name="T17" fmla="*/ 210 h 47"/>
                    <a:gd name="T18" fmla="*/ 82 w 21"/>
                    <a:gd name="T19" fmla="*/ 214 h 47"/>
                    <a:gd name="T20" fmla="*/ 10 w 21"/>
                    <a:gd name="T21" fmla="*/ 229 h 47"/>
                    <a:gd name="T22" fmla="*/ 5 w 21"/>
                    <a:gd name="T23" fmla="*/ 224 h 47"/>
                    <a:gd name="T24" fmla="*/ 0 w 21"/>
                    <a:gd name="T25" fmla="*/ 219 h 47"/>
                    <a:gd name="T26" fmla="*/ 0 w 21"/>
                    <a:gd name="T27" fmla="*/ 214 h 47"/>
                    <a:gd name="T28" fmla="*/ 5 w 21"/>
                    <a:gd name="T29" fmla="*/ 210 h 47"/>
                    <a:gd name="T30" fmla="*/ 0 w 21"/>
                    <a:gd name="T31" fmla="*/ 200 h 47"/>
                    <a:gd name="T32" fmla="*/ 0 w 21"/>
                    <a:gd name="T33" fmla="*/ 166 h 47"/>
                    <a:gd name="T34" fmla="*/ 0 w 21"/>
                    <a:gd name="T35" fmla="*/ 156 h 47"/>
                    <a:gd name="T36" fmla="*/ 5 w 21"/>
                    <a:gd name="T37" fmla="*/ 136 h 47"/>
                    <a:gd name="T38" fmla="*/ 5 w 21"/>
                    <a:gd name="T39" fmla="*/ 127 h 47"/>
                    <a:gd name="T40" fmla="*/ 5 w 21"/>
                    <a:gd name="T41" fmla="*/ 117 h 47"/>
                    <a:gd name="T42" fmla="*/ 5 w 21"/>
                    <a:gd name="T43" fmla="*/ 107 h 47"/>
                    <a:gd name="T44" fmla="*/ 5 w 21"/>
                    <a:gd name="T45" fmla="*/ 102 h 47"/>
                    <a:gd name="T46" fmla="*/ 5 w 21"/>
                    <a:gd name="T47" fmla="*/ 97 h 47"/>
                    <a:gd name="T48" fmla="*/ 21 w 21"/>
                    <a:gd name="T49" fmla="*/ 88 h 47"/>
                    <a:gd name="T50" fmla="*/ 26 w 21"/>
                    <a:gd name="T51" fmla="*/ 68 h 47"/>
                    <a:gd name="T52" fmla="*/ 21 w 21"/>
                    <a:gd name="T53" fmla="*/ 58 h 47"/>
                    <a:gd name="T54" fmla="*/ 21 w 21"/>
                    <a:gd name="T55" fmla="*/ 49 h 47"/>
                    <a:gd name="T56" fmla="*/ 21 w 21"/>
                    <a:gd name="T57" fmla="*/ 49 h 47"/>
                    <a:gd name="T58" fmla="*/ 21 w 21"/>
                    <a:gd name="T59" fmla="*/ 44 h 47"/>
                    <a:gd name="T60" fmla="*/ 15 w 21"/>
                    <a:gd name="T61" fmla="*/ 34 h 47"/>
                    <a:gd name="T62" fmla="*/ 21 w 21"/>
                    <a:gd name="T63" fmla="*/ 19 h 47"/>
                    <a:gd name="T64" fmla="*/ 15 w 21"/>
                    <a:gd name="T65" fmla="*/ 15 h 47"/>
                    <a:gd name="T66" fmla="*/ 15 w 21"/>
                    <a:gd name="T67" fmla="*/ 10 h 47"/>
                    <a:gd name="T68" fmla="*/ 21 w 21"/>
                    <a:gd name="T69" fmla="*/ 10 h 47"/>
                    <a:gd name="T70" fmla="*/ 26 w 21"/>
                    <a:gd name="T71" fmla="*/ 5 h 47"/>
                    <a:gd name="T72" fmla="*/ 31 w 21"/>
                    <a:gd name="T73" fmla="*/ 5 h 47"/>
                    <a:gd name="T74" fmla="*/ 31 w 21"/>
                    <a:gd name="T75" fmla="*/ 5 h 47"/>
                    <a:gd name="T76" fmla="*/ 36 w 21"/>
                    <a:gd name="T77" fmla="*/ 0 h 47"/>
                    <a:gd name="T78" fmla="*/ 87 w 21"/>
                    <a:gd name="T79" fmla="*/ 141 h 47"/>
                    <a:gd name="T80" fmla="*/ 87 w 21"/>
                    <a:gd name="T81" fmla="*/ 146 h 47"/>
                    <a:gd name="T82" fmla="*/ 87 w 21"/>
                    <a:gd name="T83" fmla="*/ 151 h 47"/>
                    <a:gd name="T84" fmla="*/ 87 w 21"/>
                    <a:gd name="T85" fmla="*/ 151 h 47"/>
                    <a:gd name="T86" fmla="*/ 98 w 21"/>
                    <a:gd name="T87" fmla="*/ 161 h 47"/>
                    <a:gd name="T88" fmla="*/ 103 w 21"/>
                    <a:gd name="T89" fmla="*/ 161 h 47"/>
                    <a:gd name="T90" fmla="*/ 103 w 21"/>
                    <a:gd name="T91" fmla="*/ 166 h 47"/>
                    <a:gd name="T92" fmla="*/ 103 w 21"/>
                    <a:gd name="T93" fmla="*/ 171 h 47"/>
                    <a:gd name="T94" fmla="*/ 108 w 21"/>
                    <a:gd name="T95" fmla="*/ 180 h 47"/>
                    <a:gd name="T96" fmla="*/ 108 w 21"/>
                    <a:gd name="T97" fmla="*/ 185 h 47"/>
                    <a:gd name="T98" fmla="*/ 108 w 21"/>
                    <a:gd name="T99" fmla="*/ 190 h 47"/>
                    <a:gd name="T100" fmla="*/ 108 w 21"/>
                    <a:gd name="T101" fmla="*/ 195 h 47"/>
                    <a:gd name="T102" fmla="*/ 108 w 21"/>
                    <a:gd name="T103" fmla="*/ 195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56385" name="Group 70"/>
                <p:cNvGrpSpPr>
                  <a:grpSpLocks/>
                </p:cNvGrpSpPr>
                <p:nvPr/>
              </p:nvGrpSpPr>
              <p:grpSpPr bwMode="auto">
                <a:xfrm>
                  <a:off x="1990" y="2891"/>
                  <a:ext cx="658" cy="400"/>
                  <a:chOff x="1991" y="3321"/>
                  <a:chExt cx="361" cy="231"/>
                </a:xfrm>
              </p:grpSpPr>
              <p:sp>
                <p:nvSpPr>
                  <p:cNvPr id="56386" name="Freeform 71"/>
                  <p:cNvSpPr>
                    <a:spLocks/>
                  </p:cNvSpPr>
                  <p:nvPr/>
                </p:nvSpPr>
                <p:spPr bwMode="auto">
                  <a:xfrm>
                    <a:off x="2274" y="3459"/>
                    <a:ext cx="78" cy="93"/>
                  </a:xfrm>
                  <a:custGeom>
                    <a:avLst/>
                    <a:gdLst>
                      <a:gd name="T0" fmla="*/ 0 w 16"/>
                      <a:gd name="T1" fmla="*/ 34 h 19"/>
                      <a:gd name="T2" fmla="*/ 5 w 16"/>
                      <a:gd name="T3" fmla="*/ 64 h 19"/>
                      <a:gd name="T4" fmla="*/ 5 w 16"/>
                      <a:gd name="T5" fmla="*/ 78 h 19"/>
                      <a:gd name="T6" fmla="*/ 29 w 16"/>
                      <a:gd name="T7" fmla="*/ 93 h 19"/>
                      <a:gd name="T8" fmla="*/ 39 w 16"/>
                      <a:gd name="T9" fmla="*/ 78 h 19"/>
                      <a:gd name="T10" fmla="*/ 78 w 16"/>
                      <a:gd name="T11" fmla="*/ 54 h 19"/>
                      <a:gd name="T12" fmla="*/ 63 w 16"/>
                      <a:gd name="T13" fmla="*/ 24 h 19"/>
                      <a:gd name="T14" fmla="*/ 15 w 16"/>
                      <a:gd name="T15" fmla="*/ 0 h 19"/>
                      <a:gd name="T16" fmla="*/ 15 w 16"/>
                      <a:gd name="T17" fmla="*/ 24 h 19"/>
                      <a:gd name="T18" fmla="*/ 0 w 16"/>
                      <a:gd name="T19" fmla="*/ 34 h 19"/>
                      <a:gd name="T20" fmla="*/ 0 w 16"/>
                      <a:gd name="T21" fmla="*/ 34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6387" name="Freeform 72"/>
                  <p:cNvSpPr>
                    <a:spLocks/>
                  </p:cNvSpPr>
                  <p:nvPr/>
                </p:nvSpPr>
                <p:spPr bwMode="auto">
                  <a:xfrm>
                    <a:off x="2235" y="3409"/>
                    <a:ext cx="44" cy="29"/>
                  </a:xfrm>
                  <a:custGeom>
                    <a:avLst/>
                    <a:gdLst>
                      <a:gd name="T0" fmla="*/ 15 w 9"/>
                      <a:gd name="T1" fmla="*/ 29 h 6"/>
                      <a:gd name="T2" fmla="*/ 39 w 9"/>
                      <a:gd name="T3" fmla="*/ 29 h 6"/>
                      <a:gd name="T4" fmla="*/ 44 w 9"/>
                      <a:gd name="T5" fmla="*/ 15 h 6"/>
                      <a:gd name="T6" fmla="*/ 24 w 9"/>
                      <a:gd name="T7" fmla="*/ 10 h 6"/>
                      <a:gd name="T8" fmla="*/ 15 w 9"/>
                      <a:gd name="T9" fmla="*/ 10 h 6"/>
                      <a:gd name="T10" fmla="*/ 10 w 9"/>
                      <a:gd name="T11" fmla="*/ 0 h 6"/>
                      <a:gd name="T12" fmla="*/ 0 w 9"/>
                      <a:gd name="T13" fmla="*/ 10 h 6"/>
                      <a:gd name="T14" fmla="*/ 10 w 9"/>
                      <a:gd name="T15" fmla="*/ 24 h 6"/>
                      <a:gd name="T16" fmla="*/ 15 w 9"/>
                      <a:gd name="T17" fmla="*/ 29 h 6"/>
                      <a:gd name="T18" fmla="*/ 15 w 9"/>
                      <a:gd name="T19" fmla="*/ 29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6388" name="Freeform 73"/>
                  <p:cNvSpPr>
                    <a:spLocks/>
                  </p:cNvSpPr>
                  <p:nvPr/>
                </p:nvSpPr>
                <p:spPr bwMode="auto">
                  <a:xfrm>
                    <a:off x="2225" y="3438"/>
                    <a:ext cx="20" cy="10"/>
                  </a:xfrm>
                  <a:custGeom>
                    <a:avLst/>
                    <a:gdLst>
                      <a:gd name="T0" fmla="*/ 0 w 4"/>
                      <a:gd name="T1" fmla="*/ 10 h 2"/>
                      <a:gd name="T2" fmla="*/ 20 w 4"/>
                      <a:gd name="T3" fmla="*/ 0 h 2"/>
                      <a:gd name="T4" fmla="*/ 20 w 4"/>
                      <a:gd name="T5" fmla="*/ 10 h 2"/>
                      <a:gd name="T6" fmla="*/ 0 w 4"/>
                      <a:gd name="T7" fmla="*/ 10 h 2"/>
                      <a:gd name="T8" fmla="*/ 0 w 4"/>
                      <a:gd name="T9" fmla="*/ 1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6389" name="Freeform 74"/>
                  <p:cNvSpPr>
                    <a:spLocks/>
                  </p:cNvSpPr>
                  <p:nvPr/>
                </p:nvSpPr>
                <p:spPr bwMode="auto">
                  <a:xfrm>
                    <a:off x="2211" y="3419"/>
                    <a:ext cx="19" cy="14"/>
                  </a:xfrm>
                  <a:custGeom>
                    <a:avLst/>
                    <a:gdLst>
                      <a:gd name="T0" fmla="*/ 10 w 4"/>
                      <a:gd name="T1" fmla="*/ 0 h 3"/>
                      <a:gd name="T2" fmla="*/ 10 w 4"/>
                      <a:gd name="T3" fmla="*/ 0 h 3"/>
                      <a:gd name="T4" fmla="*/ 14 w 4"/>
                      <a:gd name="T5" fmla="*/ 0 h 3"/>
                      <a:gd name="T6" fmla="*/ 14 w 4"/>
                      <a:gd name="T7" fmla="*/ 0 h 3"/>
                      <a:gd name="T8" fmla="*/ 14 w 4"/>
                      <a:gd name="T9" fmla="*/ 0 h 3"/>
                      <a:gd name="T10" fmla="*/ 14 w 4"/>
                      <a:gd name="T11" fmla="*/ 5 h 3"/>
                      <a:gd name="T12" fmla="*/ 14 w 4"/>
                      <a:gd name="T13" fmla="*/ 5 h 3"/>
                      <a:gd name="T14" fmla="*/ 14 w 4"/>
                      <a:gd name="T15" fmla="*/ 5 h 3"/>
                      <a:gd name="T16" fmla="*/ 19 w 4"/>
                      <a:gd name="T17" fmla="*/ 5 h 3"/>
                      <a:gd name="T18" fmla="*/ 14 w 4"/>
                      <a:gd name="T19" fmla="*/ 9 h 3"/>
                      <a:gd name="T20" fmla="*/ 14 w 4"/>
                      <a:gd name="T21" fmla="*/ 9 h 3"/>
                      <a:gd name="T22" fmla="*/ 14 w 4"/>
                      <a:gd name="T23" fmla="*/ 9 h 3"/>
                      <a:gd name="T24" fmla="*/ 14 w 4"/>
                      <a:gd name="T25" fmla="*/ 14 h 3"/>
                      <a:gd name="T26" fmla="*/ 14 w 4"/>
                      <a:gd name="T27" fmla="*/ 14 h 3"/>
                      <a:gd name="T28" fmla="*/ 14 w 4"/>
                      <a:gd name="T29" fmla="*/ 14 h 3"/>
                      <a:gd name="T30" fmla="*/ 10 w 4"/>
                      <a:gd name="T31" fmla="*/ 14 h 3"/>
                      <a:gd name="T32" fmla="*/ 10 w 4"/>
                      <a:gd name="T33" fmla="*/ 14 h 3"/>
                      <a:gd name="T34" fmla="*/ 10 w 4"/>
                      <a:gd name="T35" fmla="*/ 14 h 3"/>
                      <a:gd name="T36" fmla="*/ 5 w 4"/>
                      <a:gd name="T37" fmla="*/ 14 h 3"/>
                      <a:gd name="T38" fmla="*/ 5 w 4"/>
                      <a:gd name="T39" fmla="*/ 14 h 3"/>
                      <a:gd name="T40" fmla="*/ 5 w 4"/>
                      <a:gd name="T41" fmla="*/ 14 h 3"/>
                      <a:gd name="T42" fmla="*/ 5 w 4"/>
                      <a:gd name="T43" fmla="*/ 9 h 3"/>
                      <a:gd name="T44" fmla="*/ 0 w 4"/>
                      <a:gd name="T45" fmla="*/ 9 h 3"/>
                      <a:gd name="T46" fmla="*/ 0 w 4"/>
                      <a:gd name="T47" fmla="*/ 9 h 3"/>
                      <a:gd name="T48" fmla="*/ 0 w 4"/>
                      <a:gd name="T49" fmla="*/ 5 h 3"/>
                      <a:gd name="T50" fmla="*/ 0 w 4"/>
                      <a:gd name="T51" fmla="*/ 5 h 3"/>
                      <a:gd name="T52" fmla="*/ 0 w 4"/>
                      <a:gd name="T53" fmla="*/ 5 h 3"/>
                      <a:gd name="T54" fmla="*/ 5 w 4"/>
                      <a:gd name="T55" fmla="*/ 5 h 3"/>
                      <a:gd name="T56" fmla="*/ 5 w 4"/>
                      <a:gd name="T57" fmla="*/ 0 h 3"/>
                      <a:gd name="T58" fmla="*/ 5 w 4"/>
                      <a:gd name="T59" fmla="*/ 0 h 3"/>
                      <a:gd name="T60" fmla="*/ 5 w 4"/>
                      <a:gd name="T61" fmla="*/ 0 h 3"/>
                      <a:gd name="T62" fmla="*/ 10 w 4"/>
                      <a:gd name="T63" fmla="*/ 0 h 3"/>
                      <a:gd name="T64" fmla="*/ 10 w 4"/>
                      <a:gd name="T65" fmla="*/ 0 h 3"/>
                      <a:gd name="T66" fmla="*/ 10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6390" name="Freeform 75"/>
                  <p:cNvSpPr>
                    <a:spLocks/>
                  </p:cNvSpPr>
                  <p:nvPr/>
                </p:nvSpPr>
                <p:spPr bwMode="auto">
                  <a:xfrm>
                    <a:off x="2186" y="3394"/>
                    <a:ext cx="39" cy="15"/>
                  </a:xfrm>
                  <a:custGeom>
                    <a:avLst/>
                    <a:gdLst>
                      <a:gd name="T0" fmla="*/ 0 w 8"/>
                      <a:gd name="T1" fmla="*/ 15 h 3"/>
                      <a:gd name="T2" fmla="*/ 34 w 8"/>
                      <a:gd name="T3" fmla="*/ 15 h 3"/>
                      <a:gd name="T4" fmla="*/ 39 w 8"/>
                      <a:gd name="T5" fmla="*/ 0 h 3"/>
                      <a:gd name="T6" fmla="*/ 10 w 8"/>
                      <a:gd name="T7" fmla="*/ 0 h 3"/>
                      <a:gd name="T8" fmla="*/ 0 w 8"/>
                      <a:gd name="T9" fmla="*/ 15 h 3"/>
                      <a:gd name="T10" fmla="*/ 0 w 8"/>
                      <a:gd name="T11" fmla="*/ 1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6391" name="Freeform 76"/>
                  <p:cNvSpPr>
                    <a:spLocks/>
                  </p:cNvSpPr>
                  <p:nvPr/>
                </p:nvSpPr>
                <p:spPr bwMode="auto">
                  <a:xfrm>
                    <a:off x="2026" y="3321"/>
                    <a:ext cx="38" cy="24"/>
                  </a:xfrm>
                  <a:custGeom>
                    <a:avLst/>
                    <a:gdLst>
                      <a:gd name="T0" fmla="*/ 0 w 8"/>
                      <a:gd name="T1" fmla="*/ 19 h 5"/>
                      <a:gd name="T2" fmla="*/ 14 w 8"/>
                      <a:gd name="T3" fmla="*/ 24 h 5"/>
                      <a:gd name="T4" fmla="*/ 28 w 8"/>
                      <a:gd name="T5" fmla="*/ 24 h 5"/>
                      <a:gd name="T6" fmla="*/ 38 w 8"/>
                      <a:gd name="T7" fmla="*/ 10 h 5"/>
                      <a:gd name="T8" fmla="*/ 24 w 8"/>
                      <a:gd name="T9" fmla="*/ 0 h 5"/>
                      <a:gd name="T10" fmla="*/ 5 w 8"/>
                      <a:gd name="T11" fmla="*/ 10 h 5"/>
                      <a:gd name="T12" fmla="*/ 0 w 8"/>
                      <a:gd name="T13" fmla="*/ 19 h 5"/>
                      <a:gd name="T14" fmla="*/ 0 w 8"/>
                      <a:gd name="T15" fmla="*/ 19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6392" name="Freeform 77"/>
                  <p:cNvSpPr>
                    <a:spLocks/>
                  </p:cNvSpPr>
                  <p:nvPr/>
                </p:nvSpPr>
                <p:spPr bwMode="auto">
                  <a:xfrm>
                    <a:off x="1991" y="3321"/>
                    <a:ext cx="20" cy="24"/>
                  </a:xfrm>
                  <a:custGeom>
                    <a:avLst/>
                    <a:gdLst>
                      <a:gd name="T0" fmla="*/ 0 w 4"/>
                      <a:gd name="T1" fmla="*/ 24 h 5"/>
                      <a:gd name="T2" fmla="*/ 20 w 4"/>
                      <a:gd name="T3" fmla="*/ 10 h 5"/>
                      <a:gd name="T4" fmla="*/ 20 w 4"/>
                      <a:gd name="T5" fmla="*/ 0 h 5"/>
                      <a:gd name="T6" fmla="*/ 0 w 4"/>
                      <a:gd name="T7" fmla="*/ 19 h 5"/>
                      <a:gd name="T8" fmla="*/ 0 w 4"/>
                      <a:gd name="T9" fmla="*/ 24 h 5"/>
                      <a:gd name="T10" fmla="*/ 0 w 4"/>
                      <a:gd name="T11" fmla="*/ 24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6393" name="Freeform 78"/>
                  <p:cNvSpPr>
                    <a:spLocks/>
                  </p:cNvSpPr>
                  <p:nvPr/>
                </p:nvSpPr>
                <p:spPr bwMode="auto">
                  <a:xfrm>
                    <a:off x="2128" y="3360"/>
                    <a:ext cx="39" cy="34"/>
                  </a:xfrm>
                  <a:custGeom>
                    <a:avLst/>
                    <a:gdLst>
                      <a:gd name="T0" fmla="*/ 15 w 8"/>
                      <a:gd name="T1" fmla="*/ 34 h 7"/>
                      <a:gd name="T2" fmla="*/ 39 w 8"/>
                      <a:gd name="T3" fmla="*/ 34 h 7"/>
                      <a:gd name="T4" fmla="*/ 39 w 8"/>
                      <a:gd name="T5" fmla="*/ 19 h 7"/>
                      <a:gd name="T6" fmla="*/ 20 w 8"/>
                      <a:gd name="T7" fmla="*/ 0 h 7"/>
                      <a:gd name="T8" fmla="*/ 0 w 8"/>
                      <a:gd name="T9" fmla="*/ 10 h 7"/>
                      <a:gd name="T10" fmla="*/ 15 w 8"/>
                      <a:gd name="T11" fmla="*/ 34 h 7"/>
                      <a:gd name="T12" fmla="*/ 15 w 8"/>
                      <a:gd name="T13" fmla="*/ 3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FFC66D"/>
                  </a:solidFill>
                  <a:ln w="12700" cmpd="sng">
                    <a:solidFill>
                      <a:schemeClr val="tx1"/>
                    </a:solidFill>
                    <a:prstDash val="solid"/>
                    <a:round/>
                    <a:headEnd/>
                    <a:tailEnd/>
                  </a:ln>
                </p:spPr>
                <p:txBody>
                  <a:bodyPr/>
                  <a:lstStyle/>
                  <a:p>
                    <a:endParaRPr lang="en-US"/>
                  </a:p>
                </p:txBody>
              </p:sp>
            </p:grpSp>
          </p:grpSp>
        </p:grpSp>
      </p:grpSp>
      <p:sp>
        <p:nvSpPr>
          <p:cNvPr id="56323" name="Rectangle 79"/>
          <p:cNvSpPr>
            <a:spLocks noGrp="1" noChangeArrowheads="1"/>
          </p:cNvSpPr>
          <p:nvPr>
            <p:ph type="title"/>
          </p:nvPr>
        </p:nvSpPr>
        <p:spPr>
          <a:xfrm>
            <a:off x="0" y="242888"/>
            <a:ext cx="10287000" cy="1143000"/>
          </a:xfrm>
        </p:spPr>
        <p:txBody>
          <a:bodyPr/>
          <a:lstStyle/>
          <a:p>
            <a:pPr eaLnBrk="1" hangingPunct="1"/>
            <a:r>
              <a:rPr lang="en-US" sz="2400" dirty="0" smtClean="0"/>
              <a:t>Obesity Trends* Among U.S. Adults</a:t>
            </a:r>
            <a:br>
              <a:rPr lang="en-US" sz="2400" dirty="0" smtClean="0"/>
            </a:br>
            <a:r>
              <a:rPr lang="en-US" sz="2400" dirty="0" smtClean="0">
                <a:solidFill>
                  <a:srgbClr val="DE3021"/>
                </a:solidFill>
              </a:rPr>
              <a:t>BRFSS, 2007</a:t>
            </a:r>
          </a:p>
        </p:txBody>
      </p:sp>
      <p:sp>
        <p:nvSpPr>
          <p:cNvPr id="56324" name="Text Box 80"/>
          <p:cNvSpPr txBox="1">
            <a:spLocks noChangeArrowheads="1"/>
          </p:cNvSpPr>
          <p:nvPr/>
        </p:nvSpPr>
        <p:spPr bwMode="auto">
          <a:xfrm>
            <a:off x="2384425" y="1200150"/>
            <a:ext cx="5519738" cy="307975"/>
          </a:xfrm>
          <a:prstGeom prst="rect">
            <a:avLst/>
          </a:prstGeom>
          <a:noFill/>
          <a:ln w="9525">
            <a:noFill/>
            <a:miter lim="800000"/>
            <a:headEnd/>
            <a:tailEnd/>
          </a:ln>
        </p:spPr>
        <p:txBody>
          <a:bodyPr wrap="none">
            <a:spAutoFit/>
          </a:bodyPr>
          <a:lstStyle/>
          <a:p>
            <a:pPr eaLnBrk="0" hangingPunct="0"/>
            <a:r>
              <a:rPr lang="en-US" sz="1400" b="1">
                <a:solidFill>
                  <a:srgbClr val="000000"/>
                </a:solidFill>
                <a:latin typeface="Verdana" pitchFamily="34" charset="0"/>
              </a:rPr>
              <a:t>(*BMI ≥30, or ~ 30 lbs. overweight for 5’ 4” person)</a:t>
            </a:r>
          </a:p>
        </p:txBody>
      </p:sp>
      <p:sp>
        <p:nvSpPr>
          <p:cNvPr id="56325" name="Text Box 81"/>
          <p:cNvSpPr txBox="1">
            <a:spLocks noChangeArrowheads="1"/>
          </p:cNvSpPr>
          <p:nvPr/>
        </p:nvSpPr>
        <p:spPr bwMode="auto">
          <a:xfrm>
            <a:off x="735013" y="5894388"/>
            <a:ext cx="8145462" cy="304800"/>
          </a:xfrm>
          <a:prstGeom prst="rect">
            <a:avLst/>
          </a:prstGeom>
          <a:noFill/>
          <a:ln w="9525">
            <a:noFill/>
            <a:miter lim="800000"/>
            <a:headEnd/>
            <a:tailEnd/>
          </a:ln>
        </p:spPr>
        <p:txBody>
          <a:bodyPr>
            <a:spAutoFit/>
          </a:bodyPr>
          <a:lstStyle/>
          <a:p>
            <a:pPr eaLnBrk="0" hangingPunct="0"/>
            <a:r>
              <a:rPr lang="en-US" sz="1400" b="1">
                <a:solidFill>
                  <a:srgbClr val="000000"/>
                </a:solidFill>
                <a:latin typeface="Arial Narrow" pitchFamily="34" charset="0"/>
              </a:rPr>
              <a:t> No Data          &lt;10%           10%–14%	    15%–19%           20%–24%          25%–29%           ≥30%</a:t>
            </a:r>
            <a:r>
              <a:rPr lang="en-US" sz="1400">
                <a:solidFill>
                  <a:srgbClr val="000000"/>
                </a:solidFill>
                <a:latin typeface="Arial Narrow" pitchFamily="34" charset="0"/>
              </a:rPr>
              <a:t> </a:t>
            </a:r>
          </a:p>
        </p:txBody>
      </p:sp>
      <p:sp>
        <p:nvSpPr>
          <p:cNvPr id="56326" name="Rectangle 82"/>
          <p:cNvSpPr>
            <a:spLocks noChangeArrowheads="1"/>
          </p:cNvSpPr>
          <p:nvPr/>
        </p:nvSpPr>
        <p:spPr bwMode="auto">
          <a:xfrm>
            <a:off x="549275" y="5956300"/>
            <a:ext cx="234950" cy="234950"/>
          </a:xfrm>
          <a:prstGeom prst="rect">
            <a:avLst/>
          </a:prstGeom>
          <a:solidFill>
            <a:schemeClr val="bg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6327" name="Rectangle 83"/>
          <p:cNvSpPr>
            <a:spLocks noChangeArrowheads="1"/>
          </p:cNvSpPr>
          <p:nvPr/>
        </p:nvSpPr>
        <p:spPr bwMode="auto">
          <a:xfrm>
            <a:off x="1516063" y="5953125"/>
            <a:ext cx="234950" cy="234950"/>
          </a:xfrm>
          <a:prstGeom prst="rect">
            <a:avLst/>
          </a:prstGeom>
          <a:solidFill>
            <a:srgbClr val="99CCFF"/>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6328" name="Rectangle 84"/>
          <p:cNvSpPr>
            <a:spLocks noChangeArrowheads="1"/>
          </p:cNvSpPr>
          <p:nvPr/>
        </p:nvSpPr>
        <p:spPr bwMode="auto">
          <a:xfrm>
            <a:off x="2322513" y="5951538"/>
            <a:ext cx="234950"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56329" name="Rectangle 85"/>
          <p:cNvSpPr>
            <a:spLocks noChangeArrowheads="1"/>
          </p:cNvSpPr>
          <p:nvPr/>
        </p:nvSpPr>
        <p:spPr bwMode="auto">
          <a:xfrm>
            <a:off x="3443288" y="5961063"/>
            <a:ext cx="234950" cy="234950"/>
          </a:xfrm>
          <a:prstGeom prst="rect">
            <a:avLst/>
          </a:prstGeom>
          <a:solidFill>
            <a:srgbClr val="0000A0"/>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6330" name="Rectangle 86"/>
          <p:cNvSpPr>
            <a:spLocks noChangeArrowheads="1"/>
          </p:cNvSpPr>
          <p:nvPr/>
        </p:nvSpPr>
        <p:spPr bwMode="auto">
          <a:xfrm>
            <a:off x="5621338" y="5948363"/>
            <a:ext cx="234950" cy="234950"/>
          </a:xfrm>
          <a:prstGeom prst="rect">
            <a:avLst/>
          </a:prstGeom>
          <a:solidFill>
            <a:srgbClr val="ED4213"/>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6331" name="Rectangle 87"/>
          <p:cNvSpPr>
            <a:spLocks noChangeArrowheads="1"/>
          </p:cNvSpPr>
          <p:nvPr/>
        </p:nvSpPr>
        <p:spPr bwMode="auto">
          <a:xfrm>
            <a:off x="4541838" y="5945188"/>
            <a:ext cx="234950" cy="234950"/>
          </a:xfrm>
          <a:prstGeom prst="rect">
            <a:avLst/>
          </a:prstGeom>
          <a:solidFill>
            <a:srgbClr val="FFC66D"/>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6332" name="Rectangle 88"/>
          <p:cNvSpPr>
            <a:spLocks noChangeArrowheads="1"/>
          </p:cNvSpPr>
          <p:nvPr/>
        </p:nvSpPr>
        <p:spPr bwMode="auto">
          <a:xfrm>
            <a:off x="444500" y="5892800"/>
            <a:ext cx="7148513" cy="350838"/>
          </a:xfrm>
          <a:prstGeom prst="rect">
            <a:avLst/>
          </a:prstGeom>
          <a:no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6333" name="Rectangle 89" descr="20%"/>
          <p:cNvSpPr>
            <a:spLocks noChangeArrowheads="1"/>
          </p:cNvSpPr>
          <p:nvPr/>
        </p:nvSpPr>
        <p:spPr bwMode="auto">
          <a:xfrm>
            <a:off x="6753225" y="5948363"/>
            <a:ext cx="234950" cy="234950"/>
          </a:xfrm>
          <a:prstGeom prst="rect">
            <a:avLst/>
          </a:prstGeom>
          <a:pattFill prst="pct20">
            <a:fgClr>
              <a:schemeClr val="tx2"/>
            </a:fgClr>
            <a:bgClr>
              <a:srgbClr val="AA1202"/>
            </a:bgClr>
          </a:pattFill>
          <a:ln w="9525">
            <a:solidFill>
              <a:schemeClr val="tx1"/>
            </a:solidFill>
            <a:miter lim="800000"/>
            <a:headEnd/>
            <a:tailEnd/>
          </a:ln>
        </p:spPr>
        <p:txBody>
          <a:bodyPr wrap="none" anchor="ctr"/>
          <a:lstStyle/>
          <a:p>
            <a:pPr eaLnBrk="0" hangingPunct="0"/>
            <a:endParaRPr lang="en-US">
              <a:solidFill>
                <a:srgbClr val="000000"/>
              </a:solidFill>
            </a:endParaRPr>
          </a:p>
        </p:txBody>
      </p:sp>
    </p:spTree>
  </p:cSld>
  <p:clrMapOvr>
    <a:masterClrMapping/>
  </p:clrMapOvr>
  <p:transition advClick="0">
    <p:randomBa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reeform 2"/>
          <p:cNvSpPr>
            <a:spLocks/>
          </p:cNvSpPr>
          <p:nvPr/>
        </p:nvSpPr>
        <p:spPr bwMode="auto">
          <a:xfrm>
            <a:off x="7697788" y="1887538"/>
            <a:ext cx="398462" cy="611187"/>
          </a:xfrm>
          <a:custGeom>
            <a:avLst/>
            <a:gdLst>
              <a:gd name="T0" fmla="*/ 81319 w 49"/>
              <a:gd name="T1" fmla="*/ 549295 h 79"/>
              <a:gd name="T2" fmla="*/ 81319 w 49"/>
              <a:gd name="T3" fmla="*/ 564768 h 79"/>
              <a:gd name="T4" fmla="*/ 97583 w 49"/>
              <a:gd name="T5" fmla="*/ 580241 h 79"/>
              <a:gd name="T6" fmla="*/ 105714 w 49"/>
              <a:gd name="T7" fmla="*/ 587977 h 79"/>
              <a:gd name="T8" fmla="*/ 113846 w 49"/>
              <a:gd name="T9" fmla="*/ 611187 h 79"/>
              <a:gd name="T10" fmla="*/ 121978 w 49"/>
              <a:gd name="T11" fmla="*/ 595714 h 79"/>
              <a:gd name="T12" fmla="*/ 130110 w 49"/>
              <a:gd name="T13" fmla="*/ 564768 h 79"/>
              <a:gd name="T14" fmla="*/ 146374 w 49"/>
              <a:gd name="T15" fmla="*/ 526085 h 79"/>
              <a:gd name="T16" fmla="*/ 146374 w 49"/>
              <a:gd name="T17" fmla="*/ 518349 h 79"/>
              <a:gd name="T18" fmla="*/ 162638 w 49"/>
              <a:gd name="T19" fmla="*/ 487402 h 79"/>
              <a:gd name="T20" fmla="*/ 170769 w 49"/>
              <a:gd name="T21" fmla="*/ 495139 h 79"/>
              <a:gd name="T22" fmla="*/ 178901 w 49"/>
              <a:gd name="T23" fmla="*/ 495139 h 79"/>
              <a:gd name="T24" fmla="*/ 178901 w 49"/>
              <a:gd name="T25" fmla="*/ 479666 h 79"/>
              <a:gd name="T26" fmla="*/ 211429 w 49"/>
              <a:gd name="T27" fmla="*/ 471929 h 79"/>
              <a:gd name="T28" fmla="*/ 211429 w 49"/>
              <a:gd name="T29" fmla="*/ 456456 h 79"/>
              <a:gd name="T30" fmla="*/ 227693 w 49"/>
              <a:gd name="T31" fmla="*/ 448720 h 79"/>
              <a:gd name="T32" fmla="*/ 235824 w 49"/>
              <a:gd name="T33" fmla="*/ 433246 h 79"/>
              <a:gd name="T34" fmla="*/ 252088 w 49"/>
              <a:gd name="T35" fmla="*/ 402300 h 79"/>
              <a:gd name="T36" fmla="*/ 252088 w 49"/>
              <a:gd name="T37" fmla="*/ 394564 h 79"/>
              <a:gd name="T38" fmla="*/ 276484 w 49"/>
              <a:gd name="T39" fmla="*/ 394564 h 79"/>
              <a:gd name="T40" fmla="*/ 284616 w 49"/>
              <a:gd name="T41" fmla="*/ 379091 h 79"/>
              <a:gd name="T42" fmla="*/ 300879 w 49"/>
              <a:gd name="T43" fmla="*/ 363618 h 79"/>
              <a:gd name="T44" fmla="*/ 325275 w 49"/>
              <a:gd name="T45" fmla="*/ 371354 h 79"/>
              <a:gd name="T46" fmla="*/ 349671 w 49"/>
              <a:gd name="T47" fmla="*/ 340408 h 79"/>
              <a:gd name="T48" fmla="*/ 374066 w 49"/>
              <a:gd name="T49" fmla="*/ 317198 h 79"/>
              <a:gd name="T50" fmla="*/ 390330 w 49"/>
              <a:gd name="T51" fmla="*/ 309462 h 79"/>
              <a:gd name="T52" fmla="*/ 398462 w 49"/>
              <a:gd name="T53" fmla="*/ 293989 h 79"/>
              <a:gd name="T54" fmla="*/ 390330 w 49"/>
              <a:gd name="T55" fmla="*/ 286252 h 79"/>
              <a:gd name="T56" fmla="*/ 382198 w 49"/>
              <a:gd name="T57" fmla="*/ 278516 h 79"/>
              <a:gd name="T58" fmla="*/ 390330 w 49"/>
              <a:gd name="T59" fmla="*/ 270779 h 79"/>
              <a:gd name="T60" fmla="*/ 382198 w 49"/>
              <a:gd name="T61" fmla="*/ 247569 h 79"/>
              <a:gd name="T62" fmla="*/ 365934 w 49"/>
              <a:gd name="T63" fmla="*/ 239833 h 79"/>
              <a:gd name="T64" fmla="*/ 349671 w 49"/>
              <a:gd name="T65" fmla="*/ 247569 h 79"/>
              <a:gd name="T66" fmla="*/ 333407 w 49"/>
              <a:gd name="T67" fmla="*/ 216623 h 79"/>
              <a:gd name="T68" fmla="*/ 333407 w 49"/>
              <a:gd name="T69" fmla="*/ 201150 h 79"/>
              <a:gd name="T70" fmla="*/ 325275 w 49"/>
              <a:gd name="T71" fmla="*/ 201150 h 79"/>
              <a:gd name="T72" fmla="*/ 309011 w 49"/>
              <a:gd name="T73" fmla="*/ 201150 h 79"/>
              <a:gd name="T74" fmla="*/ 292748 w 49"/>
              <a:gd name="T75" fmla="*/ 193414 h 79"/>
              <a:gd name="T76" fmla="*/ 284616 w 49"/>
              <a:gd name="T77" fmla="*/ 170204 h 79"/>
              <a:gd name="T78" fmla="*/ 195165 w 49"/>
              <a:gd name="T79" fmla="*/ 0 h 79"/>
              <a:gd name="T80" fmla="*/ 178901 w 49"/>
              <a:gd name="T81" fmla="*/ 0 h 79"/>
              <a:gd name="T82" fmla="*/ 170769 w 49"/>
              <a:gd name="T83" fmla="*/ 15473 h 79"/>
              <a:gd name="T84" fmla="*/ 146374 w 49"/>
              <a:gd name="T85" fmla="*/ 15473 h 79"/>
              <a:gd name="T86" fmla="*/ 121978 w 49"/>
              <a:gd name="T87" fmla="*/ 38683 h 79"/>
              <a:gd name="T88" fmla="*/ 113846 w 49"/>
              <a:gd name="T89" fmla="*/ 15473 h 79"/>
              <a:gd name="T90" fmla="*/ 105714 w 49"/>
              <a:gd name="T91" fmla="*/ 7737 h 79"/>
              <a:gd name="T92" fmla="*/ 48791 w 49"/>
              <a:gd name="T93" fmla="*/ 123785 h 79"/>
              <a:gd name="T94" fmla="*/ 56923 w 49"/>
              <a:gd name="T95" fmla="*/ 146994 h 79"/>
              <a:gd name="T96" fmla="*/ 56923 w 49"/>
              <a:gd name="T97" fmla="*/ 170204 h 79"/>
              <a:gd name="T98" fmla="*/ 40659 w 49"/>
              <a:gd name="T99" fmla="*/ 185677 h 79"/>
              <a:gd name="T100" fmla="*/ 48791 w 49"/>
              <a:gd name="T101" fmla="*/ 247569 h 79"/>
              <a:gd name="T102" fmla="*/ 32528 w 49"/>
              <a:gd name="T103" fmla="*/ 278516 h 79"/>
              <a:gd name="T104" fmla="*/ 32528 w 49"/>
              <a:gd name="T105" fmla="*/ 301725 h 79"/>
              <a:gd name="T106" fmla="*/ 24396 w 49"/>
              <a:gd name="T107" fmla="*/ 309462 h 79"/>
              <a:gd name="T108" fmla="*/ 24396 w 49"/>
              <a:gd name="T109" fmla="*/ 324935 h 79"/>
              <a:gd name="T110" fmla="*/ 8132 w 49"/>
              <a:gd name="T111" fmla="*/ 317198 h 79"/>
              <a:gd name="T112" fmla="*/ 0 w 49"/>
              <a:gd name="T113" fmla="*/ 324935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47" name="Freeform 3"/>
          <p:cNvSpPr>
            <a:spLocks/>
          </p:cNvSpPr>
          <p:nvPr/>
        </p:nvSpPr>
        <p:spPr bwMode="auto">
          <a:xfrm>
            <a:off x="2636838" y="1709738"/>
            <a:ext cx="730250" cy="511175"/>
          </a:xfrm>
          <a:custGeom>
            <a:avLst/>
            <a:gdLst>
              <a:gd name="T0" fmla="*/ 8114 w 90"/>
              <a:gd name="T1" fmla="*/ 309803 h 66"/>
              <a:gd name="T2" fmla="*/ 0 w 90"/>
              <a:gd name="T3" fmla="*/ 309803 h 66"/>
              <a:gd name="T4" fmla="*/ 8114 w 90"/>
              <a:gd name="T5" fmla="*/ 286568 h 66"/>
              <a:gd name="T6" fmla="*/ 8114 w 90"/>
              <a:gd name="T7" fmla="*/ 271078 h 66"/>
              <a:gd name="T8" fmla="*/ 8114 w 90"/>
              <a:gd name="T9" fmla="*/ 271078 h 66"/>
              <a:gd name="T10" fmla="*/ 16228 w 90"/>
              <a:gd name="T11" fmla="*/ 278823 h 66"/>
              <a:gd name="T12" fmla="*/ 8114 w 90"/>
              <a:gd name="T13" fmla="*/ 286568 h 66"/>
              <a:gd name="T14" fmla="*/ 24342 w 90"/>
              <a:gd name="T15" fmla="*/ 278823 h 66"/>
              <a:gd name="T16" fmla="*/ 24342 w 90"/>
              <a:gd name="T17" fmla="*/ 271078 h 66"/>
              <a:gd name="T18" fmla="*/ 24342 w 90"/>
              <a:gd name="T19" fmla="*/ 255588 h 66"/>
              <a:gd name="T20" fmla="*/ 16228 w 90"/>
              <a:gd name="T21" fmla="*/ 232352 h 66"/>
              <a:gd name="T22" fmla="*/ 24342 w 90"/>
              <a:gd name="T23" fmla="*/ 232352 h 66"/>
              <a:gd name="T24" fmla="*/ 40569 w 90"/>
              <a:gd name="T25" fmla="*/ 224607 h 66"/>
              <a:gd name="T26" fmla="*/ 32456 w 90"/>
              <a:gd name="T27" fmla="*/ 216862 h 66"/>
              <a:gd name="T28" fmla="*/ 24342 w 90"/>
              <a:gd name="T29" fmla="*/ 224607 h 66"/>
              <a:gd name="T30" fmla="*/ 24342 w 90"/>
              <a:gd name="T31" fmla="*/ 193627 h 66"/>
              <a:gd name="T32" fmla="*/ 24342 w 90"/>
              <a:gd name="T33" fmla="*/ 170392 h 66"/>
              <a:gd name="T34" fmla="*/ 24342 w 90"/>
              <a:gd name="T35" fmla="*/ 131666 h 66"/>
              <a:gd name="T36" fmla="*/ 16228 w 90"/>
              <a:gd name="T37" fmla="*/ 85196 h 66"/>
              <a:gd name="T38" fmla="*/ 16228 w 90"/>
              <a:gd name="T39" fmla="*/ 46470 h 66"/>
              <a:gd name="T40" fmla="*/ 89253 w 90"/>
              <a:gd name="T41" fmla="*/ 69706 h 66"/>
              <a:gd name="T42" fmla="*/ 154164 w 90"/>
              <a:gd name="T43" fmla="*/ 100686 h 66"/>
              <a:gd name="T44" fmla="*/ 186619 w 90"/>
              <a:gd name="T45" fmla="*/ 108431 h 66"/>
              <a:gd name="T46" fmla="*/ 194733 w 90"/>
              <a:gd name="T47" fmla="*/ 116176 h 66"/>
              <a:gd name="T48" fmla="*/ 194733 w 90"/>
              <a:gd name="T49" fmla="*/ 154902 h 66"/>
              <a:gd name="T50" fmla="*/ 178506 w 90"/>
              <a:gd name="T51" fmla="*/ 178137 h 66"/>
              <a:gd name="T52" fmla="*/ 178506 w 90"/>
              <a:gd name="T53" fmla="*/ 193627 h 66"/>
              <a:gd name="T54" fmla="*/ 178506 w 90"/>
              <a:gd name="T55" fmla="*/ 209117 h 66"/>
              <a:gd name="T56" fmla="*/ 186619 w 90"/>
              <a:gd name="T57" fmla="*/ 216862 h 66"/>
              <a:gd name="T58" fmla="*/ 202847 w 90"/>
              <a:gd name="T59" fmla="*/ 185882 h 66"/>
              <a:gd name="T60" fmla="*/ 219075 w 90"/>
              <a:gd name="T61" fmla="*/ 162647 h 66"/>
              <a:gd name="T62" fmla="*/ 235303 w 90"/>
              <a:gd name="T63" fmla="*/ 139411 h 66"/>
              <a:gd name="T64" fmla="*/ 210961 w 90"/>
              <a:gd name="T65" fmla="*/ 77451 h 66"/>
              <a:gd name="T66" fmla="*/ 219075 w 90"/>
              <a:gd name="T67" fmla="*/ 69706 h 66"/>
              <a:gd name="T68" fmla="*/ 235303 w 90"/>
              <a:gd name="T69" fmla="*/ 54216 h 66"/>
              <a:gd name="T70" fmla="*/ 219075 w 90"/>
              <a:gd name="T71" fmla="*/ 38725 h 66"/>
              <a:gd name="T72" fmla="*/ 219075 w 90"/>
              <a:gd name="T73" fmla="*/ 0 h 66"/>
              <a:gd name="T74" fmla="*/ 503061 w 90"/>
              <a:gd name="T75" fmla="*/ 69706 h 66"/>
              <a:gd name="T76" fmla="*/ 730250 w 90"/>
              <a:gd name="T77" fmla="*/ 123921 h 66"/>
              <a:gd name="T78" fmla="*/ 649111 w 90"/>
              <a:gd name="T79" fmla="*/ 456959 h 66"/>
              <a:gd name="T80" fmla="*/ 649111 w 90"/>
              <a:gd name="T81" fmla="*/ 464704 h 66"/>
              <a:gd name="T82" fmla="*/ 649111 w 90"/>
              <a:gd name="T83" fmla="*/ 472450 h 66"/>
              <a:gd name="T84" fmla="*/ 657225 w 90"/>
              <a:gd name="T85" fmla="*/ 487940 h 66"/>
              <a:gd name="T86" fmla="*/ 649111 w 90"/>
              <a:gd name="T87" fmla="*/ 495685 h 66"/>
              <a:gd name="T88" fmla="*/ 649111 w 90"/>
              <a:gd name="T89" fmla="*/ 511175 h 66"/>
              <a:gd name="T90" fmla="*/ 446264 w 90"/>
              <a:gd name="T91" fmla="*/ 472450 h 66"/>
              <a:gd name="T92" fmla="*/ 421922 w 90"/>
              <a:gd name="T93" fmla="*/ 472450 h 66"/>
              <a:gd name="T94" fmla="*/ 405694 w 90"/>
              <a:gd name="T95" fmla="*/ 464704 h 66"/>
              <a:gd name="T96" fmla="*/ 381353 w 90"/>
              <a:gd name="T97" fmla="*/ 472450 h 66"/>
              <a:gd name="T98" fmla="*/ 357011 w 90"/>
              <a:gd name="T99" fmla="*/ 464704 h 66"/>
              <a:gd name="T100" fmla="*/ 332669 w 90"/>
              <a:gd name="T101" fmla="*/ 472450 h 66"/>
              <a:gd name="T102" fmla="*/ 300214 w 90"/>
              <a:gd name="T103" fmla="*/ 464704 h 66"/>
              <a:gd name="T104" fmla="*/ 243417 w 90"/>
              <a:gd name="T105" fmla="*/ 464704 h 66"/>
              <a:gd name="T106" fmla="*/ 194733 w 90"/>
              <a:gd name="T107" fmla="*/ 449214 h 66"/>
              <a:gd name="T108" fmla="*/ 154164 w 90"/>
              <a:gd name="T109" fmla="*/ 449214 h 66"/>
              <a:gd name="T110" fmla="*/ 97367 w 90"/>
              <a:gd name="T111" fmla="*/ 433724 h 66"/>
              <a:gd name="T112" fmla="*/ 89253 w 90"/>
              <a:gd name="T113" fmla="*/ 387254 h 66"/>
              <a:gd name="T114" fmla="*/ 89253 w 90"/>
              <a:gd name="T115" fmla="*/ 364019 h 66"/>
              <a:gd name="T116" fmla="*/ 56797 w 90"/>
              <a:gd name="T117" fmla="*/ 340783 h 66"/>
              <a:gd name="T118" fmla="*/ 48683 w 90"/>
              <a:gd name="T119" fmla="*/ 333038 h 66"/>
              <a:gd name="T120" fmla="*/ 24342 w 90"/>
              <a:gd name="T121" fmla="*/ 325293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48" name="Freeform 4"/>
          <p:cNvSpPr>
            <a:spLocks/>
          </p:cNvSpPr>
          <p:nvPr/>
        </p:nvSpPr>
        <p:spPr bwMode="auto">
          <a:xfrm>
            <a:off x="3157538" y="1833563"/>
            <a:ext cx="658812" cy="1006475"/>
          </a:xfrm>
          <a:custGeom>
            <a:avLst/>
            <a:gdLst>
              <a:gd name="T0" fmla="*/ 56934 w 81"/>
              <a:gd name="T1" fmla="*/ 665822 h 130"/>
              <a:gd name="T2" fmla="*/ 65068 w 81"/>
              <a:gd name="T3" fmla="*/ 634853 h 130"/>
              <a:gd name="T4" fmla="*/ 73201 w 81"/>
              <a:gd name="T5" fmla="*/ 627111 h 130"/>
              <a:gd name="T6" fmla="*/ 73201 w 81"/>
              <a:gd name="T7" fmla="*/ 611627 h 130"/>
              <a:gd name="T8" fmla="*/ 48801 w 81"/>
              <a:gd name="T9" fmla="*/ 596143 h 130"/>
              <a:gd name="T10" fmla="*/ 81335 w 81"/>
              <a:gd name="T11" fmla="*/ 541948 h 130"/>
              <a:gd name="T12" fmla="*/ 105735 w 81"/>
              <a:gd name="T13" fmla="*/ 526464 h 130"/>
              <a:gd name="T14" fmla="*/ 113869 w 81"/>
              <a:gd name="T15" fmla="*/ 510980 h 130"/>
              <a:gd name="T16" fmla="*/ 162670 w 81"/>
              <a:gd name="T17" fmla="*/ 418074 h 130"/>
              <a:gd name="T18" fmla="*/ 138269 w 81"/>
              <a:gd name="T19" fmla="*/ 410332 h 130"/>
              <a:gd name="T20" fmla="*/ 130136 w 81"/>
              <a:gd name="T21" fmla="*/ 387106 h 130"/>
              <a:gd name="T22" fmla="*/ 130136 w 81"/>
              <a:gd name="T23" fmla="*/ 363879 h 130"/>
              <a:gd name="T24" fmla="*/ 130136 w 81"/>
              <a:gd name="T25" fmla="*/ 348395 h 130"/>
              <a:gd name="T26" fmla="*/ 130136 w 81"/>
              <a:gd name="T27" fmla="*/ 332911 h 130"/>
              <a:gd name="T28" fmla="*/ 211471 w 81"/>
              <a:gd name="T29" fmla="*/ 0 h 130"/>
              <a:gd name="T30" fmla="*/ 276538 w 81"/>
              <a:gd name="T31" fmla="*/ 147100 h 130"/>
              <a:gd name="T32" fmla="*/ 292805 w 81"/>
              <a:gd name="T33" fmla="*/ 201295 h 130"/>
              <a:gd name="T34" fmla="*/ 284672 w 81"/>
              <a:gd name="T35" fmla="*/ 224521 h 130"/>
              <a:gd name="T36" fmla="*/ 300939 w 81"/>
              <a:gd name="T37" fmla="*/ 240006 h 130"/>
              <a:gd name="T38" fmla="*/ 341606 w 81"/>
              <a:gd name="T39" fmla="*/ 301942 h 130"/>
              <a:gd name="T40" fmla="*/ 349740 w 81"/>
              <a:gd name="T41" fmla="*/ 332911 h 130"/>
              <a:gd name="T42" fmla="*/ 366007 w 81"/>
              <a:gd name="T43" fmla="*/ 348395 h 130"/>
              <a:gd name="T44" fmla="*/ 398541 w 81"/>
              <a:gd name="T45" fmla="*/ 356137 h 130"/>
              <a:gd name="T46" fmla="*/ 374140 w 81"/>
              <a:gd name="T47" fmla="*/ 402590 h 130"/>
              <a:gd name="T48" fmla="*/ 366007 w 81"/>
              <a:gd name="T49" fmla="*/ 433558 h 130"/>
              <a:gd name="T50" fmla="*/ 366007 w 81"/>
              <a:gd name="T51" fmla="*/ 441300 h 130"/>
              <a:gd name="T52" fmla="*/ 349740 w 81"/>
              <a:gd name="T53" fmla="*/ 464527 h 130"/>
              <a:gd name="T54" fmla="*/ 349740 w 81"/>
              <a:gd name="T55" fmla="*/ 480011 h 130"/>
              <a:gd name="T56" fmla="*/ 374140 w 81"/>
              <a:gd name="T57" fmla="*/ 503238 h 130"/>
              <a:gd name="T58" fmla="*/ 406674 w 81"/>
              <a:gd name="T59" fmla="*/ 472269 h 130"/>
              <a:gd name="T60" fmla="*/ 414808 w 81"/>
              <a:gd name="T61" fmla="*/ 487753 h 130"/>
              <a:gd name="T62" fmla="*/ 422941 w 81"/>
              <a:gd name="T63" fmla="*/ 495495 h 130"/>
              <a:gd name="T64" fmla="*/ 422941 w 81"/>
              <a:gd name="T65" fmla="*/ 534206 h 130"/>
              <a:gd name="T66" fmla="*/ 439208 w 81"/>
              <a:gd name="T67" fmla="*/ 572917 h 130"/>
              <a:gd name="T68" fmla="*/ 431074 w 81"/>
              <a:gd name="T69" fmla="*/ 588401 h 130"/>
              <a:gd name="T70" fmla="*/ 455475 w 81"/>
              <a:gd name="T71" fmla="*/ 603885 h 130"/>
              <a:gd name="T72" fmla="*/ 463608 w 81"/>
              <a:gd name="T73" fmla="*/ 627111 h 130"/>
              <a:gd name="T74" fmla="*/ 463608 w 81"/>
              <a:gd name="T75" fmla="*/ 650338 h 130"/>
              <a:gd name="T76" fmla="*/ 479875 w 81"/>
              <a:gd name="T77" fmla="*/ 673564 h 130"/>
              <a:gd name="T78" fmla="*/ 496142 w 81"/>
              <a:gd name="T79" fmla="*/ 650338 h 130"/>
              <a:gd name="T80" fmla="*/ 528676 w 81"/>
              <a:gd name="T81" fmla="*/ 665822 h 130"/>
              <a:gd name="T82" fmla="*/ 544943 w 81"/>
              <a:gd name="T83" fmla="*/ 650338 h 130"/>
              <a:gd name="T84" fmla="*/ 577477 w 81"/>
              <a:gd name="T85" fmla="*/ 658080 h 130"/>
              <a:gd name="T86" fmla="*/ 593744 w 81"/>
              <a:gd name="T87" fmla="*/ 665822 h 130"/>
              <a:gd name="T88" fmla="*/ 618145 w 81"/>
              <a:gd name="T89" fmla="*/ 650338 h 130"/>
              <a:gd name="T90" fmla="*/ 642545 w 81"/>
              <a:gd name="T91" fmla="*/ 658080 h 130"/>
              <a:gd name="T92" fmla="*/ 658812 w 81"/>
              <a:gd name="T93" fmla="*/ 681306 h 130"/>
              <a:gd name="T94" fmla="*/ 601878 w 81"/>
              <a:gd name="T95" fmla="*/ 1006475 h 130"/>
              <a:gd name="T96" fmla="*/ 0 w 81"/>
              <a:gd name="T97" fmla="*/ 898085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349" name="Freeform 5"/>
          <p:cNvSpPr>
            <a:spLocks/>
          </p:cNvSpPr>
          <p:nvPr/>
        </p:nvSpPr>
        <p:spPr bwMode="auto">
          <a:xfrm>
            <a:off x="3435350" y="1857375"/>
            <a:ext cx="1120775" cy="673100"/>
          </a:xfrm>
          <a:custGeom>
            <a:avLst/>
            <a:gdLst>
              <a:gd name="T0" fmla="*/ 389835 w 138"/>
              <a:gd name="T1" fmla="*/ 595732 h 87"/>
              <a:gd name="T2" fmla="*/ 365470 w 138"/>
              <a:gd name="T3" fmla="*/ 649890 h 87"/>
              <a:gd name="T4" fmla="*/ 349227 w 138"/>
              <a:gd name="T5" fmla="*/ 618943 h 87"/>
              <a:gd name="T6" fmla="*/ 341105 w 138"/>
              <a:gd name="T7" fmla="*/ 642153 h 87"/>
              <a:gd name="T8" fmla="*/ 308619 w 138"/>
              <a:gd name="T9" fmla="*/ 642153 h 87"/>
              <a:gd name="T10" fmla="*/ 268011 w 138"/>
              <a:gd name="T11" fmla="*/ 634416 h 87"/>
              <a:gd name="T12" fmla="*/ 259890 w 138"/>
              <a:gd name="T13" fmla="*/ 634416 h 87"/>
              <a:gd name="T14" fmla="*/ 235525 w 138"/>
              <a:gd name="T15" fmla="*/ 634416 h 87"/>
              <a:gd name="T16" fmla="*/ 211160 w 138"/>
              <a:gd name="T17" fmla="*/ 634416 h 87"/>
              <a:gd name="T18" fmla="*/ 194917 w 138"/>
              <a:gd name="T19" fmla="*/ 642153 h 87"/>
              <a:gd name="T20" fmla="*/ 186796 w 138"/>
              <a:gd name="T21" fmla="*/ 618943 h 87"/>
              <a:gd name="T22" fmla="*/ 186796 w 138"/>
              <a:gd name="T23" fmla="*/ 595732 h 87"/>
              <a:gd name="T24" fmla="*/ 162431 w 138"/>
              <a:gd name="T25" fmla="*/ 580259 h 87"/>
              <a:gd name="T26" fmla="*/ 162431 w 138"/>
              <a:gd name="T27" fmla="*/ 557048 h 87"/>
              <a:gd name="T28" fmla="*/ 146188 w 138"/>
              <a:gd name="T29" fmla="*/ 533838 h 87"/>
              <a:gd name="T30" fmla="*/ 146188 w 138"/>
              <a:gd name="T31" fmla="*/ 487417 h 87"/>
              <a:gd name="T32" fmla="*/ 138066 w 138"/>
              <a:gd name="T33" fmla="*/ 464207 h 87"/>
              <a:gd name="T34" fmla="*/ 129945 w 138"/>
              <a:gd name="T35" fmla="*/ 456470 h 87"/>
              <a:gd name="T36" fmla="*/ 121823 w 138"/>
              <a:gd name="T37" fmla="*/ 456470 h 87"/>
              <a:gd name="T38" fmla="*/ 89337 w 138"/>
              <a:gd name="T39" fmla="*/ 479680 h 87"/>
              <a:gd name="T40" fmla="*/ 73094 w 138"/>
              <a:gd name="T41" fmla="*/ 448733 h 87"/>
              <a:gd name="T42" fmla="*/ 73094 w 138"/>
              <a:gd name="T43" fmla="*/ 433260 h 87"/>
              <a:gd name="T44" fmla="*/ 89337 w 138"/>
              <a:gd name="T45" fmla="*/ 410049 h 87"/>
              <a:gd name="T46" fmla="*/ 89337 w 138"/>
              <a:gd name="T47" fmla="*/ 386839 h 87"/>
              <a:gd name="T48" fmla="*/ 97459 w 138"/>
              <a:gd name="T49" fmla="*/ 371366 h 87"/>
              <a:gd name="T50" fmla="*/ 113702 w 138"/>
              <a:gd name="T51" fmla="*/ 324945 h 87"/>
              <a:gd name="T52" fmla="*/ 89337 w 138"/>
              <a:gd name="T53" fmla="*/ 309471 h 87"/>
              <a:gd name="T54" fmla="*/ 64972 w 138"/>
              <a:gd name="T55" fmla="*/ 293998 h 87"/>
              <a:gd name="T56" fmla="*/ 48729 w 138"/>
              <a:gd name="T57" fmla="*/ 239840 h 87"/>
              <a:gd name="T58" fmla="*/ 16243 w 138"/>
              <a:gd name="T59" fmla="*/ 208893 h 87"/>
              <a:gd name="T60" fmla="*/ 16243 w 138"/>
              <a:gd name="T61" fmla="*/ 193420 h 87"/>
              <a:gd name="T62" fmla="*/ 16243 w 138"/>
              <a:gd name="T63" fmla="*/ 154736 h 87"/>
              <a:gd name="T64" fmla="*/ 24365 w 138"/>
              <a:gd name="T65" fmla="*/ 0 h 87"/>
              <a:gd name="T66" fmla="*/ 397956 w 138"/>
              <a:gd name="T67" fmla="*/ 61894 h 87"/>
              <a:gd name="T68" fmla="*/ 1120775 w 138"/>
              <a:gd name="T69" fmla="*/ 146999 h 87"/>
              <a:gd name="T70" fmla="*/ 1072046 w 138"/>
              <a:gd name="T71" fmla="*/ 673100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350" name="Freeform 6"/>
          <p:cNvSpPr>
            <a:spLocks/>
          </p:cNvSpPr>
          <p:nvPr/>
        </p:nvSpPr>
        <p:spPr bwMode="auto">
          <a:xfrm>
            <a:off x="4514850" y="2003425"/>
            <a:ext cx="723900" cy="427038"/>
          </a:xfrm>
          <a:custGeom>
            <a:avLst/>
            <a:gdLst>
              <a:gd name="T0" fmla="*/ 0 w 89"/>
              <a:gd name="T1" fmla="*/ 395981 h 55"/>
              <a:gd name="T2" fmla="*/ 40669 w 89"/>
              <a:gd name="T3" fmla="*/ 0 h 55"/>
              <a:gd name="T4" fmla="*/ 357883 w 89"/>
              <a:gd name="T5" fmla="*/ 23293 h 55"/>
              <a:gd name="T6" fmla="*/ 666964 w 89"/>
              <a:gd name="T7" fmla="*/ 31057 h 55"/>
              <a:gd name="T8" fmla="*/ 666964 w 89"/>
              <a:gd name="T9" fmla="*/ 38822 h 55"/>
              <a:gd name="T10" fmla="*/ 675098 w 89"/>
              <a:gd name="T11" fmla="*/ 69879 h 55"/>
              <a:gd name="T12" fmla="*/ 675098 w 89"/>
              <a:gd name="T13" fmla="*/ 77643 h 55"/>
              <a:gd name="T14" fmla="*/ 666964 w 89"/>
              <a:gd name="T15" fmla="*/ 100936 h 55"/>
              <a:gd name="T16" fmla="*/ 666964 w 89"/>
              <a:gd name="T17" fmla="*/ 139758 h 55"/>
              <a:gd name="T18" fmla="*/ 683231 w 89"/>
              <a:gd name="T19" fmla="*/ 178580 h 55"/>
              <a:gd name="T20" fmla="*/ 691365 w 89"/>
              <a:gd name="T21" fmla="*/ 194108 h 55"/>
              <a:gd name="T22" fmla="*/ 699499 w 89"/>
              <a:gd name="T23" fmla="*/ 232930 h 55"/>
              <a:gd name="T24" fmla="*/ 699499 w 89"/>
              <a:gd name="T25" fmla="*/ 295044 h 55"/>
              <a:gd name="T26" fmla="*/ 707633 w 89"/>
              <a:gd name="T27" fmla="*/ 310573 h 55"/>
              <a:gd name="T28" fmla="*/ 707633 w 89"/>
              <a:gd name="T29" fmla="*/ 333866 h 55"/>
              <a:gd name="T30" fmla="*/ 707633 w 89"/>
              <a:gd name="T31" fmla="*/ 341630 h 55"/>
              <a:gd name="T32" fmla="*/ 723900 w 89"/>
              <a:gd name="T33" fmla="*/ 395981 h 55"/>
              <a:gd name="T34" fmla="*/ 723900 w 89"/>
              <a:gd name="T35" fmla="*/ 411509 h 55"/>
              <a:gd name="T36" fmla="*/ 723900 w 89"/>
              <a:gd name="T37" fmla="*/ 427038 h 55"/>
              <a:gd name="T38" fmla="*/ 0 w 89"/>
              <a:gd name="T39" fmla="*/ 395981 h 55"/>
              <a:gd name="T40" fmla="*/ 0 w 89"/>
              <a:gd name="T41" fmla="*/ 395981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51" name="Freeform 7"/>
          <p:cNvSpPr>
            <a:spLocks/>
          </p:cNvSpPr>
          <p:nvPr/>
        </p:nvSpPr>
        <p:spPr bwMode="auto">
          <a:xfrm>
            <a:off x="4483100" y="2398713"/>
            <a:ext cx="766763" cy="495300"/>
          </a:xfrm>
          <a:custGeom>
            <a:avLst/>
            <a:gdLst>
              <a:gd name="T0" fmla="*/ 0 w 94"/>
              <a:gd name="T1" fmla="*/ 394692 h 64"/>
              <a:gd name="T2" fmla="*/ 24471 w 94"/>
              <a:gd name="T3" fmla="*/ 131564 h 64"/>
              <a:gd name="T4" fmla="*/ 32628 w 94"/>
              <a:gd name="T5" fmla="*/ 0 h 64"/>
              <a:gd name="T6" fmla="*/ 758606 w 94"/>
              <a:gd name="T7" fmla="*/ 30956 h 64"/>
              <a:gd name="T8" fmla="*/ 758606 w 94"/>
              <a:gd name="T9" fmla="*/ 46434 h 64"/>
              <a:gd name="T10" fmla="*/ 750449 w 94"/>
              <a:gd name="T11" fmla="*/ 54173 h 64"/>
              <a:gd name="T12" fmla="*/ 734135 w 94"/>
              <a:gd name="T13" fmla="*/ 77391 h 64"/>
              <a:gd name="T14" fmla="*/ 734135 w 94"/>
              <a:gd name="T15" fmla="*/ 85130 h 64"/>
              <a:gd name="T16" fmla="*/ 766763 w 94"/>
              <a:gd name="T17" fmla="*/ 116086 h 64"/>
              <a:gd name="T18" fmla="*/ 766763 w 94"/>
              <a:gd name="T19" fmla="*/ 355997 h 64"/>
              <a:gd name="T20" fmla="*/ 766763 w 94"/>
              <a:gd name="T21" fmla="*/ 355997 h 64"/>
              <a:gd name="T22" fmla="*/ 750449 w 94"/>
              <a:gd name="T23" fmla="*/ 355997 h 64"/>
              <a:gd name="T24" fmla="*/ 758606 w 94"/>
              <a:gd name="T25" fmla="*/ 363736 h 64"/>
              <a:gd name="T26" fmla="*/ 766763 w 94"/>
              <a:gd name="T27" fmla="*/ 371475 h 64"/>
              <a:gd name="T28" fmla="*/ 758606 w 94"/>
              <a:gd name="T29" fmla="*/ 386953 h 64"/>
              <a:gd name="T30" fmla="*/ 766763 w 94"/>
              <a:gd name="T31" fmla="*/ 394692 h 64"/>
              <a:gd name="T32" fmla="*/ 766763 w 94"/>
              <a:gd name="T33" fmla="*/ 417909 h 64"/>
              <a:gd name="T34" fmla="*/ 758606 w 94"/>
              <a:gd name="T35" fmla="*/ 417909 h 64"/>
              <a:gd name="T36" fmla="*/ 766763 w 94"/>
              <a:gd name="T37" fmla="*/ 433387 h 64"/>
              <a:gd name="T38" fmla="*/ 750449 w 94"/>
              <a:gd name="T39" fmla="*/ 456605 h 64"/>
              <a:gd name="T40" fmla="*/ 766763 w 94"/>
              <a:gd name="T41" fmla="*/ 479822 h 64"/>
              <a:gd name="T42" fmla="*/ 766763 w 94"/>
              <a:gd name="T43" fmla="*/ 495300 h 64"/>
              <a:gd name="T44" fmla="*/ 766763 w 94"/>
              <a:gd name="T45" fmla="*/ 495300 h 64"/>
              <a:gd name="T46" fmla="*/ 742292 w 94"/>
              <a:gd name="T47" fmla="*/ 479822 h 64"/>
              <a:gd name="T48" fmla="*/ 701507 w 94"/>
              <a:gd name="T49" fmla="*/ 456605 h 64"/>
              <a:gd name="T50" fmla="*/ 685192 w 94"/>
              <a:gd name="T51" fmla="*/ 448866 h 64"/>
              <a:gd name="T52" fmla="*/ 668878 w 94"/>
              <a:gd name="T53" fmla="*/ 448866 h 64"/>
              <a:gd name="T54" fmla="*/ 652564 w 94"/>
              <a:gd name="T55" fmla="*/ 464344 h 64"/>
              <a:gd name="T56" fmla="*/ 644407 w 94"/>
              <a:gd name="T57" fmla="*/ 464344 h 64"/>
              <a:gd name="T58" fmla="*/ 628093 w 94"/>
              <a:gd name="T59" fmla="*/ 464344 h 64"/>
              <a:gd name="T60" fmla="*/ 619936 w 94"/>
              <a:gd name="T61" fmla="*/ 441126 h 64"/>
              <a:gd name="T62" fmla="*/ 611779 w 94"/>
              <a:gd name="T63" fmla="*/ 433387 h 64"/>
              <a:gd name="T64" fmla="*/ 595465 w 94"/>
              <a:gd name="T65" fmla="*/ 441126 h 64"/>
              <a:gd name="T66" fmla="*/ 579151 w 94"/>
              <a:gd name="T67" fmla="*/ 441126 h 64"/>
              <a:gd name="T68" fmla="*/ 562837 w 94"/>
              <a:gd name="T69" fmla="*/ 417909 h 64"/>
              <a:gd name="T70" fmla="*/ 0 w 94"/>
              <a:gd name="T71" fmla="*/ 394692 h 64"/>
              <a:gd name="T72" fmla="*/ 0 w 94"/>
              <a:gd name="T73" fmla="*/ 394692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52" name="Freeform 8"/>
          <p:cNvSpPr>
            <a:spLocks/>
          </p:cNvSpPr>
          <p:nvPr/>
        </p:nvSpPr>
        <p:spPr bwMode="auto">
          <a:xfrm>
            <a:off x="4637088" y="3203575"/>
            <a:ext cx="812800" cy="411163"/>
          </a:xfrm>
          <a:custGeom>
            <a:avLst/>
            <a:gdLst>
              <a:gd name="T0" fmla="*/ 24384 w 100"/>
              <a:gd name="T1" fmla="*/ 0 h 53"/>
              <a:gd name="T2" fmla="*/ 723392 w 100"/>
              <a:gd name="T3" fmla="*/ 15516 h 53"/>
              <a:gd name="T4" fmla="*/ 772160 w 100"/>
              <a:gd name="T5" fmla="*/ 46547 h 53"/>
              <a:gd name="T6" fmla="*/ 755904 w 100"/>
              <a:gd name="T7" fmla="*/ 62062 h 53"/>
              <a:gd name="T8" fmla="*/ 755904 w 100"/>
              <a:gd name="T9" fmla="*/ 77578 h 53"/>
              <a:gd name="T10" fmla="*/ 764032 w 100"/>
              <a:gd name="T11" fmla="*/ 93094 h 53"/>
              <a:gd name="T12" fmla="*/ 772160 w 100"/>
              <a:gd name="T13" fmla="*/ 93094 h 53"/>
              <a:gd name="T14" fmla="*/ 780288 w 100"/>
              <a:gd name="T15" fmla="*/ 116367 h 53"/>
              <a:gd name="T16" fmla="*/ 788416 w 100"/>
              <a:gd name="T17" fmla="*/ 124125 h 53"/>
              <a:gd name="T18" fmla="*/ 804672 w 100"/>
              <a:gd name="T19" fmla="*/ 124125 h 53"/>
              <a:gd name="T20" fmla="*/ 804672 w 100"/>
              <a:gd name="T21" fmla="*/ 131882 h 53"/>
              <a:gd name="T22" fmla="*/ 812800 w 100"/>
              <a:gd name="T23" fmla="*/ 411163 h 53"/>
              <a:gd name="T24" fmla="*/ 0 w 100"/>
              <a:gd name="T25" fmla="*/ 395647 h 53"/>
              <a:gd name="T26" fmla="*/ 24384 w 100"/>
              <a:gd name="T27" fmla="*/ 0 h 53"/>
              <a:gd name="T28" fmla="*/ 24384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53" name="Freeform 9"/>
          <p:cNvSpPr>
            <a:spLocks/>
          </p:cNvSpPr>
          <p:nvPr/>
        </p:nvSpPr>
        <p:spPr bwMode="auto">
          <a:xfrm>
            <a:off x="5232400" y="2740025"/>
            <a:ext cx="666750" cy="417513"/>
          </a:xfrm>
          <a:custGeom>
            <a:avLst/>
            <a:gdLst>
              <a:gd name="T0" fmla="*/ 536652 w 82"/>
              <a:gd name="T1" fmla="*/ 0 h 54"/>
              <a:gd name="T2" fmla="*/ 552915 w 82"/>
              <a:gd name="T3" fmla="*/ 30927 h 54"/>
              <a:gd name="T4" fmla="*/ 544784 w 82"/>
              <a:gd name="T5" fmla="*/ 46390 h 54"/>
              <a:gd name="T6" fmla="*/ 561046 w 82"/>
              <a:gd name="T7" fmla="*/ 100512 h 54"/>
              <a:gd name="T8" fmla="*/ 601701 w 82"/>
              <a:gd name="T9" fmla="*/ 123708 h 54"/>
              <a:gd name="T10" fmla="*/ 609832 w 82"/>
              <a:gd name="T11" fmla="*/ 139171 h 54"/>
              <a:gd name="T12" fmla="*/ 634226 w 82"/>
              <a:gd name="T13" fmla="*/ 162366 h 54"/>
              <a:gd name="T14" fmla="*/ 666750 w 82"/>
              <a:gd name="T15" fmla="*/ 201025 h 54"/>
              <a:gd name="T16" fmla="*/ 650488 w 82"/>
              <a:gd name="T17" fmla="*/ 224220 h 54"/>
              <a:gd name="T18" fmla="*/ 650488 w 82"/>
              <a:gd name="T19" fmla="*/ 239683 h 54"/>
              <a:gd name="T20" fmla="*/ 609832 w 82"/>
              <a:gd name="T21" fmla="*/ 262879 h 54"/>
              <a:gd name="T22" fmla="*/ 585439 w 82"/>
              <a:gd name="T23" fmla="*/ 270610 h 54"/>
              <a:gd name="T24" fmla="*/ 569177 w 82"/>
              <a:gd name="T25" fmla="*/ 293805 h 54"/>
              <a:gd name="T26" fmla="*/ 585439 w 82"/>
              <a:gd name="T27" fmla="*/ 317001 h 54"/>
              <a:gd name="T28" fmla="*/ 585439 w 82"/>
              <a:gd name="T29" fmla="*/ 340196 h 54"/>
              <a:gd name="T30" fmla="*/ 552915 w 82"/>
              <a:gd name="T31" fmla="*/ 386586 h 54"/>
              <a:gd name="T32" fmla="*/ 544784 w 82"/>
              <a:gd name="T33" fmla="*/ 409781 h 54"/>
              <a:gd name="T34" fmla="*/ 512259 w 82"/>
              <a:gd name="T35" fmla="*/ 386586 h 54"/>
              <a:gd name="T36" fmla="*/ 89442 w 82"/>
              <a:gd name="T37" fmla="*/ 394318 h 54"/>
              <a:gd name="T38" fmla="*/ 89442 w 82"/>
              <a:gd name="T39" fmla="*/ 371123 h 54"/>
              <a:gd name="T40" fmla="*/ 73180 w 82"/>
              <a:gd name="T41" fmla="*/ 347928 h 54"/>
              <a:gd name="T42" fmla="*/ 81311 w 82"/>
              <a:gd name="T43" fmla="*/ 324732 h 54"/>
              <a:gd name="T44" fmla="*/ 65049 w 82"/>
              <a:gd name="T45" fmla="*/ 301537 h 54"/>
              <a:gd name="T46" fmla="*/ 65049 w 82"/>
              <a:gd name="T47" fmla="*/ 278342 h 54"/>
              <a:gd name="T48" fmla="*/ 48787 w 82"/>
              <a:gd name="T49" fmla="*/ 255147 h 54"/>
              <a:gd name="T50" fmla="*/ 40655 w 82"/>
              <a:gd name="T51" fmla="*/ 239683 h 54"/>
              <a:gd name="T52" fmla="*/ 24393 w 82"/>
              <a:gd name="T53" fmla="*/ 201025 h 54"/>
              <a:gd name="T54" fmla="*/ 32524 w 82"/>
              <a:gd name="T55" fmla="*/ 177830 h 54"/>
              <a:gd name="T56" fmla="*/ 16262 w 82"/>
              <a:gd name="T57" fmla="*/ 154634 h 54"/>
              <a:gd name="T58" fmla="*/ 16262 w 82"/>
              <a:gd name="T59" fmla="*/ 139171 h 54"/>
              <a:gd name="T60" fmla="*/ 16262 w 82"/>
              <a:gd name="T61" fmla="*/ 92781 h 54"/>
              <a:gd name="T62" fmla="*/ 16262 w 82"/>
              <a:gd name="T63" fmla="*/ 77317 h 54"/>
              <a:gd name="T64" fmla="*/ 8131 w 82"/>
              <a:gd name="T65" fmla="*/ 46390 h 54"/>
              <a:gd name="T66" fmla="*/ 8131 w 82"/>
              <a:gd name="T67" fmla="*/ 23195 h 54"/>
              <a:gd name="T68" fmla="*/ 16262 w 82"/>
              <a:gd name="T69" fmla="*/ 15463 h 54"/>
              <a:gd name="T70" fmla="*/ 16262 w 82"/>
              <a:gd name="T71" fmla="*/ 15463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54" name="Freeform 10"/>
          <p:cNvSpPr>
            <a:spLocks/>
          </p:cNvSpPr>
          <p:nvPr/>
        </p:nvSpPr>
        <p:spPr bwMode="auto">
          <a:xfrm>
            <a:off x="5597525" y="2282825"/>
            <a:ext cx="577850" cy="588963"/>
          </a:xfrm>
          <a:custGeom>
            <a:avLst/>
            <a:gdLst>
              <a:gd name="T0" fmla="*/ 236023 w 71"/>
              <a:gd name="T1" fmla="*/ 581213 h 76"/>
              <a:gd name="T2" fmla="*/ 195330 w 71"/>
              <a:gd name="T3" fmla="*/ 557965 h 76"/>
              <a:gd name="T4" fmla="*/ 179052 w 71"/>
              <a:gd name="T5" fmla="*/ 503718 h 76"/>
              <a:gd name="T6" fmla="*/ 187191 w 71"/>
              <a:gd name="T7" fmla="*/ 488219 h 76"/>
              <a:gd name="T8" fmla="*/ 170913 w 71"/>
              <a:gd name="T9" fmla="*/ 457221 h 76"/>
              <a:gd name="T10" fmla="*/ 170913 w 71"/>
              <a:gd name="T11" fmla="*/ 418474 h 76"/>
              <a:gd name="T12" fmla="*/ 138358 w 71"/>
              <a:gd name="T13" fmla="*/ 387476 h 76"/>
              <a:gd name="T14" fmla="*/ 97665 w 71"/>
              <a:gd name="T15" fmla="*/ 348728 h 76"/>
              <a:gd name="T16" fmla="*/ 65110 w 71"/>
              <a:gd name="T17" fmla="*/ 333229 h 76"/>
              <a:gd name="T18" fmla="*/ 56971 w 71"/>
              <a:gd name="T19" fmla="*/ 325480 h 76"/>
              <a:gd name="T20" fmla="*/ 24416 w 71"/>
              <a:gd name="T21" fmla="*/ 317730 h 76"/>
              <a:gd name="T22" fmla="*/ 8139 w 71"/>
              <a:gd name="T23" fmla="*/ 302231 h 76"/>
              <a:gd name="T24" fmla="*/ 16277 w 71"/>
              <a:gd name="T25" fmla="*/ 240235 h 76"/>
              <a:gd name="T26" fmla="*/ 24416 w 71"/>
              <a:gd name="T27" fmla="*/ 216986 h 76"/>
              <a:gd name="T28" fmla="*/ 0 w 71"/>
              <a:gd name="T29" fmla="*/ 193738 h 76"/>
              <a:gd name="T30" fmla="*/ 8139 w 71"/>
              <a:gd name="T31" fmla="*/ 170489 h 76"/>
              <a:gd name="T32" fmla="*/ 40694 w 71"/>
              <a:gd name="T33" fmla="*/ 131742 h 76"/>
              <a:gd name="T34" fmla="*/ 56971 w 71"/>
              <a:gd name="T35" fmla="*/ 123992 h 76"/>
              <a:gd name="T36" fmla="*/ 56971 w 71"/>
              <a:gd name="T37" fmla="*/ 46497 h 76"/>
              <a:gd name="T38" fmla="*/ 73249 w 71"/>
              <a:gd name="T39" fmla="*/ 38748 h 76"/>
              <a:gd name="T40" fmla="*/ 105804 w 71"/>
              <a:gd name="T41" fmla="*/ 38748 h 76"/>
              <a:gd name="T42" fmla="*/ 179052 w 71"/>
              <a:gd name="T43" fmla="*/ 7750 h 76"/>
              <a:gd name="T44" fmla="*/ 195330 w 71"/>
              <a:gd name="T45" fmla="*/ 7750 h 76"/>
              <a:gd name="T46" fmla="*/ 187191 w 71"/>
              <a:gd name="T47" fmla="*/ 23249 h 76"/>
              <a:gd name="T48" fmla="*/ 179052 w 71"/>
              <a:gd name="T49" fmla="*/ 46497 h 76"/>
              <a:gd name="T50" fmla="*/ 211607 w 71"/>
              <a:gd name="T51" fmla="*/ 38748 h 76"/>
              <a:gd name="T52" fmla="*/ 227884 w 71"/>
              <a:gd name="T53" fmla="*/ 46497 h 76"/>
              <a:gd name="T54" fmla="*/ 252301 w 71"/>
              <a:gd name="T55" fmla="*/ 61996 h 76"/>
              <a:gd name="T56" fmla="*/ 260439 w 71"/>
              <a:gd name="T57" fmla="*/ 77495 h 76"/>
              <a:gd name="T58" fmla="*/ 358104 w 71"/>
              <a:gd name="T59" fmla="*/ 100744 h 76"/>
              <a:gd name="T60" fmla="*/ 390659 w 71"/>
              <a:gd name="T61" fmla="*/ 116243 h 76"/>
              <a:gd name="T62" fmla="*/ 406937 w 71"/>
              <a:gd name="T63" fmla="*/ 116243 h 76"/>
              <a:gd name="T64" fmla="*/ 415075 w 71"/>
              <a:gd name="T65" fmla="*/ 116243 h 76"/>
              <a:gd name="T66" fmla="*/ 455769 w 71"/>
              <a:gd name="T67" fmla="*/ 123992 h 76"/>
              <a:gd name="T68" fmla="*/ 455769 w 71"/>
              <a:gd name="T69" fmla="*/ 131742 h 76"/>
              <a:gd name="T70" fmla="*/ 472046 w 71"/>
              <a:gd name="T71" fmla="*/ 139491 h 76"/>
              <a:gd name="T72" fmla="*/ 496463 w 71"/>
              <a:gd name="T73" fmla="*/ 162740 h 76"/>
              <a:gd name="T74" fmla="*/ 488324 w 71"/>
              <a:gd name="T75" fmla="*/ 193738 h 76"/>
              <a:gd name="T76" fmla="*/ 512740 w 71"/>
              <a:gd name="T77" fmla="*/ 193738 h 76"/>
              <a:gd name="T78" fmla="*/ 504601 w 71"/>
              <a:gd name="T79" fmla="*/ 209237 h 76"/>
              <a:gd name="T80" fmla="*/ 520879 w 71"/>
              <a:gd name="T81" fmla="*/ 232485 h 76"/>
              <a:gd name="T82" fmla="*/ 496463 w 71"/>
              <a:gd name="T83" fmla="*/ 255734 h 76"/>
              <a:gd name="T84" fmla="*/ 480185 w 71"/>
              <a:gd name="T85" fmla="*/ 294482 h 76"/>
              <a:gd name="T86" fmla="*/ 480185 w 71"/>
              <a:gd name="T87" fmla="*/ 302231 h 76"/>
              <a:gd name="T88" fmla="*/ 512740 w 71"/>
              <a:gd name="T89" fmla="*/ 271233 h 76"/>
              <a:gd name="T90" fmla="*/ 537156 w 71"/>
              <a:gd name="T91" fmla="*/ 255734 h 76"/>
              <a:gd name="T92" fmla="*/ 553434 w 71"/>
              <a:gd name="T93" fmla="*/ 240235 h 76"/>
              <a:gd name="T94" fmla="*/ 553434 w 71"/>
              <a:gd name="T95" fmla="*/ 216986 h 76"/>
              <a:gd name="T96" fmla="*/ 561573 w 71"/>
              <a:gd name="T97" fmla="*/ 209237 h 76"/>
              <a:gd name="T98" fmla="*/ 569711 w 71"/>
              <a:gd name="T99" fmla="*/ 193738 h 76"/>
              <a:gd name="T100" fmla="*/ 577850 w 71"/>
              <a:gd name="T101" fmla="*/ 201487 h 76"/>
              <a:gd name="T102" fmla="*/ 561573 w 71"/>
              <a:gd name="T103" fmla="*/ 255734 h 76"/>
              <a:gd name="T104" fmla="*/ 553434 w 71"/>
              <a:gd name="T105" fmla="*/ 271233 h 76"/>
              <a:gd name="T106" fmla="*/ 537156 w 71"/>
              <a:gd name="T107" fmla="*/ 309981 h 76"/>
              <a:gd name="T108" fmla="*/ 537156 w 71"/>
              <a:gd name="T109" fmla="*/ 348728 h 76"/>
              <a:gd name="T110" fmla="*/ 520879 w 71"/>
              <a:gd name="T111" fmla="*/ 364227 h 76"/>
              <a:gd name="T112" fmla="*/ 529018 w 71"/>
              <a:gd name="T113" fmla="*/ 418474 h 76"/>
              <a:gd name="T114" fmla="*/ 512740 w 71"/>
              <a:gd name="T115" fmla="*/ 457221 h 76"/>
              <a:gd name="T116" fmla="*/ 529018 w 71"/>
              <a:gd name="T117" fmla="*/ 542466 h 76"/>
              <a:gd name="T118" fmla="*/ 529018 w 71"/>
              <a:gd name="T119" fmla="*/ 550215 h 76"/>
              <a:gd name="T120" fmla="*/ 529018 w 71"/>
              <a:gd name="T121" fmla="*/ 573464 h 76"/>
              <a:gd name="T122" fmla="*/ 244162 w 71"/>
              <a:gd name="T123" fmla="*/ 588963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55" name="Freeform 11"/>
          <p:cNvSpPr>
            <a:spLocks/>
          </p:cNvSpPr>
          <p:nvPr/>
        </p:nvSpPr>
        <p:spPr bwMode="auto">
          <a:xfrm>
            <a:off x="6445250" y="2840038"/>
            <a:ext cx="461963" cy="487362"/>
          </a:xfrm>
          <a:custGeom>
            <a:avLst/>
            <a:gdLst>
              <a:gd name="T0" fmla="*/ 40523 w 57"/>
              <a:gd name="T1" fmla="*/ 425475 h 63"/>
              <a:gd name="T2" fmla="*/ 64837 w 57"/>
              <a:gd name="T3" fmla="*/ 433211 h 63"/>
              <a:gd name="T4" fmla="*/ 81046 w 57"/>
              <a:gd name="T5" fmla="*/ 425475 h 63"/>
              <a:gd name="T6" fmla="*/ 105360 w 57"/>
              <a:gd name="T7" fmla="*/ 456418 h 63"/>
              <a:gd name="T8" fmla="*/ 145883 w 57"/>
              <a:gd name="T9" fmla="*/ 464154 h 63"/>
              <a:gd name="T10" fmla="*/ 178302 w 57"/>
              <a:gd name="T11" fmla="*/ 471890 h 63"/>
              <a:gd name="T12" fmla="*/ 202615 w 57"/>
              <a:gd name="T13" fmla="*/ 471890 h 63"/>
              <a:gd name="T14" fmla="*/ 226929 w 57"/>
              <a:gd name="T15" fmla="*/ 471890 h 63"/>
              <a:gd name="T16" fmla="*/ 235034 w 57"/>
              <a:gd name="T17" fmla="*/ 456418 h 63"/>
              <a:gd name="T18" fmla="*/ 251243 w 57"/>
              <a:gd name="T19" fmla="*/ 456418 h 63"/>
              <a:gd name="T20" fmla="*/ 275557 w 57"/>
              <a:gd name="T21" fmla="*/ 479626 h 63"/>
              <a:gd name="T22" fmla="*/ 291766 w 57"/>
              <a:gd name="T23" fmla="*/ 487362 h 63"/>
              <a:gd name="T24" fmla="*/ 316080 w 57"/>
              <a:gd name="T25" fmla="*/ 471890 h 63"/>
              <a:gd name="T26" fmla="*/ 324185 w 57"/>
              <a:gd name="T27" fmla="*/ 448682 h 63"/>
              <a:gd name="T28" fmla="*/ 332289 w 57"/>
              <a:gd name="T29" fmla="*/ 402267 h 63"/>
              <a:gd name="T30" fmla="*/ 356603 w 57"/>
              <a:gd name="T31" fmla="*/ 417739 h 63"/>
              <a:gd name="T32" fmla="*/ 364708 w 57"/>
              <a:gd name="T33" fmla="*/ 394531 h 63"/>
              <a:gd name="T34" fmla="*/ 380917 w 57"/>
              <a:gd name="T35" fmla="*/ 363588 h 63"/>
              <a:gd name="T36" fmla="*/ 389021 w 57"/>
              <a:gd name="T37" fmla="*/ 348116 h 63"/>
              <a:gd name="T38" fmla="*/ 413335 w 57"/>
              <a:gd name="T39" fmla="*/ 340380 h 63"/>
              <a:gd name="T40" fmla="*/ 429545 w 57"/>
              <a:gd name="T41" fmla="*/ 317172 h 63"/>
              <a:gd name="T42" fmla="*/ 445754 w 57"/>
              <a:gd name="T43" fmla="*/ 301700 h 63"/>
              <a:gd name="T44" fmla="*/ 445754 w 57"/>
              <a:gd name="T45" fmla="*/ 278493 h 63"/>
              <a:gd name="T46" fmla="*/ 453858 w 57"/>
              <a:gd name="T47" fmla="*/ 263021 h 63"/>
              <a:gd name="T48" fmla="*/ 437649 w 57"/>
              <a:gd name="T49" fmla="*/ 201134 h 63"/>
              <a:gd name="T50" fmla="*/ 445754 w 57"/>
              <a:gd name="T51" fmla="*/ 177926 h 63"/>
              <a:gd name="T52" fmla="*/ 461963 w 57"/>
              <a:gd name="T53" fmla="*/ 170190 h 63"/>
              <a:gd name="T54" fmla="*/ 372812 w 57"/>
              <a:gd name="T55" fmla="*/ 23208 h 63"/>
              <a:gd name="T56" fmla="*/ 340394 w 57"/>
              <a:gd name="T57" fmla="*/ 46415 h 63"/>
              <a:gd name="T58" fmla="*/ 299871 w 57"/>
              <a:gd name="T59" fmla="*/ 77359 h 63"/>
              <a:gd name="T60" fmla="*/ 275557 w 57"/>
              <a:gd name="T61" fmla="*/ 77359 h 63"/>
              <a:gd name="T62" fmla="*/ 243138 w 57"/>
              <a:gd name="T63" fmla="*/ 100567 h 63"/>
              <a:gd name="T64" fmla="*/ 218825 w 57"/>
              <a:gd name="T65" fmla="*/ 92831 h 63"/>
              <a:gd name="T66" fmla="*/ 202615 w 57"/>
              <a:gd name="T67" fmla="*/ 92831 h 63"/>
              <a:gd name="T68" fmla="*/ 202615 w 57"/>
              <a:gd name="T69" fmla="*/ 85095 h 63"/>
              <a:gd name="T70" fmla="*/ 153988 w 57"/>
              <a:gd name="T71" fmla="*/ 69623 h 63"/>
              <a:gd name="T72" fmla="*/ 137778 w 57"/>
              <a:gd name="T73" fmla="*/ 77359 h 63"/>
              <a:gd name="T74" fmla="*/ 0 w 57"/>
              <a:gd name="T75" fmla="*/ 85095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56" name="Freeform 12"/>
          <p:cNvSpPr>
            <a:spLocks/>
          </p:cNvSpPr>
          <p:nvPr/>
        </p:nvSpPr>
        <p:spPr bwMode="auto">
          <a:xfrm>
            <a:off x="6289675" y="4311650"/>
            <a:ext cx="1003300" cy="719138"/>
          </a:xfrm>
          <a:custGeom>
            <a:avLst/>
            <a:gdLst>
              <a:gd name="T0" fmla="*/ 0 w 123"/>
              <a:gd name="T1" fmla="*/ 61861 h 93"/>
              <a:gd name="T2" fmla="*/ 0 w 123"/>
              <a:gd name="T3" fmla="*/ 77327 h 93"/>
              <a:gd name="T4" fmla="*/ 16314 w 123"/>
              <a:gd name="T5" fmla="*/ 92792 h 93"/>
              <a:gd name="T6" fmla="*/ 24471 w 123"/>
              <a:gd name="T7" fmla="*/ 115990 h 93"/>
              <a:gd name="T8" fmla="*/ 32628 w 123"/>
              <a:gd name="T9" fmla="*/ 131455 h 93"/>
              <a:gd name="T10" fmla="*/ 24471 w 123"/>
              <a:gd name="T11" fmla="*/ 146921 h 93"/>
              <a:gd name="T12" fmla="*/ 57098 w 123"/>
              <a:gd name="T13" fmla="*/ 139188 h 93"/>
              <a:gd name="T14" fmla="*/ 73412 w 123"/>
              <a:gd name="T15" fmla="*/ 115990 h 93"/>
              <a:gd name="T16" fmla="*/ 81569 w 123"/>
              <a:gd name="T17" fmla="*/ 115990 h 93"/>
              <a:gd name="T18" fmla="*/ 73412 w 123"/>
              <a:gd name="T19" fmla="*/ 131455 h 93"/>
              <a:gd name="T20" fmla="*/ 154981 w 123"/>
              <a:gd name="T21" fmla="*/ 108257 h 93"/>
              <a:gd name="T22" fmla="*/ 154981 w 123"/>
              <a:gd name="T23" fmla="*/ 123723 h 93"/>
              <a:gd name="T24" fmla="*/ 203923 w 123"/>
              <a:gd name="T25" fmla="*/ 131455 h 93"/>
              <a:gd name="T26" fmla="*/ 236550 w 123"/>
              <a:gd name="T27" fmla="*/ 139188 h 93"/>
              <a:gd name="T28" fmla="*/ 252864 w 123"/>
              <a:gd name="T29" fmla="*/ 146921 h 93"/>
              <a:gd name="T30" fmla="*/ 252864 w 123"/>
              <a:gd name="T31" fmla="*/ 154653 h 93"/>
              <a:gd name="T32" fmla="*/ 293649 w 123"/>
              <a:gd name="T33" fmla="*/ 185584 h 93"/>
              <a:gd name="T34" fmla="*/ 285492 w 123"/>
              <a:gd name="T35" fmla="*/ 193317 h 93"/>
              <a:gd name="T36" fmla="*/ 277335 w 123"/>
              <a:gd name="T37" fmla="*/ 201049 h 93"/>
              <a:gd name="T38" fmla="*/ 334433 w 123"/>
              <a:gd name="T39" fmla="*/ 185584 h 93"/>
              <a:gd name="T40" fmla="*/ 407846 w 123"/>
              <a:gd name="T41" fmla="*/ 162386 h 93"/>
              <a:gd name="T42" fmla="*/ 407846 w 123"/>
              <a:gd name="T43" fmla="*/ 139188 h 93"/>
              <a:gd name="T44" fmla="*/ 497572 w 123"/>
              <a:gd name="T45" fmla="*/ 162386 h 93"/>
              <a:gd name="T46" fmla="*/ 562827 w 123"/>
              <a:gd name="T47" fmla="*/ 216515 h 93"/>
              <a:gd name="T48" fmla="*/ 603611 w 123"/>
              <a:gd name="T49" fmla="*/ 231980 h 93"/>
              <a:gd name="T50" fmla="*/ 628082 w 123"/>
              <a:gd name="T51" fmla="*/ 278376 h 93"/>
              <a:gd name="T52" fmla="*/ 619925 w 123"/>
              <a:gd name="T53" fmla="*/ 371168 h 93"/>
              <a:gd name="T54" fmla="*/ 652553 w 123"/>
              <a:gd name="T55" fmla="*/ 417564 h 93"/>
              <a:gd name="T56" fmla="*/ 644396 w 123"/>
              <a:gd name="T57" fmla="*/ 386633 h 93"/>
              <a:gd name="T58" fmla="*/ 668867 w 123"/>
              <a:gd name="T59" fmla="*/ 394366 h 93"/>
              <a:gd name="T60" fmla="*/ 677024 w 123"/>
              <a:gd name="T61" fmla="*/ 386633 h 93"/>
              <a:gd name="T62" fmla="*/ 677024 w 123"/>
              <a:gd name="T63" fmla="*/ 409831 h 93"/>
              <a:gd name="T64" fmla="*/ 652553 w 123"/>
              <a:gd name="T65" fmla="*/ 440762 h 93"/>
              <a:gd name="T66" fmla="*/ 677024 w 123"/>
              <a:gd name="T67" fmla="*/ 471693 h 93"/>
              <a:gd name="T68" fmla="*/ 725965 w 123"/>
              <a:gd name="T69" fmla="*/ 525821 h 93"/>
              <a:gd name="T70" fmla="*/ 742279 w 123"/>
              <a:gd name="T71" fmla="*/ 533554 h 93"/>
              <a:gd name="T72" fmla="*/ 766750 w 123"/>
              <a:gd name="T73" fmla="*/ 572217 h 93"/>
              <a:gd name="T74" fmla="*/ 807534 w 123"/>
              <a:gd name="T75" fmla="*/ 634079 h 93"/>
              <a:gd name="T76" fmla="*/ 880946 w 123"/>
              <a:gd name="T77" fmla="*/ 680475 h 93"/>
              <a:gd name="T78" fmla="*/ 905417 w 123"/>
              <a:gd name="T79" fmla="*/ 695940 h 93"/>
              <a:gd name="T80" fmla="*/ 897260 w 123"/>
              <a:gd name="T81" fmla="*/ 703673 h 93"/>
              <a:gd name="T82" fmla="*/ 889103 w 123"/>
              <a:gd name="T83" fmla="*/ 711405 h 93"/>
              <a:gd name="T84" fmla="*/ 921731 w 123"/>
              <a:gd name="T85" fmla="*/ 711405 h 93"/>
              <a:gd name="T86" fmla="*/ 986986 w 123"/>
              <a:gd name="T87" fmla="*/ 680475 h 93"/>
              <a:gd name="T88" fmla="*/ 986986 w 123"/>
              <a:gd name="T89" fmla="*/ 634079 h 93"/>
              <a:gd name="T90" fmla="*/ 995143 w 123"/>
              <a:gd name="T91" fmla="*/ 572217 h 93"/>
              <a:gd name="T92" fmla="*/ 986986 w 123"/>
              <a:gd name="T93" fmla="*/ 471693 h 93"/>
              <a:gd name="T94" fmla="*/ 921731 w 123"/>
              <a:gd name="T95" fmla="*/ 371168 h 93"/>
              <a:gd name="T96" fmla="*/ 897260 w 123"/>
              <a:gd name="T97" fmla="*/ 332505 h 93"/>
              <a:gd name="T98" fmla="*/ 897260 w 123"/>
              <a:gd name="T99" fmla="*/ 293841 h 93"/>
              <a:gd name="T100" fmla="*/ 840162 w 123"/>
              <a:gd name="T101" fmla="*/ 224247 h 93"/>
              <a:gd name="T102" fmla="*/ 807534 w 123"/>
              <a:gd name="T103" fmla="*/ 185584 h 93"/>
              <a:gd name="T104" fmla="*/ 750436 w 123"/>
              <a:gd name="T105" fmla="*/ 61861 h 93"/>
              <a:gd name="T106" fmla="*/ 734122 w 123"/>
              <a:gd name="T107" fmla="*/ 46396 h 93"/>
              <a:gd name="T108" fmla="*/ 717808 w 123"/>
              <a:gd name="T109" fmla="*/ 7733 h 93"/>
              <a:gd name="T110" fmla="*/ 668867 w 123"/>
              <a:gd name="T111" fmla="*/ 7733 h 93"/>
              <a:gd name="T112" fmla="*/ 668867 w 123"/>
              <a:gd name="T113" fmla="*/ 54129 h 93"/>
              <a:gd name="T114" fmla="*/ 652553 w 123"/>
              <a:gd name="T115" fmla="*/ 61861 h 93"/>
              <a:gd name="T116" fmla="*/ 318120 w 123"/>
              <a:gd name="T117" fmla="*/ 54129 h 93"/>
              <a:gd name="T118" fmla="*/ 309963 w 123"/>
              <a:gd name="T119" fmla="*/ 23198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357" name="Freeform 13"/>
          <p:cNvSpPr>
            <a:spLocks/>
          </p:cNvSpPr>
          <p:nvPr/>
        </p:nvSpPr>
        <p:spPr bwMode="auto">
          <a:xfrm>
            <a:off x="2368550" y="2562225"/>
            <a:ext cx="877888" cy="1423988"/>
          </a:xfrm>
          <a:custGeom>
            <a:avLst/>
            <a:gdLst>
              <a:gd name="T0" fmla="*/ 495844 w 108"/>
              <a:gd name="T1" fmla="*/ 1385293 h 184"/>
              <a:gd name="T2" fmla="*/ 495844 w 108"/>
              <a:gd name="T3" fmla="*/ 1369815 h 184"/>
              <a:gd name="T4" fmla="*/ 487716 w 108"/>
              <a:gd name="T5" fmla="*/ 1354336 h 184"/>
              <a:gd name="T6" fmla="*/ 463330 w 108"/>
              <a:gd name="T7" fmla="*/ 1261468 h 184"/>
              <a:gd name="T8" fmla="*/ 406430 w 108"/>
              <a:gd name="T9" fmla="*/ 1207294 h 184"/>
              <a:gd name="T10" fmla="*/ 390172 w 108"/>
              <a:gd name="T11" fmla="*/ 1184077 h 184"/>
              <a:gd name="T12" fmla="*/ 373915 w 108"/>
              <a:gd name="T13" fmla="*/ 1160860 h 184"/>
              <a:gd name="T14" fmla="*/ 317015 w 108"/>
              <a:gd name="T15" fmla="*/ 1137643 h 184"/>
              <a:gd name="T16" fmla="*/ 268244 w 108"/>
              <a:gd name="T17" fmla="*/ 1091208 h 184"/>
              <a:gd name="T18" fmla="*/ 178829 w 108"/>
              <a:gd name="T19" fmla="*/ 1052513 h 184"/>
              <a:gd name="T20" fmla="*/ 178829 w 108"/>
              <a:gd name="T21" fmla="*/ 1021557 h 184"/>
              <a:gd name="T22" fmla="*/ 186958 w 108"/>
              <a:gd name="T23" fmla="*/ 982861 h 184"/>
              <a:gd name="T24" fmla="*/ 170700 w 108"/>
              <a:gd name="T25" fmla="*/ 944166 h 184"/>
              <a:gd name="T26" fmla="*/ 178829 w 108"/>
              <a:gd name="T27" fmla="*/ 928688 h 184"/>
              <a:gd name="T28" fmla="*/ 130058 w 108"/>
              <a:gd name="T29" fmla="*/ 843558 h 184"/>
              <a:gd name="T30" fmla="*/ 97543 w 108"/>
              <a:gd name="T31" fmla="*/ 789385 h 184"/>
              <a:gd name="T32" fmla="*/ 113800 w 108"/>
              <a:gd name="T33" fmla="*/ 742950 h 184"/>
              <a:gd name="T34" fmla="*/ 113800 w 108"/>
              <a:gd name="T35" fmla="*/ 704255 h 184"/>
              <a:gd name="T36" fmla="*/ 73157 w 108"/>
              <a:gd name="T37" fmla="*/ 665560 h 184"/>
              <a:gd name="T38" fmla="*/ 73157 w 108"/>
              <a:gd name="T39" fmla="*/ 603647 h 184"/>
              <a:gd name="T40" fmla="*/ 89415 w 108"/>
              <a:gd name="T41" fmla="*/ 580430 h 184"/>
              <a:gd name="T42" fmla="*/ 97543 w 108"/>
              <a:gd name="T43" fmla="*/ 611386 h 184"/>
              <a:gd name="T44" fmla="*/ 121929 w 108"/>
              <a:gd name="T45" fmla="*/ 603647 h 184"/>
              <a:gd name="T46" fmla="*/ 113800 w 108"/>
              <a:gd name="T47" fmla="*/ 549474 h 184"/>
              <a:gd name="T48" fmla="*/ 97543 w 108"/>
              <a:gd name="T49" fmla="*/ 564952 h 184"/>
              <a:gd name="T50" fmla="*/ 56900 w 108"/>
              <a:gd name="T51" fmla="*/ 541735 h 184"/>
              <a:gd name="T52" fmla="*/ 48772 w 108"/>
              <a:gd name="T53" fmla="*/ 472083 h 184"/>
              <a:gd name="T54" fmla="*/ 8129 w 108"/>
              <a:gd name="T55" fmla="*/ 394692 h 184"/>
              <a:gd name="T56" fmla="*/ 8129 w 108"/>
              <a:gd name="T57" fmla="*/ 355997 h 184"/>
              <a:gd name="T58" fmla="*/ 32514 w 108"/>
              <a:gd name="T59" fmla="*/ 309563 h 184"/>
              <a:gd name="T60" fmla="*/ 16257 w 108"/>
              <a:gd name="T61" fmla="*/ 247650 h 184"/>
              <a:gd name="T62" fmla="*/ 0 w 108"/>
              <a:gd name="T63" fmla="*/ 216694 h 184"/>
              <a:gd name="T64" fmla="*/ 0 w 108"/>
              <a:gd name="T65" fmla="*/ 185738 h 184"/>
              <a:gd name="T66" fmla="*/ 48772 w 108"/>
              <a:gd name="T67" fmla="*/ 116086 h 184"/>
              <a:gd name="T68" fmla="*/ 73157 w 108"/>
              <a:gd name="T69" fmla="*/ 77391 h 184"/>
              <a:gd name="T70" fmla="*/ 73157 w 108"/>
              <a:gd name="T71" fmla="*/ 7739 h 184"/>
              <a:gd name="T72" fmla="*/ 390172 w 108"/>
              <a:gd name="T73" fmla="*/ 495300 h 184"/>
              <a:gd name="T74" fmla="*/ 845374 w 108"/>
              <a:gd name="T75" fmla="*/ 1153121 h 184"/>
              <a:gd name="T76" fmla="*/ 853502 w 108"/>
              <a:gd name="T77" fmla="*/ 1184077 h 184"/>
              <a:gd name="T78" fmla="*/ 861631 w 108"/>
              <a:gd name="T79" fmla="*/ 1215033 h 184"/>
              <a:gd name="T80" fmla="*/ 869759 w 108"/>
              <a:gd name="T81" fmla="*/ 1238250 h 184"/>
              <a:gd name="T82" fmla="*/ 837245 w 108"/>
              <a:gd name="T83" fmla="*/ 1253729 h 184"/>
              <a:gd name="T84" fmla="*/ 796602 w 108"/>
              <a:gd name="T85" fmla="*/ 1331119 h 184"/>
              <a:gd name="T86" fmla="*/ 788474 w 108"/>
              <a:gd name="T87" fmla="*/ 1346597 h 184"/>
              <a:gd name="T88" fmla="*/ 780345 w 108"/>
              <a:gd name="T89" fmla="*/ 1377554 h 184"/>
              <a:gd name="T90" fmla="*/ 796602 w 108"/>
              <a:gd name="T91" fmla="*/ 1400771 h 184"/>
              <a:gd name="T92" fmla="*/ 780345 w 108"/>
              <a:gd name="T93" fmla="*/ 1423988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358" name="Freeform 14"/>
          <p:cNvSpPr>
            <a:spLocks/>
          </p:cNvSpPr>
          <p:nvPr/>
        </p:nvSpPr>
        <p:spPr bwMode="auto">
          <a:xfrm>
            <a:off x="3741738" y="2452688"/>
            <a:ext cx="766762" cy="604837"/>
          </a:xfrm>
          <a:custGeom>
            <a:avLst/>
            <a:gdLst>
              <a:gd name="T0" fmla="*/ 717820 w 94"/>
              <a:gd name="T1" fmla="*/ 604837 h 78"/>
              <a:gd name="T2" fmla="*/ 742291 w 94"/>
              <a:gd name="T3" fmla="*/ 341190 h 78"/>
              <a:gd name="T4" fmla="*/ 766762 w 94"/>
              <a:gd name="T5" fmla="*/ 77543 h 78"/>
              <a:gd name="T6" fmla="*/ 81570 w 94"/>
              <a:gd name="T7" fmla="*/ 0 h 78"/>
              <a:gd name="T8" fmla="*/ 73413 w 94"/>
              <a:gd name="T9" fmla="*/ 62035 h 78"/>
              <a:gd name="T10" fmla="*/ 24471 w 94"/>
              <a:gd name="T11" fmla="*/ 387716 h 78"/>
              <a:gd name="T12" fmla="*/ 16314 w 94"/>
              <a:gd name="T13" fmla="*/ 387716 h 78"/>
              <a:gd name="T14" fmla="*/ 0 w 94"/>
              <a:gd name="T15" fmla="*/ 519540 h 78"/>
              <a:gd name="T16" fmla="*/ 203926 w 94"/>
              <a:gd name="T17" fmla="*/ 550557 h 78"/>
              <a:gd name="T18" fmla="*/ 717820 w 94"/>
              <a:gd name="T19" fmla="*/ 604837 h 78"/>
              <a:gd name="T20" fmla="*/ 717820 w 94"/>
              <a:gd name="T21" fmla="*/ 60483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359" name="Freeform 15"/>
          <p:cNvSpPr>
            <a:spLocks/>
          </p:cNvSpPr>
          <p:nvPr/>
        </p:nvSpPr>
        <p:spPr bwMode="auto">
          <a:xfrm>
            <a:off x="3865563" y="3003550"/>
            <a:ext cx="804862" cy="595313"/>
          </a:xfrm>
          <a:custGeom>
            <a:avLst/>
            <a:gdLst>
              <a:gd name="T0" fmla="*/ 0 w 99"/>
              <a:gd name="T1" fmla="*/ 518000 h 77"/>
              <a:gd name="T2" fmla="*/ 81299 w 99"/>
              <a:gd name="T3" fmla="*/ 0 h 77"/>
              <a:gd name="T4" fmla="*/ 593484 w 99"/>
              <a:gd name="T5" fmla="*/ 54119 h 77"/>
              <a:gd name="T6" fmla="*/ 804862 w 99"/>
              <a:gd name="T7" fmla="*/ 69582 h 77"/>
              <a:gd name="T8" fmla="*/ 796732 w 99"/>
              <a:gd name="T9" fmla="*/ 201015 h 77"/>
              <a:gd name="T10" fmla="*/ 772342 w 99"/>
              <a:gd name="T11" fmla="*/ 595313 h 77"/>
              <a:gd name="T12" fmla="*/ 666653 w 99"/>
              <a:gd name="T13" fmla="*/ 587582 h 77"/>
              <a:gd name="T14" fmla="*/ 0 w 99"/>
              <a:gd name="T15" fmla="*/ 518000 h 77"/>
              <a:gd name="T16" fmla="*/ 0 w 99"/>
              <a:gd name="T17" fmla="*/ 51800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7360" name="Freeform 16"/>
          <p:cNvSpPr>
            <a:spLocks/>
          </p:cNvSpPr>
          <p:nvPr/>
        </p:nvSpPr>
        <p:spPr bwMode="auto">
          <a:xfrm>
            <a:off x="3759200" y="3521075"/>
            <a:ext cx="771525" cy="758825"/>
          </a:xfrm>
          <a:custGeom>
            <a:avLst/>
            <a:gdLst>
              <a:gd name="T0" fmla="*/ 105577 w 95"/>
              <a:gd name="T1" fmla="*/ 0 h 98"/>
              <a:gd name="T2" fmla="*/ 0 w 95"/>
              <a:gd name="T3" fmla="*/ 743339 h 98"/>
              <a:gd name="T4" fmla="*/ 0 w 95"/>
              <a:gd name="T5" fmla="*/ 743339 h 98"/>
              <a:gd name="T6" fmla="*/ 97456 w 95"/>
              <a:gd name="T7" fmla="*/ 758825 h 98"/>
              <a:gd name="T8" fmla="*/ 105577 w 95"/>
              <a:gd name="T9" fmla="*/ 696880 h 98"/>
              <a:gd name="T10" fmla="*/ 300489 w 95"/>
              <a:gd name="T11" fmla="*/ 720109 h 98"/>
              <a:gd name="T12" fmla="*/ 300489 w 95"/>
              <a:gd name="T13" fmla="*/ 720109 h 98"/>
              <a:gd name="T14" fmla="*/ 292367 w 95"/>
              <a:gd name="T15" fmla="*/ 712366 h 98"/>
              <a:gd name="T16" fmla="*/ 300489 w 95"/>
              <a:gd name="T17" fmla="*/ 704623 h 98"/>
              <a:gd name="T18" fmla="*/ 292367 w 95"/>
              <a:gd name="T19" fmla="*/ 696880 h 98"/>
              <a:gd name="T20" fmla="*/ 292367 w 95"/>
              <a:gd name="T21" fmla="*/ 696880 h 98"/>
              <a:gd name="T22" fmla="*/ 292367 w 95"/>
              <a:gd name="T23" fmla="*/ 696880 h 98"/>
              <a:gd name="T24" fmla="*/ 706554 w 95"/>
              <a:gd name="T25" fmla="*/ 727853 h 98"/>
              <a:gd name="T26" fmla="*/ 755282 w 95"/>
              <a:gd name="T27" fmla="*/ 139376 h 98"/>
              <a:gd name="T28" fmla="*/ 763404 w 95"/>
              <a:gd name="T29" fmla="*/ 139376 h 98"/>
              <a:gd name="T30" fmla="*/ 771525 w 95"/>
              <a:gd name="T31" fmla="*/ 69688 h 98"/>
              <a:gd name="T32" fmla="*/ 105577 w 95"/>
              <a:gd name="T33" fmla="*/ 0 h 98"/>
              <a:gd name="T34" fmla="*/ 10557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61" name="Freeform 17"/>
          <p:cNvSpPr>
            <a:spLocks/>
          </p:cNvSpPr>
          <p:nvPr/>
        </p:nvSpPr>
        <p:spPr bwMode="auto">
          <a:xfrm>
            <a:off x="4052888" y="3660775"/>
            <a:ext cx="1536700" cy="1425575"/>
          </a:xfrm>
          <a:custGeom>
            <a:avLst/>
            <a:gdLst>
              <a:gd name="T0" fmla="*/ 1390349 w 189"/>
              <a:gd name="T1" fmla="*/ 387385 h 184"/>
              <a:gd name="T2" fmla="*/ 1292780 w 189"/>
              <a:gd name="T3" fmla="*/ 364141 h 184"/>
              <a:gd name="T4" fmla="*/ 1227735 w 189"/>
              <a:gd name="T5" fmla="*/ 379637 h 184"/>
              <a:gd name="T6" fmla="*/ 1178951 w 189"/>
              <a:gd name="T7" fmla="*/ 379637 h 184"/>
              <a:gd name="T8" fmla="*/ 1162689 w 189"/>
              <a:gd name="T9" fmla="*/ 379637 h 184"/>
              <a:gd name="T10" fmla="*/ 1138297 w 189"/>
              <a:gd name="T11" fmla="*/ 364141 h 184"/>
              <a:gd name="T12" fmla="*/ 1113905 w 189"/>
              <a:gd name="T13" fmla="*/ 395132 h 184"/>
              <a:gd name="T14" fmla="*/ 1097644 w 189"/>
              <a:gd name="T15" fmla="*/ 371889 h 184"/>
              <a:gd name="T16" fmla="*/ 1048860 w 189"/>
              <a:gd name="T17" fmla="*/ 364141 h 184"/>
              <a:gd name="T18" fmla="*/ 1016337 w 189"/>
              <a:gd name="T19" fmla="*/ 356394 h 184"/>
              <a:gd name="T20" fmla="*/ 967552 w 189"/>
              <a:gd name="T21" fmla="*/ 340898 h 184"/>
              <a:gd name="T22" fmla="*/ 935030 w 189"/>
              <a:gd name="T23" fmla="*/ 333151 h 184"/>
              <a:gd name="T24" fmla="*/ 886246 w 189"/>
              <a:gd name="T25" fmla="*/ 317655 h 184"/>
              <a:gd name="T26" fmla="*/ 861853 w 189"/>
              <a:gd name="T27" fmla="*/ 294412 h 184"/>
              <a:gd name="T28" fmla="*/ 813069 w 189"/>
              <a:gd name="T29" fmla="*/ 278917 h 184"/>
              <a:gd name="T30" fmla="*/ 471580 w 189"/>
              <a:gd name="T31" fmla="*/ 0 h 184"/>
              <a:gd name="T32" fmla="*/ 0 w 189"/>
              <a:gd name="T33" fmla="*/ 557834 h 184"/>
              <a:gd name="T34" fmla="*/ 8131 w 189"/>
              <a:gd name="T35" fmla="*/ 581077 h 184"/>
              <a:gd name="T36" fmla="*/ 40653 w 189"/>
              <a:gd name="T37" fmla="*/ 627563 h 184"/>
              <a:gd name="T38" fmla="*/ 187006 w 189"/>
              <a:gd name="T39" fmla="*/ 767021 h 184"/>
              <a:gd name="T40" fmla="*/ 203267 w 189"/>
              <a:gd name="T41" fmla="*/ 805760 h 184"/>
              <a:gd name="T42" fmla="*/ 308966 w 189"/>
              <a:gd name="T43" fmla="*/ 952966 h 184"/>
              <a:gd name="T44" fmla="*/ 398404 w 189"/>
              <a:gd name="T45" fmla="*/ 968461 h 184"/>
              <a:gd name="T46" fmla="*/ 455319 w 189"/>
              <a:gd name="T47" fmla="*/ 883237 h 184"/>
              <a:gd name="T48" fmla="*/ 487842 w 189"/>
              <a:gd name="T49" fmla="*/ 875489 h 184"/>
              <a:gd name="T50" fmla="*/ 544757 w 189"/>
              <a:gd name="T51" fmla="*/ 890984 h 184"/>
              <a:gd name="T52" fmla="*/ 609802 w 189"/>
              <a:gd name="T53" fmla="*/ 921975 h 184"/>
              <a:gd name="T54" fmla="*/ 626063 w 189"/>
              <a:gd name="T55" fmla="*/ 937470 h 184"/>
              <a:gd name="T56" fmla="*/ 674848 w 189"/>
              <a:gd name="T57" fmla="*/ 999452 h 184"/>
              <a:gd name="T58" fmla="*/ 764285 w 189"/>
              <a:gd name="T59" fmla="*/ 1154406 h 184"/>
              <a:gd name="T60" fmla="*/ 813069 w 189"/>
              <a:gd name="T61" fmla="*/ 1200892 h 184"/>
              <a:gd name="T62" fmla="*/ 829331 w 189"/>
              <a:gd name="T63" fmla="*/ 1278369 h 184"/>
              <a:gd name="T64" fmla="*/ 902507 w 189"/>
              <a:gd name="T65" fmla="*/ 1363593 h 184"/>
              <a:gd name="T66" fmla="*/ 1024467 w 189"/>
              <a:gd name="T67" fmla="*/ 1402332 h 184"/>
              <a:gd name="T68" fmla="*/ 1097644 w 189"/>
              <a:gd name="T69" fmla="*/ 1410080 h 184"/>
              <a:gd name="T70" fmla="*/ 1089513 w 189"/>
              <a:gd name="T71" fmla="*/ 1394584 h 184"/>
              <a:gd name="T72" fmla="*/ 1065121 w 189"/>
              <a:gd name="T73" fmla="*/ 1255126 h 184"/>
              <a:gd name="T74" fmla="*/ 1056990 w 189"/>
              <a:gd name="T75" fmla="*/ 1239630 h 184"/>
              <a:gd name="T76" fmla="*/ 1081382 w 189"/>
              <a:gd name="T77" fmla="*/ 1185397 h 184"/>
              <a:gd name="T78" fmla="*/ 1089513 w 189"/>
              <a:gd name="T79" fmla="*/ 1169901 h 184"/>
              <a:gd name="T80" fmla="*/ 1113905 w 189"/>
              <a:gd name="T81" fmla="*/ 1123415 h 184"/>
              <a:gd name="T82" fmla="*/ 1130166 w 189"/>
              <a:gd name="T83" fmla="*/ 1123415 h 184"/>
              <a:gd name="T84" fmla="*/ 1146428 w 189"/>
              <a:gd name="T85" fmla="*/ 1100172 h 184"/>
              <a:gd name="T86" fmla="*/ 1162689 w 189"/>
              <a:gd name="T87" fmla="*/ 1100172 h 184"/>
              <a:gd name="T88" fmla="*/ 1195212 w 189"/>
              <a:gd name="T89" fmla="*/ 1084677 h 184"/>
              <a:gd name="T90" fmla="*/ 1211473 w 189"/>
              <a:gd name="T91" fmla="*/ 1053686 h 184"/>
              <a:gd name="T92" fmla="*/ 1219604 w 189"/>
              <a:gd name="T93" fmla="*/ 1069181 h 184"/>
              <a:gd name="T94" fmla="*/ 1341564 w 189"/>
              <a:gd name="T95" fmla="*/ 1007200 h 184"/>
              <a:gd name="T96" fmla="*/ 1365956 w 189"/>
              <a:gd name="T97" fmla="*/ 937470 h 184"/>
              <a:gd name="T98" fmla="*/ 1390349 w 189"/>
              <a:gd name="T99" fmla="*/ 929723 h 184"/>
              <a:gd name="T100" fmla="*/ 1471655 w 189"/>
              <a:gd name="T101" fmla="*/ 921975 h 184"/>
              <a:gd name="T102" fmla="*/ 1496048 w 189"/>
              <a:gd name="T103" fmla="*/ 906480 h 184"/>
              <a:gd name="T104" fmla="*/ 1504178 w 189"/>
              <a:gd name="T105" fmla="*/ 883237 h 184"/>
              <a:gd name="T106" fmla="*/ 1512309 w 189"/>
              <a:gd name="T107" fmla="*/ 821255 h 184"/>
              <a:gd name="T108" fmla="*/ 1528570 w 189"/>
              <a:gd name="T109" fmla="*/ 782517 h 184"/>
              <a:gd name="T110" fmla="*/ 1520440 w 189"/>
              <a:gd name="T111" fmla="*/ 705040 h 184"/>
              <a:gd name="T112" fmla="*/ 1504178 w 189"/>
              <a:gd name="T113" fmla="*/ 681797 h 184"/>
              <a:gd name="T114" fmla="*/ 1496048 w 189"/>
              <a:gd name="T115" fmla="*/ 635311 h 184"/>
              <a:gd name="T116" fmla="*/ 1463525 w 189"/>
              <a:gd name="T117" fmla="*/ 410628 h 184"/>
              <a:gd name="T118" fmla="*/ 1414741 w 189"/>
              <a:gd name="T119" fmla="*/ 395132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62" name="Freeform 18"/>
          <p:cNvSpPr>
            <a:spLocks/>
          </p:cNvSpPr>
          <p:nvPr/>
        </p:nvSpPr>
        <p:spPr bwMode="auto">
          <a:xfrm>
            <a:off x="6942138" y="2306638"/>
            <a:ext cx="828675" cy="603250"/>
          </a:xfrm>
          <a:custGeom>
            <a:avLst/>
            <a:gdLst>
              <a:gd name="T0" fmla="*/ 633693 w 102"/>
              <a:gd name="T1" fmla="*/ 541378 h 78"/>
              <a:gd name="T2" fmla="*/ 617444 w 102"/>
              <a:gd name="T3" fmla="*/ 564580 h 78"/>
              <a:gd name="T4" fmla="*/ 609320 w 102"/>
              <a:gd name="T5" fmla="*/ 580048 h 78"/>
              <a:gd name="T6" fmla="*/ 609320 w 102"/>
              <a:gd name="T7" fmla="*/ 603250 h 78"/>
              <a:gd name="T8" fmla="*/ 625568 w 102"/>
              <a:gd name="T9" fmla="*/ 587782 h 78"/>
              <a:gd name="T10" fmla="*/ 658065 w 102"/>
              <a:gd name="T11" fmla="*/ 580048 h 78"/>
              <a:gd name="T12" fmla="*/ 706811 w 102"/>
              <a:gd name="T13" fmla="*/ 564580 h 78"/>
              <a:gd name="T14" fmla="*/ 779929 w 102"/>
              <a:gd name="T15" fmla="*/ 510442 h 78"/>
              <a:gd name="T16" fmla="*/ 804302 w 102"/>
              <a:gd name="T17" fmla="*/ 494974 h 78"/>
              <a:gd name="T18" fmla="*/ 828675 w 102"/>
              <a:gd name="T19" fmla="*/ 471772 h 78"/>
              <a:gd name="T20" fmla="*/ 812426 w 102"/>
              <a:gd name="T21" fmla="*/ 479506 h 78"/>
              <a:gd name="T22" fmla="*/ 788054 w 102"/>
              <a:gd name="T23" fmla="*/ 494974 h 78"/>
              <a:gd name="T24" fmla="*/ 763681 w 102"/>
              <a:gd name="T25" fmla="*/ 502708 h 78"/>
              <a:gd name="T26" fmla="*/ 788054 w 102"/>
              <a:gd name="T27" fmla="*/ 471772 h 78"/>
              <a:gd name="T28" fmla="*/ 771805 w 102"/>
              <a:gd name="T29" fmla="*/ 479506 h 78"/>
              <a:gd name="T30" fmla="*/ 698687 w 102"/>
              <a:gd name="T31" fmla="*/ 518176 h 78"/>
              <a:gd name="T32" fmla="*/ 649941 w 102"/>
              <a:gd name="T33" fmla="*/ 556846 h 78"/>
              <a:gd name="T34" fmla="*/ 641817 w 102"/>
              <a:gd name="T35" fmla="*/ 525910 h 78"/>
              <a:gd name="T36" fmla="*/ 658065 w 102"/>
              <a:gd name="T37" fmla="*/ 494974 h 78"/>
              <a:gd name="T38" fmla="*/ 641817 w 102"/>
              <a:gd name="T39" fmla="*/ 378965 h 78"/>
              <a:gd name="T40" fmla="*/ 625568 w 102"/>
              <a:gd name="T41" fmla="*/ 262955 h 78"/>
              <a:gd name="T42" fmla="*/ 609320 w 102"/>
              <a:gd name="T43" fmla="*/ 193349 h 78"/>
              <a:gd name="T44" fmla="*/ 601196 w 102"/>
              <a:gd name="T45" fmla="*/ 185615 h 78"/>
              <a:gd name="T46" fmla="*/ 593071 w 102"/>
              <a:gd name="T47" fmla="*/ 162413 h 78"/>
              <a:gd name="T48" fmla="*/ 584947 w 102"/>
              <a:gd name="T49" fmla="*/ 92808 h 78"/>
              <a:gd name="T50" fmla="*/ 560574 w 102"/>
              <a:gd name="T51" fmla="*/ 23202 h 78"/>
              <a:gd name="T52" fmla="*/ 552450 w 102"/>
              <a:gd name="T53" fmla="*/ 0 h 78"/>
              <a:gd name="T54" fmla="*/ 414338 w 102"/>
              <a:gd name="T55" fmla="*/ 30936 h 78"/>
              <a:gd name="T56" fmla="*/ 341219 w 102"/>
              <a:gd name="T57" fmla="*/ 108276 h 78"/>
              <a:gd name="T58" fmla="*/ 333095 w 102"/>
              <a:gd name="T59" fmla="*/ 139212 h 78"/>
              <a:gd name="T60" fmla="*/ 292474 w 102"/>
              <a:gd name="T61" fmla="*/ 177881 h 78"/>
              <a:gd name="T62" fmla="*/ 308722 w 102"/>
              <a:gd name="T63" fmla="*/ 193349 h 78"/>
              <a:gd name="T64" fmla="*/ 308722 w 102"/>
              <a:gd name="T65" fmla="*/ 208817 h 78"/>
              <a:gd name="T66" fmla="*/ 316846 w 102"/>
              <a:gd name="T67" fmla="*/ 247487 h 78"/>
              <a:gd name="T68" fmla="*/ 243728 w 102"/>
              <a:gd name="T69" fmla="*/ 301625 h 78"/>
              <a:gd name="T70" fmla="*/ 154361 w 102"/>
              <a:gd name="T71" fmla="*/ 301625 h 78"/>
              <a:gd name="T72" fmla="*/ 73118 w 102"/>
              <a:gd name="T73" fmla="*/ 324827 h 78"/>
              <a:gd name="T74" fmla="*/ 48746 w 102"/>
              <a:gd name="T75" fmla="*/ 355763 h 78"/>
              <a:gd name="T76" fmla="*/ 73118 w 102"/>
              <a:gd name="T77" fmla="*/ 402167 h 78"/>
              <a:gd name="T78" fmla="*/ 16249 w 102"/>
              <a:gd name="T79" fmla="*/ 464038 h 78"/>
              <a:gd name="T80" fmla="*/ 454959 w 102"/>
              <a:gd name="T81" fmla="*/ 425369 h 78"/>
              <a:gd name="T82" fmla="*/ 463083 w 102"/>
              <a:gd name="T83" fmla="*/ 440836 h 78"/>
              <a:gd name="T84" fmla="*/ 479332 w 102"/>
              <a:gd name="T85" fmla="*/ 448570 h 78"/>
              <a:gd name="T86" fmla="*/ 503704 w 102"/>
              <a:gd name="T87" fmla="*/ 487240 h 78"/>
              <a:gd name="T88" fmla="*/ 536202 w 102"/>
              <a:gd name="T89" fmla="*/ 494974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363" name="Freeform 19"/>
          <p:cNvSpPr>
            <a:spLocks/>
          </p:cNvSpPr>
          <p:nvPr/>
        </p:nvSpPr>
        <p:spPr bwMode="auto">
          <a:xfrm>
            <a:off x="7494588" y="2266950"/>
            <a:ext cx="187325" cy="325438"/>
          </a:xfrm>
          <a:custGeom>
            <a:avLst/>
            <a:gdLst>
              <a:gd name="T0" fmla="*/ 0 w 23"/>
              <a:gd name="T1" fmla="*/ 38743 h 42"/>
              <a:gd name="T2" fmla="*/ 8145 w 23"/>
              <a:gd name="T3" fmla="*/ 54240 h 42"/>
              <a:gd name="T4" fmla="*/ 0 w 23"/>
              <a:gd name="T5" fmla="*/ 61988 h 42"/>
              <a:gd name="T6" fmla="*/ 8145 w 23"/>
              <a:gd name="T7" fmla="*/ 61988 h 42"/>
              <a:gd name="T8" fmla="*/ 8145 w 23"/>
              <a:gd name="T9" fmla="*/ 69737 h 42"/>
              <a:gd name="T10" fmla="*/ 24434 w 23"/>
              <a:gd name="T11" fmla="*/ 108479 h 42"/>
              <a:gd name="T12" fmla="*/ 32578 w 23"/>
              <a:gd name="T13" fmla="*/ 131725 h 42"/>
              <a:gd name="T14" fmla="*/ 24434 w 23"/>
              <a:gd name="T15" fmla="*/ 147222 h 42"/>
              <a:gd name="T16" fmla="*/ 24434 w 23"/>
              <a:gd name="T17" fmla="*/ 162719 h 42"/>
              <a:gd name="T18" fmla="*/ 40723 w 23"/>
              <a:gd name="T19" fmla="*/ 201462 h 42"/>
              <a:gd name="T20" fmla="*/ 40723 w 23"/>
              <a:gd name="T21" fmla="*/ 216959 h 42"/>
              <a:gd name="T22" fmla="*/ 40723 w 23"/>
              <a:gd name="T23" fmla="*/ 224707 h 42"/>
              <a:gd name="T24" fmla="*/ 48867 w 23"/>
              <a:gd name="T25" fmla="*/ 224707 h 42"/>
              <a:gd name="T26" fmla="*/ 40723 w 23"/>
              <a:gd name="T27" fmla="*/ 216959 h 42"/>
              <a:gd name="T28" fmla="*/ 48867 w 23"/>
              <a:gd name="T29" fmla="*/ 216959 h 42"/>
              <a:gd name="T30" fmla="*/ 57012 w 23"/>
              <a:gd name="T31" fmla="*/ 232456 h 42"/>
              <a:gd name="T32" fmla="*/ 65157 w 23"/>
              <a:gd name="T33" fmla="*/ 263450 h 42"/>
              <a:gd name="T34" fmla="*/ 65157 w 23"/>
              <a:gd name="T35" fmla="*/ 286695 h 42"/>
              <a:gd name="T36" fmla="*/ 73301 w 23"/>
              <a:gd name="T37" fmla="*/ 302192 h 42"/>
              <a:gd name="T38" fmla="*/ 81446 w 23"/>
              <a:gd name="T39" fmla="*/ 325438 h 42"/>
              <a:gd name="T40" fmla="*/ 162891 w 23"/>
              <a:gd name="T41" fmla="*/ 309941 h 42"/>
              <a:gd name="T42" fmla="*/ 154747 w 23"/>
              <a:gd name="T43" fmla="*/ 302192 h 42"/>
              <a:gd name="T44" fmla="*/ 146602 w 23"/>
              <a:gd name="T45" fmla="*/ 294444 h 42"/>
              <a:gd name="T46" fmla="*/ 146602 w 23"/>
              <a:gd name="T47" fmla="*/ 286695 h 42"/>
              <a:gd name="T48" fmla="*/ 154747 w 23"/>
              <a:gd name="T49" fmla="*/ 278947 h 42"/>
              <a:gd name="T50" fmla="*/ 146602 w 23"/>
              <a:gd name="T51" fmla="*/ 263450 h 42"/>
              <a:gd name="T52" fmla="*/ 146602 w 23"/>
              <a:gd name="T53" fmla="*/ 209210 h 42"/>
              <a:gd name="T54" fmla="*/ 146602 w 23"/>
              <a:gd name="T55" fmla="*/ 193713 h 42"/>
              <a:gd name="T56" fmla="*/ 154747 w 23"/>
              <a:gd name="T57" fmla="*/ 162719 h 42"/>
              <a:gd name="T58" fmla="*/ 154747 w 23"/>
              <a:gd name="T59" fmla="*/ 147222 h 42"/>
              <a:gd name="T60" fmla="*/ 154747 w 23"/>
              <a:gd name="T61" fmla="*/ 131725 h 42"/>
              <a:gd name="T62" fmla="*/ 154747 w 23"/>
              <a:gd name="T63" fmla="*/ 116228 h 42"/>
              <a:gd name="T64" fmla="*/ 154747 w 23"/>
              <a:gd name="T65" fmla="*/ 108479 h 42"/>
              <a:gd name="T66" fmla="*/ 154747 w 23"/>
              <a:gd name="T67" fmla="*/ 100731 h 42"/>
              <a:gd name="T68" fmla="*/ 179180 w 23"/>
              <a:gd name="T69" fmla="*/ 85234 h 42"/>
              <a:gd name="T70" fmla="*/ 187325 w 23"/>
              <a:gd name="T71" fmla="*/ 54240 h 42"/>
              <a:gd name="T72" fmla="*/ 179180 w 23"/>
              <a:gd name="T73" fmla="*/ 38743 h 42"/>
              <a:gd name="T74" fmla="*/ 179180 w 23"/>
              <a:gd name="T75" fmla="*/ 23246 h 42"/>
              <a:gd name="T76" fmla="*/ 179180 w 23"/>
              <a:gd name="T77" fmla="*/ 23246 h 42"/>
              <a:gd name="T78" fmla="*/ 179180 w 23"/>
              <a:gd name="T79" fmla="*/ 15497 h 42"/>
              <a:gd name="T80" fmla="*/ 171036 w 23"/>
              <a:gd name="T81" fmla="*/ 0 h 42"/>
              <a:gd name="T82" fmla="*/ 0 w 23"/>
              <a:gd name="T83" fmla="*/ 38743 h 42"/>
              <a:gd name="T84" fmla="*/ 0 w 23"/>
              <a:gd name="T85" fmla="*/ 38743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364" name="Freeform 20"/>
          <p:cNvSpPr>
            <a:spLocks/>
          </p:cNvSpPr>
          <p:nvPr/>
        </p:nvSpPr>
        <p:spPr bwMode="auto">
          <a:xfrm>
            <a:off x="3327400" y="2794000"/>
            <a:ext cx="619125" cy="727075"/>
          </a:xfrm>
          <a:custGeom>
            <a:avLst/>
            <a:gdLst>
              <a:gd name="T0" fmla="*/ 537661 w 76"/>
              <a:gd name="T1" fmla="*/ 727075 h 94"/>
              <a:gd name="T2" fmla="*/ 619125 w 76"/>
              <a:gd name="T3" fmla="*/ 208841 h 94"/>
              <a:gd name="T4" fmla="*/ 415465 w 76"/>
              <a:gd name="T5" fmla="*/ 177901 h 94"/>
              <a:gd name="T6" fmla="*/ 431758 w 76"/>
              <a:gd name="T7" fmla="*/ 46409 h 94"/>
              <a:gd name="T8" fmla="*/ 130342 w 76"/>
              <a:gd name="T9" fmla="*/ 0 h 94"/>
              <a:gd name="T10" fmla="*/ 0 w 76"/>
              <a:gd name="T11" fmla="*/ 649727 h 94"/>
              <a:gd name="T12" fmla="*/ 0 w 76"/>
              <a:gd name="T13" fmla="*/ 649727 h 94"/>
              <a:gd name="T14" fmla="*/ 537661 w 76"/>
              <a:gd name="T15" fmla="*/ 727075 h 94"/>
              <a:gd name="T16" fmla="*/ 537661 w 76"/>
              <a:gd name="T17" fmla="*/ 727075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365" name="Freeform 21"/>
          <p:cNvSpPr>
            <a:spLocks/>
          </p:cNvSpPr>
          <p:nvPr/>
        </p:nvSpPr>
        <p:spPr bwMode="auto">
          <a:xfrm>
            <a:off x="2439988" y="2035175"/>
            <a:ext cx="881062" cy="696913"/>
          </a:xfrm>
          <a:custGeom>
            <a:avLst/>
            <a:gdLst>
              <a:gd name="T0" fmla="*/ 0 w 108"/>
              <a:gd name="T1" fmla="*/ 518813 h 90"/>
              <a:gd name="T2" fmla="*/ 0 w 108"/>
              <a:gd name="T3" fmla="*/ 480096 h 90"/>
              <a:gd name="T4" fmla="*/ 8158 w 108"/>
              <a:gd name="T5" fmla="*/ 441378 h 90"/>
              <a:gd name="T6" fmla="*/ 16316 w 108"/>
              <a:gd name="T7" fmla="*/ 394917 h 90"/>
              <a:gd name="T8" fmla="*/ 24474 w 108"/>
              <a:gd name="T9" fmla="*/ 379430 h 90"/>
              <a:gd name="T10" fmla="*/ 40790 w 108"/>
              <a:gd name="T11" fmla="*/ 363943 h 90"/>
              <a:gd name="T12" fmla="*/ 40790 w 108"/>
              <a:gd name="T13" fmla="*/ 348457 h 90"/>
              <a:gd name="T14" fmla="*/ 81580 w 108"/>
              <a:gd name="T15" fmla="*/ 286509 h 90"/>
              <a:gd name="T16" fmla="*/ 130528 w 108"/>
              <a:gd name="T17" fmla="*/ 178100 h 90"/>
              <a:gd name="T18" fmla="*/ 163160 w 108"/>
              <a:gd name="T19" fmla="*/ 100665 h 90"/>
              <a:gd name="T20" fmla="*/ 195792 w 108"/>
              <a:gd name="T21" fmla="*/ 23230 h 90"/>
              <a:gd name="T22" fmla="*/ 195792 w 108"/>
              <a:gd name="T23" fmla="*/ 0 h 90"/>
              <a:gd name="T24" fmla="*/ 220266 w 108"/>
              <a:gd name="T25" fmla="*/ 0 h 90"/>
              <a:gd name="T26" fmla="*/ 244739 w 108"/>
              <a:gd name="T27" fmla="*/ 7743 h 90"/>
              <a:gd name="T28" fmla="*/ 252897 w 108"/>
              <a:gd name="T29" fmla="*/ 15487 h 90"/>
              <a:gd name="T30" fmla="*/ 285529 w 108"/>
              <a:gd name="T31" fmla="*/ 38717 h 90"/>
              <a:gd name="T32" fmla="*/ 285529 w 108"/>
              <a:gd name="T33" fmla="*/ 61948 h 90"/>
              <a:gd name="T34" fmla="*/ 293687 w 108"/>
              <a:gd name="T35" fmla="*/ 108409 h 90"/>
              <a:gd name="T36" fmla="*/ 350793 w 108"/>
              <a:gd name="T37" fmla="*/ 123896 h 90"/>
              <a:gd name="T38" fmla="*/ 391583 w 108"/>
              <a:gd name="T39" fmla="*/ 123896 h 90"/>
              <a:gd name="T40" fmla="*/ 440531 w 108"/>
              <a:gd name="T41" fmla="*/ 139383 h 90"/>
              <a:gd name="T42" fmla="*/ 497637 w 108"/>
              <a:gd name="T43" fmla="*/ 139383 h 90"/>
              <a:gd name="T44" fmla="*/ 530269 w 108"/>
              <a:gd name="T45" fmla="*/ 147126 h 90"/>
              <a:gd name="T46" fmla="*/ 554743 w 108"/>
              <a:gd name="T47" fmla="*/ 139383 h 90"/>
              <a:gd name="T48" fmla="*/ 579217 w 108"/>
              <a:gd name="T49" fmla="*/ 147126 h 90"/>
              <a:gd name="T50" fmla="*/ 603691 w 108"/>
              <a:gd name="T51" fmla="*/ 139383 h 90"/>
              <a:gd name="T52" fmla="*/ 620007 w 108"/>
              <a:gd name="T53" fmla="*/ 147126 h 90"/>
              <a:gd name="T54" fmla="*/ 644481 w 108"/>
              <a:gd name="T55" fmla="*/ 147126 h 90"/>
              <a:gd name="T56" fmla="*/ 848430 w 108"/>
              <a:gd name="T57" fmla="*/ 185843 h 90"/>
              <a:gd name="T58" fmla="*/ 856588 w 108"/>
              <a:gd name="T59" fmla="*/ 209074 h 90"/>
              <a:gd name="T60" fmla="*/ 881062 w 108"/>
              <a:gd name="T61" fmla="*/ 216817 h 90"/>
              <a:gd name="T62" fmla="*/ 832114 w 108"/>
              <a:gd name="T63" fmla="*/ 309739 h 90"/>
              <a:gd name="T64" fmla="*/ 823956 w 108"/>
              <a:gd name="T65" fmla="*/ 325226 h 90"/>
              <a:gd name="T66" fmla="*/ 799482 w 108"/>
              <a:gd name="T67" fmla="*/ 340713 h 90"/>
              <a:gd name="T68" fmla="*/ 766850 w 108"/>
              <a:gd name="T69" fmla="*/ 394917 h 90"/>
              <a:gd name="T70" fmla="*/ 791324 w 108"/>
              <a:gd name="T71" fmla="*/ 410404 h 90"/>
              <a:gd name="T72" fmla="*/ 791324 w 108"/>
              <a:gd name="T73" fmla="*/ 425891 h 90"/>
              <a:gd name="T74" fmla="*/ 783166 w 108"/>
              <a:gd name="T75" fmla="*/ 433635 h 90"/>
              <a:gd name="T76" fmla="*/ 775008 w 108"/>
              <a:gd name="T77" fmla="*/ 464609 h 90"/>
              <a:gd name="T78" fmla="*/ 424215 w 108"/>
              <a:gd name="T79" fmla="*/ 627222 h 90"/>
              <a:gd name="T80" fmla="*/ 8158 w 108"/>
              <a:gd name="T81" fmla="*/ 52655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366" name="Freeform 22"/>
          <p:cNvSpPr>
            <a:spLocks/>
          </p:cNvSpPr>
          <p:nvPr/>
        </p:nvSpPr>
        <p:spPr bwMode="auto">
          <a:xfrm>
            <a:off x="2759075" y="2662238"/>
            <a:ext cx="698500" cy="1030287"/>
          </a:xfrm>
          <a:custGeom>
            <a:avLst/>
            <a:gdLst>
              <a:gd name="T0" fmla="*/ 105587 w 86"/>
              <a:gd name="T1" fmla="*/ 0 h 133"/>
              <a:gd name="T2" fmla="*/ 0 w 86"/>
              <a:gd name="T3" fmla="*/ 395072 h 133"/>
              <a:gd name="T4" fmla="*/ 454837 w 86"/>
              <a:gd name="T5" fmla="*/ 1030287 h 133"/>
              <a:gd name="T6" fmla="*/ 454837 w 86"/>
              <a:gd name="T7" fmla="*/ 1022540 h 133"/>
              <a:gd name="T8" fmla="*/ 454837 w 86"/>
              <a:gd name="T9" fmla="*/ 1014794 h 133"/>
              <a:gd name="T10" fmla="*/ 462959 w 86"/>
              <a:gd name="T11" fmla="*/ 983808 h 133"/>
              <a:gd name="T12" fmla="*/ 462959 w 86"/>
              <a:gd name="T13" fmla="*/ 976061 h 133"/>
              <a:gd name="T14" fmla="*/ 462959 w 86"/>
              <a:gd name="T15" fmla="*/ 914089 h 133"/>
              <a:gd name="T16" fmla="*/ 462959 w 86"/>
              <a:gd name="T17" fmla="*/ 890849 h 133"/>
              <a:gd name="T18" fmla="*/ 462959 w 86"/>
              <a:gd name="T19" fmla="*/ 883103 h 133"/>
              <a:gd name="T20" fmla="*/ 487326 w 86"/>
              <a:gd name="T21" fmla="*/ 883103 h 133"/>
              <a:gd name="T22" fmla="*/ 503570 w 86"/>
              <a:gd name="T23" fmla="*/ 883103 h 133"/>
              <a:gd name="T24" fmla="*/ 511692 w 86"/>
              <a:gd name="T25" fmla="*/ 890849 h 133"/>
              <a:gd name="T26" fmla="*/ 511692 w 86"/>
              <a:gd name="T27" fmla="*/ 898596 h 133"/>
              <a:gd name="T28" fmla="*/ 519814 w 86"/>
              <a:gd name="T29" fmla="*/ 906343 h 133"/>
              <a:gd name="T30" fmla="*/ 536058 w 86"/>
              <a:gd name="T31" fmla="*/ 906343 h 133"/>
              <a:gd name="T32" fmla="*/ 552302 w 86"/>
              <a:gd name="T33" fmla="*/ 852117 h 133"/>
              <a:gd name="T34" fmla="*/ 568547 w 86"/>
              <a:gd name="T35" fmla="*/ 782398 h 133"/>
              <a:gd name="T36" fmla="*/ 698500 w 86"/>
              <a:gd name="T37" fmla="*/ 131691 h 133"/>
              <a:gd name="T38" fmla="*/ 397983 w 86"/>
              <a:gd name="T39" fmla="*/ 69719 h 133"/>
              <a:gd name="T40" fmla="*/ 105587 w 86"/>
              <a:gd name="T41" fmla="*/ 0 h 133"/>
              <a:gd name="T42" fmla="*/ 10558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67" name="Freeform 23"/>
          <p:cNvSpPr>
            <a:spLocks/>
          </p:cNvSpPr>
          <p:nvPr/>
        </p:nvSpPr>
        <p:spPr bwMode="auto">
          <a:xfrm>
            <a:off x="3124200" y="3444875"/>
            <a:ext cx="741363" cy="820738"/>
          </a:xfrm>
          <a:custGeom>
            <a:avLst/>
            <a:gdLst>
              <a:gd name="T0" fmla="*/ 635454 w 91"/>
              <a:gd name="T1" fmla="*/ 820738 h 106"/>
              <a:gd name="T2" fmla="*/ 741363 w 91"/>
              <a:gd name="T3" fmla="*/ 77428 h 106"/>
              <a:gd name="T4" fmla="*/ 203671 w 91"/>
              <a:gd name="T5" fmla="*/ 0 h 106"/>
              <a:gd name="T6" fmla="*/ 203671 w 91"/>
              <a:gd name="T7" fmla="*/ 0 h 106"/>
              <a:gd name="T8" fmla="*/ 187377 w 91"/>
              <a:gd name="T9" fmla="*/ 69685 h 106"/>
              <a:gd name="T10" fmla="*/ 171084 w 91"/>
              <a:gd name="T11" fmla="*/ 123885 h 106"/>
              <a:gd name="T12" fmla="*/ 154790 w 91"/>
              <a:gd name="T13" fmla="*/ 123885 h 106"/>
              <a:gd name="T14" fmla="*/ 146643 w 91"/>
              <a:gd name="T15" fmla="*/ 116142 h 106"/>
              <a:gd name="T16" fmla="*/ 146643 w 91"/>
              <a:gd name="T17" fmla="*/ 108399 h 106"/>
              <a:gd name="T18" fmla="*/ 138496 w 91"/>
              <a:gd name="T19" fmla="*/ 100657 h 106"/>
              <a:gd name="T20" fmla="*/ 122203 w 91"/>
              <a:gd name="T21" fmla="*/ 100657 h 106"/>
              <a:gd name="T22" fmla="*/ 97762 w 91"/>
              <a:gd name="T23" fmla="*/ 100657 h 106"/>
              <a:gd name="T24" fmla="*/ 97762 w 91"/>
              <a:gd name="T25" fmla="*/ 108399 h 106"/>
              <a:gd name="T26" fmla="*/ 97762 w 91"/>
              <a:gd name="T27" fmla="*/ 131628 h 106"/>
              <a:gd name="T28" fmla="*/ 97762 w 91"/>
              <a:gd name="T29" fmla="*/ 193570 h 106"/>
              <a:gd name="T30" fmla="*/ 97762 w 91"/>
              <a:gd name="T31" fmla="*/ 201313 h 106"/>
              <a:gd name="T32" fmla="*/ 89615 w 91"/>
              <a:gd name="T33" fmla="*/ 232284 h 106"/>
              <a:gd name="T34" fmla="*/ 89615 w 91"/>
              <a:gd name="T35" fmla="*/ 240027 h 106"/>
              <a:gd name="T36" fmla="*/ 89615 w 91"/>
              <a:gd name="T37" fmla="*/ 247770 h 106"/>
              <a:gd name="T38" fmla="*/ 89615 w 91"/>
              <a:gd name="T39" fmla="*/ 263256 h 106"/>
              <a:gd name="T40" fmla="*/ 89615 w 91"/>
              <a:gd name="T41" fmla="*/ 270998 h 106"/>
              <a:gd name="T42" fmla="*/ 89615 w 91"/>
              <a:gd name="T43" fmla="*/ 278741 h 106"/>
              <a:gd name="T44" fmla="*/ 97762 w 91"/>
              <a:gd name="T45" fmla="*/ 294227 h 106"/>
              <a:gd name="T46" fmla="*/ 97762 w 91"/>
              <a:gd name="T47" fmla="*/ 301970 h 106"/>
              <a:gd name="T48" fmla="*/ 97762 w 91"/>
              <a:gd name="T49" fmla="*/ 317455 h 106"/>
              <a:gd name="T50" fmla="*/ 105909 w 91"/>
              <a:gd name="T51" fmla="*/ 332941 h 106"/>
              <a:gd name="T52" fmla="*/ 105909 w 91"/>
              <a:gd name="T53" fmla="*/ 332941 h 106"/>
              <a:gd name="T54" fmla="*/ 114056 w 91"/>
              <a:gd name="T55" fmla="*/ 340684 h 106"/>
              <a:gd name="T56" fmla="*/ 122203 w 91"/>
              <a:gd name="T57" fmla="*/ 356169 h 106"/>
              <a:gd name="T58" fmla="*/ 114056 w 91"/>
              <a:gd name="T59" fmla="*/ 356169 h 106"/>
              <a:gd name="T60" fmla="*/ 114056 w 91"/>
              <a:gd name="T61" fmla="*/ 356169 h 106"/>
              <a:gd name="T62" fmla="*/ 97762 w 91"/>
              <a:gd name="T63" fmla="*/ 363912 h 106"/>
              <a:gd name="T64" fmla="*/ 81468 w 91"/>
              <a:gd name="T65" fmla="*/ 371655 h 106"/>
              <a:gd name="T66" fmla="*/ 73322 w 91"/>
              <a:gd name="T67" fmla="*/ 387141 h 106"/>
              <a:gd name="T68" fmla="*/ 57028 w 91"/>
              <a:gd name="T69" fmla="*/ 425855 h 106"/>
              <a:gd name="T70" fmla="*/ 40734 w 91"/>
              <a:gd name="T71" fmla="*/ 449083 h 106"/>
              <a:gd name="T72" fmla="*/ 24441 w 91"/>
              <a:gd name="T73" fmla="*/ 449083 h 106"/>
              <a:gd name="T74" fmla="*/ 24441 w 91"/>
              <a:gd name="T75" fmla="*/ 456826 h 106"/>
              <a:gd name="T76" fmla="*/ 32587 w 91"/>
              <a:gd name="T77" fmla="*/ 464569 h 106"/>
              <a:gd name="T78" fmla="*/ 24441 w 91"/>
              <a:gd name="T79" fmla="*/ 472311 h 106"/>
              <a:gd name="T80" fmla="*/ 24441 w 91"/>
              <a:gd name="T81" fmla="*/ 487797 h 106"/>
              <a:gd name="T82" fmla="*/ 24441 w 91"/>
              <a:gd name="T83" fmla="*/ 495540 h 106"/>
              <a:gd name="T84" fmla="*/ 40734 w 91"/>
              <a:gd name="T85" fmla="*/ 511026 h 106"/>
              <a:gd name="T86" fmla="*/ 48881 w 91"/>
              <a:gd name="T87" fmla="*/ 518768 h 106"/>
              <a:gd name="T88" fmla="*/ 40734 w 91"/>
              <a:gd name="T89" fmla="*/ 518768 h 106"/>
              <a:gd name="T90" fmla="*/ 40734 w 91"/>
              <a:gd name="T91" fmla="*/ 534254 h 106"/>
              <a:gd name="T92" fmla="*/ 32587 w 91"/>
              <a:gd name="T93" fmla="*/ 541997 h 106"/>
              <a:gd name="T94" fmla="*/ 24441 w 91"/>
              <a:gd name="T95" fmla="*/ 541997 h 106"/>
              <a:gd name="T96" fmla="*/ 8147 w 91"/>
              <a:gd name="T97" fmla="*/ 534254 h 106"/>
              <a:gd name="T98" fmla="*/ 0 w 91"/>
              <a:gd name="T99" fmla="*/ 565225 h 106"/>
              <a:gd name="T100" fmla="*/ 399195 w 91"/>
              <a:gd name="T101" fmla="*/ 789767 h 106"/>
              <a:gd name="T102" fmla="*/ 635454 w 91"/>
              <a:gd name="T103" fmla="*/ 820738 h 106"/>
              <a:gd name="T104" fmla="*/ 635454 w 91"/>
              <a:gd name="T105" fmla="*/ 820738 h 106"/>
              <a:gd name="T106" fmla="*/ 635454 w 91"/>
              <a:gd name="T107" fmla="*/ 820738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368" name="Freeform 24"/>
          <p:cNvSpPr>
            <a:spLocks/>
          </p:cNvSpPr>
          <p:nvPr/>
        </p:nvSpPr>
        <p:spPr bwMode="auto">
          <a:xfrm>
            <a:off x="5183188" y="1981200"/>
            <a:ext cx="723900" cy="773113"/>
          </a:xfrm>
          <a:custGeom>
            <a:avLst/>
            <a:gdLst>
              <a:gd name="T0" fmla="*/ 65070 w 89"/>
              <a:gd name="T1" fmla="*/ 533448 h 100"/>
              <a:gd name="T2" fmla="*/ 32535 w 89"/>
              <a:gd name="T3" fmla="*/ 494792 h 100"/>
              <a:gd name="T4" fmla="*/ 56936 w 89"/>
              <a:gd name="T5" fmla="*/ 463868 h 100"/>
              <a:gd name="T6" fmla="*/ 56936 w 89"/>
              <a:gd name="T7" fmla="*/ 432943 h 100"/>
              <a:gd name="T8" fmla="*/ 40669 w 89"/>
              <a:gd name="T9" fmla="*/ 363363 h 100"/>
              <a:gd name="T10" fmla="*/ 40669 w 89"/>
              <a:gd name="T11" fmla="*/ 332439 h 100"/>
              <a:gd name="T12" fmla="*/ 32535 w 89"/>
              <a:gd name="T13" fmla="*/ 255127 h 100"/>
              <a:gd name="T14" fmla="*/ 16267 w 89"/>
              <a:gd name="T15" fmla="*/ 201009 h 100"/>
              <a:gd name="T16" fmla="*/ 0 w 89"/>
              <a:gd name="T17" fmla="*/ 123698 h 100"/>
              <a:gd name="T18" fmla="*/ 8134 w 89"/>
              <a:gd name="T19" fmla="*/ 92774 h 100"/>
              <a:gd name="T20" fmla="*/ 0 w 89"/>
              <a:gd name="T21" fmla="*/ 54118 h 100"/>
              <a:gd name="T22" fmla="*/ 187075 w 89"/>
              <a:gd name="T23" fmla="*/ 23193 h 100"/>
              <a:gd name="T24" fmla="*/ 203343 w 89"/>
              <a:gd name="T25" fmla="*/ 7731 h 100"/>
              <a:gd name="T26" fmla="*/ 227744 w 89"/>
              <a:gd name="T27" fmla="*/ 38656 h 100"/>
              <a:gd name="T28" fmla="*/ 227744 w 89"/>
              <a:gd name="T29" fmla="*/ 77311 h 100"/>
              <a:gd name="T30" fmla="*/ 260279 w 89"/>
              <a:gd name="T31" fmla="*/ 92774 h 100"/>
              <a:gd name="T32" fmla="*/ 276546 w 89"/>
              <a:gd name="T33" fmla="*/ 100505 h 100"/>
              <a:gd name="T34" fmla="*/ 309081 w 89"/>
              <a:gd name="T35" fmla="*/ 100505 h 100"/>
              <a:gd name="T36" fmla="*/ 317215 w 89"/>
              <a:gd name="T37" fmla="*/ 108236 h 100"/>
              <a:gd name="T38" fmla="*/ 349749 w 89"/>
              <a:gd name="T39" fmla="*/ 100505 h 100"/>
              <a:gd name="T40" fmla="*/ 414819 w 89"/>
              <a:gd name="T41" fmla="*/ 108236 h 100"/>
              <a:gd name="T42" fmla="*/ 422953 w 89"/>
              <a:gd name="T43" fmla="*/ 115967 h 100"/>
              <a:gd name="T44" fmla="*/ 431086 w 89"/>
              <a:gd name="T45" fmla="*/ 115967 h 100"/>
              <a:gd name="T46" fmla="*/ 439220 w 89"/>
              <a:gd name="T47" fmla="*/ 139160 h 100"/>
              <a:gd name="T48" fmla="*/ 463621 w 89"/>
              <a:gd name="T49" fmla="*/ 131429 h 100"/>
              <a:gd name="T50" fmla="*/ 479889 w 89"/>
              <a:gd name="T51" fmla="*/ 131429 h 100"/>
              <a:gd name="T52" fmla="*/ 504290 w 89"/>
              <a:gd name="T53" fmla="*/ 146891 h 100"/>
              <a:gd name="T54" fmla="*/ 520557 w 89"/>
              <a:gd name="T55" fmla="*/ 162354 h 100"/>
              <a:gd name="T56" fmla="*/ 553092 w 89"/>
              <a:gd name="T57" fmla="*/ 162354 h 100"/>
              <a:gd name="T58" fmla="*/ 593761 w 89"/>
              <a:gd name="T59" fmla="*/ 139160 h 100"/>
              <a:gd name="T60" fmla="*/ 658830 w 89"/>
              <a:gd name="T61" fmla="*/ 154623 h 100"/>
              <a:gd name="T62" fmla="*/ 675098 w 89"/>
              <a:gd name="T63" fmla="*/ 154623 h 100"/>
              <a:gd name="T64" fmla="*/ 699499 w 89"/>
              <a:gd name="T65" fmla="*/ 162354 h 100"/>
              <a:gd name="T66" fmla="*/ 707633 w 89"/>
              <a:gd name="T67" fmla="*/ 170085 h 100"/>
              <a:gd name="T68" fmla="*/ 658830 w 89"/>
              <a:gd name="T69" fmla="*/ 193278 h 100"/>
              <a:gd name="T70" fmla="*/ 634429 w 89"/>
              <a:gd name="T71" fmla="*/ 216472 h 100"/>
              <a:gd name="T72" fmla="*/ 593761 w 89"/>
              <a:gd name="T73" fmla="*/ 231934 h 100"/>
              <a:gd name="T74" fmla="*/ 479889 w 89"/>
              <a:gd name="T75" fmla="*/ 340170 h 100"/>
              <a:gd name="T76" fmla="*/ 463621 w 89"/>
              <a:gd name="T77" fmla="*/ 355632 h 100"/>
              <a:gd name="T78" fmla="*/ 463621 w 89"/>
              <a:gd name="T79" fmla="*/ 432943 h 100"/>
              <a:gd name="T80" fmla="*/ 422953 w 89"/>
              <a:gd name="T81" fmla="*/ 456137 h 100"/>
              <a:gd name="T82" fmla="*/ 422953 w 89"/>
              <a:gd name="T83" fmla="*/ 471599 h 100"/>
              <a:gd name="T84" fmla="*/ 422953 w 89"/>
              <a:gd name="T85" fmla="*/ 502524 h 100"/>
              <a:gd name="T86" fmla="*/ 431086 w 89"/>
              <a:gd name="T87" fmla="*/ 533448 h 100"/>
              <a:gd name="T88" fmla="*/ 422953 w 89"/>
              <a:gd name="T89" fmla="*/ 564373 h 100"/>
              <a:gd name="T90" fmla="*/ 431086 w 89"/>
              <a:gd name="T91" fmla="*/ 610759 h 100"/>
              <a:gd name="T92" fmla="*/ 447354 w 89"/>
              <a:gd name="T93" fmla="*/ 618490 h 100"/>
              <a:gd name="T94" fmla="*/ 471755 w 89"/>
              <a:gd name="T95" fmla="*/ 626222 h 100"/>
              <a:gd name="T96" fmla="*/ 479889 w 89"/>
              <a:gd name="T97" fmla="*/ 641684 h 100"/>
              <a:gd name="T98" fmla="*/ 520557 w 89"/>
              <a:gd name="T99" fmla="*/ 672608 h 100"/>
              <a:gd name="T100" fmla="*/ 585627 w 89"/>
              <a:gd name="T101" fmla="*/ 711264 h 100"/>
              <a:gd name="T102" fmla="*/ 585627 w 89"/>
              <a:gd name="T103" fmla="*/ 734457 h 100"/>
              <a:gd name="T104" fmla="*/ 65070 w 89"/>
              <a:gd name="T105" fmla="*/ 773113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369" name="Freeform 25"/>
          <p:cNvSpPr>
            <a:spLocks/>
          </p:cNvSpPr>
          <p:nvPr/>
        </p:nvSpPr>
        <p:spPr bwMode="auto">
          <a:xfrm>
            <a:off x="5768975" y="2855913"/>
            <a:ext cx="439738" cy="735012"/>
          </a:xfrm>
          <a:custGeom>
            <a:avLst/>
            <a:gdLst>
              <a:gd name="T0" fmla="*/ 73290 w 54"/>
              <a:gd name="T1" fmla="*/ 15474 h 95"/>
              <a:gd name="T2" fmla="*/ 97720 w 54"/>
              <a:gd name="T3" fmla="*/ 38685 h 95"/>
              <a:gd name="T4" fmla="*/ 122149 w 54"/>
              <a:gd name="T5" fmla="*/ 61896 h 95"/>
              <a:gd name="T6" fmla="*/ 122149 w 54"/>
              <a:gd name="T7" fmla="*/ 92844 h 95"/>
              <a:gd name="T8" fmla="*/ 114006 w 54"/>
              <a:gd name="T9" fmla="*/ 116055 h 95"/>
              <a:gd name="T10" fmla="*/ 89576 w 54"/>
              <a:gd name="T11" fmla="*/ 147002 h 95"/>
              <a:gd name="T12" fmla="*/ 73290 w 54"/>
              <a:gd name="T13" fmla="*/ 154739 h 95"/>
              <a:gd name="T14" fmla="*/ 40716 w 54"/>
              <a:gd name="T15" fmla="*/ 162476 h 95"/>
              <a:gd name="T16" fmla="*/ 32573 w 54"/>
              <a:gd name="T17" fmla="*/ 185687 h 95"/>
              <a:gd name="T18" fmla="*/ 48860 w 54"/>
              <a:gd name="T19" fmla="*/ 208898 h 95"/>
              <a:gd name="T20" fmla="*/ 32573 w 54"/>
              <a:gd name="T21" fmla="*/ 263057 h 95"/>
              <a:gd name="T22" fmla="*/ 8143 w 54"/>
              <a:gd name="T23" fmla="*/ 278531 h 95"/>
              <a:gd name="T24" fmla="*/ 0 w 54"/>
              <a:gd name="T25" fmla="*/ 301742 h 95"/>
              <a:gd name="T26" fmla="*/ 0 w 54"/>
              <a:gd name="T27" fmla="*/ 317216 h 95"/>
              <a:gd name="T28" fmla="*/ 8143 w 54"/>
              <a:gd name="T29" fmla="*/ 371374 h 95"/>
              <a:gd name="T30" fmla="*/ 40716 w 54"/>
              <a:gd name="T31" fmla="*/ 410059 h 95"/>
              <a:gd name="T32" fmla="*/ 81433 w 54"/>
              <a:gd name="T33" fmla="*/ 441007 h 95"/>
              <a:gd name="T34" fmla="*/ 105863 w 54"/>
              <a:gd name="T35" fmla="*/ 495166 h 95"/>
              <a:gd name="T36" fmla="*/ 122149 w 54"/>
              <a:gd name="T37" fmla="*/ 479692 h 95"/>
              <a:gd name="T38" fmla="*/ 154723 w 54"/>
              <a:gd name="T39" fmla="*/ 502903 h 95"/>
              <a:gd name="T40" fmla="*/ 154723 w 54"/>
              <a:gd name="T41" fmla="*/ 533851 h 95"/>
              <a:gd name="T42" fmla="*/ 130293 w 54"/>
              <a:gd name="T43" fmla="*/ 564799 h 95"/>
              <a:gd name="T44" fmla="*/ 154723 w 54"/>
              <a:gd name="T45" fmla="*/ 603484 h 95"/>
              <a:gd name="T46" fmla="*/ 195439 w 54"/>
              <a:gd name="T47" fmla="*/ 626694 h 95"/>
              <a:gd name="T48" fmla="*/ 236156 w 54"/>
              <a:gd name="T49" fmla="*/ 673116 h 95"/>
              <a:gd name="T50" fmla="*/ 244299 w 54"/>
              <a:gd name="T51" fmla="*/ 688590 h 95"/>
              <a:gd name="T52" fmla="*/ 236156 w 54"/>
              <a:gd name="T53" fmla="*/ 704064 h 95"/>
              <a:gd name="T54" fmla="*/ 260586 w 54"/>
              <a:gd name="T55" fmla="*/ 735012 h 95"/>
              <a:gd name="T56" fmla="*/ 268729 w 54"/>
              <a:gd name="T57" fmla="*/ 727275 h 95"/>
              <a:gd name="T58" fmla="*/ 276872 w 54"/>
              <a:gd name="T59" fmla="*/ 711801 h 95"/>
              <a:gd name="T60" fmla="*/ 309445 w 54"/>
              <a:gd name="T61" fmla="*/ 704064 h 95"/>
              <a:gd name="T62" fmla="*/ 342018 w 54"/>
              <a:gd name="T63" fmla="*/ 719538 h 95"/>
              <a:gd name="T64" fmla="*/ 350162 w 54"/>
              <a:gd name="T65" fmla="*/ 688590 h 95"/>
              <a:gd name="T66" fmla="*/ 358305 w 54"/>
              <a:gd name="T67" fmla="*/ 673116 h 95"/>
              <a:gd name="T68" fmla="*/ 390878 w 54"/>
              <a:gd name="T69" fmla="*/ 657642 h 95"/>
              <a:gd name="T70" fmla="*/ 382735 w 54"/>
              <a:gd name="T71" fmla="*/ 642168 h 95"/>
              <a:gd name="T72" fmla="*/ 382735 w 54"/>
              <a:gd name="T73" fmla="*/ 626694 h 95"/>
              <a:gd name="T74" fmla="*/ 390878 w 54"/>
              <a:gd name="T75" fmla="*/ 618958 h 95"/>
              <a:gd name="T76" fmla="*/ 390878 w 54"/>
              <a:gd name="T77" fmla="*/ 611221 h 95"/>
              <a:gd name="T78" fmla="*/ 390878 w 54"/>
              <a:gd name="T79" fmla="*/ 564799 h 95"/>
              <a:gd name="T80" fmla="*/ 423451 w 54"/>
              <a:gd name="T81" fmla="*/ 526114 h 95"/>
              <a:gd name="T82" fmla="*/ 439738 w 54"/>
              <a:gd name="T83" fmla="*/ 495166 h 95"/>
              <a:gd name="T84" fmla="*/ 423451 w 54"/>
              <a:gd name="T85" fmla="*/ 441007 h 95"/>
              <a:gd name="T86" fmla="*/ 423451 w 54"/>
              <a:gd name="T87" fmla="*/ 417796 h 95"/>
              <a:gd name="T88" fmla="*/ 399022 w 54"/>
              <a:gd name="T89" fmla="*/ 100581 h 95"/>
              <a:gd name="T90" fmla="*/ 390878 w 54"/>
              <a:gd name="T91" fmla="*/ 85107 h 95"/>
              <a:gd name="T92" fmla="*/ 374592 w 54"/>
              <a:gd name="T93" fmla="*/ 46422 h 95"/>
              <a:gd name="T94" fmla="*/ 358305 w 54"/>
              <a:gd name="T95" fmla="*/ 23211 h 95"/>
              <a:gd name="T96" fmla="*/ 358305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70" name="Freeform 26" descr="75%"/>
          <p:cNvSpPr>
            <a:spLocks/>
          </p:cNvSpPr>
          <p:nvPr/>
        </p:nvSpPr>
        <p:spPr bwMode="auto">
          <a:xfrm>
            <a:off x="6737350" y="3009900"/>
            <a:ext cx="498475" cy="465138"/>
          </a:xfrm>
          <a:custGeom>
            <a:avLst/>
            <a:gdLst>
              <a:gd name="T0" fmla="*/ 163434 w 61"/>
              <a:gd name="T1" fmla="*/ 0 h 60"/>
              <a:gd name="T2" fmla="*/ 163434 w 61"/>
              <a:gd name="T3" fmla="*/ 23257 h 60"/>
              <a:gd name="T4" fmla="*/ 171606 w 61"/>
              <a:gd name="T5" fmla="*/ 38762 h 60"/>
              <a:gd name="T6" fmla="*/ 155263 w 61"/>
              <a:gd name="T7" fmla="*/ 100780 h 60"/>
              <a:gd name="T8" fmla="*/ 155263 w 61"/>
              <a:gd name="T9" fmla="*/ 116285 h 60"/>
              <a:gd name="T10" fmla="*/ 147091 w 61"/>
              <a:gd name="T11" fmla="*/ 147294 h 60"/>
              <a:gd name="T12" fmla="*/ 122576 w 61"/>
              <a:gd name="T13" fmla="*/ 170551 h 60"/>
              <a:gd name="T14" fmla="*/ 106232 w 61"/>
              <a:gd name="T15" fmla="*/ 178303 h 60"/>
              <a:gd name="T16" fmla="*/ 89889 w 61"/>
              <a:gd name="T17" fmla="*/ 186055 h 60"/>
              <a:gd name="T18" fmla="*/ 81717 w 61"/>
              <a:gd name="T19" fmla="*/ 201560 h 60"/>
              <a:gd name="T20" fmla="*/ 73546 w 61"/>
              <a:gd name="T21" fmla="*/ 232569 h 60"/>
              <a:gd name="T22" fmla="*/ 49030 w 61"/>
              <a:gd name="T23" fmla="*/ 232569 h 60"/>
              <a:gd name="T24" fmla="*/ 32687 w 61"/>
              <a:gd name="T25" fmla="*/ 263578 h 60"/>
              <a:gd name="T26" fmla="*/ 32687 w 61"/>
              <a:gd name="T27" fmla="*/ 294587 h 60"/>
              <a:gd name="T28" fmla="*/ 16343 w 61"/>
              <a:gd name="T29" fmla="*/ 317844 h 60"/>
              <a:gd name="T30" fmla="*/ 0 w 61"/>
              <a:gd name="T31" fmla="*/ 333349 h 60"/>
              <a:gd name="T32" fmla="*/ 0 w 61"/>
              <a:gd name="T33" fmla="*/ 356606 h 60"/>
              <a:gd name="T34" fmla="*/ 24515 w 61"/>
              <a:gd name="T35" fmla="*/ 395367 h 60"/>
              <a:gd name="T36" fmla="*/ 49030 w 61"/>
              <a:gd name="T37" fmla="*/ 418624 h 60"/>
              <a:gd name="T38" fmla="*/ 65374 w 61"/>
              <a:gd name="T39" fmla="*/ 418624 h 60"/>
              <a:gd name="T40" fmla="*/ 65374 w 61"/>
              <a:gd name="T41" fmla="*/ 426377 h 60"/>
              <a:gd name="T42" fmla="*/ 81717 w 61"/>
              <a:gd name="T43" fmla="*/ 426377 h 60"/>
              <a:gd name="T44" fmla="*/ 81717 w 61"/>
              <a:gd name="T45" fmla="*/ 441881 h 60"/>
              <a:gd name="T46" fmla="*/ 122576 w 61"/>
              <a:gd name="T47" fmla="*/ 465138 h 60"/>
              <a:gd name="T48" fmla="*/ 147091 w 61"/>
              <a:gd name="T49" fmla="*/ 457386 h 60"/>
              <a:gd name="T50" fmla="*/ 155263 w 61"/>
              <a:gd name="T51" fmla="*/ 441881 h 60"/>
              <a:gd name="T52" fmla="*/ 171606 w 61"/>
              <a:gd name="T53" fmla="*/ 457386 h 60"/>
              <a:gd name="T54" fmla="*/ 204293 w 61"/>
              <a:gd name="T55" fmla="*/ 441881 h 60"/>
              <a:gd name="T56" fmla="*/ 212465 w 61"/>
              <a:gd name="T57" fmla="*/ 426377 h 60"/>
              <a:gd name="T58" fmla="*/ 245152 w 61"/>
              <a:gd name="T59" fmla="*/ 410872 h 60"/>
              <a:gd name="T60" fmla="*/ 269667 w 61"/>
              <a:gd name="T61" fmla="*/ 395367 h 60"/>
              <a:gd name="T62" fmla="*/ 269667 w 61"/>
              <a:gd name="T63" fmla="*/ 372110 h 60"/>
              <a:gd name="T64" fmla="*/ 310525 w 61"/>
              <a:gd name="T65" fmla="*/ 248074 h 60"/>
              <a:gd name="T66" fmla="*/ 326869 w 61"/>
              <a:gd name="T67" fmla="*/ 255826 h 60"/>
              <a:gd name="T68" fmla="*/ 335041 w 61"/>
              <a:gd name="T69" fmla="*/ 271331 h 60"/>
              <a:gd name="T70" fmla="*/ 359556 w 61"/>
              <a:gd name="T71" fmla="*/ 248074 h 60"/>
              <a:gd name="T72" fmla="*/ 375899 w 61"/>
              <a:gd name="T73" fmla="*/ 209312 h 60"/>
              <a:gd name="T74" fmla="*/ 400414 w 61"/>
              <a:gd name="T75" fmla="*/ 193808 h 60"/>
              <a:gd name="T76" fmla="*/ 416758 w 61"/>
              <a:gd name="T77" fmla="*/ 178303 h 60"/>
              <a:gd name="T78" fmla="*/ 424930 w 61"/>
              <a:gd name="T79" fmla="*/ 155046 h 60"/>
              <a:gd name="T80" fmla="*/ 424930 w 61"/>
              <a:gd name="T81" fmla="*/ 147294 h 60"/>
              <a:gd name="T82" fmla="*/ 424930 w 61"/>
              <a:gd name="T83" fmla="*/ 116285 h 60"/>
              <a:gd name="T84" fmla="*/ 482132 w 61"/>
              <a:gd name="T85" fmla="*/ 147294 h 60"/>
              <a:gd name="T86" fmla="*/ 490303 w 61"/>
              <a:gd name="T87" fmla="*/ 147294 h 60"/>
              <a:gd name="T88" fmla="*/ 482132 w 61"/>
              <a:gd name="T89" fmla="*/ 100780 h 60"/>
              <a:gd name="T90" fmla="*/ 473960 w 61"/>
              <a:gd name="T91" fmla="*/ 85275 h 60"/>
              <a:gd name="T92" fmla="*/ 457616 w 61"/>
              <a:gd name="T93" fmla="*/ 85275 h 60"/>
              <a:gd name="T94" fmla="*/ 416758 w 61"/>
              <a:gd name="T95" fmla="*/ 93028 h 60"/>
              <a:gd name="T96" fmla="*/ 400414 w 61"/>
              <a:gd name="T97" fmla="*/ 108532 h 60"/>
              <a:gd name="T98" fmla="*/ 375899 w 61"/>
              <a:gd name="T99" fmla="*/ 100780 h 60"/>
              <a:gd name="T100" fmla="*/ 367727 w 61"/>
              <a:gd name="T101" fmla="*/ 116285 h 60"/>
              <a:gd name="T102" fmla="*/ 343212 w 61"/>
              <a:gd name="T103" fmla="*/ 131789 h 60"/>
              <a:gd name="T104" fmla="*/ 318697 w 61"/>
              <a:gd name="T105" fmla="*/ 155046 h 60"/>
              <a:gd name="T106" fmla="*/ 294182 w 61"/>
              <a:gd name="T107" fmla="*/ 100780 h 60"/>
              <a:gd name="T108" fmla="*/ 171606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a:p>
        </p:txBody>
      </p:sp>
      <p:sp>
        <p:nvSpPr>
          <p:cNvPr id="57371" name="Freeform 27"/>
          <p:cNvSpPr>
            <a:spLocks/>
          </p:cNvSpPr>
          <p:nvPr/>
        </p:nvSpPr>
        <p:spPr bwMode="auto">
          <a:xfrm>
            <a:off x="5516563" y="4133850"/>
            <a:ext cx="625475" cy="511175"/>
          </a:xfrm>
          <a:custGeom>
            <a:avLst/>
            <a:gdLst>
              <a:gd name="T0" fmla="*/ 333045 w 77"/>
              <a:gd name="T1" fmla="*/ 7745 h 66"/>
              <a:gd name="T2" fmla="*/ 357414 w 77"/>
              <a:gd name="T3" fmla="*/ 77451 h 66"/>
              <a:gd name="T4" fmla="*/ 349291 w 77"/>
              <a:gd name="T5" fmla="*/ 100686 h 66"/>
              <a:gd name="T6" fmla="*/ 324922 w 77"/>
              <a:gd name="T7" fmla="*/ 170392 h 66"/>
              <a:gd name="T8" fmla="*/ 519875 w 77"/>
              <a:gd name="T9" fmla="*/ 255588 h 66"/>
              <a:gd name="T10" fmla="*/ 519875 w 77"/>
              <a:gd name="T11" fmla="*/ 309803 h 66"/>
              <a:gd name="T12" fmla="*/ 511752 w 77"/>
              <a:gd name="T13" fmla="*/ 348528 h 66"/>
              <a:gd name="T14" fmla="*/ 471137 w 77"/>
              <a:gd name="T15" fmla="*/ 340783 h 66"/>
              <a:gd name="T16" fmla="*/ 454891 w 77"/>
              <a:gd name="T17" fmla="*/ 379509 h 66"/>
              <a:gd name="T18" fmla="*/ 503629 w 77"/>
              <a:gd name="T19" fmla="*/ 371764 h 66"/>
              <a:gd name="T20" fmla="*/ 536121 w 77"/>
              <a:gd name="T21" fmla="*/ 364019 h 66"/>
              <a:gd name="T22" fmla="*/ 519875 w 77"/>
              <a:gd name="T23" fmla="*/ 379509 h 66"/>
              <a:gd name="T24" fmla="*/ 536121 w 77"/>
              <a:gd name="T25" fmla="*/ 394999 h 66"/>
              <a:gd name="T26" fmla="*/ 576737 w 77"/>
              <a:gd name="T27" fmla="*/ 364019 h 66"/>
              <a:gd name="T28" fmla="*/ 601106 w 77"/>
              <a:gd name="T29" fmla="*/ 371764 h 66"/>
              <a:gd name="T30" fmla="*/ 592983 w 77"/>
              <a:gd name="T31" fmla="*/ 394999 h 66"/>
              <a:gd name="T32" fmla="*/ 552368 w 77"/>
              <a:gd name="T33" fmla="*/ 433724 h 66"/>
              <a:gd name="T34" fmla="*/ 576737 w 77"/>
              <a:gd name="T35" fmla="*/ 464704 h 66"/>
              <a:gd name="T36" fmla="*/ 625475 w 77"/>
              <a:gd name="T37" fmla="*/ 503430 h 66"/>
              <a:gd name="T38" fmla="*/ 576737 w 77"/>
              <a:gd name="T39" fmla="*/ 487940 h 66"/>
              <a:gd name="T40" fmla="*/ 519875 w 77"/>
              <a:gd name="T41" fmla="*/ 456959 h 66"/>
              <a:gd name="T42" fmla="*/ 495506 w 77"/>
              <a:gd name="T43" fmla="*/ 480195 h 66"/>
              <a:gd name="T44" fmla="*/ 487383 w 77"/>
              <a:gd name="T45" fmla="*/ 503430 h 66"/>
              <a:gd name="T46" fmla="*/ 463014 w 77"/>
              <a:gd name="T47" fmla="*/ 487940 h 66"/>
              <a:gd name="T48" fmla="*/ 438645 w 77"/>
              <a:gd name="T49" fmla="*/ 487940 h 66"/>
              <a:gd name="T50" fmla="*/ 398030 w 77"/>
              <a:gd name="T51" fmla="*/ 495685 h 66"/>
              <a:gd name="T52" fmla="*/ 333045 w 77"/>
              <a:gd name="T53" fmla="*/ 456959 h 66"/>
              <a:gd name="T54" fmla="*/ 308676 w 77"/>
              <a:gd name="T55" fmla="*/ 441469 h 66"/>
              <a:gd name="T56" fmla="*/ 300553 w 77"/>
              <a:gd name="T57" fmla="*/ 433724 h 66"/>
              <a:gd name="T58" fmla="*/ 276184 w 77"/>
              <a:gd name="T59" fmla="*/ 425979 h 66"/>
              <a:gd name="T60" fmla="*/ 268061 w 77"/>
              <a:gd name="T61" fmla="*/ 418234 h 66"/>
              <a:gd name="T62" fmla="*/ 251815 w 77"/>
              <a:gd name="T63" fmla="*/ 449214 h 66"/>
              <a:gd name="T64" fmla="*/ 121846 w 77"/>
              <a:gd name="T65" fmla="*/ 433724 h 66"/>
              <a:gd name="T66" fmla="*/ 32492 w 77"/>
              <a:gd name="T67" fmla="*/ 425979 h 66"/>
              <a:gd name="T68" fmla="*/ 40615 w 77"/>
              <a:gd name="T69" fmla="*/ 410489 h 66"/>
              <a:gd name="T70" fmla="*/ 48738 w 77"/>
              <a:gd name="T71" fmla="*/ 356273 h 66"/>
              <a:gd name="T72" fmla="*/ 48738 w 77"/>
              <a:gd name="T73" fmla="*/ 325293 h 66"/>
              <a:gd name="T74" fmla="*/ 73107 w 77"/>
              <a:gd name="T75" fmla="*/ 286568 h 66"/>
              <a:gd name="T76" fmla="*/ 56861 w 77"/>
              <a:gd name="T77" fmla="*/ 232352 h 66"/>
              <a:gd name="T78" fmla="*/ 48738 w 77"/>
              <a:gd name="T79" fmla="*/ 216862 h 66"/>
              <a:gd name="T80" fmla="*/ 32492 w 77"/>
              <a:gd name="T81" fmla="*/ 193627 h 66"/>
              <a:gd name="T82" fmla="*/ 8123 w 77"/>
              <a:gd name="T83" fmla="*/ 147156 h 66"/>
              <a:gd name="T84" fmla="*/ 0 w 77"/>
              <a:gd name="T85" fmla="*/ 7745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72" name="Freeform 28" descr="20%"/>
          <p:cNvSpPr>
            <a:spLocks/>
          </p:cNvSpPr>
          <p:nvPr/>
        </p:nvSpPr>
        <p:spPr bwMode="auto">
          <a:xfrm>
            <a:off x="5818188" y="3846513"/>
            <a:ext cx="381000" cy="642937"/>
          </a:xfrm>
          <a:custGeom>
            <a:avLst/>
            <a:gdLst>
              <a:gd name="T0" fmla="*/ 356681 w 47"/>
              <a:gd name="T1" fmla="*/ 0 h 83"/>
              <a:gd name="T2" fmla="*/ 121596 w 47"/>
              <a:gd name="T3" fmla="*/ 15492 h 83"/>
              <a:gd name="T4" fmla="*/ 121596 w 47"/>
              <a:gd name="T5" fmla="*/ 23239 h 83"/>
              <a:gd name="T6" fmla="*/ 97277 w 47"/>
              <a:gd name="T7" fmla="*/ 38731 h 83"/>
              <a:gd name="T8" fmla="*/ 97277 w 47"/>
              <a:gd name="T9" fmla="*/ 61970 h 83"/>
              <a:gd name="T10" fmla="*/ 97277 w 47"/>
              <a:gd name="T11" fmla="*/ 85209 h 83"/>
              <a:gd name="T12" fmla="*/ 89170 w 47"/>
              <a:gd name="T13" fmla="*/ 92955 h 83"/>
              <a:gd name="T14" fmla="*/ 72957 w 47"/>
              <a:gd name="T15" fmla="*/ 108447 h 83"/>
              <a:gd name="T16" fmla="*/ 56745 w 47"/>
              <a:gd name="T17" fmla="*/ 123940 h 83"/>
              <a:gd name="T18" fmla="*/ 48638 w 47"/>
              <a:gd name="T19" fmla="*/ 131686 h 83"/>
              <a:gd name="T20" fmla="*/ 48638 w 47"/>
              <a:gd name="T21" fmla="*/ 147178 h 83"/>
              <a:gd name="T22" fmla="*/ 40532 w 47"/>
              <a:gd name="T23" fmla="*/ 162671 h 83"/>
              <a:gd name="T24" fmla="*/ 40532 w 47"/>
              <a:gd name="T25" fmla="*/ 170417 h 83"/>
              <a:gd name="T26" fmla="*/ 32426 w 47"/>
              <a:gd name="T27" fmla="*/ 193656 h 83"/>
              <a:gd name="T28" fmla="*/ 24319 w 47"/>
              <a:gd name="T29" fmla="*/ 209148 h 83"/>
              <a:gd name="T30" fmla="*/ 32426 w 47"/>
              <a:gd name="T31" fmla="*/ 232387 h 83"/>
              <a:gd name="T32" fmla="*/ 40532 w 47"/>
              <a:gd name="T33" fmla="*/ 240133 h 83"/>
              <a:gd name="T34" fmla="*/ 40532 w 47"/>
              <a:gd name="T35" fmla="*/ 255626 h 83"/>
              <a:gd name="T36" fmla="*/ 40532 w 47"/>
              <a:gd name="T37" fmla="*/ 255626 h 83"/>
              <a:gd name="T38" fmla="*/ 40532 w 47"/>
              <a:gd name="T39" fmla="*/ 263372 h 83"/>
              <a:gd name="T40" fmla="*/ 40532 w 47"/>
              <a:gd name="T41" fmla="*/ 263372 h 83"/>
              <a:gd name="T42" fmla="*/ 32426 w 47"/>
              <a:gd name="T43" fmla="*/ 278864 h 83"/>
              <a:gd name="T44" fmla="*/ 40532 w 47"/>
              <a:gd name="T45" fmla="*/ 286610 h 83"/>
              <a:gd name="T46" fmla="*/ 32426 w 47"/>
              <a:gd name="T47" fmla="*/ 294357 h 83"/>
              <a:gd name="T48" fmla="*/ 48638 w 47"/>
              <a:gd name="T49" fmla="*/ 325342 h 83"/>
              <a:gd name="T50" fmla="*/ 48638 w 47"/>
              <a:gd name="T51" fmla="*/ 348580 h 83"/>
              <a:gd name="T52" fmla="*/ 56745 w 47"/>
              <a:gd name="T53" fmla="*/ 364073 h 83"/>
              <a:gd name="T54" fmla="*/ 64851 w 47"/>
              <a:gd name="T55" fmla="*/ 371819 h 83"/>
              <a:gd name="T56" fmla="*/ 64851 w 47"/>
              <a:gd name="T57" fmla="*/ 379565 h 83"/>
              <a:gd name="T58" fmla="*/ 48638 w 47"/>
              <a:gd name="T59" fmla="*/ 387311 h 83"/>
              <a:gd name="T60" fmla="*/ 48638 w 47"/>
              <a:gd name="T61" fmla="*/ 395058 h 83"/>
              <a:gd name="T62" fmla="*/ 40532 w 47"/>
              <a:gd name="T63" fmla="*/ 418296 h 83"/>
              <a:gd name="T64" fmla="*/ 24319 w 47"/>
              <a:gd name="T65" fmla="*/ 457027 h 83"/>
              <a:gd name="T66" fmla="*/ 0 w 47"/>
              <a:gd name="T67" fmla="*/ 511251 h 83"/>
              <a:gd name="T68" fmla="*/ 0 w 47"/>
              <a:gd name="T69" fmla="*/ 549982 h 83"/>
              <a:gd name="T70" fmla="*/ 218872 w 47"/>
              <a:gd name="T71" fmla="*/ 542236 h 83"/>
              <a:gd name="T72" fmla="*/ 218872 w 47"/>
              <a:gd name="T73" fmla="*/ 549982 h 83"/>
              <a:gd name="T74" fmla="*/ 210766 w 47"/>
              <a:gd name="T75" fmla="*/ 565475 h 83"/>
              <a:gd name="T76" fmla="*/ 218872 w 47"/>
              <a:gd name="T77" fmla="*/ 596460 h 83"/>
              <a:gd name="T78" fmla="*/ 235085 w 47"/>
              <a:gd name="T79" fmla="*/ 619698 h 83"/>
              <a:gd name="T80" fmla="*/ 243191 w 47"/>
              <a:gd name="T81" fmla="*/ 642937 h 83"/>
              <a:gd name="T82" fmla="*/ 259404 w 47"/>
              <a:gd name="T83" fmla="*/ 642937 h 83"/>
              <a:gd name="T84" fmla="*/ 283723 w 47"/>
              <a:gd name="T85" fmla="*/ 627445 h 83"/>
              <a:gd name="T86" fmla="*/ 332362 w 47"/>
              <a:gd name="T87" fmla="*/ 611952 h 83"/>
              <a:gd name="T88" fmla="*/ 348574 w 47"/>
              <a:gd name="T89" fmla="*/ 611952 h 83"/>
              <a:gd name="T90" fmla="*/ 364787 w 47"/>
              <a:gd name="T91" fmla="*/ 604206 h 83"/>
              <a:gd name="T92" fmla="*/ 372894 w 47"/>
              <a:gd name="T93" fmla="*/ 611952 h 83"/>
              <a:gd name="T94" fmla="*/ 381000 w 47"/>
              <a:gd name="T95" fmla="*/ 619698 h 83"/>
              <a:gd name="T96" fmla="*/ 381000 w 47"/>
              <a:gd name="T97" fmla="*/ 611952 h 83"/>
              <a:gd name="T98" fmla="*/ 356681 w 47"/>
              <a:gd name="T99" fmla="*/ 418296 h 83"/>
              <a:gd name="T100" fmla="*/ 356681 w 47"/>
              <a:gd name="T101" fmla="*/ 402804 h 83"/>
              <a:gd name="T102" fmla="*/ 364787 w 47"/>
              <a:gd name="T103" fmla="*/ 15492 h 83"/>
              <a:gd name="T104" fmla="*/ 356681 w 47"/>
              <a:gd name="T105" fmla="*/ 0 h 83"/>
              <a:gd name="T106" fmla="*/ 356681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57373" name="Freeform 29"/>
          <p:cNvSpPr>
            <a:spLocks/>
          </p:cNvSpPr>
          <p:nvPr/>
        </p:nvSpPr>
        <p:spPr bwMode="auto">
          <a:xfrm>
            <a:off x="6878638" y="2732088"/>
            <a:ext cx="639762" cy="395287"/>
          </a:xfrm>
          <a:custGeom>
            <a:avLst/>
            <a:gdLst>
              <a:gd name="T0" fmla="*/ 153867 w 79"/>
              <a:gd name="T1" fmla="*/ 379786 h 51"/>
              <a:gd name="T2" fmla="*/ 445404 w 79"/>
              <a:gd name="T3" fmla="*/ 325530 h 51"/>
              <a:gd name="T4" fmla="*/ 534485 w 79"/>
              <a:gd name="T5" fmla="*/ 310029 h 51"/>
              <a:gd name="T6" fmla="*/ 542583 w 79"/>
              <a:gd name="T7" fmla="*/ 310029 h 51"/>
              <a:gd name="T8" fmla="*/ 542583 w 79"/>
              <a:gd name="T9" fmla="*/ 302278 h 51"/>
              <a:gd name="T10" fmla="*/ 542583 w 79"/>
              <a:gd name="T11" fmla="*/ 294528 h 51"/>
              <a:gd name="T12" fmla="*/ 550681 w 79"/>
              <a:gd name="T13" fmla="*/ 286777 h 51"/>
              <a:gd name="T14" fmla="*/ 566878 w 79"/>
              <a:gd name="T15" fmla="*/ 286777 h 51"/>
              <a:gd name="T16" fmla="*/ 574976 w 79"/>
              <a:gd name="T17" fmla="*/ 286777 h 51"/>
              <a:gd name="T18" fmla="*/ 599271 w 79"/>
              <a:gd name="T19" fmla="*/ 271275 h 51"/>
              <a:gd name="T20" fmla="*/ 599271 w 79"/>
              <a:gd name="T21" fmla="*/ 255774 h 51"/>
              <a:gd name="T22" fmla="*/ 623565 w 79"/>
              <a:gd name="T23" fmla="*/ 240272 h 51"/>
              <a:gd name="T24" fmla="*/ 639762 w 79"/>
              <a:gd name="T25" fmla="*/ 232522 h 51"/>
              <a:gd name="T26" fmla="*/ 639762 w 79"/>
              <a:gd name="T27" fmla="*/ 224771 h 51"/>
              <a:gd name="T28" fmla="*/ 623565 w 79"/>
              <a:gd name="T29" fmla="*/ 217020 h 51"/>
              <a:gd name="T30" fmla="*/ 615467 w 79"/>
              <a:gd name="T31" fmla="*/ 209270 h 51"/>
              <a:gd name="T32" fmla="*/ 607369 w 79"/>
              <a:gd name="T33" fmla="*/ 209270 h 51"/>
              <a:gd name="T34" fmla="*/ 607369 w 79"/>
              <a:gd name="T35" fmla="*/ 201519 h 51"/>
              <a:gd name="T36" fmla="*/ 591172 w 79"/>
              <a:gd name="T37" fmla="*/ 201519 h 51"/>
              <a:gd name="T38" fmla="*/ 591172 w 79"/>
              <a:gd name="T39" fmla="*/ 186017 h 51"/>
              <a:gd name="T40" fmla="*/ 574976 w 79"/>
              <a:gd name="T41" fmla="*/ 186017 h 51"/>
              <a:gd name="T42" fmla="*/ 574976 w 79"/>
              <a:gd name="T43" fmla="*/ 178267 h 51"/>
              <a:gd name="T44" fmla="*/ 574976 w 79"/>
              <a:gd name="T45" fmla="*/ 155015 h 51"/>
              <a:gd name="T46" fmla="*/ 583074 w 79"/>
              <a:gd name="T47" fmla="*/ 155015 h 51"/>
              <a:gd name="T48" fmla="*/ 574976 w 79"/>
              <a:gd name="T49" fmla="*/ 139513 h 51"/>
              <a:gd name="T50" fmla="*/ 566878 w 79"/>
              <a:gd name="T51" fmla="*/ 131762 h 51"/>
              <a:gd name="T52" fmla="*/ 566878 w 79"/>
              <a:gd name="T53" fmla="*/ 131762 h 51"/>
              <a:gd name="T54" fmla="*/ 574976 w 79"/>
              <a:gd name="T55" fmla="*/ 124012 h 51"/>
              <a:gd name="T56" fmla="*/ 583074 w 79"/>
              <a:gd name="T57" fmla="*/ 116261 h 51"/>
              <a:gd name="T58" fmla="*/ 591172 w 79"/>
              <a:gd name="T59" fmla="*/ 93009 h 51"/>
              <a:gd name="T60" fmla="*/ 591172 w 79"/>
              <a:gd name="T61" fmla="*/ 85258 h 51"/>
              <a:gd name="T62" fmla="*/ 599271 w 79"/>
              <a:gd name="T63" fmla="*/ 77507 h 51"/>
              <a:gd name="T64" fmla="*/ 599271 w 79"/>
              <a:gd name="T65" fmla="*/ 69757 h 51"/>
              <a:gd name="T66" fmla="*/ 591172 w 79"/>
              <a:gd name="T67" fmla="*/ 69757 h 51"/>
              <a:gd name="T68" fmla="*/ 566878 w 79"/>
              <a:gd name="T69" fmla="*/ 62006 h 51"/>
              <a:gd name="T70" fmla="*/ 566878 w 79"/>
              <a:gd name="T71" fmla="*/ 62006 h 51"/>
              <a:gd name="T72" fmla="*/ 558779 w 79"/>
              <a:gd name="T73" fmla="*/ 54255 h 51"/>
              <a:gd name="T74" fmla="*/ 558779 w 79"/>
              <a:gd name="T75" fmla="*/ 46504 h 51"/>
              <a:gd name="T76" fmla="*/ 542583 w 79"/>
              <a:gd name="T77" fmla="*/ 23252 h 51"/>
              <a:gd name="T78" fmla="*/ 534485 w 79"/>
              <a:gd name="T79" fmla="*/ 23252 h 51"/>
              <a:gd name="T80" fmla="*/ 534485 w 79"/>
              <a:gd name="T81" fmla="*/ 15501 h 51"/>
              <a:gd name="T82" fmla="*/ 526386 w 79"/>
              <a:gd name="T83" fmla="*/ 15501 h 51"/>
              <a:gd name="T84" fmla="*/ 526386 w 79"/>
              <a:gd name="T85" fmla="*/ 15501 h 51"/>
              <a:gd name="T86" fmla="*/ 526386 w 79"/>
              <a:gd name="T87" fmla="*/ 7751 h 51"/>
              <a:gd name="T88" fmla="*/ 518288 w 79"/>
              <a:gd name="T89" fmla="*/ 0 h 51"/>
              <a:gd name="T90" fmla="*/ 72884 w 79"/>
              <a:gd name="T91" fmla="*/ 85258 h 51"/>
              <a:gd name="T92" fmla="*/ 64786 w 79"/>
              <a:gd name="T93" fmla="*/ 54255 h 51"/>
              <a:gd name="T94" fmla="*/ 40491 w 79"/>
              <a:gd name="T95" fmla="*/ 77507 h 51"/>
              <a:gd name="T96" fmla="*/ 40491 w 79"/>
              <a:gd name="T97" fmla="*/ 77507 h 51"/>
              <a:gd name="T98" fmla="*/ 32393 w 79"/>
              <a:gd name="T99" fmla="*/ 69757 h 51"/>
              <a:gd name="T100" fmla="*/ 32393 w 79"/>
              <a:gd name="T101" fmla="*/ 69757 h 51"/>
              <a:gd name="T102" fmla="*/ 24295 w 79"/>
              <a:gd name="T103" fmla="*/ 85258 h 51"/>
              <a:gd name="T104" fmla="*/ 8098 w 79"/>
              <a:gd name="T105" fmla="*/ 100759 h 51"/>
              <a:gd name="T106" fmla="*/ 0 w 79"/>
              <a:gd name="T107" fmla="*/ 108510 h 51"/>
              <a:gd name="T108" fmla="*/ 32393 w 79"/>
              <a:gd name="T109" fmla="*/ 279026 h 51"/>
              <a:gd name="T110" fmla="*/ 48590 w 79"/>
              <a:gd name="T111" fmla="*/ 395287 h 51"/>
              <a:gd name="T112" fmla="*/ 153867 w 79"/>
              <a:gd name="T113" fmla="*/ 379786 h 51"/>
              <a:gd name="T114" fmla="*/ 153867 w 79"/>
              <a:gd name="T115" fmla="*/ 379786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74" name="Freeform 30"/>
          <p:cNvSpPr>
            <a:spLocks/>
          </p:cNvSpPr>
          <p:nvPr/>
        </p:nvSpPr>
        <p:spPr bwMode="auto">
          <a:xfrm>
            <a:off x="6664325" y="3127375"/>
            <a:ext cx="830263" cy="455613"/>
          </a:xfrm>
          <a:custGeom>
            <a:avLst/>
            <a:gdLst>
              <a:gd name="T0" fmla="*/ 252335 w 102"/>
              <a:gd name="T1" fmla="*/ 424724 h 59"/>
              <a:gd name="T2" fmla="*/ 211636 w 102"/>
              <a:gd name="T3" fmla="*/ 432446 h 59"/>
              <a:gd name="T4" fmla="*/ 179077 w 102"/>
              <a:gd name="T5" fmla="*/ 432446 h 59"/>
              <a:gd name="T6" fmla="*/ 40699 w 102"/>
              <a:gd name="T7" fmla="*/ 432446 h 59"/>
              <a:gd name="T8" fmla="*/ 73259 w 102"/>
              <a:gd name="T9" fmla="*/ 401557 h 59"/>
              <a:gd name="T10" fmla="*/ 81398 w 102"/>
              <a:gd name="T11" fmla="*/ 378390 h 59"/>
              <a:gd name="T12" fmla="*/ 154657 w 102"/>
              <a:gd name="T13" fmla="*/ 308890 h 59"/>
              <a:gd name="T14" fmla="*/ 170937 w 102"/>
              <a:gd name="T15" fmla="*/ 339779 h 59"/>
              <a:gd name="T16" fmla="*/ 219776 w 102"/>
              <a:gd name="T17" fmla="*/ 339779 h 59"/>
              <a:gd name="T18" fmla="*/ 236055 w 102"/>
              <a:gd name="T19" fmla="*/ 332057 h 59"/>
              <a:gd name="T20" fmla="*/ 276755 w 102"/>
              <a:gd name="T21" fmla="*/ 324335 h 59"/>
              <a:gd name="T22" fmla="*/ 293034 w 102"/>
              <a:gd name="T23" fmla="*/ 316612 h 59"/>
              <a:gd name="T24" fmla="*/ 341873 w 102"/>
              <a:gd name="T25" fmla="*/ 278001 h 59"/>
              <a:gd name="T26" fmla="*/ 358153 w 102"/>
              <a:gd name="T27" fmla="*/ 216223 h 59"/>
              <a:gd name="T28" fmla="*/ 398852 w 102"/>
              <a:gd name="T29" fmla="*/ 139001 h 59"/>
              <a:gd name="T30" fmla="*/ 423272 w 102"/>
              <a:gd name="T31" fmla="*/ 146723 h 59"/>
              <a:gd name="T32" fmla="*/ 447691 w 102"/>
              <a:gd name="T33" fmla="*/ 92667 h 59"/>
              <a:gd name="T34" fmla="*/ 480251 w 102"/>
              <a:gd name="T35" fmla="*/ 77223 h 59"/>
              <a:gd name="T36" fmla="*/ 496530 w 102"/>
              <a:gd name="T37" fmla="*/ 38611 h 59"/>
              <a:gd name="T38" fmla="*/ 496530 w 102"/>
              <a:gd name="T39" fmla="*/ 7722 h 59"/>
              <a:gd name="T40" fmla="*/ 553509 w 102"/>
              <a:gd name="T41" fmla="*/ 30889 h 59"/>
              <a:gd name="T42" fmla="*/ 569789 w 102"/>
              <a:gd name="T43" fmla="*/ 7722 h 59"/>
              <a:gd name="T44" fmla="*/ 594209 w 102"/>
              <a:gd name="T45" fmla="*/ 15445 h 59"/>
              <a:gd name="T46" fmla="*/ 618628 w 102"/>
              <a:gd name="T47" fmla="*/ 30889 h 59"/>
              <a:gd name="T48" fmla="*/ 651188 w 102"/>
              <a:gd name="T49" fmla="*/ 61778 h 59"/>
              <a:gd name="T50" fmla="*/ 626768 w 102"/>
              <a:gd name="T51" fmla="*/ 108112 h 59"/>
              <a:gd name="T52" fmla="*/ 659327 w 102"/>
              <a:gd name="T53" fmla="*/ 115834 h 59"/>
              <a:gd name="T54" fmla="*/ 683747 w 102"/>
              <a:gd name="T55" fmla="*/ 131278 h 59"/>
              <a:gd name="T56" fmla="*/ 708166 w 102"/>
              <a:gd name="T57" fmla="*/ 139001 h 59"/>
              <a:gd name="T58" fmla="*/ 757005 w 102"/>
              <a:gd name="T59" fmla="*/ 154445 h 59"/>
              <a:gd name="T60" fmla="*/ 757005 w 102"/>
              <a:gd name="T61" fmla="*/ 177612 h 59"/>
              <a:gd name="T62" fmla="*/ 748866 w 102"/>
              <a:gd name="T63" fmla="*/ 200779 h 59"/>
              <a:gd name="T64" fmla="*/ 773285 w 102"/>
              <a:gd name="T65" fmla="*/ 223945 h 59"/>
              <a:gd name="T66" fmla="*/ 757005 w 102"/>
              <a:gd name="T67" fmla="*/ 231668 h 59"/>
              <a:gd name="T68" fmla="*/ 765145 w 102"/>
              <a:gd name="T69" fmla="*/ 239390 h 59"/>
              <a:gd name="T70" fmla="*/ 748866 w 102"/>
              <a:gd name="T71" fmla="*/ 247112 h 59"/>
              <a:gd name="T72" fmla="*/ 765145 w 102"/>
              <a:gd name="T73" fmla="*/ 254834 h 59"/>
              <a:gd name="T74" fmla="*/ 765145 w 102"/>
              <a:gd name="T75" fmla="*/ 278001 h 59"/>
              <a:gd name="T76" fmla="*/ 748866 w 102"/>
              <a:gd name="T77" fmla="*/ 278001 h 59"/>
              <a:gd name="T78" fmla="*/ 781425 w 102"/>
              <a:gd name="T79" fmla="*/ 285723 h 59"/>
              <a:gd name="T80" fmla="*/ 813984 w 102"/>
              <a:gd name="T81" fmla="*/ 278001 h 59"/>
              <a:gd name="T82" fmla="*/ 822124 w 102"/>
              <a:gd name="T83" fmla="*/ 324335 h 59"/>
              <a:gd name="T84" fmla="*/ 822124 w 102"/>
              <a:gd name="T85" fmla="*/ 33205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75" name="Freeform 31"/>
          <p:cNvSpPr>
            <a:spLocks/>
          </p:cNvSpPr>
          <p:nvPr/>
        </p:nvSpPr>
        <p:spPr bwMode="auto">
          <a:xfrm>
            <a:off x="4457700" y="2794000"/>
            <a:ext cx="906463" cy="425450"/>
          </a:xfrm>
          <a:custGeom>
            <a:avLst/>
            <a:gdLst>
              <a:gd name="T0" fmla="*/ 0 w 111"/>
              <a:gd name="T1" fmla="*/ 263005 h 55"/>
              <a:gd name="T2" fmla="*/ 24499 w 111"/>
              <a:gd name="T3" fmla="*/ 0 h 55"/>
              <a:gd name="T4" fmla="*/ 587976 w 111"/>
              <a:gd name="T5" fmla="*/ 23206 h 55"/>
              <a:gd name="T6" fmla="*/ 604309 w 111"/>
              <a:gd name="T7" fmla="*/ 46413 h 55"/>
              <a:gd name="T8" fmla="*/ 620641 w 111"/>
              <a:gd name="T9" fmla="*/ 46413 h 55"/>
              <a:gd name="T10" fmla="*/ 636974 w 111"/>
              <a:gd name="T11" fmla="*/ 38677 h 55"/>
              <a:gd name="T12" fmla="*/ 645140 w 111"/>
              <a:gd name="T13" fmla="*/ 46413 h 55"/>
              <a:gd name="T14" fmla="*/ 653307 w 111"/>
              <a:gd name="T15" fmla="*/ 69619 h 55"/>
              <a:gd name="T16" fmla="*/ 669639 w 111"/>
              <a:gd name="T17" fmla="*/ 69619 h 55"/>
              <a:gd name="T18" fmla="*/ 677806 w 111"/>
              <a:gd name="T19" fmla="*/ 69619 h 55"/>
              <a:gd name="T20" fmla="*/ 694138 w 111"/>
              <a:gd name="T21" fmla="*/ 54148 h 55"/>
              <a:gd name="T22" fmla="*/ 710471 w 111"/>
              <a:gd name="T23" fmla="*/ 54148 h 55"/>
              <a:gd name="T24" fmla="*/ 726804 w 111"/>
              <a:gd name="T25" fmla="*/ 61884 h 55"/>
              <a:gd name="T26" fmla="*/ 767635 w 111"/>
              <a:gd name="T27" fmla="*/ 85090 h 55"/>
              <a:gd name="T28" fmla="*/ 792134 w 111"/>
              <a:gd name="T29" fmla="*/ 100561 h 55"/>
              <a:gd name="T30" fmla="*/ 792134 w 111"/>
              <a:gd name="T31" fmla="*/ 116032 h 55"/>
              <a:gd name="T32" fmla="*/ 808467 w 111"/>
              <a:gd name="T33" fmla="*/ 123767 h 55"/>
              <a:gd name="T34" fmla="*/ 808467 w 111"/>
              <a:gd name="T35" fmla="*/ 131503 h 55"/>
              <a:gd name="T36" fmla="*/ 800301 w 111"/>
              <a:gd name="T37" fmla="*/ 146974 h 55"/>
              <a:gd name="T38" fmla="*/ 808467 w 111"/>
              <a:gd name="T39" fmla="*/ 162445 h 55"/>
              <a:gd name="T40" fmla="*/ 816633 w 111"/>
              <a:gd name="T41" fmla="*/ 185651 h 55"/>
              <a:gd name="T42" fmla="*/ 824800 w 111"/>
              <a:gd name="T43" fmla="*/ 193386 h 55"/>
              <a:gd name="T44" fmla="*/ 824800 w 111"/>
              <a:gd name="T45" fmla="*/ 201122 h 55"/>
              <a:gd name="T46" fmla="*/ 824800 w 111"/>
              <a:gd name="T47" fmla="*/ 216593 h 55"/>
              <a:gd name="T48" fmla="*/ 841132 w 111"/>
              <a:gd name="T49" fmla="*/ 224328 h 55"/>
              <a:gd name="T50" fmla="*/ 849299 w 111"/>
              <a:gd name="T51" fmla="*/ 232064 h 55"/>
              <a:gd name="T52" fmla="*/ 841132 w 111"/>
              <a:gd name="T53" fmla="*/ 247535 h 55"/>
              <a:gd name="T54" fmla="*/ 841132 w 111"/>
              <a:gd name="T55" fmla="*/ 263005 h 55"/>
              <a:gd name="T56" fmla="*/ 857465 w 111"/>
              <a:gd name="T57" fmla="*/ 270741 h 55"/>
              <a:gd name="T58" fmla="*/ 857465 w 111"/>
              <a:gd name="T59" fmla="*/ 286212 h 55"/>
              <a:gd name="T60" fmla="*/ 849299 w 111"/>
              <a:gd name="T61" fmla="*/ 293947 h 55"/>
              <a:gd name="T62" fmla="*/ 857465 w 111"/>
              <a:gd name="T63" fmla="*/ 301683 h 55"/>
              <a:gd name="T64" fmla="*/ 865631 w 111"/>
              <a:gd name="T65" fmla="*/ 317154 h 55"/>
              <a:gd name="T66" fmla="*/ 857465 w 111"/>
              <a:gd name="T67" fmla="*/ 324889 h 55"/>
              <a:gd name="T68" fmla="*/ 865631 w 111"/>
              <a:gd name="T69" fmla="*/ 340360 h 55"/>
              <a:gd name="T70" fmla="*/ 865631 w 111"/>
              <a:gd name="T71" fmla="*/ 348095 h 55"/>
              <a:gd name="T72" fmla="*/ 873798 w 111"/>
              <a:gd name="T73" fmla="*/ 355831 h 55"/>
              <a:gd name="T74" fmla="*/ 881964 w 111"/>
              <a:gd name="T75" fmla="*/ 371302 h 55"/>
              <a:gd name="T76" fmla="*/ 890130 w 111"/>
              <a:gd name="T77" fmla="*/ 386773 h 55"/>
              <a:gd name="T78" fmla="*/ 906463 w 111"/>
              <a:gd name="T79" fmla="*/ 402244 h 55"/>
              <a:gd name="T80" fmla="*/ 906463 w 111"/>
              <a:gd name="T81" fmla="*/ 409979 h 55"/>
              <a:gd name="T82" fmla="*/ 906463 w 111"/>
              <a:gd name="T83" fmla="*/ 417715 h 55"/>
              <a:gd name="T84" fmla="*/ 906463 w 111"/>
              <a:gd name="T85" fmla="*/ 425450 h 55"/>
              <a:gd name="T86" fmla="*/ 204158 w 111"/>
              <a:gd name="T87" fmla="*/ 409979 h 55"/>
              <a:gd name="T88" fmla="*/ 212325 w 111"/>
              <a:gd name="T89" fmla="*/ 278476 h 55"/>
              <a:gd name="T90" fmla="*/ 0 w 111"/>
              <a:gd name="T91" fmla="*/ 263005 h 55"/>
              <a:gd name="T92" fmla="*/ 0 w 111"/>
              <a:gd name="T93" fmla="*/ 263005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76" name="Freeform 32"/>
          <p:cNvSpPr>
            <a:spLocks/>
          </p:cNvSpPr>
          <p:nvPr/>
        </p:nvSpPr>
        <p:spPr bwMode="auto">
          <a:xfrm>
            <a:off x="4522788" y="3590925"/>
            <a:ext cx="944562" cy="465138"/>
          </a:xfrm>
          <a:custGeom>
            <a:avLst/>
            <a:gdLst>
              <a:gd name="T0" fmla="*/ 113999 w 116"/>
              <a:gd name="T1" fmla="*/ 7752 h 60"/>
              <a:gd name="T2" fmla="*/ 0 w 116"/>
              <a:gd name="T3" fmla="*/ 69771 h 60"/>
              <a:gd name="T4" fmla="*/ 325711 w 116"/>
              <a:gd name="T5" fmla="*/ 341101 h 60"/>
              <a:gd name="T6" fmla="*/ 341997 w 116"/>
              <a:gd name="T7" fmla="*/ 348854 h 60"/>
              <a:gd name="T8" fmla="*/ 366425 w 116"/>
              <a:gd name="T9" fmla="*/ 372110 h 60"/>
              <a:gd name="T10" fmla="*/ 390853 w 116"/>
              <a:gd name="T11" fmla="*/ 364358 h 60"/>
              <a:gd name="T12" fmla="*/ 407139 w 116"/>
              <a:gd name="T13" fmla="*/ 372110 h 60"/>
              <a:gd name="T14" fmla="*/ 415282 w 116"/>
              <a:gd name="T15" fmla="*/ 387615 h 60"/>
              <a:gd name="T16" fmla="*/ 447853 w 116"/>
              <a:gd name="T17" fmla="*/ 395367 h 60"/>
              <a:gd name="T18" fmla="*/ 464138 w 116"/>
              <a:gd name="T19" fmla="*/ 403120 h 60"/>
              <a:gd name="T20" fmla="*/ 480424 w 116"/>
              <a:gd name="T21" fmla="*/ 395367 h 60"/>
              <a:gd name="T22" fmla="*/ 496709 w 116"/>
              <a:gd name="T23" fmla="*/ 410872 h 60"/>
              <a:gd name="T24" fmla="*/ 529281 w 116"/>
              <a:gd name="T25" fmla="*/ 410872 h 60"/>
              <a:gd name="T26" fmla="*/ 545566 w 116"/>
              <a:gd name="T27" fmla="*/ 426377 h 60"/>
              <a:gd name="T28" fmla="*/ 553709 w 116"/>
              <a:gd name="T29" fmla="*/ 441881 h 60"/>
              <a:gd name="T30" fmla="*/ 578137 w 116"/>
              <a:gd name="T31" fmla="*/ 434129 h 60"/>
              <a:gd name="T32" fmla="*/ 610708 w 116"/>
              <a:gd name="T33" fmla="*/ 449633 h 60"/>
              <a:gd name="T34" fmla="*/ 626994 w 116"/>
              <a:gd name="T35" fmla="*/ 441881 h 60"/>
              <a:gd name="T36" fmla="*/ 643279 w 116"/>
              <a:gd name="T37" fmla="*/ 441881 h 60"/>
              <a:gd name="T38" fmla="*/ 643279 w 116"/>
              <a:gd name="T39" fmla="*/ 465138 h 60"/>
              <a:gd name="T40" fmla="*/ 651422 w 116"/>
              <a:gd name="T41" fmla="*/ 449633 h 60"/>
              <a:gd name="T42" fmla="*/ 667708 w 116"/>
              <a:gd name="T43" fmla="*/ 434129 h 60"/>
              <a:gd name="T44" fmla="*/ 675850 w 116"/>
              <a:gd name="T45" fmla="*/ 441881 h 60"/>
              <a:gd name="T46" fmla="*/ 692136 w 116"/>
              <a:gd name="T47" fmla="*/ 449633 h 60"/>
              <a:gd name="T48" fmla="*/ 708422 w 116"/>
              <a:gd name="T49" fmla="*/ 441881 h 60"/>
              <a:gd name="T50" fmla="*/ 708422 w 116"/>
              <a:gd name="T51" fmla="*/ 449633 h 60"/>
              <a:gd name="T52" fmla="*/ 732850 w 116"/>
              <a:gd name="T53" fmla="*/ 465138 h 60"/>
              <a:gd name="T54" fmla="*/ 757278 w 116"/>
              <a:gd name="T55" fmla="*/ 449633 h 60"/>
              <a:gd name="T56" fmla="*/ 806135 w 116"/>
              <a:gd name="T57" fmla="*/ 434129 h 60"/>
              <a:gd name="T58" fmla="*/ 822420 w 116"/>
              <a:gd name="T59" fmla="*/ 434129 h 60"/>
              <a:gd name="T60" fmla="*/ 863134 w 116"/>
              <a:gd name="T61" fmla="*/ 434129 h 60"/>
              <a:gd name="T62" fmla="*/ 920134 w 116"/>
              <a:gd name="T63" fmla="*/ 457386 h 60"/>
              <a:gd name="T64" fmla="*/ 936419 w 116"/>
              <a:gd name="T65" fmla="*/ 465138 h 60"/>
              <a:gd name="T66" fmla="*/ 944562 w 116"/>
              <a:gd name="T67" fmla="*/ 240321 h 60"/>
              <a:gd name="T68" fmla="*/ 928276 w 116"/>
              <a:gd name="T69" fmla="*/ 2325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a:p>
        </p:txBody>
      </p:sp>
      <p:sp>
        <p:nvSpPr>
          <p:cNvPr id="57377" name="Freeform 33"/>
          <p:cNvSpPr>
            <a:spLocks/>
          </p:cNvSpPr>
          <p:nvPr/>
        </p:nvSpPr>
        <p:spPr bwMode="auto">
          <a:xfrm>
            <a:off x="5322888" y="3127375"/>
            <a:ext cx="730250" cy="603250"/>
          </a:xfrm>
          <a:custGeom>
            <a:avLst/>
            <a:gdLst>
              <a:gd name="T0" fmla="*/ 616656 w 90"/>
              <a:gd name="T1" fmla="*/ 533644 h 78"/>
              <a:gd name="T2" fmla="*/ 624769 w 90"/>
              <a:gd name="T3" fmla="*/ 549112 h 78"/>
              <a:gd name="T4" fmla="*/ 624769 w 90"/>
              <a:gd name="T5" fmla="*/ 572314 h 78"/>
              <a:gd name="T6" fmla="*/ 600428 w 90"/>
              <a:gd name="T7" fmla="*/ 595516 h 78"/>
              <a:gd name="T8" fmla="*/ 673453 w 90"/>
              <a:gd name="T9" fmla="*/ 603250 h 78"/>
              <a:gd name="T10" fmla="*/ 673453 w 90"/>
              <a:gd name="T11" fmla="*/ 572314 h 78"/>
              <a:gd name="T12" fmla="*/ 689681 w 90"/>
              <a:gd name="T13" fmla="*/ 533644 h 78"/>
              <a:gd name="T14" fmla="*/ 714022 w 90"/>
              <a:gd name="T15" fmla="*/ 518176 h 78"/>
              <a:gd name="T16" fmla="*/ 722136 w 90"/>
              <a:gd name="T17" fmla="*/ 518176 h 78"/>
              <a:gd name="T18" fmla="*/ 730250 w 90"/>
              <a:gd name="T19" fmla="*/ 471772 h 78"/>
              <a:gd name="T20" fmla="*/ 722136 w 90"/>
              <a:gd name="T21" fmla="*/ 464038 h 78"/>
              <a:gd name="T22" fmla="*/ 714022 w 90"/>
              <a:gd name="T23" fmla="*/ 456304 h 78"/>
              <a:gd name="T24" fmla="*/ 705908 w 90"/>
              <a:gd name="T25" fmla="*/ 464038 h 78"/>
              <a:gd name="T26" fmla="*/ 681567 w 90"/>
              <a:gd name="T27" fmla="*/ 433103 h 78"/>
              <a:gd name="T28" fmla="*/ 689681 w 90"/>
              <a:gd name="T29" fmla="*/ 417635 h 78"/>
              <a:gd name="T30" fmla="*/ 681567 w 90"/>
              <a:gd name="T31" fmla="*/ 402167 h 78"/>
              <a:gd name="T32" fmla="*/ 640997 w 90"/>
              <a:gd name="T33" fmla="*/ 355763 h 78"/>
              <a:gd name="T34" fmla="*/ 600428 w 90"/>
              <a:gd name="T35" fmla="*/ 332561 h 78"/>
              <a:gd name="T36" fmla="*/ 576086 w 90"/>
              <a:gd name="T37" fmla="*/ 293891 h 78"/>
              <a:gd name="T38" fmla="*/ 600428 w 90"/>
              <a:gd name="T39" fmla="*/ 262955 h 78"/>
              <a:gd name="T40" fmla="*/ 600428 w 90"/>
              <a:gd name="T41" fmla="*/ 232019 h 78"/>
              <a:gd name="T42" fmla="*/ 567972 w 90"/>
              <a:gd name="T43" fmla="*/ 208817 h 78"/>
              <a:gd name="T44" fmla="*/ 551745 w 90"/>
              <a:gd name="T45" fmla="*/ 224285 h 78"/>
              <a:gd name="T46" fmla="*/ 527403 w 90"/>
              <a:gd name="T47" fmla="*/ 170147 h 78"/>
              <a:gd name="T48" fmla="*/ 486833 w 90"/>
              <a:gd name="T49" fmla="*/ 139212 h 78"/>
              <a:gd name="T50" fmla="*/ 454378 w 90"/>
              <a:gd name="T51" fmla="*/ 100542 h 78"/>
              <a:gd name="T52" fmla="*/ 446264 w 90"/>
              <a:gd name="T53" fmla="*/ 46404 h 78"/>
              <a:gd name="T54" fmla="*/ 446264 w 90"/>
              <a:gd name="T55" fmla="*/ 30936 h 78"/>
              <a:gd name="T56" fmla="*/ 0 w 90"/>
              <a:gd name="T57" fmla="*/ 15468 h 78"/>
              <a:gd name="T58" fmla="*/ 16228 w 90"/>
              <a:gd name="T59" fmla="*/ 38670 h 78"/>
              <a:gd name="T60" fmla="*/ 40569 w 90"/>
              <a:gd name="T61" fmla="*/ 69606 h 78"/>
              <a:gd name="T62" fmla="*/ 40569 w 90"/>
              <a:gd name="T63" fmla="*/ 85074 h 78"/>
              <a:gd name="T64" fmla="*/ 89253 w 90"/>
              <a:gd name="T65" fmla="*/ 123744 h 78"/>
              <a:gd name="T66" fmla="*/ 73025 w 90"/>
              <a:gd name="T67" fmla="*/ 154679 h 78"/>
              <a:gd name="T68" fmla="*/ 89253 w 90"/>
              <a:gd name="T69" fmla="*/ 170147 h 78"/>
              <a:gd name="T70" fmla="*/ 105481 w 90"/>
              <a:gd name="T71" fmla="*/ 201083 h 78"/>
              <a:gd name="T72" fmla="*/ 121708 w 90"/>
              <a:gd name="T73" fmla="*/ 208817 h 78"/>
              <a:gd name="T74" fmla="*/ 129822 w 90"/>
              <a:gd name="T75" fmla="*/ 556846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78" name="Freeform 34"/>
          <p:cNvSpPr>
            <a:spLocks/>
          </p:cNvSpPr>
          <p:nvPr/>
        </p:nvSpPr>
        <p:spPr bwMode="auto">
          <a:xfrm>
            <a:off x="6011863" y="3265488"/>
            <a:ext cx="809625" cy="395287"/>
          </a:xfrm>
          <a:custGeom>
            <a:avLst/>
            <a:gdLst>
              <a:gd name="T0" fmla="*/ 163561 w 99"/>
              <a:gd name="T1" fmla="*/ 379786 h 51"/>
              <a:gd name="T2" fmla="*/ 155383 w 99"/>
              <a:gd name="T3" fmla="*/ 364284 h 51"/>
              <a:gd name="T4" fmla="*/ 179917 w 99"/>
              <a:gd name="T5" fmla="*/ 364284 h 51"/>
              <a:gd name="T6" fmla="*/ 654242 w 99"/>
              <a:gd name="T7" fmla="*/ 317780 h 51"/>
              <a:gd name="T8" fmla="*/ 695133 w 99"/>
              <a:gd name="T9" fmla="*/ 294528 h 51"/>
              <a:gd name="T10" fmla="*/ 727845 w 99"/>
              <a:gd name="T11" fmla="*/ 271275 h 51"/>
              <a:gd name="T12" fmla="*/ 727845 w 99"/>
              <a:gd name="T13" fmla="*/ 255774 h 51"/>
              <a:gd name="T14" fmla="*/ 736023 w 99"/>
              <a:gd name="T15" fmla="*/ 240272 h 51"/>
              <a:gd name="T16" fmla="*/ 809625 w 99"/>
              <a:gd name="T17" fmla="*/ 178267 h 51"/>
              <a:gd name="T18" fmla="*/ 801447 w 99"/>
              <a:gd name="T19" fmla="*/ 170516 h 51"/>
              <a:gd name="T20" fmla="*/ 793269 w 99"/>
              <a:gd name="T21" fmla="*/ 162765 h 51"/>
              <a:gd name="T22" fmla="*/ 776913 w 99"/>
              <a:gd name="T23" fmla="*/ 155015 h 51"/>
              <a:gd name="T24" fmla="*/ 768735 w 99"/>
              <a:gd name="T25" fmla="*/ 155015 h 51"/>
              <a:gd name="T26" fmla="*/ 736023 w 99"/>
              <a:gd name="T27" fmla="*/ 108510 h 51"/>
              <a:gd name="T28" fmla="*/ 727845 w 99"/>
              <a:gd name="T29" fmla="*/ 93009 h 51"/>
              <a:gd name="T30" fmla="*/ 727845 w 99"/>
              <a:gd name="T31" fmla="*/ 62006 h 51"/>
              <a:gd name="T32" fmla="*/ 711489 w 99"/>
              <a:gd name="T33" fmla="*/ 54255 h 51"/>
              <a:gd name="T34" fmla="*/ 686955 w 99"/>
              <a:gd name="T35" fmla="*/ 31003 h 51"/>
              <a:gd name="T36" fmla="*/ 670599 w 99"/>
              <a:gd name="T37" fmla="*/ 31003 h 51"/>
              <a:gd name="T38" fmla="*/ 662420 w 99"/>
              <a:gd name="T39" fmla="*/ 46504 h 51"/>
              <a:gd name="T40" fmla="*/ 637886 w 99"/>
              <a:gd name="T41" fmla="*/ 46504 h 51"/>
              <a:gd name="T42" fmla="*/ 613352 w 99"/>
              <a:gd name="T43" fmla="*/ 46504 h 51"/>
              <a:gd name="T44" fmla="*/ 580640 w 99"/>
              <a:gd name="T45" fmla="*/ 38754 h 51"/>
              <a:gd name="T46" fmla="*/ 539750 w 99"/>
              <a:gd name="T47" fmla="*/ 31003 h 51"/>
              <a:gd name="T48" fmla="*/ 515216 w 99"/>
              <a:gd name="T49" fmla="*/ 0 h 51"/>
              <a:gd name="T50" fmla="*/ 498860 w 99"/>
              <a:gd name="T51" fmla="*/ 7751 h 51"/>
              <a:gd name="T52" fmla="*/ 474326 w 99"/>
              <a:gd name="T53" fmla="*/ 0 h 51"/>
              <a:gd name="T54" fmla="*/ 474326 w 99"/>
              <a:gd name="T55" fmla="*/ 15501 h 51"/>
              <a:gd name="T56" fmla="*/ 474326 w 99"/>
              <a:gd name="T57" fmla="*/ 46504 h 51"/>
              <a:gd name="T58" fmla="*/ 449792 w 99"/>
              <a:gd name="T59" fmla="*/ 62006 h 51"/>
              <a:gd name="T60" fmla="*/ 417080 w 99"/>
              <a:gd name="T61" fmla="*/ 62006 h 51"/>
              <a:gd name="T62" fmla="*/ 376189 w 99"/>
              <a:gd name="T63" fmla="*/ 139513 h 51"/>
              <a:gd name="T64" fmla="*/ 343477 w 99"/>
              <a:gd name="T65" fmla="*/ 162765 h 51"/>
              <a:gd name="T66" fmla="*/ 318943 w 99"/>
              <a:gd name="T67" fmla="*/ 147264 h 51"/>
              <a:gd name="T68" fmla="*/ 302587 w 99"/>
              <a:gd name="T69" fmla="*/ 186017 h 51"/>
              <a:gd name="T70" fmla="*/ 286231 w 99"/>
              <a:gd name="T71" fmla="*/ 186017 h 51"/>
              <a:gd name="T72" fmla="*/ 261697 w 99"/>
              <a:gd name="T73" fmla="*/ 178267 h 51"/>
              <a:gd name="T74" fmla="*/ 245341 w 99"/>
              <a:gd name="T75" fmla="*/ 201519 h 51"/>
              <a:gd name="T76" fmla="*/ 212629 w 99"/>
              <a:gd name="T77" fmla="*/ 186017 h 51"/>
              <a:gd name="T78" fmla="*/ 163561 w 99"/>
              <a:gd name="T79" fmla="*/ 193768 h 51"/>
              <a:gd name="T80" fmla="*/ 163561 w 99"/>
              <a:gd name="T81" fmla="*/ 209270 h 51"/>
              <a:gd name="T82" fmla="*/ 147205 w 99"/>
              <a:gd name="T83" fmla="*/ 209270 h 51"/>
              <a:gd name="T84" fmla="*/ 147205 w 99"/>
              <a:gd name="T85" fmla="*/ 209270 h 51"/>
              <a:gd name="T86" fmla="*/ 139027 w 99"/>
              <a:gd name="T87" fmla="*/ 232522 h 51"/>
              <a:gd name="T88" fmla="*/ 139027 w 99"/>
              <a:gd name="T89" fmla="*/ 232522 h 51"/>
              <a:gd name="T90" fmla="*/ 147205 w 99"/>
              <a:gd name="T91" fmla="*/ 255774 h 51"/>
              <a:gd name="T92" fmla="*/ 98136 w 99"/>
              <a:gd name="T93" fmla="*/ 263525 h 51"/>
              <a:gd name="T94" fmla="*/ 106314 w 99"/>
              <a:gd name="T95" fmla="*/ 310029 h 51"/>
              <a:gd name="T96" fmla="*/ 81780 w 99"/>
              <a:gd name="T97" fmla="*/ 302278 h 51"/>
              <a:gd name="T98" fmla="*/ 49068 w 99"/>
              <a:gd name="T99" fmla="*/ 294528 h 51"/>
              <a:gd name="T100" fmla="*/ 32712 w 99"/>
              <a:gd name="T101" fmla="*/ 325530 h 51"/>
              <a:gd name="T102" fmla="*/ 32712 w 99"/>
              <a:gd name="T103" fmla="*/ 325530 h 51"/>
              <a:gd name="T104" fmla="*/ 40890 w 99"/>
              <a:gd name="T105" fmla="*/ 341032 h 51"/>
              <a:gd name="T106" fmla="*/ 24534 w 99"/>
              <a:gd name="T107" fmla="*/ 379786 h 51"/>
              <a:gd name="T108" fmla="*/ 8178 w 99"/>
              <a:gd name="T109" fmla="*/ 379786 h 51"/>
              <a:gd name="T110" fmla="*/ 0 w 99"/>
              <a:gd name="T111" fmla="*/ 39528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79" name="Freeform 35" descr="20%"/>
          <p:cNvSpPr>
            <a:spLocks/>
          </p:cNvSpPr>
          <p:nvPr/>
        </p:nvSpPr>
        <p:spPr bwMode="auto">
          <a:xfrm>
            <a:off x="5940425" y="3560763"/>
            <a:ext cx="901700" cy="301625"/>
          </a:xfrm>
          <a:custGeom>
            <a:avLst/>
            <a:gdLst>
              <a:gd name="T0" fmla="*/ 901700 w 111"/>
              <a:gd name="T1" fmla="*/ 0 h 39"/>
              <a:gd name="T2" fmla="*/ 722985 w 111"/>
              <a:gd name="T3" fmla="*/ 23202 h 39"/>
              <a:gd name="T4" fmla="*/ 706738 w 111"/>
              <a:gd name="T5" fmla="*/ 30936 h 39"/>
              <a:gd name="T6" fmla="*/ 251826 w 111"/>
              <a:gd name="T7" fmla="*/ 69606 h 39"/>
              <a:gd name="T8" fmla="*/ 251826 w 111"/>
              <a:gd name="T9" fmla="*/ 61872 h 39"/>
              <a:gd name="T10" fmla="*/ 227456 w 111"/>
              <a:gd name="T11" fmla="*/ 69606 h 39"/>
              <a:gd name="T12" fmla="*/ 235579 w 111"/>
              <a:gd name="T13" fmla="*/ 77340 h 39"/>
              <a:gd name="T14" fmla="*/ 235579 w 111"/>
              <a:gd name="T15" fmla="*/ 85074 h 39"/>
              <a:gd name="T16" fmla="*/ 73111 w 111"/>
              <a:gd name="T17" fmla="*/ 100542 h 39"/>
              <a:gd name="T18" fmla="*/ 64987 w 111"/>
              <a:gd name="T19" fmla="*/ 116010 h 39"/>
              <a:gd name="T20" fmla="*/ 56864 w 111"/>
              <a:gd name="T21" fmla="*/ 139212 h 39"/>
              <a:gd name="T22" fmla="*/ 64987 w 111"/>
              <a:gd name="T23" fmla="*/ 146946 h 39"/>
              <a:gd name="T24" fmla="*/ 56864 w 111"/>
              <a:gd name="T25" fmla="*/ 170147 h 39"/>
              <a:gd name="T26" fmla="*/ 56864 w 111"/>
              <a:gd name="T27" fmla="*/ 170147 h 39"/>
              <a:gd name="T28" fmla="*/ 56864 w 111"/>
              <a:gd name="T29" fmla="*/ 177881 h 39"/>
              <a:gd name="T30" fmla="*/ 48741 w 111"/>
              <a:gd name="T31" fmla="*/ 193349 h 39"/>
              <a:gd name="T32" fmla="*/ 40617 w 111"/>
              <a:gd name="T33" fmla="*/ 201083 h 39"/>
              <a:gd name="T34" fmla="*/ 32494 w 111"/>
              <a:gd name="T35" fmla="*/ 232019 h 39"/>
              <a:gd name="T36" fmla="*/ 16247 w 111"/>
              <a:gd name="T37" fmla="*/ 247487 h 39"/>
              <a:gd name="T38" fmla="*/ 16247 w 111"/>
              <a:gd name="T39" fmla="*/ 270689 h 39"/>
              <a:gd name="T40" fmla="*/ 16247 w 111"/>
              <a:gd name="T41" fmla="*/ 293891 h 39"/>
              <a:gd name="T42" fmla="*/ 16247 w 111"/>
              <a:gd name="T43" fmla="*/ 293891 h 39"/>
              <a:gd name="T44" fmla="*/ 0 w 111"/>
              <a:gd name="T45" fmla="*/ 301625 h 39"/>
              <a:gd name="T46" fmla="*/ 235579 w 111"/>
              <a:gd name="T47" fmla="*/ 286157 h 39"/>
              <a:gd name="T48" fmla="*/ 528023 w 111"/>
              <a:gd name="T49" fmla="*/ 262955 h 39"/>
              <a:gd name="T50" fmla="*/ 633627 w 111"/>
              <a:gd name="T51" fmla="*/ 247487 h 39"/>
              <a:gd name="T52" fmla="*/ 641751 w 111"/>
              <a:gd name="T53" fmla="*/ 216551 h 39"/>
              <a:gd name="T54" fmla="*/ 649874 w 111"/>
              <a:gd name="T55" fmla="*/ 216551 h 39"/>
              <a:gd name="T56" fmla="*/ 649874 w 111"/>
              <a:gd name="T57" fmla="*/ 216551 h 39"/>
              <a:gd name="T58" fmla="*/ 657997 w 111"/>
              <a:gd name="T59" fmla="*/ 208817 h 39"/>
              <a:gd name="T60" fmla="*/ 666121 w 111"/>
              <a:gd name="T61" fmla="*/ 201083 h 39"/>
              <a:gd name="T62" fmla="*/ 657997 w 111"/>
              <a:gd name="T63" fmla="*/ 193349 h 39"/>
              <a:gd name="T64" fmla="*/ 666121 w 111"/>
              <a:gd name="T65" fmla="*/ 185615 h 39"/>
              <a:gd name="T66" fmla="*/ 674244 w 111"/>
              <a:gd name="T67" fmla="*/ 177881 h 39"/>
              <a:gd name="T68" fmla="*/ 698614 w 111"/>
              <a:gd name="T69" fmla="*/ 170147 h 39"/>
              <a:gd name="T70" fmla="*/ 722985 w 111"/>
              <a:gd name="T71" fmla="*/ 162413 h 39"/>
              <a:gd name="T72" fmla="*/ 747355 w 111"/>
              <a:gd name="T73" fmla="*/ 139212 h 39"/>
              <a:gd name="T74" fmla="*/ 755478 w 111"/>
              <a:gd name="T75" fmla="*/ 139212 h 39"/>
              <a:gd name="T76" fmla="*/ 771725 w 111"/>
              <a:gd name="T77" fmla="*/ 123744 h 39"/>
              <a:gd name="T78" fmla="*/ 779849 w 111"/>
              <a:gd name="T79" fmla="*/ 108276 h 39"/>
              <a:gd name="T80" fmla="*/ 779849 w 111"/>
              <a:gd name="T81" fmla="*/ 108276 h 39"/>
              <a:gd name="T82" fmla="*/ 787972 w 111"/>
              <a:gd name="T83" fmla="*/ 108276 h 39"/>
              <a:gd name="T84" fmla="*/ 796096 w 111"/>
              <a:gd name="T85" fmla="*/ 108276 h 39"/>
              <a:gd name="T86" fmla="*/ 796096 w 111"/>
              <a:gd name="T87" fmla="*/ 100542 h 39"/>
              <a:gd name="T88" fmla="*/ 804219 w 111"/>
              <a:gd name="T89" fmla="*/ 92808 h 39"/>
              <a:gd name="T90" fmla="*/ 804219 w 111"/>
              <a:gd name="T91" fmla="*/ 92808 h 39"/>
              <a:gd name="T92" fmla="*/ 812342 w 111"/>
              <a:gd name="T93" fmla="*/ 100542 h 39"/>
              <a:gd name="T94" fmla="*/ 820466 w 111"/>
              <a:gd name="T95" fmla="*/ 92808 h 39"/>
              <a:gd name="T96" fmla="*/ 820466 w 111"/>
              <a:gd name="T97" fmla="*/ 92808 h 39"/>
              <a:gd name="T98" fmla="*/ 836713 w 111"/>
              <a:gd name="T99" fmla="*/ 77340 h 39"/>
              <a:gd name="T100" fmla="*/ 844836 w 111"/>
              <a:gd name="T101" fmla="*/ 77340 h 39"/>
              <a:gd name="T102" fmla="*/ 861083 w 111"/>
              <a:gd name="T103" fmla="*/ 77340 h 39"/>
              <a:gd name="T104" fmla="*/ 885453 w 111"/>
              <a:gd name="T105" fmla="*/ 46404 h 39"/>
              <a:gd name="T106" fmla="*/ 893577 w 111"/>
              <a:gd name="T107" fmla="*/ 38670 h 39"/>
              <a:gd name="T108" fmla="*/ 901700 w 111"/>
              <a:gd name="T109" fmla="*/ 30936 h 39"/>
              <a:gd name="T110" fmla="*/ 901700 w 111"/>
              <a:gd name="T111" fmla="*/ 23202 h 39"/>
              <a:gd name="T112" fmla="*/ 901700 w 111"/>
              <a:gd name="T113" fmla="*/ 7734 h 39"/>
              <a:gd name="T114" fmla="*/ 901700 w 111"/>
              <a:gd name="T115" fmla="*/ 0 h 39"/>
              <a:gd name="T116" fmla="*/ 901700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57380" name="Freeform 36" descr="20%"/>
          <p:cNvSpPr>
            <a:spLocks/>
          </p:cNvSpPr>
          <p:nvPr/>
        </p:nvSpPr>
        <p:spPr bwMode="auto">
          <a:xfrm>
            <a:off x="6175375" y="3824288"/>
            <a:ext cx="423863" cy="641350"/>
          </a:xfrm>
          <a:custGeom>
            <a:avLst/>
            <a:gdLst>
              <a:gd name="T0" fmla="*/ 0 w 52"/>
              <a:gd name="T1" fmla="*/ 23181 h 83"/>
              <a:gd name="T2" fmla="*/ 8151 w 52"/>
              <a:gd name="T3" fmla="*/ 38636 h 83"/>
              <a:gd name="T4" fmla="*/ 0 w 52"/>
              <a:gd name="T5" fmla="*/ 424991 h 83"/>
              <a:gd name="T6" fmla="*/ 0 w 52"/>
              <a:gd name="T7" fmla="*/ 440445 h 83"/>
              <a:gd name="T8" fmla="*/ 24454 w 52"/>
              <a:gd name="T9" fmla="*/ 633623 h 83"/>
              <a:gd name="T10" fmla="*/ 32605 w 52"/>
              <a:gd name="T11" fmla="*/ 633623 h 83"/>
              <a:gd name="T12" fmla="*/ 40756 w 52"/>
              <a:gd name="T13" fmla="*/ 625896 h 83"/>
              <a:gd name="T14" fmla="*/ 57058 w 52"/>
              <a:gd name="T15" fmla="*/ 633623 h 83"/>
              <a:gd name="T16" fmla="*/ 65210 w 52"/>
              <a:gd name="T17" fmla="*/ 625896 h 83"/>
              <a:gd name="T18" fmla="*/ 65210 w 52"/>
              <a:gd name="T19" fmla="*/ 594987 h 83"/>
              <a:gd name="T20" fmla="*/ 73361 w 52"/>
              <a:gd name="T21" fmla="*/ 579533 h 83"/>
              <a:gd name="T22" fmla="*/ 81512 w 52"/>
              <a:gd name="T23" fmla="*/ 594987 h 83"/>
              <a:gd name="T24" fmla="*/ 81512 w 52"/>
              <a:gd name="T25" fmla="*/ 602714 h 83"/>
              <a:gd name="T26" fmla="*/ 89663 w 52"/>
              <a:gd name="T27" fmla="*/ 618169 h 83"/>
              <a:gd name="T28" fmla="*/ 105966 w 52"/>
              <a:gd name="T29" fmla="*/ 641350 h 83"/>
              <a:gd name="T30" fmla="*/ 114117 w 52"/>
              <a:gd name="T31" fmla="*/ 641350 h 83"/>
              <a:gd name="T32" fmla="*/ 122268 w 52"/>
              <a:gd name="T33" fmla="*/ 641350 h 83"/>
              <a:gd name="T34" fmla="*/ 138571 w 52"/>
              <a:gd name="T35" fmla="*/ 625896 h 83"/>
              <a:gd name="T36" fmla="*/ 138571 w 52"/>
              <a:gd name="T37" fmla="*/ 625896 h 83"/>
              <a:gd name="T38" fmla="*/ 146722 w 52"/>
              <a:gd name="T39" fmla="*/ 618169 h 83"/>
              <a:gd name="T40" fmla="*/ 146722 w 52"/>
              <a:gd name="T41" fmla="*/ 618169 h 83"/>
              <a:gd name="T42" fmla="*/ 146722 w 52"/>
              <a:gd name="T43" fmla="*/ 610442 h 83"/>
              <a:gd name="T44" fmla="*/ 138571 w 52"/>
              <a:gd name="T45" fmla="*/ 610442 h 83"/>
              <a:gd name="T46" fmla="*/ 138571 w 52"/>
              <a:gd name="T47" fmla="*/ 602714 h 83"/>
              <a:gd name="T48" fmla="*/ 146722 w 52"/>
              <a:gd name="T49" fmla="*/ 594987 h 83"/>
              <a:gd name="T50" fmla="*/ 146722 w 52"/>
              <a:gd name="T51" fmla="*/ 587260 h 83"/>
              <a:gd name="T52" fmla="*/ 130419 w 52"/>
              <a:gd name="T53" fmla="*/ 579533 h 83"/>
              <a:gd name="T54" fmla="*/ 130419 w 52"/>
              <a:gd name="T55" fmla="*/ 579533 h 83"/>
              <a:gd name="T56" fmla="*/ 122268 w 52"/>
              <a:gd name="T57" fmla="*/ 579533 h 83"/>
              <a:gd name="T58" fmla="*/ 114117 w 52"/>
              <a:gd name="T59" fmla="*/ 564079 h 83"/>
              <a:gd name="T60" fmla="*/ 114117 w 52"/>
              <a:gd name="T61" fmla="*/ 556352 h 83"/>
              <a:gd name="T62" fmla="*/ 114117 w 52"/>
              <a:gd name="T63" fmla="*/ 548625 h 83"/>
              <a:gd name="T64" fmla="*/ 114117 w 52"/>
              <a:gd name="T65" fmla="*/ 548625 h 83"/>
              <a:gd name="T66" fmla="*/ 114117 w 52"/>
              <a:gd name="T67" fmla="*/ 540898 h 83"/>
              <a:gd name="T68" fmla="*/ 423863 w 52"/>
              <a:gd name="T69" fmla="*/ 509989 h 83"/>
              <a:gd name="T70" fmla="*/ 423863 w 52"/>
              <a:gd name="T71" fmla="*/ 502262 h 83"/>
              <a:gd name="T72" fmla="*/ 407561 w 52"/>
              <a:gd name="T73" fmla="*/ 486808 h 83"/>
              <a:gd name="T74" fmla="*/ 407561 w 52"/>
              <a:gd name="T75" fmla="*/ 448172 h 83"/>
              <a:gd name="T76" fmla="*/ 391258 w 52"/>
              <a:gd name="T77" fmla="*/ 424991 h 83"/>
              <a:gd name="T78" fmla="*/ 391258 w 52"/>
              <a:gd name="T79" fmla="*/ 401810 h 83"/>
              <a:gd name="T80" fmla="*/ 399409 w 52"/>
              <a:gd name="T81" fmla="*/ 386355 h 83"/>
              <a:gd name="T82" fmla="*/ 399409 w 52"/>
              <a:gd name="T83" fmla="*/ 363174 h 83"/>
              <a:gd name="T84" fmla="*/ 407561 w 52"/>
              <a:gd name="T85" fmla="*/ 347720 h 83"/>
              <a:gd name="T86" fmla="*/ 415712 w 52"/>
              <a:gd name="T87" fmla="*/ 347720 h 83"/>
              <a:gd name="T88" fmla="*/ 399409 w 52"/>
              <a:gd name="T89" fmla="*/ 339993 h 83"/>
              <a:gd name="T90" fmla="*/ 407561 w 52"/>
              <a:gd name="T91" fmla="*/ 324539 h 83"/>
              <a:gd name="T92" fmla="*/ 399409 w 52"/>
              <a:gd name="T93" fmla="*/ 316811 h 83"/>
              <a:gd name="T94" fmla="*/ 391258 w 52"/>
              <a:gd name="T95" fmla="*/ 309084 h 83"/>
              <a:gd name="T96" fmla="*/ 383107 w 52"/>
              <a:gd name="T97" fmla="*/ 301357 h 83"/>
              <a:gd name="T98" fmla="*/ 374956 w 52"/>
              <a:gd name="T99" fmla="*/ 285903 h 83"/>
              <a:gd name="T100" fmla="*/ 366805 w 52"/>
              <a:gd name="T101" fmla="*/ 278176 h 83"/>
              <a:gd name="T102" fmla="*/ 293444 w 52"/>
              <a:gd name="T103" fmla="*/ 0 h 83"/>
              <a:gd name="T104" fmla="*/ 0 w 52"/>
              <a:gd name="T105" fmla="*/ 23181 h 83"/>
              <a:gd name="T106" fmla="*/ 0 w 52"/>
              <a:gd name="T107" fmla="*/ 23181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57381" name="Freeform 37"/>
          <p:cNvSpPr>
            <a:spLocks/>
          </p:cNvSpPr>
          <p:nvPr/>
        </p:nvSpPr>
        <p:spPr bwMode="auto">
          <a:xfrm>
            <a:off x="6575425" y="3459163"/>
            <a:ext cx="968375" cy="395287"/>
          </a:xfrm>
          <a:custGeom>
            <a:avLst/>
            <a:gdLst>
              <a:gd name="T0" fmla="*/ 16275 w 119"/>
              <a:gd name="T1" fmla="*/ 317780 h 51"/>
              <a:gd name="T2" fmla="*/ 32550 w 119"/>
              <a:gd name="T3" fmla="*/ 302278 h 51"/>
              <a:gd name="T4" fmla="*/ 40688 w 119"/>
              <a:gd name="T5" fmla="*/ 279026 h 51"/>
              <a:gd name="T6" fmla="*/ 113926 w 119"/>
              <a:gd name="T7" fmla="*/ 240272 h 51"/>
              <a:gd name="T8" fmla="*/ 146477 w 119"/>
              <a:gd name="T9" fmla="*/ 209270 h 51"/>
              <a:gd name="T10" fmla="*/ 162752 w 119"/>
              <a:gd name="T11" fmla="*/ 209270 h 51"/>
              <a:gd name="T12" fmla="*/ 170890 w 119"/>
              <a:gd name="T13" fmla="*/ 193768 h 51"/>
              <a:gd name="T14" fmla="*/ 187165 w 119"/>
              <a:gd name="T15" fmla="*/ 193768 h 51"/>
              <a:gd name="T16" fmla="*/ 227853 w 119"/>
              <a:gd name="T17" fmla="*/ 178267 h 51"/>
              <a:gd name="T18" fmla="*/ 268541 w 119"/>
              <a:gd name="T19" fmla="*/ 131762 h 51"/>
              <a:gd name="T20" fmla="*/ 268541 w 119"/>
              <a:gd name="T21" fmla="*/ 100759 h 51"/>
              <a:gd name="T22" fmla="*/ 301091 w 119"/>
              <a:gd name="T23" fmla="*/ 100759 h 51"/>
              <a:gd name="T24" fmla="*/ 341779 w 119"/>
              <a:gd name="T25" fmla="*/ 93009 h 51"/>
              <a:gd name="T26" fmla="*/ 919549 w 119"/>
              <a:gd name="T27" fmla="*/ 7751 h 51"/>
              <a:gd name="T28" fmla="*/ 927687 w 119"/>
              <a:gd name="T29" fmla="*/ 15501 h 51"/>
              <a:gd name="T30" fmla="*/ 943962 w 119"/>
              <a:gd name="T31" fmla="*/ 38754 h 51"/>
              <a:gd name="T32" fmla="*/ 943962 w 119"/>
              <a:gd name="T33" fmla="*/ 46504 h 51"/>
              <a:gd name="T34" fmla="*/ 927687 w 119"/>
              <a:gd name="T35" fmla="*/ 38754 h 51"/>
              <a:gd name="T36" fmla="*/ 919549 w 119"/>
              <a:gd name="T37" fmla="*/ 46504 h 51"/>
              <a:gd name="T38" fmla="*/ 886999 w 119"/>
              <a:gd name="T39" fmla="*/ 62006 h 51"/>
              <a:gd name="T40" fmla="*/ 854449 w 119"/>
              <a:gd name="T41" fmla="*/ 85258 h 51"/>
              <a:gd name="T42" fmla="*/ 862586 w 119"/>
              <a:gd name="T43" fmla="*/ 93009 h 51"/>
              <a:gd name="T44" fmla="*/ 911412 w 119"/>
              <a:gd name="T45" fmla="*/ 69757 h 51"/>
              <a:gd name="T46" fmla="*/ 927687 w 119"/>
              <a:gd name="T47" fmla="*/ 85258 h 51"/>
              <a:gd name="T48" fmla="*/ 935825 w 119"/>
              <a:gd name="T49" fmla="*/ 85258 h 51"/>
              <a:gd name="T50" fmla="*/ 960237 w 119"/>
              <a:gd name="T51" fmla="*/ 69757 h 51"/>
              <a:gd name="T52" fmla="*/ 968375 w 119"/>
              <a:gd name="T53" fmla="*/ 108510 h 51"/>
              <a:gd name="T54" fmla="*/ 952100 w 119"/>
              <a:gd name="T55" fmla="*/ 131762 h 51"/>
              <a:gd name="T56" fmla="*/ 927687 w 119"/>
              <a:gd name="T57" fmla="*/ 147264 h 51"/>
              <a:gd name="T58" fmla="*/ 895137 w 119"/>
              <a:gd name="T59" fmla="*/ 155015 h 51"/>
              <a:gd name="T60" fmla="*/ 886999 w 119"/>
              <a:gd name="T61" fmla="*/ 147264 h 51"/>
              <a:gd name="T62" fmla="*/ 878861 w 119"/>
              <a:gd name="T63" fmla="*/ 139513 h 51"/>
              <a:gd name="T64" fmla="*/ 878861 w 119"/>
              <a:gd name="T65" fmla="*/ 162765 h 51"/>
              <a:gd name="T66" fmla="*/ 886999 w 119"/>
              <a:gd name="T67" fmla="*/ 170516 h 51"/>
              <a:gd name="T68" fmla="*/ 895137 w 119"/>
              <a:gd name="T69" fmla="*/ 186017 h 51"/>
              <a:gd name="T70" fmla="*/ 854449 w 119"/>
              <a:gd name="T71" fmla="*/ 209270 h 51"/>
              <a:gd name="T72" fmla="*/ 854449 w 119"/>
              <a:gd name="T73" fmla="*/ 224771 h 51"/>
              <a:gd name="T74" fmla="*/ 911412 w 119"/>
              <a:gd name="T75" fmla="*/ 209270 h 51"/>
              <a:gd name="T76" fmla="*/ 927687 w 119"/>
              <a:gd name="T77" fmla="*/ 209270 h 51"/>
              <a:gd name="T78" fmla="*/ 886999 w 119"/>
              <a:gd name="T79" fmla="*/ 248023 h 51"/>
              <a:gd name="T80" fmla="*/ 838173 w 119"/>
              <a:gd name="T81" fmla="*/ 279026 h 51"/>
              <a:gd name="T82" fmla="*/ 830036 w 119"/>
              <a:gd name="T83" fmla="*/ 286777 h 51"/>
              <a:gd name="T84" fmla="*/ 781210 w 119"/>
              <a:gd name="T85" fmla="*/ 341032 h 51"/>
              <a:gd name="T86" fmla="*/ 756797 w 119"/>
              <a:gd name="T87" fmla="*/ 387536 h 51"/>
              <a:gd name="T88" fmla="*/ 561495 w 119"/>
              <a:gd name="T89" fmla="*/ 302278 h 51"/>
              <a:gd name="T90" fmla="*/ 406880 w 119"/>
              <a:gd name="T91" fmla="*/ 279026 h 51"/>
              <a:gd name="T92" fmla="*/ 398743 w 119"/>
              <a:gd name="T93" fmla="*/ 279026 h 51"/>
              <a:gd name="T94" fmla="*/ 244128 w 119"/>
              <a:gd name="T95" fmla="*/ 286777 h 51"/>
              <a:gd name="T96" fmla="*/ 211578 w 119"/>
              <a:gd name="T97" fmla="*/ 310029 h 51"/>
              <a:gd name="T98" fmla="*/ 0 w 119"/>
              <a:gd name="T99" fmla="*/ 348783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82" name="Freeform 38"/>
          <p:cNvSpPr>
            <a:spLocks/>
          </p:cNvSpPr>
          <p:nvPr/>
        </p:nvSpPr>
        <p:spPr bwMode="auto">
          <a:xfrm>
            <a:off x="5449888" y="3660775"/>
            <a:ext cx="547687" cy="479425"/>
          </a:xfrm>
          <a:custGeom>
            <a:avLst/>
            <a:gdLst>
              <a:gd name="T0" fmla="*/ 0 w 67"/>
              <a:gd name="T1" fmla="*/ 23198 h 62"/>
              <a:gd name="T2" fmla="*/ 490466 w 67"/>
              <a:gd name="T3" fmla="*/ 0 h 62"/>
              <a:gd name="T4" fmla="*/ 490466 w 67"/>
              <a:gd name="T5" fmla="*/ 7733 h 62"/>
              <a:gd name="T6" fmla="*/ 498640 w 67"/>
              <a:gd name="T7" fmla="*/ 15465 h 62"/>
              <a:gd name="T8" fmla="*/ 506815 w 67"/>
              <a:gd name="T9" fmla="*/ 23198 h 62"/>
              <a:gd name="T10" fmla="*/ 498640 w 67"/>
              <a:gd name="T11" fmla="*/ 38663 h 62"/>
              <a:gd name="T12" fmla="*/ 490466 w 67"/>
              <a:gd name="T13" fmla="*/ 46396 h 62"/>
              <a:gd name="T14" fmla="*/ 474117 w 67"/>
              <a:gd name="T15" fmla="*/ 61861 h 62"/>
              <a:gd name="T16" fmla="*/ 474117 w 67"/>
              <a:gd name="T17" fmla="*/ 69594 h 62"/>
              <a:gd name="T18" fmla="*/ 547687 w 67"/>
              <a:gd name="T19" fmla="*/ 69594 h 62"/>
              <a:gd name="T20" fmla="*/ 547687 w 67"/>
              <a:gd name="T21" fmla="*/ 69594 h 62"/>
              <a:gd name="T22" fmla="*/ 547687 w 67"/>
              <a:gd name="T23" fmla="*/ 77327 h 62"/>
              <a:gd name="T24" fmla="*/ 539513 w 67"/>
              <a:gd name="T25" fmla="*/ 92792 h 62"/>
              <a:gd name="T26" fmla="*/ 531338 w 67"/>
              <a:gd name="T27" fmla="*/ 100525 h 62"/>
              <a:gd name="T28" fmla="*/ 523164 w 67"/>
              <a:gd name="T29" fmla="*/ 131455 h 62"/>
              <a:gd name="T30" fmla="*/ 506815 w 67"/>
              <a:gd name="T31" fmla="*/ 146921 h 62"/>
              <a:gd name="T32" fmla="*/ 506815 w 67"/>
              <a:gd name="T33" fmla="*/ 170119 h 62"/>
              <a:gd name="T34" fmla="*/ 506815 w 67"/>
              <a:gd name="T35" fmla="*/ 193317 h 62"/>
              <a:gd name="T36" fmla="*/ 506815 w 67"/>
              <a:gd name="T37" fmla="*/ 193317 h 62"/>
              <a:gd name="T38" fmla="*/ 490466 w 67"/>
              <a:gd name="T39" fmla="*/ 201049 h 62"/>
              <a:gd name="T40" fmla="*/ 490466 w 67"/>
              <a:gd name="T41" fmla="*/ 208782 h 62"/>
              <a:gd name="T42" fmla="*/ 465943 w 67"/>
              <a:gd name="T43" fmla="*/ 224247 h 62"/>
              <a:gd name="T44" fmla="*/ 465943 w 67"/>
              <a:gd name="T45" fmla="*/ 247445 h 62"/>
              <a:gd name="T46" fmla="*/ 465943 w 67"/>
              <a:gd name="T47" fmla="*/ 270643 h 62"/>
              <a:gd name="T48" fmla="*/ 457768 w 67"/>
              <a:gd name="T49" fmla="*/ 278376 h 62"/>
              <a:gd name="T50" fmla="*/ 441419 w 67"/>
              <a:gd name="T51" fmla="*/ 293841 h 62"/>
              <a:gd name="T52" fmla="*/ 425070 w 67"/>
              <a:gd name="T53" fmla="*/ 309306 h 62"/>
              <a:gd name="T54" fmla="*/ 416896 w 67"/>
              <a:gd name="T55" fmla="*/ 317039 h 62"/>
              <a:gd name="T56" fmla="*/ 416896 w 67"/>
              <a:gd name="T57" fmla="*/ 332504 h 62"/>
              <a:gd name="T58" fmla="*/ 408722 w 67"/>
              <a:gd name="T59" fmla="*/ 347970 h 62"/>
              <a:gd name="T60" fmla="*/ 408722 w 67"/>
              <a:gd name="T61" fmla="*/ 355702 h 62"/>
              <a:gd name="T62" fmla="*/ 400547 w 67"/>
              <a:gd name="T63" fmla="*/ 378900 h 62"/>
              <a:gd name="T64" fmla="*/ 392373 w 67"/>
              <a:gd name="T65" fmla="*/ 394366 h 62"/>
              <a:gd name="T66" fmla="*/ 400547 w 67"/>
              <a:gd name="T67" fmla="*/ 417564 h 62"/>
              <a:gd name="T68" fmla="*/ 408722 w 67"/>
              <a:gd name="T69" fmla="*/ 425296 h 62"/>
              <a:gd name="T70" fmla="*/ 408722 w 67"/>
              <a:gd name="T71" fmla="*/ 440762 h 62"/>
              <a:gd name="T72" fmla="*/ 408722 w 67"/>
              <a:gd name="T73" fmla="*/ 440762 h 62"/>
              <a:gd name="T74" fmla="*/ 408722 w 67"/>
              <a:gd name="T75" fmla="*/ 448494 h 62"/>
              <a:gd name="T76" fmla="*/ 408722 w 67"/>
              <a:gd name="T77" fmla="*/ 448494 h 62"/>
              <a:gd name="T78" fmla="*/ 400547 w 67"/>
              <a:gd name="T79" fmla="*/ 463960 h 62"/>
              <a:gd name="T80" fmla="*/ 408722 w 67"/>
              <a:gd name="T81" fmla="*/ 471692 h 62"/>
              <a:gd name="T82" fmla="*/ 65395 w 67"/>
              <a:gd name="T83" fmla="*/ 479425 h 62"/>
              <a:gd name="T84" fmla="*/ 65395 w 67"/>
              <a:gd name="T85" fmla="*/ 409831 h 62"/>
              <a:gd name="T86" fmla="*/ 49047 w 67"/>
              <a:gd name="T87" fmla="*/ 402098 h 62"/>
              <a:gd name="T88" fmla="*/ 32698 w 67"/>
              <a:gd name="T89" fmla="*/ 409831 h 62"/>
              <a:gd name="T90" fmla="*/ 32698 w 67"/>
              <a:gd name="T91" fmla="*/ 409831 h 62"/>
              <a:gd name="T92" fmla="*/ 16349 w 67"/>
              <a:gd name="T93" fmla="*/ 394366 h 62"/>
              <a:gd name="T94" fmla="*/ 16349 w 67"/>
              <a:gd name="T95" fmla="*/ 170119 h 62"/>
              <a:gd name="T96" fmla="*/ 0 w 67"/>
              <a:gd name="T97" fmla="*/ 23198 h 62"/>
              <a:gd name="T98" fmla="*/ 0 w 67"/>
              <a:gd name="T99" fmla="*/ 23198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grpSp>
        <p:nvGrpSpPr>
          <p:cNvPr id="57383" name="Group 39"/>
          <p:cNvGrpSpPr>
            <a:grpSpLocks/>
          </p:cNvGrpSpPr>
          <p:nvPr/>
        </p:nvGrpSpPr>
        <p:grpSpPr bwMode="auto">
          <a:xfrm>
            <a:off x="1155700" y="3886200"/>
            <a:ext cx="2009775" cy="1390650"/>
            <a:chOff x="768" y="2832"/>
            <a:chExt cx="1203" cy="876"/>
          </a:xfrm>
        </p:grpSpPr>
        <p:sp>
          <p:nvSpPr>
            <p:cNvPr id="57417" name="Freeform 40"/>
            <p:cNvSpPr>
              <a:spLocks/>
            </p:cNvSpPr>
            <p:nvPr/>
          </p:nvSpPr>
          <p:spPr bwMode="auto">
            <a:xfrm>
              <a:off x="1056" y="2832"/>
              <a:ext cx="915" cy="780"/>
            </a:xfrm>
            <a:custGeom>
              <a:avLst/>
              <a:gdLst>
                <a:gd name="T0" fmla="*/ 68 w 188"/>
                <a:gd name="T1" fmla="*/ 151 h 160"/>
                <a:gd name="T2" fmla="*/ 127 w 188"/>
                <a:gd name="T3" fmla="*/ 195 h 160"/>
                <a:gd name="T4" fmla="*/ 88 w 188"/>
                <a:gd name="T5" fmla="*/ 244 h 160"/>
                <a:gd name="T6" fmla="*/ 78 w 188"/>
                <a:gd name="T7" fmla="*/ 210 h 160"/>
                <a:gd name="T8" fmla="*/ 24 w 188"/>
                <a:gd name="T9" fmla="*/ 268 h 160"/>
                <a:gd name="T10" fmla="*/ 54 w 188"/>
                <a:gd name="T11" fmla="*/ 312 h 160"/>
                <a:gd name="T12" fmla="*/ 131 w 188"/>
                <a:gd name="T13" fmla="*/ 297 h 160"/>
                <a:gd name="T14" fmla="*/ 107 w 188"/>
                <a:gd name="T15" fmla="*/ 361 h 160"/>
                <a:gd name="T16" fmla="*/ 88 w 188"/>
                <a:gd name="T17" fmla="*/ 385 h 160"/>
                <a:gd name="T18" fmla="*/ 49 w 188"/>
                <a:gd name="T19" fmla="*/ 400 h 160"/>
                <a:gd name="T20" fmla="*/ 29 w 188"/>
                <a:gd name="T21" fmla="*/ 478 h 160"/>
                <a:gd name="T22" fmla="*/ 54 w 188"/>
                <a:gd name="T23" fmla="*/ 522 h 160"/>
                <a:gd name="T24" fmla="*/ 107 w 188"/>
                <a:gd name="T25" fmla="*/ 546 h 160"/>
                <a:gd name="T26" fmla="*/ 107 w 188"/>
                <a:gd name="T27" fmla="*/ 585 h 160"/>
                <a:gd name="T28" fmla="*/ 170 w 188"/>
                <a:gd name="T29" fmla="*/ 600 h 160"/>
                <a:gd name="T30" fmla="*/ 204 w 188"/>
                <a:gd name="T31" fmla="*/ 609 h 160"/>
                <a:gd name="T32" fmla="*/ 141 w 188"/>
                <a:gd name="T33" fmla="*/ 687 h 160"/>
                <a:gd name="T34" fmla="*/ 92 w 188"/>
                <a:gd name="T35" fmla="*/ 717 h 160"/>
                <a:gd name="T36" fmla="*/ 15 w 188"/>
                <a:gd name="T37" fmla="*/ 756 h 160"/>
                <a:gd name="T38" fmla="*/ 15 w 188"/>
                <a:gd name="T39" fmla="*/ 780 h 160"/>
                <a:gd name="T40" fmla="*/ 141 w 188"/>
                <a:gd name="T41" fmla="*/ 726 h 160"/>
                <a:gd name="T42" fmla="*/ 302 w 188"/>
                <a:gd name="T43" fmla="*/ 585 h 160"/>
                <a:gd name="T44" fmla="*/ 287 w 188"/>
                <a:gd name="T45" fmla="*/ 570 h 160"/>
                <a:gd name="T46" fmla="*/ 375 w 188"/>
                <a:gd name="T47" fmla="*/ 463 h 160"/>
                <a:gd name="T48" fmla="*/ 350 w 188"/>
                <a:gd name="T49" fmla="*/ 492 h 160"/>
                <a:gd name="T50" fmla="*/ 355 w 188"/>
                <a:gd name="T51" fmla="*/ 531 h 160"/>
                <a:gd name="T52" fmla="*/ 350 w 188"/>
                <a:gd name="T53" fmla="*/ 556 h 160"/>
                <a:gd name="T54" fmla="*/ 419 w 188"/>
                <a:gd name="T55" fmla="*/ 517 h 160"/>
                <a:gd name="T56" fmla="*/ 419 w 188"/>
                <a:gd name="T57" fmla="*/ 478 h 160"/>
                <a:gd name="T58" fmla="*/ 521 w 188"/>
                <a:gd name="T59" fmla="*/ 502 h 160"/>
                <a:gd name="T60" fmla="*/ 589 w 188"/>
                <a:gd name="T61" fmla="*/ 492 h 160"/>
                <a:gd name="T62" fmla="*/ 706 w 188"/>
                <a:gd name="T63" fmla="*/ 531 h 160"/>
                <a:gd name="T64" fmla="*/ 745 w 188"/>
                <a:gd name="T65" fmla="*/ 580 h 160"/>
                <a:gd name="T66" fmla="*/ 808 w 188"/>
                <a:gd name="T67" fmla="*/ 624 h 160"/>
                <a:gd name="T68" fmla="*/ 915 w 188"/>
                <a:gd name="T69" fmla="*/ 634 h 160"/>
                <a:gd name="T70" fmla="*/ 900 w 188"/>
                <a:gd name="T71" fmla="*/ 570 h 160"/>
                <a:gd name="T72" fmla="*/ 857 w 188"/>
                <a:gd name="T73" fmla="*/ 561 h 160"/>
                <a:gd name="T74" fmla="*/ 793 w 188"/>
                <a:gd name="T75" fmla="*/ 517 h 160"/>
                <a:gd name="T76" fmla="*/ 715 w 188"/>
                <a:gd name="T77" fmla="*/ 463 h 160"/>
                <a:gd name="T78" fmla="*/ 686 w 188"/>
                <a:gd name="T79" fmla="*/ 502 h 160"/>
                <a:gd name="T80" fmla="*/ 628 w 188"/>
                <a:gd name="T81" fmla="*/ 453 h 160"/>
                <a:gd name="T82" fmla="*/ 569 w 188"/>
                <a:gd name="T83" fmla="*/ 390 h 160"/>
                <a:gd name="T84" fmla="*/ 496 w 188"/>
                <a:gd name="T85" fmla="*/ 102 h 160"/>
                <a:gd name="T86" fmla="*/ 438 w 188"/>
                <a:gd name="T87" fmla="*/ 24 h 160"/>
                <a:gd name="T88" fmla="*/ 336 w 188"/>
                <a:gd name="T89" fmla="*/ 24 h 160"/>
                <a:gd name="T90" fmla="*/ 287 w 188"/>
                <a:gd name="T91" fmla="*/ 24 h 160"/>
                <a:gd name="T92" fmla="*/ 219 w 188"/>
                <a:gd name="T93" fmla="*/ 0 h 160"/>
                <a:gd name="T94" fmla="*/ 170 w 188"/>
                <a:gd name="T95" fmla="*/ 20 h 160"/>
                <a:gd name="T96" fmla="*/ 117 w 188"/>
                <a:gd name="T97" fmla="*/ 63 h 160"/>
                <a:gd name="T98" fmla="*/ 92 w 188"/>
                <a:gd name="T99" fmla="*/ 102 h 160"/>
                <a:gd name="T100" fmla="*/ 49 w 188"/>
                <a:gd name="T101" fmla="*/ 127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418" name="Freeform 41"/>
            <p:cNvSpPr>
              <a:spLocks/>
            </p:cNvSpPr>
            <p:nvPr/>
          </p:nvSpPr>
          <p:spPr bwMode="auto">
            <a:xfrm>
              <a:off x="1021" y="3608"/>
              <a:ext cx="20" cy="14"/>
            </a:xfrm>
            <a:custGeom>
              <a:avLst/>
              <a:gdLst>
                <a:gd name="T0" fmla="*/ 10 w 4"/>
                <a:gd name="T1" fmla="*/ 9 h 3"/>
                <a:gd name="T2" fmla="*/ 10 w 4"/>
                <a:gd name="T3" fmla="*/ 5 h 3"/>
                <a:gd name="T4" fmla="*/ 10 w 4"/>
                <a:gd name="T5" fmla="*/ 5 h 3"/>
                <a:gd name="T6" fmla="*/ 10 w 4"/>
                <a:gd name="T7" fmla="*/ 5 h 3"/>
                <a:gd name="T8" fmla="*/ 10 w 4"/>
                <a:gd name="T9" fmla="*/ 5 h 3"/>
                <a:gd name="T10" fmla="*/ 10 w 4"/>
                <a:gd name="T11" fmla="*/ 5 h 3"/>
                <a:gd name="T12" fmla="*/ 10 w 4"/>
                <a:gd name="T13" fmla="*/ 5 h 3"/>
                <a:gd name="T14" fmla="*/ 5 w 4"/>
                <a:gd name="T15" fmla="*/ 0 h 3"/>
                <a:gd name="T16" fmla="*/ 5 w 4"/>
                <a:gd name="T17" fmla="*/ 0 h 3"/>
                <a:gd name="T18" fmla="*/ 0 w 4"/>
                <a:gd name="T19" fmla="*/ 5 h 3"/>
                <a:gd name="T20" fmla="*/ 0 w 4"/>
                <a:gd name="T21" fmla="*/ 5 h 3"/>
                <a:gd name="T22" fmla="*/ 0 w 4"/>
                <a:gd name="T23" fmla="*/ 5 h 3"/>
                <a:gd name="T24" fmla="*/ 0 w 4"/>
                <a:gd name="T25" fmla="*/ 5 h 3"/>
                <a:gd name="T26" fmla="*/ 0 w 4"/>
                <a:gd name="T27" fmla="*/ 5 h 3"/>
                <a:gd name="T28" fmla="*/ 0 w 4"/>
                <a:gd name="T29" fmla="*/ 5 h 3"/>
                <a:gd name="T30" fmla="*/ 0 w 4"/>
                <a:gd name="T31" fmla="*/ 9 h 3"/>
                <a:gd name="T32" fmla="*/ 0 w 4"/>
                <a:gd name="T33" fmla="*/ 9 h 3"/>
                <a:gd name="T34" fmla="*/ 5 w 4"/>
                <a:gd name="T35" fmla="*/ 9 h 3"/>
                <a:gd name="T36" fmla="*/ 5 w 4"/>
                <a:gd name="T37" fmla="*/ 9 h 3"/>
                <a:gd name="T38" fmla="*/ 5 w 4"/>
                <a:gd name="T39" fmla="*/ 14 h 3"/>
                <a:gd name="T40" fmla="*/ 10 w 4"/>
                <a:gd name="T41" fmla="*/ 14 h 3"/>
                <a:gd name="T42" fmla="*/ 10 w 4"/>
                <a:gd name="T43" fmla="*/ 14 h 3"/>
                <a:gd name="T44" fmla="*/ 15 w 4"/>
                <a:gd name="T45" fmla="*/ 14 h 3"/>
                <a:gd name="T46" fmla="*/ 15 w 4"/>
                <a:gd name="T47" fmla="*/ 14 h 3"/>
                <a:gd name="T48" fmla="*/ 20 w 4"/>
                <a:gd name="T49" fmla="*/ 9 h 3"/>
                <a:gd name="T50" fmla="*/ 20 w 4"/>
                <a:gd name="T51" fmla="*/ 9 h 3"/>
                <a:gd name="T52" fmla="*/ 20 w 4"/>
                <a:gd name="T53" fmla="*/ 9 h 3"/>
                <a:gd name="T54" fmla="*/ 20 w 4"/>
                <a:gd name="T55" fmla="*/ 5 h 3"/>
                <a:gd name="T56" fmla="*/ 20 w 4"/>
                <a:gd name="T57" fmla="*/ 5 h 3"/>
                <a:gd name="T58" fmla="*/ 20 w 4"/>
                <a:gd name="T59" fmla="*/ 5 h 3"/>
                <a:gd name="T60" fmla="*/ 20 w 4"/>
                <a:gd name="T61" fmla="*/ 5 h 3"/>
                <a:gd name="T62" fmla="*/ 20 w 4"/>
                <a:gd name="T63" fmla="*/ 5 h 3"/>
                <a:gd name="T64" fmla="*/ 20 w 4"/>
                <a:gd name="T65" fmla="*/ 0 h 3"/>
                <a:gd name="T66" fmla="*/ 20 w 4"/>
                <a:gd name="T67" fmla="*/ 0 h 3"/>
                <a:gd name="T68" fmla="*/ 20 w 4"/>
                <a:gd name="T69" fmla="*/ 0 h 3"/>
                <a:gd name="T70" fmla="*/ 20 w 4"/>
                <a:gd name="T71" fmla="*/ 0 h 3"/>
                <a:gd name="T72" fmla="*/ 20 w 4"/>
                <a:gd name="T73" fmla="*/ 5 h 3"/>
                <a:gd name="T74" fmla="*/ 15 w 4"/>
                <a:gd name="T75" fmla="*/ 5 h 3"/>
                <a:gd name="T76" fmla="*/ 15 w 4"/>
                <a:gd name="T77" fmla="*/ 5 h 3"/>
                <a:gd name="T78" fmla="*/ 10 w 4"/>
                <a:gd name="T79" fmla="*/ 9 h 3"/>
                <a:gd name="T80" fmla="*/ 10 w 4"/>
                <a:gd name="T81" fmla="*/ 9 h 3"/>
                <a:gd name="T82" fmla="*/ 10 w 4"/>
                <a:gd name="T83" fmla="*/ 9 h 3"/>
                <a:gd name="T84" fmla="*/ 10 w 4"/>
                <a:gd name="T85" fmla="*/ 9 h 3"/>
                <a:gd name="T86" fmla="*/ 10 w 4"/>
                <a:gd name="T87" fmla="*/ 14 h 3"/>
                <a:gd name="T88" fmla="*/ 15 w 4"/>
                <a:gd name="T89" fmla="*/ 14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ED4213"/>
            </a:solidFill>
            <a:ln w="12700" cmpd="sng">
              <a:solidFill>
                <a:schemeClr val="tx1"/>
              </a:solidFill>
              <a:prstDash val="solid"/>
              <a:round/>
              <a:headEnd/>
              <a:tailEnd/>
            </a:ln>
          </p:spPr>
          <p:txBody>
            <a:bodyPr/>
            <a:lstStyle/>
            <a:p>
              <a:endParaRPr lang="en-US"/>
            </a:p>
          </p:txBody>
        </p:sp>
        <p:sp>
          <p:nvSpPr>
            <p:cNvPr id="57419" name="Freeform 42"/>
            <p:cNvSpPr>
              <a:spLocks/>
            </p:cNvSpPr>
            <p:nvPr/>
          </p:nvSpPr>
          <p:spPr bwMode="auto">
            <a:xfrm>
              <a:off x="978" y="3610"/>
              <a:ext cx="43" cy="30"/>
            </a:xfrm>
            <a:custGeom>
              <a:avLst/>
              <a:gdLst>
                <a:gd name="T0" fmla="*/ 33 w 9"/>
                <a:gd name="T1" fmla="*/ 0 h 6"/>
                <a:gd name="T2" fmla="*/ 19 w 9"/>
                <a:gd name="T3" fmla="*/ 0 h 6"/>
                <a:gd name="T4" fmla="*/ 14 w 9"/>
                <a:gd name="T5" fmla="*/ 5 h 6"/>
                <a:gd name="T6" fmla="*/ 14 w 9"/>
                <a:gd name="T7" fmla="*/ 5 h 6"/>
                <a:gd name="T8" fmla="*/ 14 w 9"/>
                <a:gd name="T9" fmla="*/ 10 h 6"/>
                <a:gd name="T10" fmla="*/ 14 w 9"/>
                <a:gd name="T11" fmla="*/ 15 h 6"/>
                <a:gd name="T12" fmla="*/ 10 w 9"/>
                <a:gd name="T13" fmla="*/ 15 h 6"/>
                <a:gd name="T14" fmla="*/ 10 w 9"/>
                <a:gd name="T15" fmla="*/ 15 h 6"/>
                <a:gd name="T16" fmla="*/ 5 w 9"/>
                <a:gd name="T17" fmla="*/ 15 h 6"/>
                <a:gd name="T18" fmla="*/ 5 w 9"/>
                <a:gd name="T19" fmla="*/ 20 h 6"/>
                <a:gd name="T20" fmla="*/ 5 w 9"/>
                <a:gd name="T21" fmla="*/ 25 h 6"/>
                <a:gd name="T22" fmla="*/ 0 w 9"/>
                <a:gd name="T23" fmla="*/ 25 h 6"/>
                <a:gd name="T24" fmla="*/ 0 w 9"/>
                <a:gd name="T25" fmla="*/ 30 h 6"/>
                <a:gd name="T26" fmla="*/ 0 w 9"/>
                <a:gd name="T27" fmla="*/ 30 h 6"/>
                <a:gd name="T28" fmla="*/ 0 w 9"/>
                <a:gd name="T29" fmla="*/ 30 h 6"/>
                <a:gd name="T30" fmla="*/ 0 w 9"/>
                <a:gd name="T31" fmla="*/ 30 h 6"/>
                <a:gd name="T32" fmla="*/ 0 w 9"/>
                <a:gd name="T33" fmla="*/ 30 h 6"/>
                <a:gd name="T34" fmla="*/ 0 w 9"/>
                <a:gd name="T35" fmla="*/ 30 h 6"/>
                <a:gd name="T36" fmla="*/ 0 w 9"/>
                <a:gd name="T37" fmla="*/ 30 h 6"/>
                <a:gd name="T38" fmla="*/ 5 w 9"/>
                <a:gd name="T39" fmla="*/ 30 h 6"/>
                <a:gd name="T40" fmla="*/ 10 w 9"/>
                <a:gd name="T41" fmla="*/ 30 h 6"/>
                <a:gd name="T42" fmla="*/ 14 w 9"/>
                <a:gd name="T43" fmla="*/ 25 h 6"/>
                <a:gd name="T44" fmla="*/ 29 w 9"/>
                <a:gd name="T45" fmla="*/ 15 h 6"/>
                <a:gd name="T46" fmla="*/ 33 w 9"/>
                <a:gd name="T47" fmla="*/ 10 h 6"/>
                <a:gd name="T48" fmla="*/ 38 w 9"/>
                <a:gd name="T49" fmla="*/ 10 h 6"/>
                <a:gd name="T50" fmla="*/ 43 w 9"/>
                <a:gd name="T51" fmla="*/ 5 h 6"/>
                <a:gd name="T52" fmla="*/ 43 w 9"/>
                <a:gd name="T53" fmla="*/ 5 h 6"/>
                <a:gd name="T54" fmla="*/ 43 w 9"/>
                <a:gd name="T55" fmla="*/ 5 h 6"/>
                <a:gd name="T56" fmla="*/ 38 w 9"/>
                <a:gd name="T57" fmla="*/ 0 h 6"/>
                <a:gd name="T58" fmla="*/ 38 w 9"/>
                <a:gd name="T59" fmla="*/ 0 h 6"/>
                <a:gd name="T60" fmla="*/ 38 w 9"/>
                <a:gd name="T61" fmla="*/ 0 h 6"/>
                <a:gd name="T62" fmla="*/ 38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420" name="Freeform 43"/>
            <p:cNvSpPr>
              <a:spLocks/>
            </p:cNvSpPr>
            <p:nvPr/>
          </p:nvSpPr>
          <p:spPr bwMode="auto">
            <a:xfrm>
              <a:off x="934" y="3632"/>
              <a:ext cx="44" cy="34"/>
            </a:xfrm>
            <a:custGeom>
              <a:avLst/>
              <a:gdLst>
                <a:gd name="T0" fmla="*/ 39 w 9"/>
                <a:gd name="T1" fmla="*/ 15 h 7"/>
                <a:gd name="T2" fmla="*/ 39 w 9"/>
                <a:gd name="T3" fmla="*/ 5 h 7"/>
                <a:gd name="T4" fmla="*/ 24 w 9"/>
                <a:gd name="T5" fmla="*/ 15 h 7"/>
                <a:gd name="T6" fmla="*/ 20 w 9"/>
                <a:gd name="T7" fmla="*/ 19 h 7"/>
                <a:gd name="T8" fmla="*/ 20 w 9"/>
                <a:gd name="T9" fmla="*/ 19 h 7"/>
                <a:gd name="T10" fmla="*/ 10 w 9"/>
                <a:gd name="T11" fmla="*/ 24 h 7"/>
                <a:gd name="T12" fmla="*/ 5 w 9"/>
                <a:gd name="T13" fmla="*/ 29 h 7"/>
                <a:gd name="T14" fmla="*/ 0 w 9"/>
                <a:gd name="T15" fmla="*/ 29 h 7"/>
                <a:gd name="T16" fmla="*/ 10 w 9"/>
                <a:gd name="T17" fmla="*/ 29 h 7"/>
                <a:gd name="T18" fmla="*/ 15 w 9"/>
                <a:gd name="T19" fmla="*/ 24 h 7"/>
                <a:gd name="T20" fmla="*/ 29 w 9"/>
                <a:gd name="T21" fmla="*/ 19 h 7"/>
                <a:gd name="T22" fmla="*/ 39 w 9"/>
                <a:gd name="T23" fmla="*/ 15 h 7"/>
                <a:gd name="T24" fmla="*/ 39 w 9"/>
                <a:gd name="T25" fmla="*/ 15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57421" name="Freeform 44"/>
            <p:cNvSpPr>
              <a:spLocks/>
            </p:cNvSpPr>
            <p:nvPr/>
          </p:nvSpPr>
          <p:spPr bwMode="auto">
            <a:xfrm>
              <a:off x="934" y="3637"/>
              <a:ext cx="39" cy="29"/>
            </a:xfrm>
            <a:custGeom>
              <a:avLst/>
              <a:gdLst>
                <a:gd name="T0" fmla="*/ 39 w 8"/>
                <a:gd name="T1" fmla="*/ 10 h 6"/>
                <a:gd name="T2" fmla="*/ 39 w 8"/>
                <a:gd name="T3" fmla="*/ 5 h 6"/>
                <a:gd name="T4" fmla="*/ 39 w 8"/>
                <a:gd name="T5" fmla="*/ 5 h 6"/>
                <a:gd name="T6" fmla="*/ 39 w 8"/>
                <a:gd name="T7" fmla="*/ 0 h 6"/>
                <a:gd name="T8" fmla="*/ 39 w 8"/>
                <a:gd name="T9" fmla="*/ 0 h 6"/>
                <a:gd name="T10" fmla="*/ 39 w 8"/>
                <a:gd name="T11" fmla="*/ 0 h 6"/>
                <a:gd name="T12" fmla="*/ 39 w 8"/>
                <a:gd name="T13" fmla="*/ 0 h 6"/>
                <a:gd name="T14" fmla="*/ 39 w 8"/>
                <a:gd name="T15" fmla="*/ 0 h 6"/>
                <a:gd name="T16" fmla="*/ 39 w 8"/>
                <a:gd name="T17" fmla="*/ 0 h 6"/>
                <a:gd name="T18" fmla="*/ 39 w 8"/>
                <a:gd name="T19" fmla="*/ 0 h 6"/>
                <a:gd name="T20" fmla="*/ 34 w 8"/>
                <a:gd name="T21" fmla="*/ 0 h 6"/>
                <a:gd name="T22" fmla="*/ 34 w 8"/>
                <a:gd name="T23" fmla="*/ 0 h 6"/>
                <a:gd name="T24" fmla="*/ 29 w 8"/>
                <a:gd name="T25" fmla="*/ 0 h 6"/>
                <a:gd name="T26" fmla="*/ 24 w 8"/>
                <a:gd name="T27" fmla="*/ 5 h 6"/>
                <a:gd name="T28" fmla="*/ 24 w 8"/>
                <a:gd name="T29" fmla="*/ 10 h 6"/>
                <a:gd name="T30" fmla="*/ 24 w 8"/>
                <a:gd name="T31" fmla="*/ 10 h 6"/>
                <a:gd name="T32" fmla="*/ 20 w 8"/>
                <a:gd name="T33" fmla="*/ 10 h 6"/>
                <a:gd name="T34" fmla="*/ 20 w 8"/>
                <a:gd name="T35" fmla="*/ 10 h 6"/>
                <a:gd name="T36" fmla="*/ 20 w 8"/>
                <a:gd name="T37" fmla="*/ 10 h 6"/>
                <a:gd name="T38" fmla="*/ 20 w 8"/>
                <a:gd name="T39" fmla="*/ 15 h 6"/>
                <a:gd name="T40" fmla="*/ 20 w 8"/>
                <a:gd name="T41" fmla="*/ 15 h 6"/>
                <a:gd name="T42" fmla="*/ 20 w 8"/>
                <a:gd name="T43" fmla="*/ 15 h 6"/>
                <a:gd name="T44" fmla="*/ 20 w 8"/>
                <a:gd name="T45" fmla="*/ 15 h 6"/>
                <a:gd name="T46" fmla="*/ 10 w 8"/>
                <a:gd name="T47" fmla="*/ 19 h 6"/>
                <a:gd name="T48" fmla="*/ 10 w 8"/>
                <a:gd name="T49" fmla="*/ 19 h 6"/>
                <a:gd name="T50" fmla="*/ 10 w 8"/>
                <a:gd name="T51" fmla="*/ 19 h 6"/>
                <a:gd name="T52" fmla="*/ 10 w 8"/>
                <a:gd name="T53" fmla="*/ 19 h 6"/>
                <a:gd name="T54" fmla="*/ 5 w 8"/>
                <a:gd name="T55" fmla="*/ 19 h 6"/>
                <a:gd name="T56" fmla="*/ 5 w 8"/>
                <a:gd name="T57" fmla="*/ 24 h 6"/>
                <a:gd name="T58" fmla="*/ 5 w 8"/>
                <a:gd name="T59" fmla="*/ 24 h 6"/>
                <a:gd name="T60" fmla="*/ 0 w 8"/>
                <a:gd name="T61" fmla="*/ 24 h 6"/>
                <a:gd name="T62" fmla="*/ 0 w 8"/>
                <a:gd name="T63" fmla="*/ 24 h 6"/>
                <a:gd name="T64" fmla="*/ 0 w 8"/>
                <a:gd name="T65" fmla="*/ 24 h 6"/>
                <a:gd name="T66" fmla="*/ 5 w 8"/>
                <a:gd name="T67" fmla="*/ 29 h 6"/>
                <a:gd name="T68" fmla="*/ 5 w 8"/>
                <a:gd name="T69" fmla="*/ 29 h 6"/>
                <a:gd name="T70" fmla="*/ 5 w 8"/>
                <a:gd name="T71" fmla="*/ 29 h 6"/>
                <a:gd name="T72" fmla="*/ 5 w 8"/>
                <a:gd name="T73" fmla="*/ 29 h 6"/>
                <a:gd name="T74" fmla="*/ 10 w 8"/>
                <a:gd name="T75" fmla="*/ 24 h 6"/>
                <a:gd name="T76" fmla="*/ 10 w 8"/>
                <a:gd name="T77" fmla="*/ 24 h 6"/>
                <a:gd name="T78" fmla="*/ 15 w 8"/>
                <a:gd name="T79" fmla="*/ 24 h 6"/>
                <a:gd name="T80" fmla="*/ 15 w 8"/>
                <a:gd name="T81" fmla="*/ 19 h 6"/>
                <a:gd name="T82" fmla="*/ 15 w 8"/>
                <a:gd name="T83" fmla="*/ 19 h 6"/>
                <a:gd name="T84" fmla="*/ 24 w 8"/>
                <a:gd name="T85" fmla="*/ 19 h 6"/>
                <a:gd name="T86" fmla="*/ 24 w 8"/>
                <a:gd name="T87" fmla="*/ 15 h 6"/>
                <a:gd name="T88" fmla="*/ 29 w 8"/>
                <a:gd name="T89" fmla="*/ 15 h 6"/>
                <a:gd name="T90" fmla="*/ 34 w 8"/>
                <a:gd name="T91" fmla="*/ 15 h 6"/>
                <a:gd name="T92" fmla="*/ 34 w 8"/>
                <a:gd name="T93" fmla="*/ 10 h 6"/>
                <a:gd name="T94" fmla="*/ 34 w 8"/>
                <a:gd name="T95" fmla="*/ 10 h 6"/>
                <a:gd name="T96" fmla="*/ 39 w 8"/>
                <a:gd name="T97" fmla="*/ 10 h 6"/>
                <a:gd name="T98" fmla="*/ 39 w 8"/>
                <a:gd name="T99" fmla="*/ 10 h 6"/>
                <a:gd name="T100" fmla="*/ 39 w 8"/>
                <a:gd name="T101" fmla="*/ 10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422" name="Freeform 45"/>
            <p:cNvSpPr>
              <a:spLocks/>
            </p:cNvSpPr>
            <p:nvPr/>
          </p:nvSpPr>
          <p:spPr bwMode="auto">
            <a:xfrm>
              <a:off x="909" y="3676"/>
              <a:ext cx="5" cy="5"/>
            </a:xfrm>
            <a:custGeom>
              <a:avLst/>
              <a:gdLst>
                <a:gd name="T0" fmla="*/ 5 w 1"/>
                <a:gd name="T1" fmla="*/ 0 h 1"/>
                <a:gd name="T2" fmla="*/ 0 w 1"/>
                <a:gd name="T3" fmla="*/ 0 h 1"/>
                <a:gd name="T4" fmla="*/ 0 w 1"/>
                <a:gd name="T5" fmla="*/ 5 h 1"/>
                <a:gd name="T6" fmla="*/ 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57423" name="Freeform 46"/>
            <p:cNvSpPr>
              <a:spLocks/>
            </p:cNvSpPr>
            <p:nvPr/>
          </p:nvSpPr>
          <p:spPr bwMode="auto">
            <a:xfrm>
              <a:off x="909" y="3676"/>
              <a:ext cx="5" cy="5"/>
            </a:xfrm>
            <a:custGeom>
              <a:avLst/>
              <a:gdLst>
                <a:gd name="T0" fmla="*/ 5 w 1"/>
                <a:gd name="T1" fmla="*/ 0 h 1"/>
                <a:gd name="T2" fmla="*/ 5 w 1"/>
                <a:gd name="T3" fmla="*/ 0 h 1"/>
                <a:gd name="T4" fmla="*/ 5 w 1"/>
                <a:gd name="T5" fmla="*/ 0 h 1"/>
                <a:gd name="T6" fmla="*/ 5 w 1"/>
                <a:gd name="T7" fmla="*/ 0 h 1"/>
                <a:gd name="T8" fmla="*/ 0 w 1"/>
                <a:gd name="T9" fmla="*/ 0 h 1"/>
                <a:gd name="T10" fmla="*/ 0 w 1"/>
                <a:gd name="T11" fmla="*/ 0 h 1"/>
                <a:gd name="T12" fmla="*/ 0 w 1"/>
                <a:gd name="T13" fmla="*/ 0 h 1"/>
                <a:gd name="T14" fmla="*/ 0 w 1"/>
                <a:gd name="T15" fmla="*/ 0 h 1"/>
                <a:gd name="T16" fmla="*/ 0 w 1"/>
                <a:gd name="T17" fmla="*/ 5 h 1"/>
                <a:gd name="T18" fmla="*/ 0 w 1"/>
                <a:gd name="T19" fmla="*/ 5 h 1"/>
                <a:gd name="T20" fmla="*/ 0 w 1"/>
                <a:gd name="T21" fmla="*/ 5 h 1"/>
                <a:gd name="T22" fmla="*/ 0 w 1"/>
                <a:gd name="T23" fmla="*/ 5 h 1"/>
                <a:gd name="T24" fmla="*/ 0 w 1"/>
                <a:gd name="T25" fmla="*/ 5 h 1"/>
                <a:gd name="T26" fmla="*/ 5 w 1"/>
                <a:gd name="T27" fmla="*/ 5 h 1"/>
                <a:gd name="T28" fmla="*/ 5 w 1"/>
                <a:gd name="T29" fmla="*/ 0 h 1"/>
                <a:gd name="T30" fmla="*/ 5 w 1"/>
                <a:gd name="T31" fmla="*/ 0 h 1"/>
                <a:gd name="T32" fmla="*/ 5 w 1"/>
                <a:gd name="T33" fmla="*/ 0 h 1"/>
                <a:gd name="T34" fmla="*/ 5 w 1"/>
                <a:gd name="T35" fmla="*/ 0 h 1"/>
                <a:gd name="T36" fmla="*/ 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424" name="Freeform 47"/>
            <p:cNvSpPr>
              <a:spLocks/>
            </p:cNvSpPr>
            <p:nvPr/>
          </p:nvSpPr>
          <p:spPr bwMode="auto">
            <a:xfrm>
              <a:off x="870" y="3682"/>
              <a:ext cx="14" cy="14"/>
            </a:xfrm>
            <a:custGeom>
              <a:avLst/>
              <a:gdLst>
                <a:gd name="T0" fmla="*/ 9 w 3"/>
                <a:gd name="T1" fmla="*/ 5 h 3"/>
                <a:gd name="T2" fmla="*/ 14 w 3"/>
                <a:gd name="T3" fmla="*/ 5 h 3"/>
                <a:gd name="T4" fmla="*/ 9 w 3"/>
                <a:gd name="T5" fmla="*/ 5 h 3"/>
                <a:gd name="T6" fmla="*/ 14 w 3"/>
                <a:gd name="T7" fmla="*/ 9 h 3"/>
                <a:gd name="T8" fmla="*/ 9 w 3"/>
                <a:gd name="T9" fmla="*/ 9 h 3"/>
                <a:gd name="T10" fmla="*/ 5 w 3"/>
                <a:gd name="T11" fmla="*/ 14 h 3"/>
                <a:gd name="T12" fmla="*/ 0 w 3"/>
                <a:gd name="T13" fmla="*/ 14 h 3"/>
                <a:gd name="T14" fmla="*/ 5 w 3"/>
                <a:gd name="T15" fmla="*/ 5 h 3"/>
                <a:gd name="T16" fmla="*/ 9 w 3"/>
                <a:gd name="T17" fmla="*/ 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57425" name="Freeform 48"/>
            <p:cNvSpPr>
              <a:spLocks/>
            </p:cNvSpPr>
            <p:nvPr/>
          </p:nvSpPr>
          <p:spPr bwMode="auto">
            <a:xfrm>
              <a:off x="875" y="3684"/>
              <a:ext cx="14" cy="9"/>
            </a:xfrm>
            <a:custGeom>
              <a:avLst/>
              <a:gdLst>
                <a:gd name="T0" fmla="*/ 9 w 3"/>
                <a:gd name="T1" fmla="*/ 0 h 2"/>
                <a:gd name="T2" fmla="*/ 9 w 3"/>
                <a:gd name="T3" fmla="*/ 0 h 2"/>
                <a:gd name="T4" fmla="*/ 9 w 3"/>
                <a:gd name="T5" fmla="*/ 0 h 2"/>
                <a:gd name="T6" fmla="*/ 9 w 3"/>
                <a:gd name="T7" fmla="*/ 0 h 2"/>
                <a:gd name="T8" fmla="*/ 14 w 3"/>
                <a:gd name="T9" fmla="*/ 0 h 2"/>
                <a:gd name="T10" fmla="*/ 14 w 3"/>
                <a:gd name="T11" fmla="*/ 0 h 2"/>
                <a:gd name="T12" fmla="*/ 14 w 3"/>
                <a:gd name="T13" fmla="*/ 0 h 2"/>
                <a:gd name="T14" fmla="*/ 14 w 3"/>
                <a:gd name="T15" fmla="*/ 0 h 2"/>
                <a:gd name="T16" fmla="*/ 14 w 3"/>
                <a:gd name="T17" fmla="*/ 0 h 2"/>
                <a:gd name="T18" fmla="*/ 14 w 3"/>
                <a:gd name="T19" fmla="*/ 0 h 2"/>
                <a:gd name="T20" fmla="*/ 14 w 3"/>
                <a:gd name="T21" fmla="*/ 0 h 2"/>
                <a:gd name="T22" fmla="*/ 9 w 3"/>
                <a:gd name="T23" fmla="*/ 0 h 2"/>
                <a:gd name="T24" fmla="*/ 9 w 3"/>
                <a:gd name="T25" fmla="*/ 5 h 2"/>
                <a:gd name="T26" fmla="*/ 14 w 3"/>
                <a:gd name="T27" fmla="*/ 5 h 2"/>
                <a:gd name="T28" fmla="*/ 14 w 3"/>
                <a:gd name="T29" fmla="*/ 5 h 2"/>
                <a:gd name="T30" fmla="*/ 14 w 3"/>
                <a:gd name="T31" fmla="*/ 5 h 2"/>
                <a:gd name="T32" fmla="*/ 9 w 3"/>
                <a:gd name="T33" fmla="*/ 5 h 2"/>
                <a:gd name="T34" fmla="*/ 9 w 3"/>
                <a:gd name="T35" fmla="*/ 5 h 2"/>
                <a:gd name="T36" fmla="*/ 9 w 3"/>
                <a:gd name="T37" fmla="*/ 5 h 2"/>
                <a:gd name="T38" fmla="*/ 9 w 3"/>
                <a:gd name="T39" fmla="*/ 5 h 2"/>
                <a:gd name="T40" fmla="*/ 9 w 3"/>
                <a:gd name="T41" fmla="*/ 5 h 2"/>
                <a:gd name="T42" fmla="*/ 5 w 3"/>
                <a:gd name="T43" fmla="*/ 9 h 2"/>
                <a:gd name="T44" fmla="*/ 5 w 3"/>
                <a:gd name="T45" fmla="*/ 9 h 2"/>
                <a:gd name="T46" fmla="*/ 5 w 3"/>
                <a:gd name="T47" fmla="*/ 9 h 2"/>
                <a:gd name="T48" fmla="*/ 0 w 3"/>
                <a:gd name="T49" fmla="*/ 9 h 2"/>
                <a:gd name="T50" fmla="*/ 0 w 3"/>
                <a:gd name="T51" fmla="*/ 9 h 2"/>
                <a:gd name="T52" fmla="*/ 0 w 3"/>
                <a:gd name="T53" fmla="*/ 5 h 2"/>
                <a:gd name="T54" fmla="*/ 5 w 3"/>
                <a:gd name="T55" fmla="*/ 5 h 2"/>
                <a:gd name="T56" fmla="*/ 5 w 3"/>
                <a:gd name="T57" fmla="*/ 5 h 2"/>
                <a:gd name="T58" fmla="*/ 5 w 3"/>
                <a:gd name="T59" fmla="*/ 5 h 2"/>
                <a:gd name="T60" fmla="*/ 5 w 3"/>
                <a:gd name="T61" fmla="*/ 0 h 2"/>
                <a:gd name="T62" fmla="*/ 9 w 3"/>
                <a:gd name="T63" fmla="*/ 0 h 2"/>
                <a:gd name="T64" fmla="*/ 9 w 3"/>
                <a:gd name="T65" fmla="*/ 0 h 2"/>
                <a:gd name="T66" fmla="*/ 9 w 3"/>
                <a:gd name="T67" fmla="*/ 0 h 2"/>
                <a:gd name="T68" fmla="*/ 9 w 3"/>
                <a:gd name="T69" fmla="*/ 0 h 2"/>
                <a:gd name="T70" fmla="*/ 9 w 3"/>
                <a:gd name="T71" fmla="*/ 0 h 2"/>
                <a:gd name="T72" fmla="*/ 9 w 3"/>
                <a:gd name="T73" fmla="*/ 0 h 2"/>
                <a:gd name="T74" fmla="*/ 9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426" name="Freeform 49"/>
            <p:cNvSpPr>
              <a:spLocks/>
            </p:cNvSpPr>
            <p:nvPr/>
          </p:nvSpPr>
          <p:spPr bwMode="auto">
            <a:xfrm>
              <a:off x="833" y="3690"/>
              <a:ext cx="19" cy="10"/>
            </a:xfrm>
            <a:custGeom>
              <a:avLst/>
              <a:gdLst>
                <a:gd name="T0" fmla="*/ 14 w 4"/>
                <a:gd name="T1" fmla="*/ 5 h 2"/>
                <a:gd name="T2" fmla="*/ 14 w 4"/>
                <a:gd name="T3" fmla="*/ 0 h 2"/>
                <a:gd name="T4" fmla="*/ 19 w 4"/>
                <a:gd name="T5" fmla="*/ 0 h 2"/>
                <a:gd name="T6" fmla="*/ 19 w 4"/>
                <a:gd name="T7" fmla="*/ 5 h 2"/>
                <a:gd name="T8" fmla="*/ 5 w 4"/>
                <a:gd name="T9" fmla="*/ 10 h 2"/>
                <a:gd name="T10" fmla="*/ 14 w 4"/>
                <a:gd name="T11" fmla="*/ 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57427" name="Freeform 50"/>
            <p:cNvSpPr>
              <a:spLocks/>
            </p:cNvSpPr>
            <p:nvPr/>
          </p:nvSpPr>
          <p:spPr bwMode="auto">
            <a:xfrm>
              <a:off x="838" y="3690"/>
              <a:ext cx="14" cy="10"/>
            </a:xfrm>
            <a:custGeom>
              <a:avLst/>
              <a:gdLst>
                <a:gd name="T0" fmla="*/ 9 w 3"/>
                <a:gd name="T1" fmla="*/ 5 h 2"/>
                <a:gd name="T2" fmla="*/ 9 w 3"/>
                <a:gd name="T3" fmla="*/ 5 h 2"/>
                <a:gd name="T4" fmla="*/ 9 w 3"/>
                <a:gd name="T5" fmla="*/ 0 h 2"/>
                <a:gd name="T6" fmla="*/ 9 w 3"/>
                <a:gd name="T7" fmla="*/ 0 h 2"/>
                <a:gd name="T8" fmla="*/ 9 w 3"/>
                <a:gd name="T9" fmla="*/ 0 h 2"/>
                <a:gd name="T10" fmla="*/ 9 w 3"/>
                <a:gd name="T11" fmla="*/ 0 h 2"/>
                <a:gd name="T12" fmla="*/ 9 w 3"/>
                <a:gd name="T13" fmla="*/ 0 h 2"/>
                <a:gd name="T14" fmla="*/ 14 w 3"/>
                <a:gd name="T15" fmla="*/ 0 h 2"/>
                <a:gd name="T16" fmla="*/ 14 w 3"/>
                <a:gd name="T17" fmla="*/ 0 h 2"/>
                <a:gd name="T18" fmla="*/ 14 w 3"/>
                <a:gd name="T19" fmla="*/ 0 h 2"/>
                <a:gd name="T20" fmla="*/ 14 w 3"/>
                <a:gd name="T21" fmla="*/ 5 h 2"/>
                <a:gd name="T22" fmla="*/ 14 w 3"/>
                <a:gd name="T23" fmla="*/ 5 h 2"/>
                <a:gd name="T24" fmla="*/ 14 w 3"/>
                <a:gd name="T25" fmla="*/ 5 h 2"/>
                <a:gd name="T26" fmla="*/ 14 w 3"/>
                <a:gd name="T27" fmla="*/ 5 h 2"/>
                <a:gd name="T28" fmla="*/ 9 w 3"/>
                <a:gd name="T29" fmla="*/ 10 h 2"/>
                <a:gd name="T30" fmla="*/ 5 w 3"/>
                <a:gd name="T31" fmla="*/ 10 h 2"/>
                <a:gd name="T32" fmla="*/ 0 w 3"/>
                <a:gd name="T33" fmla="*/ 10 h 2"/>
                <a:gd name="T34" fmla="*/ 0 w 3"/>
                <a:gd name="T35" fmla="*/ 10 h 2"/>
                <a:gd name="T36" fmla="*/ 0 w 3"/>
                <a:gd name="T37" fmla="*/ 10 h 2"/>
                <a:gd name="T38" fmla="*/ 0 w 3"/>
                <a:gd name="T39" fmla="*/ 10 h 2"/>
                <a:gd name="T40" fmla="*/ 0 w 3"/>
                <a:gd name="T41" fmla="*/ 10 h 2"/>
                <a:gd name="T42" fmla="*/ 0 w 3"/>
                <a:gd name="T43" fmla="*/ 10 h 2"/>
                <a:gd name="T44" fmla="*/ 5 w 3"/>
                <a:gd name="T45" fmla="*/ 10 h 2"/>
                <a:gd name="T46" fmla="*/ 9 w 3"/>
                <a:gd name="T47" fmla="*/ 5 h 2"/>
                <a:gd name="T48" fmla="*/ 9 w 3"/>
                <a:gd name="T49" fmla="*/ 5 h 2"/>
                <a:gd name="T50" fmla="*/ 9 w 3"/>
                <a:gd name="T51" fmla="*/ 5 h 2"/>
                <a:gd name="T52" fmla="*/ 9 w 3"/>
                <a:gd name="T53" fmla="*/ 5 h 2"/>
                <a:gd name="T54" fmla="*/ 9 w 3"/>
                <a:gd name="T55" fmla="*/ 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428" name="Freeform 51"/>
            <p:cNvSpPr>
              <a:spLocks/>
            </p:cNvSpPr>
            <p:nvPr/>
          </p:nvSpPr>
          <p:spPr bwMode="auto">
            <a:xfrm>
              <a:off x="814" y="3691"/>
              <a:ext cx="10" cy="15"/>
            </a:xfrm>
            <a:custGeom>
              <a:avLst/>
              <a:gdLst>
                <a:gd name="T0" fmla="*/ 5 w 2"/>
                <a:gd name="T1" fmla="*/ 5 h 3"/>
                <a:gd name="T2" fmla="*/ 0 w 2"/>
                <a:gd name="T3" fmla="*/ 0 h 3"/>
                <a:gd name="T4" fmla="*/ 0 w 2"/>
                <a:gd name="T5" fmla="*/ 0 h 3"/>
                <a:gd name="T6" fmla="*/ 5 w 2"/>
                <a:gd name="T7" fmla="*/ 10 h 3"/>
                <a:gd name="T8" fmla="*/ 0 w 2"/>
                <a:gd name="T9" fmla="*/ 10 h 3"/>
                <a:gd name="T10" fmla="*/ 0 w 2"/>
                <a:gd name="T11" fmla="*/ 10 h 3"/>
                <a:gd name="T12" fmla="*/ 0 w 2"/>
                <a:gd name="T13" fmla="*/ 15 h 3"/>
                <a:gd name="T14" fmla="*/ 5 w 2"/>
                <a:gd name="T15" fmla="*/ 15 h 3"/>
                <a:gd name="T16" fmla="*/ 5 w 2"/>
                <a:gd name="T17" fmla="*/ 15 h 3"/>
                <a:gd name="T18" fmla="*/ 10 w 2"/>
                <a:gd name="T19" fmla="*/ 15 h 3"/>
                <a:gd name="T20" fmla="*/ 10 w 2"/>
                <a:gd name="T21" fmla="*/ 5 h 3"/>
                <a:gd name="T22" fmla="*/ 10 w 2"/>
                <a:gd name="T23" fmla="*/ 0 h 3"/>
                <a:gd name="T24" fmla="*/ 5 w 2"/>
                <a:gd name="T25" fmla="*/ 0 h 3"/>
                <a:gd name="T26" fmla="*/ 5 w 2"/>
                <a:gd name="T27" fmla="*/ 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57429" name="Freeform 52"/>
            <p:cNvSpPr>
              <a:spLocks/>
            </p:cNvSpPr>
            <p:nvPr/>
          </p:nvSpPr>
          <p:spPr bwMode="auto">
            <a:xfrm>
              <a:off x="814" y="3691"/>
              <a:ext cx="10" cy="15"/>
            </a:xfrm>
            <a:custGeom>
              <a:avLst/>
              <a:gdLst>
                <a:gd name="T0" fmla="*/ 5 w 2"/>
                <a:gd name="T1" fmla="*/ 5 h 3"/>
                <a:gd name="T2" fmla="*/ 5 w 2"/>
                <a:gd name="T3" fmla="*/ 0 h 3"/>
                <a:gd name="T4" fmla="*/ 5 w 2"/>
                <a:gd name="T5" fmla="*/ 0 h 3"/>
                <a:gd name="T6" fmla="*/ 5 w 2"/>
                <a:gd name="T7" fmla="*/ 0 h 3"/>
                <a:gd name="T8" fmla="*/ 0 w 2"/>
                <a:gd name="T9" fmla="*/ 0 h 3"/>
                <a:gd name="T10" fmla="*/ 0 w 2"/>
                <a:gd name="T11" fmla="*/ 0 h 3"/>
                <a:gd name="T12" fmla="*/ 0 w 2"/>
                <a:gd name="T13" fmla="*/ 5 h 3"/>
                <a:gd name="T14" fmla="*/ 5 w 2"/>
                <a:gd name="T15" fmla="*/ 5 h 3"/>
                <a:gd name="T16" fmla="*/ 5 w 2"/>
                <a:gd name="T17" fmla="*/ 5 h 3"/>
                <a:gd name="T18" fmla="*/ 5 w 2"/>
                <a:gd name="T19" fmla="*/ 10 h 3"/>
                <a:gd name="T20" fmla="*/ 0 w 2"/>
                <a:gd name="T21" fmla="*/ 10 h 3"/>
                <a:gd name="T22" fmla="*/ 0 w 2"/>
                <a:gd name="T23" fmla="*/ 10 h 3"/>
                <a:gd name="T24" fmla="*/ 0 w 2"/>
                <a:gd name="T25" fmla="*/ 10 h 3"/>
                <a:gd name="T26" fmla="*/ 0 w 2"/>
                <a:gd name="T27" fmla="*/ 10 h 3"/>
                <a:gd name="T28" fmla="*/ 0 w 2"/>
                <a:gd name="T29" fmla="*/ 10 h 3"/>
                <a:gd name="T30" fmla="*/ 0 w 2"/>
                <a:gd name="T31" fmla="*/ 10 h 3"/>
                <a:gd name="T32" fmla="*/ 0 w 2"/>
                <a:gd name="T33" fmla="*/ 15 h 3"/>
                <a:gd name="T34" fmla="*/ 5 w 2"/>
                <a:gd name="T35" fmla="*/ 15 h 3"/>
                <a:gd name="T36" fmla="*/ 5 w 2"/>
                <a:gd name="T37" fmla="*/ 15 h 3"/>
                <a:gd name="T38" fmla="*/ 5 w 2"/>
                <a:gd name="T39" fmla="*/ 15 h 3"/>
                <a:gd name="T40" fmla="*/ 5 w 2"/>
                <a:gd name="T41" fmla="*/ 15 h 3"/>
                <a:gd name="T42" fmla="*/ 5 w 2"/>
                <a:gd name="T43" fmla="*/ 15 h 3"/>
                <a:gd name="T44" fmla="*/ 10 w 2"/>
                <a:gd name="T45" fmla="*/ 15 h 3"/>
                <a:gd name="T46" fmla="*/ 10 w 2"/>
                <a:gd name="T47" fmla="*/ 10 h 3"/>
                <a:gd name="T48" fmla="*/ 10 w 2"/>
                <a:gd name="T49" fmla="*/ 5 h 3"/>
                <a:gd name="T50" fmla="*/ 10 w 2"/>
                <a:gd name="T51" fmla="*/ 5 h 3"/>
                <a:gd name="T52" fmla="*/ 10 w 2"/>
                <a:gd name="T53" fmla="*/ 5 h 3"/>
                <a:gd name="T54" fmla="*/ 10 w 2"/>
                <a:gd name="T55" fmla="*/ 0 h 3"/>
                <a:gd name="T56" fmla="*/ 10 w 2"/>
                <a:gd name="T57" fmla="*/ 0 h 3"/>
                <a:gd name="T58" fmla="*/ 10 w 2"/>
                <a:gd name="T59" fmla="*/ 0 h 3"/>
                <a:gd name="T60" fmla="*/ 5 w 2"/>
                <a:gd name="T61" fmla="*/ 0 h 3"/>
                <a:gd name="T62" fmla="*/ 5 w 2"/>
                <a:gd name="T63" fmla="*/ 0 h 3"/>
                <a:gd name="T64" fmla="*/ 5 w 2"/>
                <a:gd name="T65" fmla="*/ 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430" name="Freeform 53"/>
            <p:cNvSpPr>
              <a:spLocks/>
            </p:cNvSpPr>
            <p:nvPr/>
          </p:nvSpPr>
          <p:spPr bwMode="auto">
            <a:xfrm>
              <a:off x="795" y="3693"/>
              <a:ext cx="15" cy="15"/>
            </a:xfrm>
            <a:custGeom>
              <a:avLst/>
              <a:gdLst>
                <a:gd name="T0" fmla="*/ 15 w 3"/>
                <a:gd name="T1" fmla="*/ 15 h 3"/>
                <a:gd name="T2" fmla="*/ 15 w 3"/>
                <a:gd name="T3" fmla="*/ 15 h 3"/>
                <a:gd name="T4" fmla="*/ 15 w 3"/>
                <a:gd name="T5" fmla="*/ 15 h 3"/>
                <a:gd name="T6" fmla="*/ 15 w 3"/>
                <a:gd name="T7" fmla="*/ 15 h 3"/>
                <a:gd name="T8" fmla="*/ 15 w 3"/>
                <a:gd name="T9" fmla="*/ 15 h 3"/>
                <a:gd name="T10" fmla="*/ 15 w 3"/>
                <a:gd name="T11" fmla="*/ 15 h 3"/>
                <a:gd name="T12" fmla="*/ 10 w 3"/>
                <a:gd name="T13" fmla="*/ 10 h 3"/>
                <a:gd name="T14" fmla="*/ 5 w 3"/>
                <a:gd name="T15" fmla="*/ 5 h 3"/>
                <a:gd name="T16" fmla="*/ 5 w 3"/>
                <a:gd name="T17" fmla="*/ 5 h 3"/>
                <a:gd name="T18" fmla="*/ 5 w 3"/>
                <a:gd name="T19" fmla="*/ 5 h 3"/>
                <a:gd name="T20" fmla="*/ 5 w 3"/>
                <a:gd name="T21" fmla="*/ 5 h 3"/>
                <a:gd name="T22" fmla="*/ 5 w 3"/>
                <a:gd name="T23" fmla="*/ 5 h 3"/>
                <a:gd name="T24" fmla="*/ 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5 h 3"/>
                <a:gd name="T42" fmla="*/ 0 w 3"/>
                <a:gd name="T43" fmla="*/ 5 h 3"/>
                <a:gd name="T44" fmla="*/ 0 w 3"/>
                <a:gd name="T45" fmla="*/ 5 h 3"/>
                <a:gd name="T46" fmla="*/ 0 w 3"/>
                <a:gd name="T47" fmla="*/ 5 h 3"/>
                <a:gd name="T48" fmla="*/ 5 w 3"/>
                <a:gd name="T49" fmla="*/ 5 h 3"/>
                <a:gd name="T50" fmla="*/ 5 w 3"/>
                <a:gd name="T51" fmla="*/ 10 h 3"/>
                <a:gd name="T52" fmla="*/ 5 w 3"/>
                <a:gd name="T53" fmla="*/ 10 h 3"/>
                <a:gd name="T54" fmla="*/ 10 w 3"/>
                <a:gd name="T55" fmla="*/ 15 h 3"/>
                <a:gd name="T56" fmla="*/ 10 w 3"/>
                <a:gd name="T57" fmla="*/ 15 h 3"/>
                <a:gd name="T58" fmla="*/ 15 w 3"/>
                <a:gd name="T59" fmla="*/ 15 h 3"/>
                <a:gd name="T60" fmla="*/ 15 w 3"/>
                <a:gd name="T61" fmla="*/ 15 h 3"/>
                <a:gd name="T62" fmla="*/ 15 w 3"/>
                <a:gd name="T63" fmla="*/ 15 h 3"/>
                <a:gd name="T64" fmla="*/ 15 w 3"/>
                <a:gd name="T65" fmla="*/ 15 h 3"/>
                <a:gd name="T66" fmla="*/ 15 w 3"/>
                <a:gd name="T67" fmla="*/ 1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431" name="Freeform 54"/>
            <p:cNvSpPr>
              <a:spLocks/>
            </p:cNvSpPr>
            <p:nvPr/>
          </p:nvSpPr>
          <p:spPr bwMode="auto">
            <a:xfrm>
              <a:off x="768" y="3683"/>
              <a:ext cx="19" cy="10"/>
            </a:xfrm>
            <a:custGeom>
              <a:avLst/>
              <a:gdLst>
                <a:gd name="T0" fmla="*/ 0 w 4"/>
                <a:gd name="T1" fmla="*/ 5 h 2"/>
                <a:gd name="T2" fmla="*/ 0 w 4"/>
                <a:gd name="T3" fmla="*/ 5 h 2"/>
                <a:gd name="T4" fmla="*/ 5 w 4"/>
                <a:gd name="T5" fmla="*/ 0 h 2"/>
                <a:gd name="T6" fmla="*/ 5 w 4"/>
                <a:gd name="T7" fmla="*/ 0 h 2"/>
                <a:gd name="T8" fmla="*/ 10 w 4"/>
                <a:gd name="T9" fmla="*/ 0 h 2"/>
                <a:gd name="T10" fmla="*/ 14 w 4"/>
                <a:gd name="T11" fmla="*/ 0 h 2"/>
                <a:gd name="T12" fmla="*/ 14 w 4"/>
                <a:gd name="T13" fmla="*/ 0 h 2"/>
                <a:gd name="T14" fmla="*/ 14 w 4"/>
                <a:gd name="T15" fmla="*/ 0 h 2"/>
                <a:gd name="T16" fmla="*/ 14 w 4"/>
                <a:gd name="T17" fmla="*/ 5 h 2"/>
                <a:gd name="T18" fmla="*/ 19 w 4"/>
                <a:gd name="T19" fmla="*/ 5 h 2"/>
                <a:gd name="T20" fmla="*/ 19 w 4"/>
                <a:gd name="T21" fmla="*/ 5 h 2"/>
                <a:gd name="T22" fmla="*/ 19 w 4"/>
                <a:gd name="T23" fmla="*/ 5 h 2"/>
                <a:gd name="T24" fmla="*/ 19 w 4"/>
                <a:gd name="T25" fmla="*/ 5 h 2"/>
                <a:gd name="T26" fmla="*/ 19 w 4"/>
                <a:gd name="T27" fmla="*/ 5 h 2"/>
                <a:gd name="T28" fmla="*/ 19 w 4"/>
                <a:gd name="T29" fmla="*/ 5 h 2"/>
                <a:gd name="T30" fmla="*/ 19 w 4"/>
                <a:gd name="T31" fmla="*/ 5 h 2"/>
                <a:gd name="T32" fmla="*/ 19 w 4"/>
                <a:gd name="T33" fmla="*/ 10 h 2"/>
                <a:gd name="T34" fmla="*/ 19 w 4"/>
                <a:gd name="T35" fmla="*/ 10 h 2"/>
                <a:gd name="T36" fmla="*/ 19 w 4"/>
                <a:gd name="T37" fmla="*/ 10 h 2"/>
                <a:gd name="T38" fmla="*/ 19 w 4"/>
                <a:gd name="T39" fmla="*/ 10 h 2"/>
                <a:gd name="T40" fmla="*/ 14 w 4"/>
                <a:gd name="T41" fmla="*/ 5 h 2"/>
                <a:gd name="T42" fmla="*/ 14 w 4"/>
                <a:gd name="T43" fmla="*/ 5 h 2"/>
                <a:gd name="T44" fmla="*/ 14 w 4"/>
                <a:gd name="T45" fmla="*/ 10 h 2"/>
                <a:gd name="T46" fmla="*/ 14 w 4"/>
                <a:gd name="T47" fmla="*/ 10 h 2"/>
                <a:gd name="T48" fmla="*/ 14 w 4"/>
                <a:gd name="T49" fmla="*/ 10 h 2"/>
                <a:gd name="T50" fmla="*/ 10 w 4"/>
                <a:gd name="T51" fmla="*/ 10 h 2"/>
                <a:gd name="T52" fmla="*/ 10 w 4"/>
                <a:gd name="T53" fmla="*/ 10 h 2"/>
                <a:gd name="T54" fmla="*/ 10 w 4"/>
                <a:gd name="T55" fmla="*/ 10 h 2"/>
                <a:gd name="T56" fmla="*/ 10 w 4"/>
                <a:gd name="T57" fmla="*/ 10 h 2"/>
                <a:gd name="T58" fmla="*/ 10 w 4"/>
                <a:gd name="T59" fmla="*/ 10 h 2"/>
                <a:gd name="T60" fmla="*/ 10 w 4"/>
                <a:gd name="T61" fmla="*/ 10 h 2"/>
                <a:gd name="T62" fmla="*/ 10 w 4"/>
                <a:gd name="T63" fmla="*/ 10 h 2"/>
                <a:gd name="T64" fmla="*/ 5 w 4"/>
                <a:gd name="T65" fmla="*/ 10 h 2"/>
                <a:gd name="T66" fmla="*/ 5 w 4"/>
                <a:gd name="T67" fmla="*/ 10 h 2"/>
                <a:gd name="T68" fmla="*/ 5 w 4"/>
                <a:gd name="T69" fmla="*/ 5 h 2"/>
                <a:gd name="T70" fmla="*/ 5 w 4"/>
                <a:gd name="T71" fmla="*/ 5 h 2"/>
                <a:gd name="T72" fmla="*/ 5 w 4"/>
                <a:gd name="T73" fmla="*/ 5 h 2"/>
                <a:gd name="T74" fmla="*/ 5 w 4"/>
                <a:gd name="T75" fmla="*/ 5 h 2"/>
                <a:gd name="T76" fmla="*/ 5 w 4"/>
                <a:gd name="T77" fmla="*/ 5 h 2"/>
                <a:gd name="T78" fmla="*/ 5 w 4"/>
                <a:gd name="T79" fmla="*/ 5 h 2"/>
                <a:gd name="T80" fmla="*/ 5 w 4"/>
                <a:gd name="T81" fmla="*/ 5 h 2"/>
                <a:gd name="T82" fmla="*/ 5 w 4"/>
                <a:gd name="T83" fmla="*/ 5 h 2"/>
                <a:gd name="T84" fmla="*/ 5 w 4"/>
                <a:gd name="T85" fmla="*/ 5 h 2"/>
                <a:gd name="T86" fmla="*/ 5 w 4"/>
                <a:gd name="T87" fmla="*/ 5 h 2"/>
                <a:gd name="T88" fmla="*/ 5 w 4"/>
                <a:gd name="T89" fmla="*/ 5 h 2"/>
                <a:gd name="T90" fmla="*/ 5 w 4"/>
                <a:gd name="T91" fmla="*/ 5 h 2"/>
                <a:gd name="T92" fmla="*/ 5 w 4"/>
                <a:gd name="T93" fmla="*/ 5 h 2"/>
                <a:gd name="T94" fmla="*/ 0 w 4"/>
                <a:gd name="T95" fmla="*/ 5 h 2"/>
                <a:gd name="T96" fmla="*/ 0 w 4"/>
                <a:gd name="T97" fmla="*/ 5 h 2"/>
                <a:gd name="T98" fmla="*/ 0 w 4"/>
                <a:gd name="T99" fmla="*/ 5 h 2"/>
                <a:gd name="T100" fmla="*/ 0 w 4"/>
                <a:gd name="T101" fmla="*/ 5 h 2"/>
                <a:gd name="T102" fmla="*/ 0 w 4"/>
                <a:gd name="T103" fmla="*/ 5 h 2"/>
                <a:gd name="T104" fmla="*/ 0 w 4"/>
                <a:gd name="T105" fmla="*/ 5 h 2"/>
                <a:gd name="T106" fmla="*/ 0 w 4"/>
                <a:gd name="T107" fmla="*/ 5 h 2"/>
                <a:gd name="T108" fmla="*/ 0 w 4"/>
                <a:gd name="T109" fmla="*/ 5 h 2"/>
                <a:gd name="T110" fmla="*/ 0 w 4"/>
                <a:gd name="T111" fmla="*/ 5 h 2"/>
                <a:gd name="T112" fmla="*/ 0 w 4"/>
                <a:gd name="T113" fmla="*/ 5 h 2"/>
                <a:gd name="T114" fmla="*/ 0 w 4"/>
                <a:gd name="T115" fmla="*/ 5 h 2"/>
                <a:gd name="T116" fmla="*/ 0 w 4"/>
                <a:gd name="T117" fmla="*/ 5 h 2"/>
                <a:gd name="T118" fmla="*/ 0 w 4"/>
                <a:gd name="T119" fmla="*/ 5 h 2"/>
                <a:gd name="T120" fmla="*/ 0 w 4"/>
                <a:gd name="T121" fmla="*/ 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ED4213"/>
            </a:solidFill>
            <a:ln w="12700" cmpd="sng">
              <a:solidFill>
                <a:schemeClr val="tx1"/>
              </a:solidFill>
              <a:prstDash val="solid"/>
              <a:round/>
              <a:headEnd/>
              <a:tailEnd/>
            </a:ln>
          </p:spPr>
          <p:txBody>
            <a:bodyPr/>
            <a:lstStyle/>
            <a:p>
              <a:endParaRPr lang="en-US"/>
            </a:p>
          </p:txBody>
        </p:sp>
      </p:grpSp>
      <p:grpSp>
        <p:nvGrpSpPr>
          <p:cNvPr id="57384" name="Group 55"/>
          <p:cNvGrpSpPr>
            <a:grpSpLocks/>
          </p:cNvGrpSpPr>
          <p:nvPr/>
        </p:nvGrpSpPr>
        <p:grpSpPr bwMode="auto">
          <a:xfrm>
            <a:off x="5824538" y="2197100"/>
            <a:ext cx="830262" cy="742950"/>
            <a:chOff x="3562" y="1636"/>
            <a:chExt cx="497" cy="468"/>
          </a:xfrm>
        </p:grpSpPr>
        <p:sp>
          <p:nvSpPr>
            <p:cNvPr id="57415" name="Freeform 56"/>
            <p:cNvSpPr>
              <a:spLocks/>
            </p:cNvSpPr>
            <p:nvPr/>
          </p:nvSpPr>
          <p:spPr bwMode="auto">
            <a:xfrm>
              <a:off x="3806" y="1758"/>
              <a:ext cx="253" cy="346"/>
            </a:xfrm>
            <a:custGeom>
              <a:avLst/>
              <a:gdLst>
                <a:gd name="T0" fmla="*/ 127 w 52"/>
                <a:gd name="T1" fmla="*/ 331 h 71"/>
                <a:gd name="T2" fmla="*/ 209 w 52"/>
                <a:gd name="T3" fmla="*/ 327 h 71"/>
                <a:gd name="T4" fmla="*/ 219 w 52"/>
                <a:gd name="T5" fmla="*/ 302 h 71"/>
                <a:gd name="T6" fmla="*/ 219 w 52"/>
                <a:gd name="T7" fmla="*/ 283 h 71"/>
                <a:gd name="T8" fmla="*/ 234 w 52"/>
                <a:gd name="T9" fmla="*/ 268 h 71"/>
                <a:gd name="T10" fmla="*/ 238 w 52"/>
                <a:gd name="T11" fmla="*/ 253 h 71"/>
                <a:gd name="T12" fmla="*/ 243 w 52"/>
                <a:gd name="T13" fmla="*/ 244 h 71"/>
                <a:gd name="T14" fmla="*/ 248 w 52"/>
                <a:gd name="T15" fmla="*/ 249 h 71"/>
                <a:gd name="T16" fmla="*/ 253 w 52"/>
                <a:gd name="T17" fmla="*/ 244 h 71"/>
                <a:gd name="T18" fmla="*/ 253 w 52"/>
                <a:gd name="T19" fmla="*/ 224 h 71"/>
                <a:gd name="T20" fmla="*/ 248 w 52"/>
                <a:gd name="T21" fmla="*/ 205 h 71"/>
                <a:gd name="T22" fmla="*/ 229 w 52"/>
                <a:gd name="T23" fmla="*/ 136 h 71"/>
                <a:gd name="T24" fmla="*/ 204 w 52"/>
                <a:gd name="T25" fmla="*/ 136 h 71"/>
                <a:gd name="T26" fmla="*/ 175 w 52"/>
                <a:gd name="T27" fmla="*/ 175 h 71"/>
                <a:gd name="T28" fmla="*/ 170 w 52"/>
                <a:gd name="T29" fmla="*/ 171 h 71"/>
                <a:gd name="T30" fmla="*/ 161 w 52"/>
                <a:gd name="T31" fmla="*/ 166 h 71"/>
                <a:gd name="T32" fmla="*/ 161 w 52"/>
                <a:gd name="T33" fmla="*/ 146 h 71"/>
                <a:gd name="T34" fmla="*/ 175 w 52"/>
                <a:gd name="T35" fmla="*/ 136 h 71"/>
                <a:gd name="T36" fmla="*/ 175 w 52"/>
                <a:gd name="T37" fmla="*/ 127 h 71"/>
                <a:gd name="T38" fmla="*/ 185 w 52"/>
                <a:gd name="T39" fmla="*/ 117 h 71"/>
                <a:gd name="T40" fmla="*/ 185 w 52"/>
                <a:gd name="T41" fmla="*/ 83 h 71"/>
                <a:gd name="T42" fmla="*/ 180 w 52"/>
                <a:gd name="T43" fmla="*/ 68 h 71"/>
                <a:gd name="T44" fmla="*/ 170 w 52"/>
                <a:gd name="T45" fmla="*/ 58 h 71"/>
                <a:gd name="T46" fmla="*/ 180 w 52"/>
                <a:gd name="T47" fmla="*/ 49 h 71"/>
                <a:gd name="T48" fmla="*/ 175 w 52"/>
                <a:gd name="T49" fmla="*/ 34 h 71"/>
                <a:gd name="T50" fmla="*/ 146 w 52"/>
                <a:gd name="T51" fmla="*/ 19 h 71"/>
                <a:gd name="T52" fmla="*/ 127 w 52"/>
                <a:gd name="T53" fmla="*/ 10 h 71"/>
                <a:gd name="T54" fmla="*/ 102 w 52"/>
                <a:gd name="T55" fmla="*/ 5 h 71"/>
                <a:gd name="T56" fmla="*/ 88 w 52"/>
                <a:gd name="T57" fmla="*/ 5 h 71"/>
                <a:gd name="T58" fmla="*/ 73 w 52"/>
                <a:gd name="T59" fmla="*/ 15 h 71"/>
                <a:gd name="T60" fmla="*/ 73 w 52"/>
                <a:gd name="T61" fmla="*/ 29 h 71"/>
                <a:gd name="T62" fmla="*/ 78 w 52"/>
                <a:gd name="T63" fmla="*/ 34 h 71"/>
                <a:gd name="T64" fmla="*/ 73 w 52"/>
                <a:gd name="T65" fmla="*/ 39 h 71"/>
                <a:gd name="T66" fmla="*/ 63 w 52"/>
                <a:gd name="T67" fmla="*/ 49 h 71"/>
                <a:gd name="T68" fmla="*/ 58 w 52"/>
                <a:gd name="T69" fmla="*/ 63 h 71"/>
                <a:gd name="T70" fmla="*/ 58 w 52"/>
                <a:gd name="T71" fmla="*/ 83 h 71"/>
                <a:gd name="T72" fmla="*/ 49 w 52"/>
                <a:gd name="T73" fmla="*/ 78 h 71"/>
                <a:gd name="T74" fmla="*/ 49 w 52"/>
                <a:gd name="T75" fmla="*/ 63 h 71"/>
                <a:gd name="T76" fmla="*/ 49 w 52"/>
                <a:gd name="T77" fmla="*/ 54 h 71"/>
                <a:gd name="T78" fmla="*/ 39 w 52"/>
                <a:gd name="T79" fmla="*/ 63 h 71"/>
                <a:gd name="T80" fmla="*/ 39 w 52"/>
                <a:gd name="T81" fmla="*/ 78 h 71"/>
                <a:gd name="T82" fmla="*/ 24 w 52"/>
                <a:gd name="T83" fmla="*/ 83 h 71"/>
                <a:gd name="T84" fmla="*/ 19 w 52"/>
                <a:gd name="T85" fmla="*/ 93 h 71"/>
                <a:gd name="T86" fmla="*/ 15 w 52"/>
                <a:gd name="T87" fmla="*/ 112 h 71"/>
                <a:gd name="T88" fmla="*/ 10 w 52"/>
                <a:gd name="T89" fmla="*/ 136 h 71"/>
                <a:gd name="T90" fmla="*/ 5 w 52"/>
                <a:gd name="T91" fmla="*/ 156 h 71"/>
                <a:gd name="T92" fmla="*/ 10 w 52"/>
                <a:gd name="T93" fmla="*/ 180 h 71"/>
                <a:gd name="T94" fmla="*/ 10 w 52"/>
                <a:gd name="T95" fmla="*/ 200 h 71"/>
                <a:gd name="T96" fmla="*/ 29 w 52"/>
                <a:gd name="T97" fmla="*/ 244 h 71"/>
                <a:gd name="T98" fmla="*/ 34 w 52"/>
                <a:gd name="T99" fmla="*/ 268 h 71"/>
                <a:gd name="T100" fmla="*/ 34 w 52"/>
                <a:gd name="T101" fmla="*/ 273 h 71"/>
                <a:gd name="T102" fmla="*/ 29 w 52"/>
                <a:gd name="T103" fmla="*/ 302 h 71"/>
                <a:gd name="T104" fmla="*/ 10 w 52"/>
                <a:gd name="T105" fmla="*/ 336 h 71"/>
                <a:gd name="T106" fmla="*/ 0 w 52"/>
                <a:gd name="T107" fmla="*/ 34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416" name="Freeform 57"/>
            <p:cNvSpPr>
              <a:spLocks/>
            </p:cNvSpPr>
            <p:nvPr/>
          </p:nvSpPr>
          <p:spPr bwMode="auto">
            <a:xfrm>
              <a:off x="3562" y="1636"/>
              <a:ext cx="405" cy="200"/>
            </a:xfrm>
            <a:custGeom>
              <a:avLst/>
              <a:gdLst>
                <a:gd name="T0" fmla="*/ 20 w 83"/>
                <a:gd name="T1" fmla="*/ 78 h 41"/>
                <a:gd name="T2" fmla="*/ 39 w 83"/>
                <a:gd name="T3" fmla="*/ 63 h 41"/>
                <a:gd name="T4" fmla="*/ 98 w 83"/>
                <a:gd name="T5" fmla="*/ 29 h 41"/>
                <a:gd name="T6" fmla="*/ 127 w 83"/>
                <a:gd name="T7" fmla="*/ 5 h 41"/>
                <a:gd name="T8" fmla="*/ 151 w 83"/>
                <a:gd name="T9" fmla="*/ 5 h 41"/>
                <a:gd name="T10" fmla="*/ 137 w 83"/>
                <a:gd name="T11" fmla="*/ 20 h 41"/>
                <a:gd name="T12" fmla="*/ 112 w 83"/>
                <a:gd name="T13" fmla="*/ 44 h 41"/>
                <a:gd name="T14" fmla="*/ 112 w 83"/>
                <a:gd name="T15" fmla="*/ 59 h 41"/>
                <a:gd name="T16" fmla="*/ 137 w 83"/>
                <a:gd name="T17" fmla="*/ 49 h 41"/>
                <a:gd name="T18" fmla="*/ 190 w 83"/>
                <a:gd name="T19" fmla="*/ 73 h 41"/>
                <a:gd name="T20" fmla="*/ 210 w 83"/>
                <a:gd name="T21" fmla="*/ 78 h 41"/>
                <a:gd name="T22" fmla="*/ 215 w 83"/>
                <a:gd name="T23" fmla="*/ 83 h 41"/>
                <a:gd name="T24" fmla="*/ 239 w 83"/>
                <a:gd name="T25" fmla="*/ 63 h 41"/>
                <a:gd name="T26" fmla="*/ 312 w 83"/>
                <a:gd name="T27" fmla="*/ 39 h 41"/>
                <a:gd name="T28" fmla="*/ 307 w 83"/>
                <a:gd name="T29" fmla="*/ 54 h 41"/>
                <a:gd name="T30" fmla="*/ 322 w 83"/>
                <a:gd name="T31" fmla="*/ 68 h 41"/>
                <a:gd name="T32" fmla="*/ 351 w 83"/>
                <a:gd name="T33" fmla="*/ 63 h 41"/>
                <a:gd name="T34" fmla="*/ 371 w 83"/>
                <a:gd name="T35" fmla="*/ 88 h 41"/>
                <a:gd name="T36" fmla="*/ 400 w 83"/>
                <a:gd name="T37" fmla="*/ 93 h 41"/>
                <a:gd name="T38" fmla="*/ 400 w 83"/>
                <a:gd name="T39" fmla="*/ 102 h 41"/>
                <a:gd name="T40" fmla="*/ 385 w 83"/>
                <a:gd name="T41" fmla="*/ 102 h 41"/>
                <a:gd name="T42" fmla="*/ 366 w 83"/>
                <a:gd name="T43" fmla="*/ 102 h 41"/>
                <a:gd name="T44" fmla="*/ 337 w 83"/>
                <a:gd name="T45" fmla="*/ 102 h 41"/>
                <a:gd name="T46" fmla="*/ 337 w 83"/>
                <a:gd name="T47" fmla="*/ 117 h 41"/>
                <a:gd name="T48" fmla="*/ 303 w 83"/>
                <a:gd name="T49" fmla="*/ 102 h 41"/>
                <a:gd name="T50" fmla="*/ 278 w 83"/>
                <a:gd name="T51" fmla="*/ 112 h 41"/>
                <a:gd name="T52" fmla="*/ 268 w 83"/>
                <a:gd name="T53" fmla="*/ 122 h 41"/>
                <a:gd name="T54" fmla="*/ 244 w 83"/>
                <a:gd name="T55" fmla="*/ 122 h 41"/>
                <a:gd name="T56" fmla="*/ 224 w 83"/>
                <a:gd name="T57" fmla="*/ 146 h 41"/>
                <a:gd name="T58" fmla="*/ 229 w 83"/>
                <a:gd name="T59" fmla="*/ 137 h 41"/>
                <a:gd name="T60" fmla="*/ 215 w 83"/>
                <a:gd name="T61" fmla="*/ 137 h 41"/>
                <a:gd name="T62" fmla="*/ 205 w 83"/>
                <a:gd name="T63" fmla="*/ 132 h 41"/>
                <a:gd name="T64" fmla="*/ 195 w 83"/>
                <a:gd name="T65" fmla="*/ 156 h 41"/>
                <a:gd name="T66" fmla="*/ 176 w 83"/>
                <a:gd name="T67" fmla="*/ 185 h 41"/>
                <a:gd name="T68" fmla="*/ 166 w 83"/>
                <a:gd name="T69" fmla="*/ 190 h 41"/>
                <a:gd name="T70" fmla="*/ 171 w 83"/>
                <a:gd name="T71" fmla="*/ 176 h 41"/>
                <a:gd name="T72" fmla="*/ 156 w 83"/>
                <a:gd name="T73" fmla="*/ 176 h 41"/>
                <a:gd name="T74" fmla="*/ 146 w 83"/>
                <a:gd name="T75" fmla="*/ 141 h 41"/>
                <a:gd name="T76" fmla="*/ 142 w 83"/>
                <a:gd name="T77" fmla="*/ 137 h 41"/>
                <a:gd name="T78" fmla="*/ 112 w 83"/>
                <a:gd name="T79" fmla="*/ 127 h 41"/>
                <a:gd name="T80" fmla="*/ 107 w 83"/>
                <a:gd name="T81" fmla="*/ 127 h 41"/>
                <a:gd name="T82" fmla="*/ 78 w 83"/>
                <a:gd name="T83" fmla="*/ 117 h 41"/>
                <a:gd name="T84" fmla="*/ 20 w 83"/>
                <a:gd name="T85" fmla="*/ 93 h 41"/>
                <a:gd name="T86" fmla="*/ 0 w 83"/>
                <a:gd name="T87" fmla="*/ 83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ED4213"/>
            </a:solidFill>
            <a:ln w="12700" cmpd="sng">
              <a:solidFill>
                <a:schemeClr val="tx1"/>
              </a:solidFill>
              <a:prstDash val="solid"/>
              <a:round/>
              <a:headEnd/>
              <a:tailEnd/>
            </a:ln>
          </p:spPr>
          <p:txBody>
            <a:bodyPr/>
            <a:lstStyle/>
            <a:p>
              <a:endParaRPr lang="en-US"/>
            </a:p>
          </p:txBody>
        </p:sp>
      </p:grpSp>
      <p:sp>
        <p:nvSpPr>
          <p:cNvPr id="57385" name="Freeform 58"/>
          <p:cNvSpPr>
            <a:spLocks/>
          </p:cNvSpPr>
          <p:nvPr/>
        </p:nvSpPr>
        <p:spPr bwMode="auto">
          <a:xfrm>
            <a:off x="6159500" y="2917825"/>
            <a:ext cx="327025" cy="557213"/>
          </a:xfrm>
          <a:custGeom>
            <a:avLst/>
            <a:gdLst>
              <a:gd name="T0" fmla="*/ 8176 w 40"/>
              <a:gd name="T1" fmla="*/ 38695 h 72"/>
              <a:gd name="T2" fmla="*/ 32703 w 40"/>
              <a:gd name="T3" fmla="*/ 348258 h 72"/>
              <a:gd name="T4" fmla="*/ 32703 w 40"/>
              <a:gd name="T5" fmla="*/ 355997 h 72"/>
              <a:gd name="T6" fmla="*/ 32703 w 40"/>
              <a:gd name="T7" fmla="*/ 363736 h 72"/>
              <a:gd name="T8" fmla="*/ 32703 w 40"/>
              <a:gd name="T9" fmla="*/ 379214 h 72"/>
              <a:gd name="T10" fmla="*/ 40878 w 40"/>
              <a:gd name="T11" fmla="*/ 402432 h 72"/>
              <a:gd name="T12" fmla="*/ 49054 w 40"/>
              <a:gd name="T13" fmla="*/ 433388 h 72"/>
              <a:gd name="T14" fmla="*/ 32703 w 40"/>
              <a:gd name="T15" fmla="*/ 456605 h 72"/>
              <a:gd name="T16" fmla="*/ 32703 w 40"/>
              <a:gd name="T17" fmla="*/ 464344 h 72"/>
              <a:gd name="T18" fmla="*/ 16351 w 40"/>
              <a:gd name="T19" fmla="*/ 487561 h 72"/>
              <a:gd name="T20" fmla="*/ 0 w 40"/>
              <a:gd name="T21" fmla="*/ 503040 h 72"/>
              <a:gd name="T22" fmla="*/ 0 w 40"/>
              <a:gd name="T23" fmla="*/ 526257 h 72"/>
              <a:gd name="T24" fmla="*/ 0 w 40"/>
              <a:gd name="T25" fmla="*/ 549474 h 72"/>
              <a:gd name="T26" fmla="*/ 0 w 40"/>
              <a:gd name="T27" fmla="*/ 549474 h 72"/>
              <a:gd name="T28" fmla="*/ 0 w 40"/>
              <a:gd name="T29" fmla="*/ 557213 h 72"/>
              <a:gd name="T30" fmla="*/ 0 w 40"/>
              <a:gd name="T31" fmla="*/ 557213 h 72"/>
              <a:gd name="T32" fmla="*/ 8176 w 40"/>
              <a:gd name="T33" fmla="*/ 557213 h 72"/>
              <a:gd name="T34" fmla="*/ 16351 w 40"/>
              <a:gd name="T35" fmla="*/ 557213 h 72"/>
              <a:gd name="T36" fmla="*/ 16351 w 40"/>
              <a:gd name="T37" fmla="*/ 549474 h 72"/>
              <a:gd name="T38" fmla="*/ 16351 w 40"/>
              <a:gd name="T39" fmla="*/ 541735 h 72"/>
              <a:gd name="T40" fmla="*/ 40878 w 40"/>
              <a:gd name="T41" fmla="*/ 541735 h 72"/>
              <a:gd name="T42" fmla="*/ 65405 w 40"/>
              <a:gd name="T43" fmla="*/ 533996 h 72"/>
              <a:gd name="T44" fmla="*/ 98107 w 40"/>
              <a:gd name="T45" fmla="*/ 549474 h 72"/>
              <a:gd name="T46" fmla="*/ 98107 w 40"/>
              <a:gd name="T47" fmla="*/ 549474 h 72"/>
              <a:gd name="T48" fmla="*/ 106283 w 40"/>
              <a:gd name="T49" fmla="*/ 549474 h 72"/>
              <a:gd name="T50" fmla="*/ 114459 w 40"/>
              <a:gd name="T51" fmla="*/ 526257 h 72"/>
              <a:gd name="T52" fmla="*/ 130810 w 40"/>
              <a:gd name="T53" fmla="*/ 526257 h 72"/>
              <a:gd name="T54" fmla="*/ 138986 w 40"/>
              <a:gd name="T55" fmla="*/ 533996 h 72"/>
              <a:gd name="T56" fmla="*/ 147161 w 40"/>
              <a:gd name="T57" fmla="*/ 541735 h 72"/>
              <a:gd name="T58" fmla="*/ 155337 w 40"/>
              <a:gd name="T59" fmla="*/ 533996 h 72"/>
              <a:gd name="T60" fmla="*/ 163513 w 40"/>
              <a:gd name="T61" fmla="*/ 503040 h 72"/>
              <a:gd name="T62" fmla="*/ 171688 w 40"/>
              <a:gd name="T63" fmla="*/ 495300 h 72"/>
              <a:gd name="T64" fmla="*/ 179864 w 40"/>
              <a:gd name="T65" fmla="*/ 495300 h 72"/>
              <a:gd name="T66" fmla="*/ 196215 w 40"/>
              <a:gd name="T67" fmla="*/ 510779 h 72"/>
              <a:gd name="T68" fmla="*/ 220742 w 40"/>
              <a:gd name="T69" fmla="*/ 510779 h 72"/>
              <a:gd name="T70" fmla="*/ 228917 w 40"/>
              <a:gd name="T71" fmla="*/ 487561 h 72"/>
              <a:gd name="T72" fmla="*/ 269796 w 40"/>
              <a:gd name="T73" fmla="*/ 433388 h 72"/>
              <a:gd name="T74" fmla="*/ 269796 w 40"/>
              <a:gd name="T75" fmla="*/ 410171 h 72"/>
              <a:gd name="T76" fmla="*/ 277971 w 40"/>
              <a:gd name="T77" fmla="*/ 410171 h 72"/>
              <a:gd name="T78" fmla="*/ 302498 w 40"/>
              <a:gd name="T79" fmla="*/ 410171 h 72"/>
              <a:gd name="T80" fmla="*/ 310674 w 40"/>
              <a:gd name="T81" fmla="*/ 402432 h 72"/>
              <a:gd name="T82" fmla="*/ 327025 w 40"/>
              <a:gd name="T83" fmla="*/ 394692 h 72"/>
              <a:gd name="T84" fmla="*/ 327025 w 40"/>
              <a:gd name="T85" fmla="*/ 386953 h 72"/>
              <a:gd name="T86" fmla="*/ 327025 w 40"/>
              <a:gd name="T87" fmla="*/ 363736 h 72"/>
              <a:gd name="T88" fmla="*/ 327025 w 40"/>
              <a:gd name="T89" fmla="*/ 363736 h 72"/>
              <a:gd name="T90" fmla="*/ 327025 w 40"/>
              <a:gd name="T91" fmla="*/ 348258 h 72"/>
              <a:gd name="T92" fmla="*/ 286147 w 40"/>
              <a:gd name="T93" fmla="*/ 7739 h 72"/>
              <a:gd name="T94" fmla="*/ 286147 w 40"/>
              <a:gd name="T95" fmla="*/ 0 h 72"/>
              <a:gd name="T96" fmla="*/ 73581 w 40"/>
              <a:gd name="T97" fmla="*/ 23217 h 72"/>
              <a:gd name="T98" fmla="*/ 65405 w 40"/>
              <a:gd name="T99" fmla="*/ 30956 h 72"/>
              <a:gd name="T100" fmla="*/ 49054 w 40"/>
              <a:gd name="T101" fmla="*/ 38695 h 72"/>
              <a:gd name="T102" fmla="*/ 40878 w 40"/>
              <a:gd name="T103" fmla="*/ 46434 h 72"/>
              <a:gd name="T104" fmla="*/ 24527 w 40"/>
              <a:gd name="T105" fmla="*/ 46434 h 72"/>
              <a:gd name="T106" fmla="*/ 8176 w 40"/>
              <a:gd name="T107" fmla="*/ 38695 h 72"/>
              <a:gd name="T108" fmla="*/ 8176 w 40"/>
              <a:gd name="T109" fmla="*/ 38695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86" name="Freeform 59" descr="75%"/>
          <p:cNvSpPr>
            <a:spLocks/>
          </p:cNvSpPr>
          <p:nvPr/>
        </p:nvSpPr>
        <p:spPr bwMode="auto">
          <a:xfrm>
            <a:off x="6721475" y="3730625"/>
            <a:ext cx="560388" cy="409575"/>
          </a:xfrm>
          <a:custGeom>
            <a:avLst/>
            <a:gdLst>
              <a:gd name="T0" fmla="*/ 332984 w 69"/>
              <a:gd name="T1" fmla="*/ 409575 h 53"/>
              <a:gd name="T2" fmla="*/ 308619 w 69"/>
              <a:gd name="T3" fmla="*/ 401847 h 53"/>
              <a:gd name="T4" fmla="*/ 300498 w 69"/>
              <a:gd name="T5" fmla="*/ 370936 h 53"/>
              <a:gd name="T6" fmla="*/ 268012 w 69"/>
              <a:gd name="T7" fmla="*/ 340025 h 53"/>
              <a:gd name="T8" fmla="*/ 251768 w 69"/>
              <a:gd name="T9" fmla="*/ 301385 h 53"/>
              <a:gd name="T10" fmla="*/ 235525 w 69"/>
              <a:gd name="T11" fmla="*/ 285930 h 53"/>
              <a:gd name="T12" fmla="*/ 203039 w 69"/>
              <a:gd name="T13" fmla="*/ 262746 h 53"/>
              <a:gd name="T14" fmla="*/ 186796 w 69"/>
              <a:gd name="T15" fmla="*/ 247291 h 53"/>
              <a:gd name="T16" fmla="*/ 178674 w 69"/>
              <a:gd name="T17" fmla="*/ 231835 h 53"/>
              <a:gd name="T18" fmla="*/ 121823 w 69"/>
              <a:gd name="T19" fmla="*/ 193196 h 53"/>
              <a:gd name="T20" fmla="*/ 105580 w 69"/>
              <a:gd name="T21" fmla="*/ 177740 h 53"/>
              <a:gd name="T22" fmla="*/ 81216 w 69"/>
              <a:gd name="T23" fmla="*/ 146829 h 53"/>
              <a:gd name="T24" fmla="*/ 64973 w 69"/>
              <a:gd name="T25" fmla="*/ 123645 h 53"/>
              <a:gd name="T26" fmla="*/ 8122 w 69"/>
              <a:gd name="T27" fmla="*/ 108190 h 53"/>
              <a:gd name="T28" fmla="*/ 8122 w 69"/>
              <a:gd name="T29" fmla="*/ 77278 h 53"/>
              <a:gd name="T30" fmla="*/ 24365 w 69"/>
              <a:gd name="T31" fmla="*/ 61823 h 53"/>
              <a:gd name="T32" fmla="*/ 24365 w 69"/>
              <a:gd name="T33" fmla="*/ 54095 h 53"/>
              <a:gd name="T34" fmla="*/ 64973 w 69"/>
              <a:gd name="T35" fmla="*/ 38639 h 53"/>
              <a:gd name="T36" fmla="*/ 97459 w 69"/>
              <a:gd name="T37" fmla="*/ 23183 h 53"/>
              <a:gd name="T38" fmla="*/ 105580 w 69"/>
              <a:gd name="T39" fmla="*/ 15456 h 53"/>
              <a:gd name="T40" fmla="*/ 251768 w 69"/>
              <a:gd name="T41" fmla="*/ 7728 h 53"/>
              <a:gd name="T42" fmla="*/ 251768 w 69"/>
              <a:gd name="T43" fmla="*/ 15456 h 53"/>
              <a:gd name="T44" fmla="*/ 284255 w 69"/>
              <a:gd name="T45" fmla="*/ 30911 h 53"/>
              <a:gd name="T46" fmla="*/ 414200 w 69"/>
              <a:gd name="T47" fmla="*/ 30911 h 53"/>
              <a:gd name="T48" fmla="*/ 552266 w 69"/>
              <a:gd name="T49" fmla="*/ 131373 h 53"/>
              <a:gd name="T50" fmla="*/ 536023 w 69"/>
              <a:gd name="T51" fmla="*/ 146829 h 53"/>
              <a:gd name="T52" fmla="*/ 511659 w 69"/>
              <a:gd name="T53" fmla="*/ 185468 h 53"/>
              <a:gd name="T54" fmla="*/ 503537 w 69"/>
              <a:gd name="T55" fmla="*/ 216379 h 53"/>
              <a:gd name="T56" fmla="*/ 503537 w 69"/>
              <a:gd name="T57" fmla="*/ 231835 h 53"/>
              <a:gd name="T58" fmla="*/ 487294 w 69"/>
              <a:gd name="T59" fmla="*/ 239563 h 53"/>
              <a:gd name="T60" fmla="*/ 479172 w 69"/>
              <a:gd name="T61" fmla="*/ 255018 h 53"/>
              <a:gd name="T62" fmla="*/ 462929 w 69"/>
              <a:gd name="T63" fmla="*/ 270474 h 53"/>
              <a:gd name="T64" fmla="*/ 430443 w 69"/>
              <a:gd name="T65" fmla="*/ 301385 h 53"/>
              <a:gd name="T66" fmla="*/ 406078 w 69"/>
              <a:gd name="T67" fmla="*/ 316841 h 53"/>
              <a:gd name="T68" fmla="*/ 397957 w 69"/>
              <a:gd name="T69" fmla="*/ 332297 h 53"/>
              <a:gd name="T70" fmla="*/ 373592 w 69"/>
              <a:gd name="T71" fmla="*/ 340025 h 53"/>
              <a:gd name="T72" fmla="*/ 373592 w 69"/>
              <a:gd name="T73" fmla="*/ 347752 h 53"/>
              <a:gd name="T74" fmla="*/ 365470 w 69"/>
              <a:gd name="T75" fmla="*/ 363208 h 53"/>
              <a:gd name="T76" fmla="*/ 349227 w 69"/>
              <a:gd name="T77" fmla="*/ 370936 h 53"/>
              <a:gd name="T78" fmla="*/ 349227 w 69"/>
              <a:gd name="T79" fmla="*/ 370936 h 53"/>
              <a:gd name="T80" fmla="*/ 349227 w 69"/>
              <a:gd name="T81" fmla="*/ 378664 h 53"/>
              <a:gd name="T82" fmla="*/ 357349 w 69"/>
              <a:gd name="T83" fmla="*/ 386392 h 53"/>
              <a:gd name="T84" fmla="*/ 341106 w 69"/>
              <a:gd name="T85" fmla="*/ 394119 h 53"/>
              <a:gd name="T86" fmla="*/ 332984 w 69"/>
              <a:gd name="T87" fmla="*/ 4018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a:p>
        </p:txBody>
      </p:sp>
      <p:sp>
        <p:nvSpPr>
          <p:cNvPr id="57387" name="Freeform 60"/>
          <p:cNvSpPr>
            <a:spLocks/>
          </p:cNvSpPr>
          <p:nvPr/>
        </p:nvSpPr>
        <p:spPr bwMode="auto">
          <a:xfrm>
            <a:off x="6467475" y="3784600"/>
            <a:ext cx="596900" cy="596900"/>
          </a:xfrm>
          <a:custGeom>
            <a:avLst/>
            <a:gdLst>
              <a:gd name="T0" fmla="*/ 73590 w 73"/>
              <a:gd name="T1" fmla="*/ 317830 h 77"/>
              <a:gd name="T2" fmla="*/ 89944 w 73"/>
              <a:gd name="T3" fmla="*/ 341086 h 77"/>
              <a:gd name="T4" fmla="*/ 106297 w 73"/>
              <a:gd name="T5" fmla="*/ 356590 h 77"/>
              <a:gd name="T6" fmla="*/ 106297 w 73"/>
              <a:gd name="T7" fmla="*/ 379845 h 77"/>
              <a:gd name="T8" fmla="*/ 114474 w 73"/>
              <a:gd name="T9" fmla="*/ 387597 h 77"/>
              <a:gd name="T10" fmla="*/ 106297 w 73"/>
              <a:gd name="T11" fmla="*/ 426357 h 77"/>
              <a:gd name="T12" fmla="*/ 98121 w 73"/>
              <a:gd name="T13" fmla="*/ 465117 h 77"/>
              <a:gd name="T14" fmla="*/ 114474 w 73"/>
              <a:gd name="T15" fmla="*/ 527132 h 77"/>
              <a:gd name="T16" fmla="*/ 130827 w 73"/>
              <a:gd name="T17" fmla="*/ 550388 h 77"/>
              <a:gd name="T18" fmla="*/ 139004 w 73"/>
              <a:gd name="T19" fmla="*/ 573644 h 77"/>
              <a:gd name="T20" fmla="*/ 147181 w 73"/>
              <a:gd name="T21" fmla="*/ 589148 h 77"/>
              <a:gd name="T22" fmla="*/ 474249 w 73"/>
              <a:gd name="T23" fmla="*/ 589148 h 77"/>
              <a:gd name="T24" fmla="*/ 490603 w 73"/>
              <a:gd name="T25" fmla="*/ 596900 h 77"/>
              <a:gd name="T26" fmla="*/ 482426 w 73"/>
              <a:gd name="T27" fmla="*/ 550388 h 77"/>
              <a:gd name="T28" fmla="*/ 490603 w 73"/>
              <a:gd name="T29" fmla="*/ 534884 h 77"/>
              <a:gd name="T30" fmla="*/ 523310 w 73"/>
              <a:gd name="T31" fmla="*/ 534884 h 77"/>
              <a:gd name="T32" fmla="*/ 547840 w 73"/>
              <a:gd name="T33" fmla="*/ 534884 h 77"/>
              <a:gd name="T34" fmla="*/ 547840 w 73"/>
              <a:gd name="T35" fmla="*/ 503877 h 77"/>
              <a:gd name="T36" fmla="*/ 547840 w 73"/>
              <a:gd name="T37" fmla="*/ 480621 h 77"/>
              <a:gd name="T38" fmla="*/ 564193 w 73"/>
              <a:gd name="T39" fmla="*/ 410853 h 77"/>
              <a:gd name="T40" fmla="*/ 580547 w 73"/>
              <a:gd name="T41" fmla="*/ 372093 h 77"/>
              <a:gd name="T42" fmla="*/ 596900 w 73"/>
              <a:gd name="T43" fmla="*/ 364342 h 77"/>
              <a:gd name="T44" fmla="*/ 596900 w 73"/>
              <a:gd name="T45" fmla="*/ 356590 h 77"/>
              <a:gd name="T46" fmla="*/ 588723 w 73"/>
              <a:gd name="T47" fmla="*/ 356590 h 77"/>
              <a:gd name="T48" fmla="*/ 564193 w 73"/>
              <a:gd name="T49" fmla="*/ 348838 h 77"/>
              <a:gd name="T50" fmla="*/ 556016 w 73"/>
              <a:gd name="T51" fmla="*/ 317830 h 77"/>
              <a:gd name="T52" fmla="*/ 523310 w 73"/>
              <a:gd name="T53" fmla="*/ 286822 h 77"/>
              <a:gd name="T54" fmla="*/ 506956 w 73"/>
              <a:gd name="T55" fmla="*/ 248062 h 77"/>
              <a:gd name="T56" fmla="*/ 490603 w 73"/>
              <a:gd name="T57" fmla="*/ 232558 h 77"/>
              <a:gd name="T58" fmla="*/ 457896 w 73"/>
              <a:gd name="T59" fmla="*/ 209303 h 77"/>
              <a:gd name="T60" fmla="*/ 441542 w 73"/>
              <a:gd name="T61" fmla="*/ 193799 h 77"/>
              <a:gd name="T62" fmla="*/ 433366 w 73"/>
              <a:gd name="T63" fmla="*/ 178295 h 77"/>
              <a:gd name="T64" fmla="*/ 376129 w 73"/>
              <a:gd name="T65" fmla="*/ 139535 h 77"/>
              <a:gd name="T66" fmla="*/ 359775 w 73"/>
              <a:gd name="T67" fmla="*/ 124031 h 77"/>
              <a:gd name="T68" fmla="*/ 335245 w 73"/>
              <a:gd name="T69" fmla="*/ 93023 h 77"/>
              <a:gd name="T70" fmla="*/ 318892 w 73"/>
              <a:gd name="T71" fmla="*/ 69768 h 77"/>
              <a:gd name="T72" fmla="*/ 261655 w 73"/>
              <a:gd name="T73" fmla="*/ 54264 h 77"/>
              <a:gd name="T74" fmla="*/ 261655 w 73"/>
              <a:gd name="T75" fmla="*/ 23256 h 77"/>
              <a:gd name="T76" fmla="*/ 278008 w 73"/>
              <a:gd name="T77" fmla="*/ 7752 h 77"/>
              <a:gd name="T78" fmla="*/ 278008 w 73"/>
              <a:gd name="T79" fmla="*/ 0 h 77"/>
              <a:gd name="T80" fmla="*/ 0 w 73"/>
              <a:gd name="T81" fmla="*/ 38760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88" name="Freeform 61"/>
          <p:cNvSpPr>
            <a:spLocks/>
          </p:cNvSpPr>
          <p:nvPr/>
        </p:nvSpPr>
        <p:spPr bwMode="auto">
          <a:xfrm>
            <a:off x="7029450" y="3041650"/>
            <a:ext cx="506413" cy="223838"/>
          </a:xfrm>
          <a:custGeom>
            <a:avLst/>
            <a:gdLst>
              <a:gd name="T0" fmla="*/ 294046 w 62"/>
              <a:gd name="T1" fmla="*/ 15437 h 29"/>
              <a:gd name="T2" fmla="*/ 16336 w 62"/>
              <a:gd name="T3" fmla="*/ 131215 h 29"/>
              <a:gd name="T4" fmla="*/ 32672 w 62"/>
              <a:gd name="T5" fmla="*/ 123497 h 29"/>
              <a:gd name="T6" fmla="*/ 65344 w 62"/>
              <a:gd name="T7" fmla="*/ 100341 h 29"/>
              <a:gd name="T8" fmla="*/ 81680 w 62"/>
              <a:gd name="T9" fmla="*/ 84904 h 29"/>
              <a:gd name="T10" fmla="*/ 89847 w 62"/>
              <a:gd name="T11" fmla="*/ 77186 h 29"/>
              <a:gd name="T12" fmla="*/ 114351 w 62"/>
              <a:gd name="T13" fmla="*/ 69467 h 29"/>
              <a:gd name="T14" fmla="*/ 155191 w 62"/>
              <a:gd name="T15" fmla="*/ 54030 h 29"/>
              <a:gd name="T16" fmla="*/ 171527 w 62"/>
              <a:gd name="T17" fmla="*/ 61748 h 29"/>
              <a:gd name="T18" fmla="*/ 187863 w 62"/>
              <a:gd name="T19" fmla="*/ 61748 h 29"/>
              <a:gd name="T20" fmla="*/ 204199 w 62"/>
              <a:gd name="T21" fmla="*/ 92623 h 29"/>
              <a:gd name="T22" fmla="*/ 220535 w 62"/>
              <a:gd name="T23" fmla="*/ 92623 h 29"/>
              <a:gd name="T24" fmla="*/ 220535 w 62"/>
              <a:gd name="T25" fmla="*/ 108060 h 29"/>
              <a:gd name="T26" fmla="*/ 253207 w 62"/>
              <a:gd name="T27" fmla="*/ 115778 h 29"/>
              <a:gd name="T28" fmla="*/ 277710 w 62"/>
              <a:gd name="T29" fmla="*/ 131215 h 29"/>
              <a:gd name="T30" fmla="*/ 285878 w 62"/>
              <a:gd name="T31" fmla="*/ 146653 h 29"/>
              <a:gd name="T32" fmla="*/ 261375 w 62"/>
              <a:gd name="T33" fmla="*/ 192964 h 29"/>
              <a:gd name="T34" fmla="*/ 285878 w 62"/>
              <a:gd name="T35" fmla="*/ 208401 h 29"/>
              <a:gd name="T36" fmla="*/ 310382 w 62"/>
              <a:gd name="T37" fmla="*/ 216119 h 29"/>
              <a:gd name="T38" fmla="*/ 318550 w 62"/>
              <a:gd name="T39" fmla="*/ 216119 h 29"/>
              <a:gd name="T40" fmla="*/ 343054 w 62"/>
              <a:gd name="T41" fmla="*/ 208401 h 29"/>
              <a:gd name="T42" fmla="*/ 375726 w 62"/>
              <a:gd name="T43" fmla="*/ 223838 h 29"/>
              <a:gd name="T44" fmla="*/ 383894 w 62"/>
              <a:gd name="T45" fmla="*/ 216119 h 29"/>
              <a:gd name="T46" fmla="*/ 367558 w 62"/>
              <a:gd name="T47" fmla="*/ 200682 h 29"/>
              <a:gd name="T48" fmla="*/ 359390 w 62"/>
              <a:gd name="T49" fmla="*/ 192964 h 29"/>
              <a:gd name="T50" fmla="*/ 367558 w 62"/>
              <a:gd name="T51" fmla="*/ 185245 h 29"/>
              <a:gd name="T52" fmla="*/ 359390 w 62"/>
              <a:gd name="T53" fmla="*/ 177527 h 29"/>
              <a:gd name="T54" fmla="*/ 334886 w 62"/>
              <a:gd name="T55" fmla="*/ 146653 h 29"/>
              <a:gd name="T56" fmla="*/ 334886 w 62"/>
              <a:gd name="T57" fmla="*/ 123497 h 29"/>
              <a:gd name="T58" fmla="*/ 334886 w 62"/>
              <a:gd name="T59" fmla="*/ 92623 h 29"/>
              <a:gd name="T60" fmla="*/ 334886 w 62"/>
              <a:gd name="T61" fmla="*/ 77186 h 29"/>
              <a:gd name="T62" fmla="*/ 334886 w 62"/>
              <a:gd name="T63" fmla="*/ 69467 h 29"/>
              <a:gd name="T64" fmla="*/ 359390 w 62"/>
              <a:gd name="T65" fmla="*/ 46311 h 29"/>
              <a:gd name="T66" fmla="*/ 367558 w 62"/>
              <a:gd name="T67" fmla="*/ 30874 h 29"/>
              <a:gd name="T68" fmla="*/ 383894 w 62"/>
              <a:gd name="T69" fmla="*/ 30874 h 29"/>
              <a:gd name="T70" fmla="*/ 367558 w 62"/>
              <a:gd name="T71" fmla="*/ 61748 h 29"/>
              <a:gd name="T72" fmla="*/ 359390 w 62"/>
              <a:gd name="T73" fmla="*/ 77186 h 29"/>
              <a:gd name="T74" fmla="*/ 375726 w 62"/>
              <a:gd name="T75" fmla="*/ 92623 h 29"/>
              <a:gd name="T76" fmla="*/ 375726 w 62"/>
              <a:gd name="T77" fmla="*/ 123497 h 29"/>
              <a:gd name="T78" fmla="*/ 367558 w 62"/>
              <a:gd name="T79" fmla="*/ 138934 h 29"/>
              <a:gd name="T80" fmla="*/ 375726 w 62"/>
              <a:gd name="T81" fmla="*/ 146653 h 29"/>
              <a:gd name="T82" fmla="*/ 375726 w 62"/>
              <a:gd name="T83" fmla="*/ 162090 h 29"/>
              <a:gd name="T84" fmla="*/ 383894 w 62"/>
              <a:gd name="T85" fmla="*/ 185245 h 29"/>
              <a:gd name="T86" fmla="*/ 408398 w 62"/>
              <a:gd name="T87" fmla="*/ 192964 h 29"/>
              <a:gd name="T88" fmla="*/ 424734 w 62"/>
              <a:gd name="T89" fmla="*/ 185245 h 29"/>
              <a:gd name="T90" fmla="*/ 424734 w 62"/>
              <a:gd name="T91" fmla="*/ 200682 h 29"/>
              <a:gd name="T92" fmla="*/ 432901 w 62"/>
              <a:gd name="T93" fmla="*/ 216119 h 29"/>
              <a:gd name="T94" fmla="*/ 449237 w 62"/>
              <a:gd name="T95" fmla="*/ 223838 h 29"/>
              <a:gd name="T96" fmla="*/ 457405 w 62"/>
              <a:gd name="T97" fmla="*/ 216119 h 29"/>
              <a:gd name="T98" fmla="*/ 498245 w 62"/>
              <a:gd name="T99" fmla="*/ 200682 h 29"/>
              <a:gd name="T100" fmla="*/ 506413 w 62"/>
              <a:gd name="T101" fmla="*/ 146653 h 29"/>
              <a:gd name="T102" fmla="*/ 441069 w 62"/>
              <a:gd name="T103" fmla="*/ 162090 h 29"/>
              <a:gd name="T104" fmla="*/ 383894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89" name="Freeform 62"/>
          <p:cNvSpPr>
            <a:spLocks/>
          </p:cNvSpPr>
          <p:nvPr/>
        </p:nvSpPr>
        <p:spPr bwMode="auto">
          <a:xfrm>
            <a:off x="7413625" y="3017838"/>
            <a:ext cx="122238" cy="185737"/>
          </a:xfrm>
          <a:custGeom>
            <a:avLst/>
            <a:gdLst>
              <a:gd name="T0" fmla="*/ 122238 w 15"/>
              <a:gd name="T1" fmla="*/ 170259 h 24"/>
              <a:gd name="T2" fmla="*/ 122238 w 15"/>
              <a:gd name="T3" fmla="*/ 154781 h 24"/>
              <a:gd name="T4" fmla="*/ 114089 w 15"/>
              <a:gd name="T5" fmla="*/ 139303 h 24"/>
              <a:gd name="T6" fmla="*/ 97790 w 15"/>
              <a:gd name="T7" fmla="*/ 123825 h 24"/>
              <a:gd name="T8" fmla="*/ 81492 w 15"/>
              <a:gd name="T9" fmla="*/ 116086 h 24"/>
              <a:gd name="T10" fmla="*/ 73343 w 15"/>
              <a:gd name="T11" fmla="*/ 108347 h 24"/>
              <a:gd name="T12" fmla="*/ 73343 w 15"/>
              <a:gd name="T13" fmla="*/ 92869 h 24"/>
              <a:gd name="T14" fmla="*/ 57044 w 15"/>
              <a:gd name="T15" fmla="*/ 69651 h 24"/>
              <a:gd name="T16" fmla="*/ 48895 w 15"/>
              <a:gd name="T17" fmla="*/ 61912 h 24"/>
              <a:gd name="T18" fmla="*/ 40746 w 15"/>
              <a:gd name="T19" fmla="*/ 46434 h 24"/>
              <a:gd name="T20" fmla="*/ 32597 w 15"/>
              <a:gd name="T21" fmla="*/ 38695 h 24"/>
              <a:gd name="T22" fmla="*/ 32597 w 15"/>
              <a:gd name="T23" fmla="*/ 30956 h 24"/>
              <a:gd name="T24" fmla="*/ 32597 w 15"/>
              <a:gd name="T25" fmla="*/ 30956 h 24"/>
              <a:gd name="T26" fmla="*/ 32597 w 15"/>
              <a:gd name="T27" fmla="*/ 23217 h 24"/>
              <a:gd name="T28" fmla="*/ 40746 w 15"/>
              <a:gd name="T29" fmla="*/ 0 h 24"/>
              <a:gd name="T30" fmla="*/ 32597 w 15"/>
              <a:gd name="T31" fmla="*/ 0 h 24"/>
              <a:gd name="T32" fmla="*/ 16298 w 15"/>
              <a:gd name="T33" fmla="*/ 0 h 24"/>
              <a:gd name="T34" fmla="*/ 8149 w 15"/>
              <a:gd name="T35" fmla="*/ 7739 h 24"/>
              <a:gd name="T36" fmla="*/ 8149 w 15"/>
              <a:gd name="T37" fmla="*/ 15478 h 24"/>
              <a:gd name="T38" fmla="*/ 8149 w 15"/>
              <a:gd name="T39" fmla="*/ 23217 h 24"/>
              <a:gd name="T40" fmla="*/ 0 w 15"/>
              <a:gd name="T41" fmla="*/ 23217 h 24"/>
              <a:gd name="T42" fmla="*/ 57044 w 15"/>
              <a:gd name="T43" fmla="*/ 185737 h 24"/>
              <a:gd name="T44" fmla="*/ 122238 w 15"/>
              <a:gd name="T45" fmla="*/ 170259 h 24"/>
              <a:gd name="T46" fmla="*/ 122238 w 15"/>
              <a:gd name="T47" fmla="*/ 170259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90" name="Freeform 63"/>
          <p:cNvSpPr>
            <a:spLocks/>
          </p:cNvSpPr>
          <p:nvPr/>
        </p:nvSpPr>
        <p:spPr bwMode="auto">
          <a:xfrm>
            <a:off x="7445375" y="2801938"/>
            <a:ext cx="153988" cy="325437"/>
          </a:xfrm>
          <a:custGeom>
            <a:avLst/>
            <a:gdLst>
              <a:gd name="T0" fmla="*/ 0 w 19"/>
              <a:gd name="T1" fmla="*/ 240203 h 42"/>
              <a:gd name="T2" fmla="*/ 0 w 19"/>
              <a:gd name="T3" fmla="*/ 247952 h 42"/>
              <a:gd name="T4" fmla="*/ 16209 w 19"/>
              <a:gd name="T5" fmla="*/ 263449 h 42"/>
              <a:gd name="T6" fmla="*/ 48628 w 19"/>
              <a:gd name="T7" fmla="*/ 286695 h 42"/>
              <a:gd name="T8" fmla="*/ 72942 w 19"/>
              <a:gd name="T9" fmla="*/ 294443 h 42"/>
              <a:gd name="T10" fmla="*/ 81046 w 19"/>
              <a:gd name="T11" fmla="*/ 309940 h 42"/>
              <a:gd name="T12" fmla="*/ 89151 w 19"/>
              <a:gd name="T13" fmla="*/ 325437 h 42"/>
              <a:gd name="T14" fmla="*/ 105360 w 19"/>
              <a:gd name="T15" fmla="*/ 302192 h 42"/>
              <a:gd name="T16" fmla="*/ 113465 w 19"/>
              <a:gd name="T17" fmla="*/ 271198 h 42"/>
              <a:gd name="T18" fmla="*/ 137779 w 19"/>
              <a:gd name="T19" fmla="*/ 232455 h 42"/>
              <a:gd name="T20" fmla="*/ 153988 w 19"/>
              <a:gd name="T21" fmla="*/ 201461 h 42"/>
              <a:gd name="T22" fmla="*/ 145883 w 19"/>
              <a:gd name="T23" fmla="*/ 147222 h 42"/>
              <a:gd name="T24" fmla="*/ 137779 w 19"/>
              <a:gd name="T25" fmla="*/ 100730 h 42"/>
              <a:gd name="T26" fmla="*/ 113465 w 19"/>
              <a:gd name="T27" fmla="*/ 108479 h 42"/>
              <a:gd name="T28" fmla="*/ 105360 w 19"/>
              <a:gd name="T29" fmla="*/ 108479 h 42"/>
              <a:gd name="T30" fmla="*/ 97256 w 19"/>
              <a:gd name="T31" fmla="*/ 108479 h 42"/>
              <a:gd name="T32" fmla="*/ 105360 w 19"/>
              <a:gd name="T33" fmla="*/ 85233 h 42"/>
              <a:gd name="T34" fmla="*/ 113465 w 19"/>
              <a:gd name="T35" fmla="*/ 85233 h 42"/>
              <a:gd name="T36" fmla="*/ 121569 w 19"/>
              <a:gd name="T37" fmla="*/ 61988 h 42"/>
              <a:gd name="T38" fmla="*/ 129674 w 19"/>
              <a:gd name="T39" fmla="*/ 46491 h 42"/>
              <a:gd name="T40" fmla="*/ 32419 w 19"/>
              <a:gd name="T41" fmla="*/ 0 h 42"/>
              <a:gd name="T42" fmla="*/ 24314 w 19"/>
              <a:gd name="T43" fmla="*/ 15497 h 42"/>
              <a:gd name="T44" fmla="*/ 16209 w 19"/>
              <a:gd name="T45" fmla="*/ 46491 h 42"/>
              <a:gd name="T46" fmla="*/ 0 w 19"/>
              <a:gd name="T47" fmla="*/ 61988 h 42"/>
              <a:gd name="T48" fmla="*/ 8105 w 19"/>
              <a:gd name="T49" fmla="*/ 69737 h 42"/>
              <a:gd name="T50" fmla="*/ 8105 w 19"/>
              <a:gd name="T51" fmla="*/ 85233 h 42"/>
              <a:gd name="T52" fmla="*/ 8105 w 19"/>
              <a:gd name="T53" fmla="*/ 116227 h 42"/>
              <a:gd name="T54" fmla="*/ 24314 w 19"/>
              <a:gd name="T55" fmla="*/ 131725 h 42"/>
              <a:gd name="T56" fmla="*/ 40523 w 19"/>
              <a:gd name="T57" fmla="*/ 139473 h 42"/>
              <a:gd name="T58" fmla="*/ 56732 w 19"/>
              <a:gd name="T59" fmla="*/ 147222 h 42"/>
              <a:gd name="T60" fmla="*/ 72942 w 19"/>
              <a:gd name="T61" fmla="*/ 162719 h 42"/>
              <a:gd name="T62" fmla="*/ 32419 w 19"/>
              <a:gd name="T63" fmla="*/ 185964 h 42"/>
              <a:gd name="T64" fmla="*/ 8105 w 19"/>
              <a:gd name="T65" fmla="*/ 216958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391" name="Freeform 64"/>
          <p:cNvSpPr>
            <a:spLocks/>
          </p:cNvSpPr>
          <p:nvPr/>
        </p:nvSpPr>
        <p:spPr bwMode="auto">
          <a:xfrm>
            <a:off x="7583488" y="2654300"/>
            <a:ext cx="187325" cy="169863"/>
          </a:xfrm>
          <a:custGeom>
            <a:avLst/>
            <a:gdLst>
              <a:gd name="T0" fmla="*/ 0 w 23"/>
              <a:gd name="T1" fmla="*/ 30884 h 22"/>
              <a:gd name="T2" fmla="*/ 65157 w 23"/>
              <a:gd name="T3" fmla="*/ 15442 h 22"/>
              <a:gd name="T4" fmla="*/ 65157 w 23"/>
              <a:gd name="T5" fmla="*/ 23163 h 22"/>
              <a:gd name="T6" fmla="*/ 73301 w 23"/>
              <a:gd name="T7" fmla="*/ 23163 h 22"/>
              <a:gd name="T8" fmla="*/ 73301 w 23"/>
              <a:gd name="T9" fmla="*/ 23163 h 22"/>
              <a:gd name="T10" fmla="*/ 162891 w 23"/>
              <a:gd name="T11" fmla="*/ 0 h 22"/>
              <a:gd name="T12" fmla="*/ 187325 w 23"/>
              <a:gd name="T13" fmla="*/ 69489 h 22"/>
              <a:gd name="T14" fmla="*/ 187325 w 23"/>
              <a:gd name="T15" fmla="*/ 77210 h 22"/>
              <a:gd name="T16" fmla="*/ 179180 w 23"/>
              <a:gd name="T17" fmla="*/ 77210 h 22"/>
              <a:gd name="T18" fmla="*/ 187325 w 23"/>
              <a:gd name="T19" fmla="*/ 84932 h 22"/>
              <a:gd name="T20" fmla="*/ 187325 w 23"/>
              <a:gd name="T21" fmla="*/ 84932 h 22"/>
              <a:gd name="T22" fmla="*/ 171036 w 23"/>
              <a:gd name="T23" fmla="*/ 92653 h 22"/>
              <a:gd name="T24" fmla="*/ 138458 w 23"/>
              <a:gd name="T25" fmla="*/ 100374 h 22"/>
              <a:gd name="T26" fmla="*/ 130313 w 23"/>
              <a:gd name="T27" fmla="*/ 100374 h 22"/>
              <a:gd name="T28" fmla="*/ 130313 w 23"/>
              <a:gd name="T29" fmla="*/ 100374 h 22"/>
              <a:gd name="T30" fmla="*/ 130313 w 23"/>
              <a:gd name="T31" fmla="*/ 108095 h 22"/>
              <a:gd name="T32" fmla="*/ 130313 w 23"/>
              <a:gd name="T33" fmla="*/ 108095 h 22"/>
              <a:gd name="T34" fmla="*/ 105879 w 23"/>
              <a:gd name="T35" fmla="*/ 115816 h 22"/>
              <a:gd name="T36" fmla="*/ 81446 w 23"/>
              <a:gd name="T37" fmla="*/ 123537 h 22"/>
              <a:gd name="T38" fmla="*/ 81446 w 23"/>
              <a:gd name="T39" fmla="*/ 123537 h 22"/>
              <a:gd name="T40" fmla="*/ 65157 w 23"/>
              <a:gd name="T41" fmla="*/ 138979 h 22"/>
              <a:gd name="T42" fmla="*/ 24434 w 23"/>
              <a:gd name="T43" fmla="*/ 162142 h 22"/>
              <a:gd name="T44" fmla="*/ 16289 w 23"/>
              <a:gd name="T45" fmla="*/ 169863 h 22"/>
              <a:gd name="T46" fmla="*/ 0 w 23"/>
              <a:gd name="T47" fmla="*/ 162142 h 22"/>
              <a:gd name="T48" fmla="*/ 16289 w 23"/>
              <a:gd name="T49" fmla="*/ 146700 h 22"/>
              <a:gd name="T50" fmla="*/ 16289 w 23"/>
              <a:gd name="T51" fmla="*/ 138979 h 22"/>
              <a:gd name="T52" fmla="*/ 16289 w 23"/>
              <a:gd name="T53" fmla="*/ 131258 h 22"/>
              <a:gd name="T54" fmla="*/ 0 w 23"/>
              <a:gd name="T55" fmla="*/ 30884 h 22"/>
              <a:gd name="T56" fmla="*/ 0 w 23"/>
              <a:gd name="T57" fmla="*/ 30884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392" name="Freeform 65"/>
          <p:cNvSpPr>
            <a:spLocks/>
          </p:cNvSpPr>
          <p:nvPr/>
        </p:nvSpPr>
        <p:spPr bwMode="auto">
          <a:xfrm>
            <a:off x="7575550" y="2522538"/>
            <a:ext cx="368300" cy="177800"/>
          </a:xfrm>
          <a:custGeom>
            <a:avLst/>
            <a:gdLst>
              <a:gd name="T0" fmla="*/ 81844 w 45"/>
              <a:gd name="T1" fmla="*/ 54113 h 23"/>
              <a:gd name="T2" fmla="*/ 196427 w 45"/>
              <a:gd name="T3" fmla="*/ 23191 h 23"/>
              <a:gd name="T4" fmla="*/ 204611 w 45"/>
              <a:gd name="T5" fmla="*/ 23191 h 23"/>
              <a:gd name="T6" fmla="*/ 204611 w 45"/>
              <a:gd name="T7" fmla="*/ 15461 h 23"/>
              <a:gd name="T8" fmla="*/ 220980 w 45"/>
              <a:gd name="T9" fmla="*/ 0 h 23"/>
              <a:gd name="T10" fmla="*/ 237349 w 45"/>
              <a:gd name="T11" fmla="*/ 0 h 23"/>
              <a:gd name="T12" fmla="*/ 253718 w 45"/>
              <a:gd name="T13" fmla="*/ 23191 h 23"/>
              <a:gd name="T14" fmla="*/ 261902 w 45"/>
              <a:gd name="T15" fmla="*/ 38652 h 23"/>
              <a:gd name="T16" fmla="*/ 245533 w 45"/>
              <a:gd name="T17" fmla="*/ 54113 h 23"/>
              <a:gd name="T18" fmla="*/ 237349 w 45"/>
              <a:gd name="T19" fmla="*/ 77304 h 23"/>
              <a:gd name="T20" fmla="*/ 270087 w 45"/>
              <a:gd name="T21" fmla="*/ 77304 h 23"/>
              <a:gd name="T22" fmla="*/ 294640 w 45"/>
              <a:gd name="T23" fmla="*/ 115957 h 23"/>
              <a:gd name="T24" fmla="*/ 335562 w 45"/>
              <a:gd name="T25" fmla="*/ 123687 h 23"/>
              <a:gd name="T26" fmla="*/ 351931 w 45"/>
              <a:gd name="T27" fmla="*/ 108226 h 23"/>
              <a:gd name="T28" fmla="*/ 343747 w 45"/>
              <a:gd name="T29" fmla="*/ 92765 h 23"/>
              <a:gd name="T30" fmla="*/ 327378 w 45"/>
              <a:gd name="T31" fmla="*/ 77304 h 23"/>
              <a:gd name="T32" fmla="*/ 343747 w 45"/>
              <a:gd name="T33" fmla="*/ 85035 h 23"/>
              <a:gd name="T34" fmla="*/ 368300 w 45"/>
              <a:gd name="T35" fmla="*/ 123687 h 23"/>
              <a:gd name="T36" fmla="*/ 360116 w 45"/>
              <a:gd name="T37" fmla="*/ 131417 h 23"/>
              <a:gd name="T38" fmla="*/ 327378 w 45"/>
              <a:gd name="T39" fmla="*/ 146878 h 23"/>
              <a:gd name="T40" fmla="*/ 302824 w 45"/>
              <a:gd name="T41" fmla="*/ 162339 h 23"/>
              <a:gd name="T42" fmla="*/ 302824 w 45"/>
              <a:gd name="T43" fmla="*/ 154609 h 23"/>
              <a:gd name="T44" fmla="*/ 294640 w 45"/>
              <a:gd name="T45" fmla="*/ 139148 h 23"/>
              <a:gd name="T46" fmla="*/ 278271 w 45"/>
              <a:gd name="T47" fmla="*/ 170070 h 23"/>
              <a:gd name="T48" fmla="*/ 261902 w 45"/>
              <a:gd name="T49" fmla="*/ 170070 h 23"/>
              <a:gd name="T50" fmla="*/ 261902 w 45"/>
              <a:gd name="T51" fmla="*/ 162339 h 23"/>
              <a:gd name="T52" fmla="*/ 245533 w 45"/>
              <a:gd name="T53" fmla="*/ 154609 h 23"/>
              <a:gd name="T54" fmla="*/ 229164 w 45"/>
              <a:gd name="T55" fmla="*/ 146878 h 23"/>
              <a:gd name="T56" fmla="*/ 220980 w 45"/>
              <a:gd name="T57" fmla="*/ 131417 h 23"/>
              <a:gd name="T58" fmla="*/ 171873 w 45"/>
              <a:gd name="T59" fmla="*/ 131417 h 23"/>
              <a:gd name="T60" fmla="*/ 81844 w 45"/>
              <a:gd name="T61" fmla="*/ 154609 h 23"/>
              <a:gd name="T62" fmla="*/ 73660 w 45"/>
              <a:gd name="T63" fmla="*/ 146878 h 23"/>
              <a:gd name="T64" fmla="*/ 0 w 45"/>
              <a:gd name="T65" fmla="*/ 162339 h 23"/>
              <a:gd name="T66" fmla="*/ 0 w 45"/>
              <a:gd name="T67" fmla="*/ 69574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393" name="Freeform 66"/>
          <p:cNvSpPr>
            <a:spLocks/>
          </p:cNvSpPr>
          <p:nvPr/>
        </p:nvSpPr>
        <p:spPr bwMode="auto">
          <a:xfrm>
            <a:off x="7747000" y="2638425"/>
            <a:ext cx="96838" cy="101600"/>
          </a:xfrm>
          <a:custGeom>
            <a:avLst/>
            <a:gdLst>
              <a:gd name="T0" fmla="*/ 0 w 12"/>
              <a:gd name="T1" fmla="*/ 15631 h 13"/>
              <a:gd name="T2" fmla="*/ 24210 w 12"/>
              <a:gd name="T3" fmla="*/ 85969 h 13"/>
              <a:gd name="T4" fmla="*/ 24210 w 12"/>
              <a:gd name="T5" fmla="*/ 93785 h 13"/>
              <a:gd name="T6" fmla="*/ 16140 w 12"/>
              <a:gd name="T7" fmla="*/ 93785 h 13"/>
              <a:gd name="T8" fmla="*/ 24210 w 12"/>
              <a:gd name="T9" fmla="*/ 101600 h 13"/>
              <a:gd name="T10" fmla="*/ 24210 w 12"/>
              <a:gd name="T11" fmla="*/ 101600 h 13"/>
              <a:gd name="T12" fmla="*/ 24210 w 12"/>
              <a:gd name="T13" fmla="*/ 101600 h 13"/>
              <a:gd name="T14" fmla="*/ 48419 w 12"/>
              <a:gd name="T15" fmla="*/ 93785 h 13"/>
              <a:gd name="T16" fmla="*/ 56489 w 12"/>
              <a:gd name="T17" fmla="*/ 85969 h 13"/>
              <a:gd name="T18" fmla="*/ 56489 w 12"/>
              <a:gd name="T19" fmla="*/ 78154 h 13"/>
              <a:gd name="T20" fmla="*/ 56489 w 12"/>
              <a:gd name="T21" fmla="*/ 70338 h 13"/>
              <a:gd name="T22" fmla="*/ 56489 w 12"/>
              <a:gd name="T23" fmla="*/ 54708 h 13"/>
              <a:gd name="T24" fmla="*/ 64559 w 12"/>
              <a:gd name="T25" fmla="*/ 46892 h 13"/>
              <a:gd name="T26" fmla="*/ 64559 w 12"/>
              <a:gd name="T27" fmla="*/ 54708 h 13"/>
              <a:gd name="T28" fmla="*/ 64559 w 12"/>
              <a:gd name="T29" fmla="*/ 62523 h 13"/>
              <a:gd name="T30" fmla="*/ 64559 w 12"/>
              <a:gd name="T31" fmla="*/ 78154 h 13"/>
              <a:gd name="T32" fmla="*/ 72629 w 12"/>
              <a:gd name="T33" fmla="*/ 78154 h 13"/>
              <a:gd name="T34" fmla="*/ 72629 w 12"/>
              <a:gd name="T35" fmla="*/ 78154 h 13"/>
              <a:gd name="T36" fmla="*/ 72629 w 12"/>
              <a:gd name="T37" fmla="*/ 70338 h 13"/>
              <a:gd name="T38" fmla="*/ 80698 w 12"/>
              <a:gd name="T39" fmla="*/ 70338 h 13"/>
              <a:gd name="T40" fmla="*/ 88768 w 12"/>
              <a:gd name="T41" fmla="*/ 62523 h 13"/>
              <a:gd name="T42" fmla="*/ 96838 w 12"/>
              <a:gd name="T43" fmla="*/ 62523 h 13"/>
              <a:gd name="T44" fmla="*/ 96838 w 12"/>
              <a:gd name="T45" fmla="*/ 62523 h 13"/>
              <a:gd name="T46" fmla="*/ 88768 w 12"/>
              <a:gd name="T47" fmla="*/ 54708 h 13"/>
              <a:gd name="T48" fmla="*/ 88768 w 12"/>
              <a:gd name="T49" fmla="*/ 46892 h 13"/>
              <a:gd name="T50" fmla="*/ 88768 w 12"/>
              <a:gd name="T51" fmla="*/ 46892 h 13"/>
              <a:gd name="T52" fmla="*/ 80698 w 12"/>
              <a:gd name="T53" fmla="*/ 46892 h 13"/>
              <a:gd name="T54" fmla="*/ 72629 w 12"/>
              <a:gd name="T55" fmla="*/ 39077 h 13"/>
              <a:gd name="T56" fmla="*/ 72629 w 12"/>
              <a:gd name="T57" fmla="*/ 39077 h 13"/>
              <a:gd name="T58" fmla="*/ 56489 w 12"/>
              <a:gd name="T59" fmla="*/ 31262 h 13"/>
              <a:gd name="T60" fmla="*/ 48419 w 12"/>
              <a:gd name="T61" fmla="*/ 15631 h 13"/>
              <a:gd name="T62" fmla="*/ 48419 w 12"/>
              <a:gd name="T63" fmla="*/ 15631 h 13"/>
              <a:gd name="T64" fmla="*/ 40349 w 12"/>
              <a:gd name="T65" fmla="*/ 0 h 13"/>
              <a:gd name="T66" fmla="*/ 0 w 12"/>
              <a:gd name="T67" fmla="*/ 15631 h 13"/>
              <a:gd name="T68" fmla="*/ 0 w 12"/>
              <a:gd name="T69" fmla="*/ 15631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394" name="Freeform 67"/>
          <p:cNvSpPr>
            <a:spLocks/>
          </p:cNvSpPr>
          <p:nvPr/>
        </p:nvSpPr>
        <p:spPr bwMode="auto">
          <a:xfrm>
            <a:off x="7640638" y="2212975"/>
            <a:ext cx="171450" cy="363538"/>
          </a:xfrm>
          <a:custGeom>
            <a:avLst/>
            <a:gdLst>
              <a:gd name="T0" fmla="*/ 171450 w 21"/>
              <a:gd name="T1" fmla="*/ 309394 h 47"/>
              <a:gd name="T2" fmla="*/ 163286 w 21"/>
              <a:gd name="T3" fmla="*/ 309394 h 47"/>
              <a:gd name="T4" fmla="*/ 155121 w 21"/>
              <a:gd name="T5" fmla="*/ 309394 h 47"/>
              <a:gd name="T6" fmla="*/ 146957 w 21"/>
              <a:gd name="T7" fmla="*/ 324864 h 47"/>
              <a:gd name="T8" fmla="*/ 138793 w 21"/>
              <a:gd name="T9" fmla="*/ 324864 h 47"/>
              <a:gd name="T10" fmla="*/ 138793 w 21"/>
              <a:gd name="T11" fmla="*/ 332599 h 47"/>
              <a:gd name="T12" fmla="*/ 138793 w 21"/>
              <a:gd name="T13" fmla="*/ 332599 h 47"/>
              <a:gd name="T14" fmla="*/ 138793 w 21"/>
              <a:gd name="T15" fmla="*/ 332599 h 47"/>
              <a:gd name="T16" fmla="*/ 130629 w 21"/>
              <a:gd name="T17" fmla="*/ 332599 h 47"/>
              <a:gd name="T18" fmla="*/ 130629 w 21"/>
              <a:gd name="T19" fmla="*/ 340333 h 47"/>
              <a:gd name="T20" fmla="*/ 16329 w 21"/>
              <a:gd name="T21" fmla="*/ 363538 h 47"/>
              <a:gd name="T22" fmla="*/ 8164 w 21"/>
              <a:gd name="T23" fmla="*/ 355803 h 47"/>
              <a:gd name="T24" fmla="*/ 0 w 21"/>
              <a:gd name="T25" fmla="*/ 348068 h 47"/>
              <a:gd name="T26" fmla="*/ 0 w 21"/>
              <a:gd name="T27" fmla="*/ 340333 h 47"/>
              <a:gd name="T28" fmla="*/ 8164 w 21"/>
              <a:gd name="T29" fmla="*/ 332599 h 47"/>
              <a:gd name="T30" fmla="*/ 0 w 21"/>
              <a:gd name="T31" fmla="*/ 317129 h 47"/>
              <a:gd name="T32" fmla="*/ 0 w 21"/>
              <a:gd name="T33" fmla="*/ 262985 h 47"/>
              <a:gd name="T34" fmla="*/ 0 w 21"/>
              <a:gd name="T35" fmla="*/ 247515 h 47"/>
              <a:gd name="T36" fmla="*/ 8164 w 21"/>
              <a:gd name="T37" fmla="*/ 216576 h 47"/>
              <a:gd name="T38" fmla="*/ 8164 w 21"/>
              <a:gd name="T39" fmla="*/ 201106 h 47"/>
              <a:gd name="T40" fmla="*/ 8164 w 21"/>
              <a:gd name="T41" fmla="*/ 185636 h 47"/>
              <a:gd name="T42" fmla="*/ 8164 w 21"/>
              <a:gd name="T43" fmla="*/ 170167 h 47"/>
              <a:gd name="T44" fmla="*/ 8164 w 21"/>
              <a:gd name="T45" fmla="*/ 162432 h 47"/>
              <a:gd name="T46" fmla="*/ 8164 w 21"/>
              <a:gd name="T47" fmla="*/ 154697 h 47"/>
              <a:gd name="T48" fmla="*/ 32657 w 21"/>
              <a:gd name="T49" fmla="*/ 139227 h 47"/>
              <a:gd name="T50" fmla="*/ 40821 w 21"/>
              <a:gd name="T51" fmla="*/ 108288 h 47"/>
              <a:gd name="T52" fmla="*/ 32657 w 21"/>
              <a:gd name="T53" fmla="*/ 92818 h 47"/>
              <a:gd name="T54" fmla="*/ 32657 w 21"/>
              <a:gd name="T55" fmla="*/ 77349 h 47"/>
              <a:gd name="T56" fmla="*/ 32657 w 21"/>
              <a:gd name="T57" fmla="*/ 77349 h 47"/>
              <a:gd name="T58" fmla="*/ 32657 w 21"/>
              <a:gd name="T59" fmla="*/ 69614 h 47"/>
              <a:gd name="T60" fmla="*/ 24493 w 21"/>
              <a:gd name="T61" fmla="*/ 54144 h 47"/>
              <a:gd name="T62" fmla="*/ 32657 w 21"/>
              <a:gd name="T63" fmla="*/ 30939 h 47"/>
              <a:gd name="T64" fmla="*/ 24493 w 21"/>
              <a:gd name="T65" fmla="*/ 23205 h 47"/>
              <a:gd name="T66" fmla="*/ 24493 w 21"/>
              <a:gd name="T67" fmla="*/ 15470 h 47"/>
              <a:gd name="T68" fmla="*/ 32657 w 21"/>
              <a:gd name="T69" fmla="*/ 15470 h 47"/>
              <a:gd name="T70" fmla="*/ 40821 w 21"/>
              <a:gd name="T71" fmla="*/ 7735 h 47"/>
              <a:gd name="T72" fmla="*/ 48986 w 21"/>
              <a:gd name="T73" fmla="*/ 7735 h 47"/>
              <a:gd name="T74" fmla="*/ 48986 w 21"/>
              <a:gd name="T75" fmla="*/ 7735 h 47"/>
              <a:gd name="T76" fmla="*/ 57150 w 21"/>
              <a:gd name="T77" fmla="*/ 0 h 47"/>
              <a:gd name="T78" fmla="*/ 138793 w 21"/>
              <a:gd name="T79" fmla="*/ 224311 h 47"/>
              <a:gd name="T80" fmla="*/ 138793 w 21"/>
              <a:gd name="T81" fmla="*/ 232046 h 47"/>
              <a:gd name="T82" fmla="*/ 138793 w 21"/>
              <a:gd name="T83" fmla="*/ 239780 h 47"/>
              <a:gd name="T84" fmla="*/ 138793 w 21"/>
              <a:gd name="T85" fmla="*/ 239780 h 47"/>
              <a:gd name="T86" fmla="*/ 155121 w 21"/>
              <a:gd name="T87" fmla="*/ 255250 h 47"/>
              <a:gd name="T88" fmla="*/ 163286 w 21"/>
              <a:gd name="T89" fmla="*/ 255250 h 47"/>
              <a:gd name="T90" fmla="*/ 163286 w 21"/>
              <a:gd name="T91" fmla="*/ 262985 h 47"/>
              <a:gd name="T92" fmla="*/ 163286 w 21"/>
              <a:gd name="T93" fmla="*/ 270720 h 47"/>
              <a:gd name="T94" fmla="*/ 171450 w 21"/>
              <a:gd name="T95" fmla="*/ 286190 h 47"/>
              <a:gd name="T96" fmla="*/ 171450 w 21"/>
              <a:gd name="T97" fmla="*/ 293924 h 47"/>
              <a:gd name="T98" fmla="*/ 171450 w 21"/>
              <a:gd name="T99" fmla="*/ 301659 h 47"/>
              <a:gd name="T100" fmla="*/ 171450 w 21"/>
              <a:gd name="T101" fmla="*/ 309394 h 47"/>
              <a:gd name="T102" fmla="*/ 171450 w 21"/>
              <a:gd name="T103" fmla="*/ 309394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57395" name="Group 68"/>
          <p:cNvGrpSpPr>
            <a:grpSpLocks/>
          </p:cNvGrpSpPr>
          <p:nvPr/>
        </p:nvGrpSpPr>
        <p:grpSpPr bwMode="auto">
          <a:xfrm>
            <a:off x="3159125" y="4589463"/>
            <a:ext cx="1044575" cy="635000"/>
            <a:chOff x="1991" y="3321"/>
            <a:chExt cx="361" cy="231"/>
          </a:xfrm>
        </p:grpSpPr>
        <p:sp>
          <p:nvSpPr>
            <p:cNvPr id="57407" name="Freeform 69"/>
            <p:cNvSpPr>
              <a:spLocks/>
            </p:cNvSpPr>
            <p:nvPr/>
          </p:nvSpPr>
          <p:spPr bwMode="auto">
            <a:xfrm>
              <a:off x="2274" y="3459"/>
              <a:ext cx="78" cy="93"/>
            </a:xfrm>
            <a:custGeom>
              <a:avLst/>
              <a:gdLst>
                <a:gd name="T0" fmla="*/ 0 w 16"/>
                <a:gd name="T1" fmla="*/ 34 h 19"/>
                <a:gd name="T2" fmla="*/ 5 w 16"/>
                <a:gd name="T3" fmla="*/ 64 h 19"/>
                <a:gd name="T4" fmla="*/ 5 w 16"/>
                <a:gd name="T5" fmla="*/ 78 h 19"/>
                <a:gd name="T6" fmla="*/ 29 w 16"/>
                <a:gd name="T7" fmla="*/ 93 h 19"/>
                <a:gd name="T8" fmla="*/ 39 w 16"/>
                <a:gd name="T9" fmla="*/ 78 h 19"/>
                <a:gd name="T10" fmla="*/ 78 w 16"/>
                <a:gd name="T11" fmla="*/ 54 h 19"/>
                <a:gd name="T12" fmla="*/ 63 w 16"/>
                <a:gd name="T13" fmla="*/ 24 h 19"/>
                <a:gd name="T14" fmla="*/ 15 w 16"/>
                <a:gd name="T15" fmla="*/ 0 h 19"/>
                <a:gd name="T16" fmla="*/ 15 w 16"/>
                <a:gd name="T17" fmla="*/ 24 h 19"/>
                <a:gd name="T18" fmla="*/ 0 w 16"/>
                <a:gd name="T19" fmla="*/ 34 h 19"/>
                <a:gd name="T20" fmla="*/ 0 w 16"/>
                <a:gd name="T21" fmla="*/ 34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408" name="Freeform 70"/>
            <p:cNvSpPr>
              <a:spLocks/>
            </p:cNvSpPr>
            <p:nvPr/>
          </p:nvSpPr>
          <p:spPr bwMode="auto">
            <a:xfrm>
              <a:off x="2235" y="3409"/>
              <a:ext cx="44" cy="29"/>
            </a:xfrm>
            <a:custGeom>
              <a:avLst/>
              <a:gdLst>
                <a:gd name="T0" fmla="*/ 15 w 9"/>
                <a:gd name="T1" fmla="*/ 29 h 6"/>
                <a:gd name="T2" fmla="*/ 39 w 9"/>
                <a:gd name="T3" fmla="*/ 29 h 6"/>
                <a:gd name="T4" fmla="*/ 44 w 9"/>
                <a:gd name="T5" fmla="*/ 15 h 6"/>
                <a:gd name="T6" fmla="*/ 24 w 9"/>
                <a:gd name="T7" fmla="*/ 10 h 6"/>
                <a:gd name="T8" fmla="*/ 15 w 9"/>
                <a:gd name="T9" fmla="*/ 10 h 6"/>
                <a:gd name="T10" fmla="*/ 10 w 9"/>
                <a:gd name="T11" fmla="*/ 0 h 6"/>
                <a:gd name="T12" fmla="*/ 0 w 9"/>
                <a:gd name="T13" fmla="*/ 10 h 6"/>
                <a:gd name="T14" fmla="*/ 10 w 9"/>
                <a:gd name="T15" fmla="*/ 24 h 6"/>
                <a:gd name="T16" fmla="*/ 15 w 9"/>
                <a:gd name="T17" fmla="*/ 29 h 6"/>
                <a:gd name="T18" fmla="*/ 15 w 9"/>
                <a:gd name="T19" fmla="*/ 29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409" name="Freeform 71"/>
            <p:cNvSpPr>
              <a:spLocks/>
            </p:cNvSpPr>
            <p:nvPr/>
          </p:nvSpPr>
          <p:spPr bwMode="auto">
            <a:xfrm>
              <a:off x="2225" y="3438"/>
              <a:ext cx="20" cy="10"/>
            </a:xfrm>
            <a:custGeom>
              <a:avLst/>
              <a:gdLst>
                <a:gd name="T0" fmla="*/ 0 w 4"/>
                <a:gd name="T1" fmla="*/ 10 h 2"/>
                <a:gd name="T2" fmla="*/ 20 w 4"/>
                <a:gd name="T3" fmla="*/ 0 h 2"/>
                <a:gd name="T4" fmla="*/ 20 w 4"/>
                <a:gd name="T5" fmla="*/ 10 h 2"/>
                <a:gd name="T6" fmla="*/ 0 w 4"/>
                <a:gd name="T7" fmla="*/ 10 h 2"/>
                <a:gd name="T8" fmla="*/ 0 w 4"/>
                <a:gd name="T9" fmla="*/ 1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410" name="Freeform 72"/>
            <p:cNvSpPr>
              <a:spLocks/>
            </p:cNvSpPr>
            <p:nvPr/>
          </p:nvSpPr>
          <p:spPr bwMode="auto">
            <a:xfrm>
              <a:off x="2211" y="3419"/>
              <a:ext cx="19" cy="14"/>
            </a:xfrm>
            <a:custGeom>
              <a:avLst/>
              <a:gdLst>
                <a:gd name="T0" fmla="*/ 10 w 4"/>
                <a:gd name="T1" fmla="*/ 0 h 3"/>
                <a:gd name="T2" fmla="*/ 10 w 4"/>
                <a:gd name="T3" fmla="*/ 0 h 3"/>
                <a:gd name="T4" fmla="*/ 14 w 4"/>
                <a:gd name="T5" fmla="*/ 0 h 3"/>
                <a:gd name="T6" fmla="*/ 14 w 4"/>
                <a:gd name="T7" fmla="*/ 0 h 3"/>
                <a:gd name="T8" fmla="*/ 14 w 4"/>
                <a:gd name="T9" fmla="*/ 0 h 3"/>
                <a:gd name="T10" fmla="*/ 14 w 4"/>
                <a:gd name="T11" fmla="*/ 5 h 3"/>
                <a:gd name="T12" fmla="*/ 14 w 4"/>
                <a:gd name="T13" fmla="*/ 5 h 3"/>
                <a:gd name="T14" fmla="*/ 14 w 4"/>
                <a:gd name="T15" fmla="*/ 5 h 3"/>
                <a:gd name="T16" fmla="*/ 19 w 4"/>
                <a:gd name="T17" fmla="*/ 5 h 3"/>
                <a:gd name="T18" fmla="*/ 14 w 4"/>
                <a:gd name="T19" fmla="*/ 9 h 3"/>
                <a:gd name="T20" fmla="*/ 14 w 4"/>
                <a:gd name="T21" fmla="*/ 9 h 3"/>
                <a:gd name="T22" fmla="*/ 14 w 4"/>
                <a:gd name="T23" fmla="*/ 9 h 3"/>
                <a:gd name="T24" fmla="*/ 14 w 4"/>
                <a:gd name="T25" fmla="*/ 14 h 3"/>
                <a:gd name="T26" fmla="*/ 14 w 4"/>
                <a:gd name="T27" fmla="*/ 14 h 3"/>
                <a:gd name="T28" fmla="*/ 14 w 4"/>
                <a:gd name="T29" fmla="*/ 14 h 3"/>
                <a:gd name="T30" fmla="*/ 10 w 4"/>
                <a:gd name="T31" fmla="*/ 14 h 3"/>
                <a:gd name="T32" fmla="*/ 10 w 4"/>
                <a:gd name="T33" fmla="*/ 14 h 3"/>
                <a:gd name="T34" fmla="*/ 10 w 4"/>
                <a:gd name="T35" fmla="*/ 14 h 3"/>
                <a:gd name="T36" fmla="*/ 5 w 4"/>
                <a:gd name="T37" fmla="*/ 14 h 3"/>
                <a:gd name="T38" fmla="*/ 5 w 4"/>
                <a:gd name="T39" fmla="*/ 14 h 3"/>
                <a:gd name="T40" fmla="*/ 5 w 4"/>
                <a:gd name="T41" fmla="*/ 14 h 3"/>
                <a:gd name="T42" fmla="*/ 5 w 4"/>
                <a:gd name="T43" fmla="*/ 9 h 3"/>
                <a:gd name="T44" fmla="*/ 0 w 4"/>
                <a:gd name="T45" fmla="*/ 9 h 3"/>
                <a:gd name="T46" fmla="*/ 0 w 4"/>
                <a:gd name="T47" fmla="*/ 9 h 3"/>
                <a:gd name="T48" fmla="*/ 0 w 4"/>
                <a:gd name="T49" fmla="*/ 5 h 3"/>
                <a:gd name="T50" fmla="*/ 0 w 4"/>
                <a:gd name="T51" fmla="*/ 5 h 3"/>
                <a:gd name="T52" fmla="*/ 0 w 4"/>
                <a:gd name="T53" fmla="*/ 5 h 3"/>
                <a:gd name="T54" fmla="*/ 5 w 4"/>
                <a:gd name="T55" fmla="*/ 5 h 3"/>
                <a:gd name="T56" fmla="*/ 5 w 4"/>
                <a:gd name="T57" fmla="*/ 0 h 3"/>
                <a:gd name="T58" fmla="*/ 5 w 4"/>
                <a:gd name="T59" fmla="*/ 0 h 3"/>
                <a:gd name="T60" fmla="*/ 5 w 4"/>
                <a:gd name="T61" fmla="*/ 0 h 3"/>
                <a:gd name="T62" fmla="*/ 10 w 4"/>
                <a:gd name="T63" fmla="*/ 0 h 3"/>
                <a:gd name="T64" fmla="*/ 10 w 4"/>
                <a:gd name="T65" fmla="*/ 0 h 3"/>
                <a:gd name="T66" fmla="*/ 10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411" name="Freeform 73"/>
            <p:cNvSpPr>
              <a:spLocks/>
            </p:cNvSpPr>
            <p:nvPr/>
          </p:nvSpPr>
          <p:spPr bwMode="auto">
            <a:xfrm>
              <a:off x="2186" y="3394"/>
              <a:ext cx="39" cy="15"/>
            </a:xfrm>
            <a:custGeom>
              <a:avLst/>
              <a:gdLst>
                <a:gd name="T0" fmla="*/ 0 w 8"/>
                <a:gd name="T1" fmla="*/ 15 h 3"/>
                <a:gd name="T2" fmla="*/ 34 w 8"/>
                <a:gd name="T3" fmla="*/ 15 h 3"/>
                <a:gd name="T4" fmla="*/ 39 w 8"/>
                <a:gd name="T5" fmla="*/ 0 h 3"/>
                <a:gd name="T6" fmla="*/ 10 w 8"/>
                <a:gd name="T7" fmla="*/ 0 h 3"/>
                <a:gd name="T8" fmla="*/ 0 w 8"/>
                <a:gd name="T9" fmla="*/ 15 h 3"/>
                <a:gd name="T10" fmla="*/ 0 w 8"/>
                <a:gd name="T11" fmla="*/ 1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412" name="Freeform 74"/>
            <p:cNvSpPr>
              <a:spLocks/>
            </p:cNvSpPr>
            <p:nvPr/>
          </p:nvSpPr>
          <p:spPr bwMode="auto">
            <a:xfrm>
              <a:off x="2026" y="3321"/>
              <a:ext cx="38" cy="24"/>
            </a:xfrm>
            <a:custGeom>
              <a:avLst/>
              <a:gdLst>
                <a:gd name="T0" fmla="*/ 0 w 8"/>
                <a:gd name="T1" fmla="*/ 19 h 5"/>
                <a:gd name="T2" fmla="*/ 14 w 8"/>
                <a:gd name="T3" fmla="*/ 24 h 5"/>
                <a:gd name="T4" fmla="*/ 28 w 8"/>
                <a:gd name="T5" fmla="*/ 24 h 5"/>
                <a:gd name="T6" fmla="*/ 38 w 8"/>
                <a:gd name="T7" fmla="*/ 10 h 5"/>
                <a:gd name="T8" fmla="*/ 24 w 8"/>
                <a:gd name="T9" fmla="*/ 0 h 5"/>
                <a:gd name="T10" fmla="*/ 5 w 8"/>
                <a:gd name="T11" fmla="*/ 10 h 5"/>
                <a:gd name="T12" fmla="*/ 0 w 8"/>
                <a:gd name="T13" fmla="*/ 19 h 5"/>
                <a:gd name="T14" fmla="*/ 0 w 8"/>
                <a:gd name="T15" fmla="*/ 19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413" name="Freeform 75"/>
            <p:cNvSpPr>
              <a:spLocks/>
            </p:cNvSpPr>
            <p:nvPr/>
          </p:nvSpPr>
          <p:spPr bwMode="auto">
            <a:xfrm>
              <a:off x="1991" y="3321"/>
              <a:ext cx="20" cy="24"/>
            </a:xfrm>
            <a:custGeom>
              <a:avLst/>
              <a:gdLst>
                <a:gd name="T0" fmla="*/ 0 w 4"/>
                <a:gd name="T1" fmla="*/ 24 h 5"/>
                <a:gd name="T2" fmla="*/ 20 w 4"/>
                <a:gd name="T3" fmla="*/ 10 h 5"/>
                <a:gd name="T4" fmla="*/ 20 w 4"/>
                <a:gd name="T5" fmla="*/ 0 h 5"/>
                <a:gd name="T6" fmla="*/ 0 w 4"/>
                <a:gd name="T7" fmla="*/ 19 h 5"/>
                <a:gd name="T8" fmla="*/ 0 w 4"/>
                <a:gd name="T9" fmla="*/ 24 h 5"/>
                <a:gd name="T10" fmla="*/ 0 w 4"/>
                <a:gd name="T11" fmla="*/ 24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414" name="Freeform 76"/>
            <p:cNvSpPr>
              <a:spLocks/>
            </p:cNvSpPr>
            <p:nvPr/>
          </p:nvSpPr>
          <p:spPr bwMode="auto">
            <a:xfrm>
              <a:off x="2128" y="3360"/>
              <a:ext cx="39" cy="34"/>
            </a:xfrm>
            <a:custGeom>
              <a:avLst/>
              <a:gdLst>
                <a:gd name="T0" fmla="*/ 15 w 8"/>
                <a:gd name="T1" fmla="*/ 34 h 7"/>
                <a:gd name="T2" fmla="*/ 39 w 8"/>
                <a:gd name="T3" fmla="*/ 34 h 7"/>
                <a:gd name="T4" fmla="*/ 39 w 8"/>
                <a:gd name="T5" fmla="*/ 19 h 7"/>
                <a:gd name="T6" fmla="*/ 20 w 8"/>
                <a:gd name="T7" fmla="*/ 0 h 7"/>
                <a:gd name="T8" fmla="*/ 0 w 8"/>
                <a:gd name="T9" fmla="*/ 10 h 7"/>
                <a:gd name="T10" fmla="*/ 15 w 8"/>
                <a:gd name="T11" fmla="*/ 34 h 7"/>
                <a:gd name="T12" fmla="*/ 15 w 8"/>
                <a:gd name="T13" fmla="*/ 3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FFC66D"/>
            </a:solidFill>
            <a:ln w="12700" cmpd="sng">
              <a:solidFill>
                <a:schemeClr val="tx1"/>
              </a:solidFill>
              <a:prstDash val="solid"/>
              <a:round/>
              <a:headEnd/>
              <a:tailEnd/>
            </a:ln>
          </p:spPr>
          <p:txBody>
            <a:bodyPr/>
            <a:lstStyle/>
            <a:p>
              <a:endParaRPr lang="en-US"/>
            </a:p>
          </p:txBody>
        </p:sp>
      </p:grpSp>
      <p:sp>
        <p:nvSpPr>
          <p:cNvPr id="57396" name="Rectangle 77"/>
          <p:cNvSpPr>
            <a:spLocks noGrp="1" noChangeArrowheads="1"/>
          </p:cNvSpPr>
          <p:nvPr>
            <p:ph type="title"/>
          </p:nvPr>
        </p:nvSpPr>
        <p:spPr>
          <a:xfrm>
            <a:off x="0" y="242888"/>
            <a:ext cx="10287000" cy="1143000"/>
          </a:xfrm>
        </p:spPr>
        <p:txBody>
          <a:bodyPr/>
          <a:lstStyle/>
          <a:p>
            <a:pPr eaLnBrk="1" hangingPunct="1"/>
            <a:r>
              <a:rPr lang="en-US" sz="2400" b="1" dirty="0" smtClean="0">
                <a:latin typeface="Verdana" pitchFamily="34" charset="0"/>
              </a:rPr>
              <a:t>Obesity Trends* Among U.S. Adults</a:t>
            </a:r>
            <a:br>
              <a:rPr lang="en-US" sz="2400" b="1" dirty="0" smtClean="0">
                <a:latin typeface="Verdana" pitchFamily="34" charset="0"/>
              </a:rPr>
            </a:br>
            <a:r>
              <a:rPr lang="en-US" sz="2400" b="1" dirty="0" smtClean="0">
                <a:solidFill>
                  <a:srgbClr val="DE3021"/>
                </a:solidFill>
                <a:latin typeface="Verdana" pitchFamily="34" charset="0"/>
              </a:rPr>
              <a:t>BRFSS, 2008</a:t>
            </a:r>
          </a:p>
        </p:txBody>
      </p:sp>
      <p:sp>
        <p:nvSpPr>
          <p:cNvPr id="57397" name="Text Box 78"/>
          <p:cNvSpPr txBox="1">
            <a:spLocks noChangeArrowheads="1"/>
          </p:cNvSpPr>
          <p:nvPr/>
        </p:nvSpPr>
        <p:spPr bwMode="auto">
          <a:xfrm>
            <a:off x="2384425" y="1200150"/>
            <a:ext cx="5519738" cy="307975"/>
          </a:xfrm>
          <a:prstGeom prst="rect">
            <a:avLst/>
          </a:prstGeom>
          <a:noFill/>
          <a:ln w="9525">
            <a:noFill/>
            <a:miter lim="800000"/>
            <a:headEnd/>
            <a:tailEnd/>
          </a:ln>
        </p:spPr>
        <p:txBody>
          <a:bodyPr wrap="none">
            <a:spAutoFit/>
          </a:bodyPr>
          <a:lstStyle/>
          <a:p>
            <a:pPr eaLnBrk="0" hangingPunct="0"/>
            <a:r>
              <a:rPr lang="en-US" sz="1400" b="1">
                <a:solidFill>
                  <a:srgbClr val="000000"/>
                </a:solidFill>
                <a:latin typeface="Verdana" pitchFamily="34" charset="0"/>
              </a:rPr>
              <a:t>(*BMI ≥30, or ~ 30 lbs. overweight for 5’ 4” person)</a:t>
            </a:r>
          </a:p>
        </p:txBody>
      </p:sp>
      <p:sp>
        <p:nvSpPr>
          <p:cNvPr id="57398" name="Text Box 79"/>
          <p:cNvSpPr txBox="1">
            <a:spLocks noChangeArrowheads="1"/>
          </p:cNvSpPr>
          <p:nvPr/>
        </p:nvSpPr>
        <p:spPr bwMode="auto">
          <a:xfrm>
            <a:off x="735013" y="5894388"/>
            <a:ext cx="8145462" cy="304800"/>
          </a:xfrm>
          <a:prstGeom prst="rect">
            <a:avLst/>
          </a:prstGeom>
          <a:noFill/>
          <a:ln w="9525">
            <a:noFill/>
            <a:miter lim="800000"/>
            <a:headEnd/>
            <a:tailEnd/>
          </a:ln>
        </p:spPr>
        <p:txBody>
          <a:bodyPr>
            <a:spAutoFit/>
          </a:bodyPr>
          <a:lstStyle/>
          <a:p>
            <a:pPr eaLnBrk="0" hangingPunct="0"/>
            <a:r>
              <a:rPr lang="en-US" sz="1400" b="1">
                <a:solidFill>
                  <a:srgbClr val="000000"/>
                </a:solidFill>
                <a:latin typeface="Arial Narrow" pitchFamily="34" charset="0"/>
              </a:rPr>
              <a:t> No Data          &lt;10%           10%–14%	    15%–19%           20%–24%          25%–29%           ≥30%</a:t>
            </a:r>
            <a:r>
              <a:rPr lang="en-US" sz="1400">
                <a:solidFill>
                  <a:srgbClr val="000000"/>
                </a:solidFill>
                <a:latin typeface="Arial Narrow" pitchFamily="34" charset="0"/>
              </a:rPr>
              <a:t> </a:t>
            </a:r>
          </a:p>
        </p:txBody>
      </p:sp>
      <p:sp>
        <p:nvSpPr>
          <p:cNvPr id="57399" name="Rectangle 80"/>
          <p:cNvSpPr>
            <a:spLocks noChangeArrowheads="1"/>
          </p:cNvSpPr>
          <p:nvPr/>
        </p:nvSpPr>
        <p:spPr bwMode="auto">
          <a:xfrm>
            <a:off x="549275" y="5956300"/>
            <a:ext cx="234950" cy="234950"/>
          </a:xfrm>
          <a:prstGeom prst="rect">
            <a:avLst/>
          </a:prstGeom>
          <a:solidFill>
            <a:schemeClr val="bg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7400" name="Rectangle 81"/>
          <p:cNvSpPr>
            <a:spLocks noChangeArrowheads="1"/>
          </p:cNvSpPr>
          <p:nvPr/>
        </p:nvSpPr>
        <p:spPr bwMode="auto">
          <a:xfrm>
            <a:off x="1516063" y="5953125"/>
            <a:ext cx="234950" cy="234950"/>
          </a:xfrm>
          <a:prstGeom prst="rect">
            <a:avLst/>
          </a:prstGeom>
          <a:solidFill>
            <a:srgbClr val="99CCFF"/>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7401" name="Rectangle 82"/>
          <p:cNvSpPr>
            <a:spLocks noChangeArrowheads="1"/>
          </p:cNvSpPr>
          <p:nvPr/>
        </p:nvSpPr>
        <p:spPr bwMode="auto">
          <a:xfrm>
            <a:off x="2322513" y="5951538"/>
            <a:ext cx="234950"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57402" name="Rectangle 83"/>
          <p:cNvSpPr>
            <a:spLocks noChangeArrowheads="1"/>
          </p:cNvSpPr>
          <p:nvPr/>
        </p:nvSpPr>
        <p:spPr bwMode="auto">
          <a:xfrm>
            <a:off x="3443288" y="5961063"/>
            <a:ext cx="234950" cy="234950"/>
          </a:xfrm>
          <a:prstGeom prst="rect">
            <a:avLst/>
          </a:prstGeom>
          <a:solidFill>
            <a:srgbClr val="0000A0"/>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7403" name="Rectangle 84"/>
          <p:cNvSpPr>
            <a:spLocks noChangeArrowheads="1"/>
          </p:cNvSpPr>
          <p:nvPr/>
        </p:nvSpPr>
        <p:spPr bwMode="auto">
          <a:xfrm>
            <a:off x="5621338" y="5948363"/>
            <a:ext cx="234950" cy="234950"/>
          </a:xfrm>
          <a:prstGeom prst="rect">
            <a:avLst/>
          </a:prstGeom>
          <a:solidFill>
            <a:srgbClr val="ED4213"/>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7404" name="Rectangle 85"/>
          <p:cNvSpPr>
            <a:spLocks noChangeArrowheads="1"/>
          </p:cNvSpPr>
          <p:nvPr/>
        </p:nvSpPr>
        <p:spPr bwMode="auto">
          <a:xfrm>
            <a:off x="4541838" y="5945188"/>
            <a:ext cx="234950" cy="234950"/>
          </a:xfrm>
          <a:prstGeom prst="rect">
            <a:avLst/>
          </a:prstGeom>
          <a:solidFill>
            <a:srgbClr val="FFC66D"/>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7405" name="Rectangle 86"/>
          <p:cNvSpPr>
            <a:spLocks noChangeArrowheads="1"/>
          </p:cNvSpPr>
          <p:nvPr/>
        </p:nvSpPr>
        <p:spPr bwMode="auto">
          <a:xfrm>
            <a:off x="444500" y="5892800"/>
            <a:ext cx="7148513" cy="350838"/>
          </a:xfrm>
          <a:prstGeom prst="rect">
            <a:avLst/>
          </a:prstGeom>
          <a:no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7406" name="Rectangle 87" descr="20%"/>
          <p:cNvSpPr>
            <a:spLocks noChangeArrowheads="1"/>
          </p:cNvSpPr>
          <p:nvPr/>
        </p:nvSpPr>
        <p:spPr bwMode="auto">
          <a:xfrm>
            <a:off x="6753225" y="5948363"/>
            <a:ext cx="234950" cy="234950"/>
          </a:xfrm>
          <a:prstGeom prst="rect">
            <a:avLst/>
          </a:prstGeom>
          <a:pattFill prst="pct20">
            <a:fgClr>
              <a:schemeClr val="tx2"/>
            </a:fgClr>
            <a:bgClr>
              <a:srgbClr val="AA1202"/>
            </a:bgClr>
          </a:pattFill>
          <a:ln w="9525">
            <a:solidFill>
              <a:schemeClr val="tx1"/>
            </a:solidFill>
            <a:miter lim="800000"/>
            <a:headEnd/>
            <a:tailEnd/>
          </a:ln>
        </p:spPr>
        <p:txBody>
          <a:bodyPr wrap="none" anchor="ctr"/>
          <a:lstStyle/>
          <a:p>
            <a:pPr eaLnBrk="0" hangingPunct="0"/>
            <a:endParaRPr lang="en-US">
              <a:solidFill>
                <a:srgbClr val="000000"/>
              </a:solidFill>
            </a:endParaRPr>
          </a:p>
        </p:txBody>
      </p:sp>
    </p:spTree>
  </p:cSld>
  <p:clrMapOvr>
    <a:masterClrMapping/>
  </p:clrMapOvr>
  <p:transition>
    <p:randomBa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87"/>
          <p:cNvGrpSpPr>
            <a:grpSpLocks/>
          </p:cNvGrpSpPr>
          <p:nvPr/>
        </p:nvGrpSpPr>
        <p:grpSpPr bwMode="auto">
          <a:xfrm>
            <a:off x="1155700" y="1709738"/>
            <a:ext cx="6940550" cy="3567112"/>
            <a:chOff x="1155700" y="1709738"/>
            <a:chExt cx="6940550" cy="3567112"/>
          </a:xfrm>
        </p:grpSpPr>
        <p:sp>
          <p:nvSpPr>
            <p:cNvPr id="58382" name="Freeform 2"/>
            <p:cNvSpPr>
              <a:spLocks/>
            </p:cNvSpPr>
            <p:nvPr/>
          </p:nvSpPr>
          <p:spPr bwMode="auto">
            <a:xfrm>
              <a:off x="7697788" y="1887538"/>
              <a:ext cx="398462" cy="611187"/>
            </a:xfrm>
            <a:custGeom>
              <a:avLst/>
              <a:gdLst>
                <a:gd name="T0" fmla="*/ 81319 w 49"/>
                <a:gd name="T1" fmla="*/ 549295 h 79"/>
                <a:gd name="T2" fmla="*/ 81319 w 49"/>
                <a:gd name="T3" fmla="*/ 564768 h 79"/>
                <a:gd name="T4" fmla="*/ 97583 w 49"/>
                <a:gd name="T5" fmla="*/ 580241 h 79"/>
                <a:gd name="T6" fmla="*/ 105714 w 49"/>
                <a:gd name="T7" fmla="*/ 587977 h 79"/>
                <a:gd name="T8" fmla="*/ 113846 w 49"/>
                <a:gd name="T9" fmla="*/ 611187 h 79"/>
                <a:gd name="T10" fmla="*/ 121978 w 49"/>
                <a:gd name="T11" fmla="*/ 595714 h 79"/>
                <a:gd name="T12" fmla="*/ 130110 w 49"/>
                <a:gd name="T13" fmla="*/ 564768 h 79"/>
                <a:gd name="T14" fmla="*/ 146374 w 49"/>
                <a:gd name="T15" fmla="*/ 526085 h 79"/>
                <a:gd name="T16" fmla="*/ 146374 w 49"/>
                <a:gd name="T17" fmla="*/ 518349 h 79"/>
                <a:gd name="T18" fmla="*/ 162638 w 49"/>
                <a:gd name="T19" fmla="*/ 487402 h 79"/>
                <a:gd name="T20" fmla="*/ 170769 w 49"/>
                <a:gd name="T21" fmla="*/ 495139 h 79"/>
                <a:gd name="T22" fmla="*/ 178901 w 49"/>
                <a:gd name="T23" fmla="*/ 495139 h 79"/>
                <a:gd name="T24" fmla="*/ 178901 w 49"/>
                <a:gd name="T25" fmla="*/ 479666 h 79"/>
                <a:gd name="T26" fmla="*/ 211429 w 49"/>
                <a:gd name="T27" fmla="*/ 471929 h 79"/>
                <a:gd name="T28" fmla="*/ 211429 w 49"/>
                <a:gd name="T29" fmla="*/ 456456 h 79"/>
                <a:gd name="T30" fmla="*/ 227693 w 49"/>
                <a:gd name="T31" fmla="*/ 448720 h 79"/>
                <a:gd name="T32" fmla="*/ 235824 w 49"/>
                <a:gd name="T33" fmla="*/ 433246 h 79"/>
                <a:gd name="T34" fmla="*/ 252088 w 49"/>
                <a:gd name="T35" fmla="*/ 402300 h 79"/>
                <a:gd name="T36" fmla="*/ 252088 w 49"/>
                <a:gd name="T37" fmla="*/ 394564 h 79"/>
                <a:gd name="T38" fmla="*/ 276484 w 49"/>
                <a:gd name="T39" fmla="*/ 394564 h 79"/>
                <a:gd name="T40" fmla="*/ 284616 w 49"/>
                <a:gd name="T41" fmla="*/ 379091 h 79"/>
                <a:gd name="T42" fmla="*/ 300879 w 49"/>
                <a:gd name="T43" fmla="*/ 363618 h 79"/>
                <a:gd name="T44" fmla="*/ 325275 w 49"/>
                <a:gd name="T45" fmla="*/ 371354 h 79"/>
                <a:gd name="T46" fmla="*/ 349671 w 49"/>
                <a:gd name="T47" fmla="*/ 340408 h 79"/>
                <a:gd name="T48" fmla="*/ 374066 w 49"/>
                <a:gd name="T49" fmla="*/ 317198 h 79"/>
                <a:gd name="T50" fmla="*/ 390330 w 49"/>
                <a:gd name="T51" fmla="*/ 309462 h 79"/>
                <a:gd name="T52" fmla="*/ 398462 w 49"/>
                <a:gd name="T53" fmla="*/ 293989 h 79"/>
                <a:gd name="T54" fmla="*/ 390330 w 49"/>
                <a:gd name="T55" fmla="*/ 286252 h 79"/>
                <a:gd name="T56" fmla="*/ 382198 w 49"/>
                <a:gd name="T57" fmla="*/ 278516 h 79"/>
                <a:gd name="T58" fmla="*/ 390330 w 49"/>
                <a:gd name="T59" fmla="*/ 270779 h 79"/>
                <a:gd name="T60" fmla="*/ 382198 w 49"/>
                <a:gd name="T61" fmla="*/ 247569 h 79"/>
                <a:gd name="T62" fmla="*/ 365934 w 49"/>
                <a:gd name="T63" fmla="*/ 239833 h 79"/>
                <a:gd name="T64" fmla="*/ 349671 w 49"/>
                <a:gd name="T65" fmla="*/ 247569 h 79"/>
                <a:gd name="T66" fmla="*/ 333407 w 49"/>
                <a:gd name="T67" fmla="*/ 216623 h 79"/>
                <a:gd name="T68" fmla="*/ 333407 w 49"/>
                <a:gd name="T69" fmla="*/ 201150 h 79"/>
                <a:gd name="T70" fmla="*/ 325275 w 49"/>
                <a:gd name="T71" fmla="*/ 201150 h 79"/>
                <a:gd name="T72" fmla="*/ 309011 w 49"/>
                <a:gd name="T73" fmla="*/ 201150 h 79"/>
                <a:gd name="T74" fmla="*/ 292748 w 49"/>
                <a:gd name="T75" fmla="*/ 193414 h 79"/>
                <a:gd name="T76" fmla="*/ 284616 w 49"/>
                <a:gd name="T77" fmla="*/ 170204 h 79"/>
                <a:gd name="T78" fmla="*/ 195165 w 49"/>
                <a:gd name="T79" fmla="*/ 0 h 79"/>
                <a:gd name="T80" fmla="*/ 178901 w 49"/>
                <a:gd name="T81" fmla="*/ 0 h 79"/>
                <a:gd name="T82" fmla="*/ 170769 w 49"/>
                <a:gd name="T83" fmla="*/ 15473 h 79"/>
                <a:gd name="T84" fmla="*/ 146374 w 49"/>
                <a:gd name="T85" fmla="*/ 15473 h 79"/>
                <a:gd name="T86" fmla="*/ 121978 w 49"/>
                <a:gd name="T87" fmla="*/ 38683 h 79"/>
                <a:gd name="T88" fmla="*/ 113846 w 49"/>
                <a:gd name="T89" fmla="*/ 15473 h 79"/>
                <a:gd name="T90" fmla="*/ 105714 w 49"/>
                <a:gd name="T91" fmla="*/ 7737 h 79"/>
                <a:gd name="T92" fmla="*/ 48791 w 49"/>
                <a:gd name="T93" fmla="*/ 123785 h 79"/>
                <a:gd name="T94" fmla="*/ 56923 w 49"/>
                <a:gd name="T95" fmla="*/ 146994 h 79"/>
                <a:gd name="T96" fmla="*/ 56923 w 49"/>
                <a:gd name="T97" fmla="*/ 170204 h 79"/>
                <a:gd name="T98" fmla="*/ 40659 w 49"/>
                <a:gd name="T99" fmla="*/ 185677 h 79"/>
                <a:gd name="T100" fmla="*/ 48791 w 49"/>
                <a:gd name="T101" fmla="*/ 247569 h 79"/>
                <a:gd name="T102" fmla="*/ 32528 w 49"/>
                <a:gd name="T103" fmla="*/ 278516 h 79"/>
                <a:gd name="T104" fmla="*/ 32528 w 49"/>
                <a:gd name="T105" fmla="*/ 301725 h 79"/>
                <a:gd name="T106" fmla="*/ 24396 w 49"/>
                <a:gd name="T107" fmla="*/ 309462 h 79"/>
                <a:gd name="T108" fmla="*/ 24396 w 49"/>
                <a:gd name="T109" fmla="*/ 324935 h 79"/>
                <a:gd name="T110" fmla="*/ 8132 w 49"/>
                <a:gd name="T111" fmla="*/ 317198 h 79"/>
                <a:gd name="T112" fmla="*/ 0 w 49"/>
                <a:gd name="T113" fmla="*/ 324935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383" name="Freeform 3"/>
            <p:cNvSpPr>
              <a:spLocks/>
            </p:cNvSpPr>
            <p:nvPr/>
          </p:nvSpPr>
          <p:spPr bwMode="auto">
            <a:xfrm>
              <a:off x="2636838" y="1709738"/>
              <a:ext cx="730250" cy="511175"/>
            </a:xfrm>
            <a:custGeom>
              <a:avLst/>
              <a:gdLst>
                <a:gd name="T0" fmla="*/ 8114 w 90"/>
                <a:gd name="T1" fmla="*/ 309803 h 66"/>
                <a:gd name="T2" fmla="*/ 0 w 90"/>
                <a:gd name="T3" fmla="*/ 309803 h 66"/>
                <a:gd name="T4" fmla="*/ 8114 w 90"/>
                <a:gd name="T5" fmla="*/ 286568 h 66"/>
                <a:gd name="T6" fmla="*/ 8114 w 90"/>
                <a:gd name="T7" fmla="*/ 271078 h 66"/>
                <a:gd name="T8" fmla="*/ 8114 w 90"/>
                <a:gd name="T9" fmla="*/ 271078 h 66"/>
                <a:gd name="T10" fmla="*/ 16228 w 90"/>
                <a:gd name="T11" fmla="*/ 278823 h 66"/>
                <a:gd name="T12" fmla="*/ 8114 w 90"/>
                <a:gd name="T13" fmla="*/ 286568 h 66"/>
                <a:gd name="T14" fmla="*/ 24342 w 90"/>
                <a:gd name="T15" fmla="*/ 278823 h 66"/>
                <a:gd name="T16" fmla="*/ 24342 w 90"/>
                <a:gd name="T17" fmla="*/ 271078 h 66"/>
                <a:gd name="T18" fmla="*/ 24342 w 90"/>
                <a:gd name="T19" fmla="*/ 255588 h 66"/>
                <a:gd name="T20" fmla="*/ 16228 w 90"/>
                <a:gd name="T21" fmla="*/ 232352 h 66"/>
                <a:gd name="T22" fmla="*/ 24342 w 90"/>
                <a:gd name="T23" fmla="*/ 232352 h 66"/>
                <a:gd name="T24" fmla="*/ 40569 w 90"/>
                <a:gd name="T25" fmla="*/ 224607 h 66"/>
                <a:gd name="T26" fmla="*/ 32456 w 90"/>
                <a:gd name="T27" fmla="*/ 216862 h 66"/>
                <a:gd name="T28" fmla="*/ 24342 w 90"/>
                <a:gd name="T29" fmla="*/ 224607 h 66"/>
                <a:gd name="T30" fmla="*/ 24342 w 90"/>
                <a:gd name="T31" fmla="*/ 193627 h 66"/>
                <a:gd name="T32" fmla="*/ 24342 w 90"/>
                <a:gd name="T33" fmla="*/ 170392 h 66"/>
                <a:gd name="T34" fmla="*/ 24342 w 90"/>
                <a:gd name="T35" fmla="*/ 131666 h 66"/>
                <a:gd name="T36" fmla="*/ 16228 w 90"/>
                <a:gd name="T37" fmla="*/ 85196 h 66"/>
                <a:gd name="T38" fmla="*/ 16228 w 90"/>
                <a:gd name="T39" fmla="*/ 46470 h 66"/>
                <a:gd name="T40" fmla="*/ 89253 w 90"/>
                <a:gd name="T41" fmla="*/ 69706 h 66"/>
                <a:gd name="T42" fmla="*/ 154164 w 90"/>
                <a:gd name="T43" fmla="*/ 100686 h 66"/>
                <a:gd name="T44" fmla="*/ 186619 w 90"/>
                <a:gd name="T45" fmla="*/ 108431 h 66"/>
                <a:gd name="T46" fmla="*/ 194733 w 90"/>
                <a:gd name="T47" fmla="*/ 116176 h 66"/>
                <a:gd name="T48" fmla="*/ 194733 w 90"/>
                <a:gd name="T49" fmla="*/ 154902 h 66"/>
                <a:gd name="T50" fmla="*/ 178506 w 90"/>
                <a:gd name="T51" fmla="*/ 178137 h 66"/>
                <a:gd name="T52" fmla="*/ 178506 w 90"/>
                <a:gd name="T53" fmla="*/ 193627 h 66"/>
                <a:gd name="T54" fmla="*/ 178506 w 90"/>
                <a:gd name="T55" fmla="*/ 209117 h 66"/>
                <a:gd name="T56" fmla="*/ 186619 w 90"/>
                <a:gd name="T57" fmla="*/ 216862 h 66"/>
                <a:gd name="T58" fmla="*/ 202847 w 90"/>
                <a:gd name="T59" fmla="*/ 185882 h 66"/>
                <a:gd name="T60" fmla="*/ 219075 w 90"/>
                <a:gd name="T61" fmla="*/ 162647 h 66"/>
                <a:gd name="T62" fmla="*/ 235303 w 90"/>
                <a:gd name="T63" fmla="*/ 139411 h 66"/>
                <a:gd name="T64" fmla="*/ 210961 w 90"/>
                <a:gd name="T65" fmla="*/ 77451 h 66"/>
                <a:gd name="T66" fmla="*/ 219075 w 90"/>
                <a:gd name="T67" fmla="*/ 69706 h 66"/>
                <a:gd name="T68" fmla="*/ 235303 w 90"/>
                <a:gd name="T69" fmla="*/ 54216 h 66"/>
                <a:gd name="T70" fmla="*/ 219075 w 90"/>
                <a:gd name="T71" fmla="*/ 38725 h 66"/>
                <a:gd name="T72" fmla="*/ 219075 w 90"/>
                <a:gd name="T73" fmla="*/ 0 h 66"/>
                <a:gd name="T74" fmla="*/ 503061 w 90"/>
                <a:gd name="T75" fmla="*/ 69706 h 66"/>
                <a:gd name="T76" fmla="*/ 730250 w 90"/>
                <a:gd name="T77" fmla="*/ 123921 h 66"/>
                <a:gd name="T78" fmla="*/ 649111 w 90"/>
                <a:gd name="T79" fmla="*/ 456959 h 66"/>
                <a:gd name="T80" fmla="*/ 649111 w 90"/>
                <a:gd name="T81" fmla="*/ 464704 h 66"/>
                <a:gd name="T82" fmla="*/ 649111 w 90"/>
                <a:gd name="T83" fmla="*/ 472450 h 66"/>
                <a:gd name="T84" fmla="*/ 657225 w 90"/>
                <a:gd name="T85" fmla="*/ 487940 h 66"/>
                <a:gd name="T86" fmla="*/ 649111 w 90"/>
                <a:gd name="T87" fmla="*/ 495685 h 66"/>
                <a:gd name="T88" fmla="*/ 649111 w 90"/>
                <a:gd name="T89" fmla="*/ 511175 h 66"/>
                <a:gd name="T90" fmla="*/ 446264 w 90"/>
                <a:gd name="T91" fmla="*/ 472450 h 66"/>
                <a:gd name="T92" fmla="*/ 421922 w 90"/>
                <a:gd name="T93" fmla="*/ 472450 h 66"/>
                <a:gd name="T94" fmla="*/ 405694 w 90"/>
                <a:gd name="T95" fmla="*/ 464704 h 66"/>
                <a:gd name="T96" fmla="*/ 381353 w 90"/>
                <a:gd name="T97" fmla="*/ 472450 h 66"/>
                <a:gd name="T98" fmla="*/ 357011 w 90"/>
                <a:gd name="T99" fmla="*/ 464704 h 66"/>
                <a:gd name="T100" fmla="*/ 332669 w 90"/>
                <a:gd name="T101" fmla="*/ 472450 h 66"/>
                <a:gd name="T102" fmla="*/ 300214 w 90"/>
                <a:gd name="T103" fmla="*/ 464704 h 66"/>
                <a:gd name="T104" fmla="*/ 243417 w 90"/>
                <a:gd name="T105" fmla="*/ 464704 h 66"/>
                <a:gd name="T106" fmla="*/ 194733 w 90"/>
                <a:gd name="T107" fmla="*/ 449214 h 66"/>
                <a:gd name="T108" fmla="*/ 154164 w 90"/>
                <a:gd name="T109" fmla="*/ 449214 h 66"/>
                <a:gd name="T110" fmla="*/ 97367 w 90"/>
                <a:gd name="T111" fmla="*/ 433724 h 66"/>
                <a:gd name="T112" fmla="*/ 89253 w 90"/>
                <a:gd name="T113" fmla="*/ 387254 h 66"/>
                <a:gd name="T114" fmla="*/ 89253 w 90"/>
                <a:gd name="T115" fmla="*/ 364019 h 66"/>
                <a:gd name="T116" fmla="*/ 56797 w 90"/>
                <a:gd name="T117" fmla="*/ 340783 h 66"/>
                <a:gd name="T118" fmla="*/ 48683 w 90"/>
                <a:gd name="T119" fmla="*/ 333038 h 66"/>
                <a:gd name="T120" fmla="*/ 24342 w 90"/>
                <a:gd name="T121" fmla="*/ 325293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384" name="Freeform 4"/>
            <p:cNvSpPr>
              <a:spLocks/>
            </p:cNvSpPr>
            <p:nvPr/>
          </p:nvSpPr>
          <p:spPr bwMode="auto">
            <a:xfrm>
              <a:off x="3157538" y="1833563"/>
              <a:ext cx="658812" cy="1006475"/>
            </a:xfrm>
            <a:custGeom>
              <a:avLst/>
              <a:gdLst>
                <a:gd name="T0" fmla="*/ 56934 w 81"/>
                <a:gd name="T1" fmla="*/ 665822 h 130"/>
                <a:gd name="T2" fmla="*/ 65068 w 81"/>
                <a:gd name="T3" fmla="*/ 634853 h 130"/>
                <a:gd name="T4" fmla="*/ 73201 w 81"/>
                <a:gd name="T5" fmla="*/ 627111 h 130"/>
                <a:gd name="T6" fmla="*/ 73201 w 81"/>
                <a:gd name="T7" fmla="*/ 611627 h 130"/>
                <a:gd name="T8" fmla="*/ 48801 w 81"/>
                <a:gd name="T9" fmla="*/ 596143 h 130"/>
                <a:gd name="T10" fmla="*/ 81335 w 81"/>
                <a:gd name="T11" fmla="*/ 541948 h 130"/>
                <a:gd name="T12" fmla="*/ 105735 w 81"/>
                <a:gd name="T13" fmla="*/ 526464 h 130"/>
                <a:gd name="T14" fmla="*/ 113869 w 81"/>
                <a:gd name="T15" fmla="*/ 510980 h 130"/>
                <a:gd name="T16" fmla="*/ 162670 w 81"/>
                <a:gd name="T17" fmla="*/ 418074 h 130"/>
                <a:gd name="T18" fmla="*/ 138269 w 81"/>
                <a:gd name="T19" fmla="*/ 410332 h 130"/>
                <a:gd name="T20" fmla="*/ 130136 w 81"/>
                <a:gd name="T21" fmla="*/ 387106 h 130"/>
                <a:gd name="T22" fmla="*/ 130136 w 81"/>
                <a:gd name="T23" fmla="*/ 363879 h 130"/>
                <a:gd name="T24" fmla="*/ 130136 w 81"/>
                <a:gd name="T25" fmla="*/ 348395 h 130"/>
                <a:gd name="T26" fmla="*/ 130136 w 81"/>
                <a:gd name="T27" fmla="*/ 332911 h 130"/>
                <a:gd name="T28" fmla="*/ 211471 w 81"/>
                <a:gd name="T29" fmla="*/ 0 h 130"/>
                <a:gd name="T30" fmla="*/ 276538 w 81"/>
                <a:gd name="T31" fmla="*/ 147100 h 130"/>
                <a:gd name="T32" fmla="*/ 292805 w 81"/>
                <a:gd name="T33" fmla="*/ 201295 h 130"/>
                <a:gd name="T34" fmla="*/ 284672 w 81"/>
                <a:gd name="T35" fmla="*/ 224521 h 130"/>
                <a:gd name="T36" fmla="*/ 300939 w 81"/>
                <a:gd name="T37" fmla="*/ 240006 h 130"/>
                <a:gd name="T38" fmla="*/ 341606 w 81"/>
                <a:gd name="T39" fmla="*/ 301942 h 130"/>
                <a:gd name="T40" fmla="*/ 349740 w 81"/>
                <a:gd name="T41" fmla="*/ 332911 h 130"/>
                <a:gd name="T42" fmla="*/ 366007 w 81"/>
                <a:gd name="T43" fmla="*/ 348395 h 130"/>
                <a:gd name="T44" fmla="*/ 398541 w 81"/>
                <a:gd name="T45" fmla="*/ 356137 h 130"/>
                <a:gd name="T46" fmla="*/ 374140 w 81"/>
                <a:gd name="T47" fmla="*/ 402590 h 130"/>
                <a:gd name="T48" fmla="*/ 366007 w 81"/>
                <a:gd name="T49" fmla="*/ 433558 h 130"/>
                <a:gd name="T50" fmla="*/ 366007 w 81"/>
                <a:gd name="T51" fmla="*/ 441300 h 130"/>
                <a:gd name="T52" fmla="*/ 349740 w 81"/>
                <a:gd name="T53" fmla="*/ 464527 h 130"/>
                <a:gd name="T54" fmla="*/ 349740 w 81"/>
                <a:gd name="T55" fmla="*/ 480011 h 130"/>
                <a:gd name="T56" fmla="*/ 374140 w 81"/>
                <a:gd name="T57" fmla="*/ 503238 h 130"/>
                <a:gd name="T58" fmla="*/ 406674 w 81"/>
                <a:gd name="T59" fmla="*/ 472269 h 130"/>
                <a:gd name="T60" fmla="*/ 414808 w 81"/>
                <a:gd name="T61" fmla="*/ 487753 h 130"/>
                <a:gd name="T62" fmla="*/ 422941 w 81"/>
                <a:gd name="T63" fmla="*/ 495495 h 130"/>
                <a:gd name="T64" fmla="*/ 422941 w 81"/>
                <a:gd name="T65" fmla="*/ 534206 h 130"/>
                <a:gd name="T66" fmla="*/ 439208 w 81"/>
                <a:gd name="T67" fmla="*/ 572917 h 130"/>
                <a:gd name="T68" fmla="*/ 431074 w 81"/>
                <a:gd name="T69" fmla="*/ 588401 h 130"/>
                <a:gd name="T70" fmla="*/ 455475 w 81"/>
                <a:gd name="T71" fmla="*/ 603885 h 130"/>
                <a:gd name="T72" fmla="*/ 463608 w 81"/>
                <a:gd name="T73" fmla="*/ 627111 h 130"/>
                <a:gd name="T74" fmla="*/ 463608 w 81"/>
                <a:gd name="T75" fmla="*/ 650338 h 130"/>
                <a:gd name="T76" fmla="*/ 479875 w 81"/>
                <a:gd name="T77" fmla="*/ 673564 h 130"/>
                <a:gd name="T78" fmla="*/ 496142 w 81"/>
                <a:gd name="T79" fmla="*/ 650338 h 130"/>
                <a:gd name="T80" fmla="*/ 528676 w 81"/>
                <a:gd name="T81" fmla="*/ 665822 h 130"/>
                <a:gd name="T82" fmla="*/ 544943 w 81"/>
                <a:gd name="T83" fmla="*/ 650338 h 130"/>
                <a:gd name="T84" fmla="*/ 577477 w 81"/>
                <a:gd name="T85" fmla="*/ 658080 h 130"/>
                <a:gd name="T86" fmla="*/ 593744 w 81"/>
                <a:gd name="T87" fmla="*/ 665822 h 130"/>
                <a:gd name="T88" fmla="*/ 618145 w 81"/>
                <a:gd name="T89" fmla="*/ 650338 h 130"/>
                <a:gd name="T90" fmla="*/ 642545 w 81"/>
                <a:gd name="T91" fmla="*/ 658080 h 130"/>
                <a:gd name="T92" fmla="*/ 658812 w 81"/>
                <a:gd name="T93" fmla="*/ 681306 h 130"/>
                <a:gd name="T94" fmla="*/ 601878 w 81"/>
                <a:gd name="T95" fmla="*/ 1006475 h 130"/>
                <a:gd name="T96" fmla="*/ 0 w 81"/>
                <a:gd name="T97" fmla="*/ 898085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385" name="Freeform 5"/>
            <p:cNvSpPr>
              <a:spLocks/>
            </p:cNvSpPr>
            <p:nvPr/>
          </p:nvSpPr>
          <p:spPr bwMode="auto">
            <a:xfrm>
              <a:off x="3435350" y="1857375"/>
              <a:ext cx="1120775" cy="673100"/>
            </a:xfrm>
            <a:custGeom>
              <a:avLst/>
              <a:gdLst>
                <a:gd name="T0" fmla="*/ 389835 w 138"/>
                <a:gd name="T1" fmla="*/ 595732 h 87"/>
                <a:gd name="T2" fmla="*/ 365470 w 138"/>
                <a:gd name="T3" fmla="*/ 649890 h 87"/>
                <a:gd name="T4" fmla="*/ 349227 w 138"/>
                <a:gd name="T5" fmla="*/ 618943 h 87"/>
                <a:gd name="T6" fmla="*/ 341105 w 138"/>
                <a:gd name="T7" fmla="*/ 642153 h 87"/>
                <a:gd name="T8" fmla="*/ 308619 w 138"/>
                <a:gd name="T9" fmla="*/ 642153 h 87"/>
                <a:gd name="T10" fmla="*/ 268011 w 138"/>
                <a:gd name="T11" fmla="*/ 634416 h 87"/>
                <a:gd name="T12" fmla="*/ 259890 w 138"/>
                <a:gd name="T13" fmla="*/ 634416 h 87"/>
                <a:gd name="T14" fmla="*/ 235525 w 138"/>
                <a:gd name="T15" fmla="*/ 634416 h 87"/>
                <a:gd name="T16" fmla="*/ 211160 w 138"/>
                <a:gd name="T17" fmla="*/ 634416 h 87"/>
                <a:gd name="T18" fmla="*/ 194917 w 138"/>
                <a:gd name="T19" fmla="*/ 642153 h 87"/>
                <a:gd name="T20" fmla="*/ 186796 w 138"/>
                <a:gd name="T21" fmla="*/ 618943 h 87"/>
                <a:gd name="T22" fmla="*/ 186796 w 138"/>
                <a:gd name="T23" fmla="*/ 595732 h 87"/>
                <a:gd name="T24" fmla="*/ 162431 w 138"/>
                <a:gd name="T25" fmla="*/ 580259 h 87"/>
                <a:gd name="T26" fmla="*/ 162431 w 138"/>
                <a:gd name="T27" fmla="*/ 557048 h 87"/>
                <a:gd name="T28" fmla="*/ 146188 w 138"/>
                <a:gd name="T29" fmla="*/ 533838 h 87"/>
                <a:gd name="T30" fmla="*/ 146188 w 138"/>
                <a:gd name="T31" fmla="*/ 487417 h 87"/>
                <a:gd name="T32" fmla="*/ 138066 w 138"/>
                <a:gd name="T33" fmla="*/ 464207 h 87"/>
                <a:gd name="T34" fmla="*/ 129945 w 138"/>
                <a:gd name="T35" fmla="*/ 456470 h 87"/>
                <a:gd name="T36" fmla="*/ 121823 w 138"/>
                <a:gd name="T37" fmla="*/ 456470 h 87"/>
                <a:gd name="T38" fmla="*/ 89337 w 138"/>
                <a:gd name="T39" fmla="*/ 479680 h 87"/>
                <a:gd name="T40" fmla="*/ 73094 w 138"/>
                <a:gd name="T41" fmla="*/ 448733 h 87"/>
                <a:gd name="T42" fmla="*/ 73094 w 138"/>
                <a:gd name="T43" fmla="*/ 433260 h 87"/>
                <a:gd name="T44" fmla="*/ 89337 w 138"/>
                <a:gd name="T45" fmla="*/ 410049 h 87"/>
                <a:gd name="T46" fmla="*/ 89337 w 138"/>
                <a:gd name="T47" fmla="*/ 386839 h 87"/>
                <a:gd name="T48" fmla="*/ 97459 w 138"/>
                <a:gd name="T49" fmla="*/ 371366 h 87"/>
                <a:gd name="T50" fmla="*/ 113702 w 138"/>
                <a:gd name="T51" fmla="*/ 324945 h 87"/>
                <a:gd name="T52" fmla="*/ 89337 w 138"/>
                <a:gd name="T53" fmla="*/ 309471 h 87"/>
                <a:gd name="T54" fmla="*/ 64972 w 138"/>
                <a:gd name="T55" fmla="*/ 293998 h 87"/>
                <a:gd name="T56" fmla="*/ 48729 w 138"/>
                <a:gd name="T57" fmla="*/ 239840 h 87"/>
                <a:gd name="T58" fmla="*/ 16243 w 138"/>
                <a:gd name="T59" fmla="*/ 208893 h 87"/>
                <a:gd name="T60" fmla="*/ 16243 w 138"/>
                <a:gd name="T61" fmla="*/ 193420 h 87"/>
                <a:gd name="T62" fmla="*/ 16243 w 138"/>
                <a:gd name="T63" fmla="*/ 154736 h 87"/>
                <a:gd name="T64" fmla="*/ 24365 w 138"/>
                <a:gd name="T65" fmla="*/ 0 h 87"/>
                <a:gd name="T66" fmla="*/ 397956 w 138"/>
                <a:gd name="T67" fmla="*/ 61894 h 87"/>
                <a:gd name="T68" fmla="*/ 1120775 w 138"/>
                <a:gd name="T69" fmla="*/ 146999 h 87"/>
                <a:gd name="T70" fmla="*/ 1072046 w 138"/>
                <a:gd name="T71" fmla="*/ 673100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386" name="Freeform 6"/>
            <p:cNvSpPr>
              <a:spLocks/>
            </p:cNvSpPr>
            <p:nvPr/>
          </p:nvSpPr>
          <p:spPr bwMode="auto">
            <a:xfrm>
              <a:off x="4514850" y="2003425"/>
              <a:ext cx="723900" cy="427038"/>
            </a:xfrm>
            <a:custGeom>
              <a:avLst/>
              <a:gdLst>
                <a:gd name="T0" fmla="*/ 0 w 89"/>
                <a:gd name="T1" fmla="*/ 395981 h 55"/>
                <a:gd name="T2" fmla="*/ 40669 w 89"/>
                <a:gd name="T3" fmla="*/ 0 h 55"/>
                <a:gd name="T4" fmla="*/ 357883 w 89"/>
                <a:gd name="T5" fmla="*/ 23293 h 55"/>
                <a:gd name="T6" fmla="*/ 666964 w 89"/>
                <a:gd name="T7" fmla="*/ 31057 h 55"/>
                <a:gd name="T8" fmla="*/ 666964 w 89"/>
                <a:gd name="T9" fmla="*/ 38822 h 55"/>
                <a:gd name="T10" fmla="*/ 675098 w 89"/>
                <a:gd name="T11" fmla="*/ 69879 h 55"/>
                <a:gd name="T12" fmla="*/ 675098 w 89"/>
                <a:gd name="T13" fmla="*/ 77643 h 55"/>
                <a:gd name="T14" fmla="*/ 666964 w 89"/>
                <a:gd name="T15" fmla="*/ 100936 h 55"/>
                <a:gd name="T16" fmla="*/ 666964 w 89"/>
                <a:gd name="T17" fmla="*/ 139758 h 55"/>
                <a:gd name="T18" fmla="*/ 683231 w 89"/>
                <a:gd name="T19" fmla="*/ 178580 h 55"/>
                <a:gd name="T20" fmla="*/ 691365 w 89"/>
                <a:gd name="T21" fmla="*/ 194108 h 55"/>
                <a:gd name="T22" fmla="*/ 699499 w 89"/>
                <a:gd name="T23" fmla="*/ 232930 h 55"/>
                <a:gd name="T24" fmla="*/ 699499 w 89"/>
                <a:gd name="T25" fmla="*/ 295044 h 55"/>
                <a:gd name="T26" fmla="*/ 707633 w 89"/>
                <a:gd name="T27" fmla="*/ 310573 h 55"/>
                <a:gd name="T28" fmla="*/ 707633 w 89"/>
                <a:gd name="T29" fmla="*/ 333866 h 55"/>
                <a:gd name="T30" fmla="*/ 707633 w 89"/>
                <a:gd name="T31" fmla="*/ 341630 h 55"/>
                <a:gd name="T32" fmla="*/ 723900 w 89"/>
                <a:gd name="T33" fmla="*/ 395981 h 55"/>
                <a:gd name="T34" fmla="*/ 723900 w 89"/>
                <a:gd name="T35" fmla="*/ 411509 h 55"/>
                <a:gd name="T36" fmla="*/ 723900 w 89"/>
                <a:gd name="T37" fmla="*/ 427038 h 55"/>
                <a:gd name="T38" fmla="*/ 0 w 89"/>
                <a:gd name="T39" fmla="*/ 395981 h 55"/>
                <a:gd name="T40" fmla="*/ 0 w 89"/>
                <a:gd name="T41" fmla="*/ 395981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387" name="Freeform 7"/>
            <p:cNvSpPr>
              <a:spLocks/>
            </p:cNvSpPr>
            <p:nvPr/>
          </p:nvSpPr>
          <p:spPr bwMode="auto">
            <a:xfrm>
              <a:off x="4483100" y="2398713"/>
              <a:ext cx="766763" cy="495300"/>
            </a:xfrm>
            <a:custGeom>
              <a:avLst/>
              <a:gdLst>
                <a:gd name="T0" fmla="*/ 0 w 94"/>
                <a:gd name="T1" fmla="*/ 394692 h 64"/>
                <a:gd name="T2" fmla="*/ 24471 w 94"/>
                <a:gd name="T3" fmla="*/ 131564 h 64"/>
                <a:gd name="T4" fmla="*/ 32628 w 94"/>
                <a:gd name="T5" fmla="*/ 0 h 64"/>
                <a:gd name="T6" fmla="*/ 758606 w 94"/>
                <a:gd name="T7" fmla="*/ 30956 h 64"/>
                <a:gd name="T8" fmla="*/ 758606 w 94"/>
                <a:gd name="T9" fmla="*/ 46434 h 64"/>
                <a:gd name="T10" fmla="*/ 750449 w 94"/>
                <a:gd name="T11" fmla="*/ 54173 h 64"/>
                <a:gd name="T12" fmla="*/ 734135 w 94"/>
                <a:gd name="T13" fmla="*/ 77391 h 64"/>
                <a:gd name="T14" fmla="*/ 734135 w 94"/>
                <a:gd name="T15" fmla="*/ 85130 h 64"/>
                <a:gd name="T16" fmla="*/ 766763 w 94"/>
                <a:gd name="T17" fmla="*/ 116086 h 64"/>
                <a:gd name="T18" fmla="*/ 766763 w 94"/>
                <a:gd name="T19" fmla="*/ 355997 h 64"/>
                <a:gd name="T20" fmla="*/ 766763 w 94"/>
                <a:gd name="T21" fmla="*/ 355997 h 64"/>
                <a:gd name="T22" fmla="*/ 750449 w 94"/>
                <a:gd name="T23" fmla="*/ 355997 h 64"/>
                <a:gd name="T24" fmla="*/ 758606 w 94"/>
                <a:gd name="T25" fmla="*/ 363736 h 64"/>
                <a:gd name="T26" fmla="*/ 766763 w 94"/>
                <a:gd name="T27" fmla="*/ 371475 h 64"/>
                <a:gd name="T28" fmla="*/ 758606 w 94"/>
                <a:gd name="T29" fmla="*/ 386953 h 64"/>
                <a:gd name="T30" fmla="*/ 766763 w 94"/>
                <a:gd name="T31" fmla="*/ 394692 h 64"/>
                <a:gd name="T32" fmla="*/ 766763 w 94"/>
                <a:gd name="T33" fmla="*/ 417909 h 64"/>
                <a:gd name="T34" fmla="*/ 758606 w 94"/>
                <a:gd name="T35" fmla="*/ 417909 h 64"/>
                <a:gd name="T36" fmla="*/ 766763 w 94"/>
                <a:gd name="T37" fmla="*/ 433387 h 64"/>
                <a:gd name="T38" fmla="*/ 750449 w 94"/>
                <a:gd name="T39" fmla="*/ 456605 h 64"/>
                <a:gd name="T40" fmla="*/ 766763 w 94"/>
                <a:gd name="T41" fmla="*/ 479822 h 64"/>
                <a:gd name="T42" fmla="*/ 766763 w 94"/>
                <a:gd name="T43" fmla="*/ 495300 h 64"/>
                <a:gd name="T44" fmla="*/ 766763 w 94"/>
                <a:gd name="T45" fmla="*/ 495300 h 64"/>
                <a:gd name="T46" fmla="*/ 742292 w 94"/>
                <a:gd name="T47" fmla="*/ 479822 h 64"/>
                <a:gd name="T48" fmla="*/ 701507 w 94"/>
                <a:gd name="T49" fmla="*/ 456605 h 64"/>
                <a:gd name="T50" fmla="*/ 685192 w 94"/>
                <a:gd name="T51" fmla="*/ 448866 h 64"/>
                <a:gd name="T52" fmla="*/ 668878 w 94"/>
                <a:gd name="T53" fmla="*/ 448866 h 64"/>
                <a:gd name="T54" fmla="*/ 652564 w 94"/>
                <a:gd name="T55" fmla="*/ 464344 h 64"/>
                <a:gd name="T56" fmla="*/ 644407 w 94"/>
                <a:gd name="T57" fmla="*/ 464344 h 64"/>
                <a:gd name="T58" fmla="*/ 628093 w 94"/>
                <a:gd name="T59" fmla="*/ 464344 h 64"/>
                <a:gd name="T60" fmla="*/ 619936 w 94"/>
                <a:gd name="T61" fmla="*/ 441126 h 64"/>
                <a:gd name="T62" fmla="*/ 611779 w 94"/>
                <a:gd name="T63" fmla="*/ 433387 h 64"/>
                <a:gd name="T64" fmla="*/ 595465 w 94"/>
                <a:gd name="T65" fmla="*/ 441126 h 64"/>
                <a:gd name="T66" fmla="*/ 579151 w 94"/>
                <a:gd name="T67" fmla="*/ 441126 h 64"/>
                <a:gd name="T68" fmla="*/ 562837 w 94"/>
                <a:gd name="T69" fmla="*/ 417909 h 64"/>
                <a:gd name="T70" fmla="*/ 0 w 94"/>
                <a:gd name="T71" fmla="*/ 394692 h 64"/>
                <a:gd name="T72" fmla="*/ 0 w 94"/>
                <a:gd name="T73" fmla="*/ 394692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388" name="Freeform 8"/>
            <p:cNvSpPr>
              <a:spLocks/>
            </p:cNvSpPr>
            <p:nvPr/>
          </p:nvSpPr>
          <p:spPr bwMode="auto">
            <a:xfrm>
              <a:off x="4637088" y="3203575"/>
              <a:ext cx="812800" cy="411163"/>
            </a:xfrm>
            <a:custGeom>
              <a:avLst/>
              <a:gdLst>
                <a:gd name="T0" fmla="*/ 24384 w 100"/>
                <a:gd name="T1" fmla="*/ 0 h 53"/>
                <a:gd name="T2" fmla="*/ 723392 w 100"/>
                <a:gd name="T3" fmla="*/ 15516 h 53"/>
                <a:gd name="T4" fmla="*/ 772160 w 100"/>
                <a:gd name="T5" fmla="*/ 46547 h 53"/>
                <a:gd name="T6" fmla="*/ 755904 w 100"/>
                <a:gd name="T7" fmla="*/ 62062 h 53"/>
                <a:gd name="T8" fmla="*/ 755904 w 100"/>
                <a:gd name="T9" fmla="*/ 77578 h 53"/>
                <a:gd name="T10" fmla="*/ 764032 w 100"/>
                <a:gd name="T11" fmla="*/ 93094 h 53"/>
                <a:gd name="T12" fmla="*/ 772160 w 100"/>
                <a:gd name="T13" fmla="*/ 93094 h 53"/>
                <a:gd name="T14" fmla="*/ 780288 w 100"/>
                <a:gd name="T15" fmla="*/ 116367 h 53"/>
                <a:gd name="T16" fmla="*/ 788416 w 100"/>
                <a:gd name="T17" fmla="*/ 124125 h 53"/>
                <a:gd name="T18" fmla="*/ 804672 w 100"/>
                <a:gd name="T19" fmla="*/ 124125 h 53"/>
                <a:gd name="T20" fmla="*/ 804672 w 100"/>
                <a:gd name="T21" fmla="*/ 131882 h 53"/>
                <a:gd name="T22" fmla="*/ 812800 w 100"/>
                <a:gd name="T23" fmla="*/ 411163 h 53"/>
                <a:gd name="T24" fmla="*/ 0 w 100"/>
                <a:gd name="T25" fmla="*/ 395647 h 53"/>
                <a:gd name="T26" fmla="*/ 24384 w 100"/>
                <a:gd name="T27" fmla="*/ 0 h 53"/>
                <a:gd name="T28" fmla="*/ 24384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389" name="Freeform 9"/>
            <p:cNvSpPr>
              <a:spLocks/>
            </p:cNvSpPr>
            <p:nvPr/>
          </p:nvSpPr>
          <p:spPr bwMode="auto">
            <a:xfrm>
              <a:off x="5232400" y="2740025"/>
              <a:ext cx="666750" cy="417513"/>
            </a:xfrm>
            <a:custGeom>
              <a:avLst/>
              <a:gdLst>
                <a:gd name="T0" fmla="*/ 536652 w 82"/>
                <a:gd name="T1" fmla="*/ 0 h 54"/>
                <a:gd name="T2" fmla="*/ 552915 w 82"/>
                <a:gd name="T3" fmla="*/ 30927 h 54"/>
                <a:gd name="T4" fmla="*/ 544784 w 82"/>
                <a:gd name="T5" fmla="*/ 46390 h 54"/>
                <a:gd name="T6" fmla="*/ 561046 w 82"/>
                <a:gd name="T7" fmla="*/ 100512 h 54"/>
                <a:gd name="T8" fmla="*/ 601701 w 82"/>
                <a:gd name="T9" fmla="*/ 123708 h 54"/>
                <a:gd name="T10" fmla="*/ 609832 w 82"/>
                <a:gd name="T11" fmla="*/ 139171 h 54"/>
                <a:gd name="T12" fmla="*/ 634226 w 82"/>
                <a:gd name="T13" fmla="*/ 162366 h 54"/>
                <a:gd name="T14" fmla="*/ 666750 w 82"/>
                <a:gd name="T15" fmla="*/ 201025 h 54"/>
                <a:gd name="T16" fmla="*/ 650488 w 82"/>
                <a:gd name="T17" fmla="*/ 224220 h 54"/>
                <a:gd name="T18" fmla="*/ 650488 w 82"/>
                <a:gd name="T19" fmla="*/ 239683 h 54"/>
                <a:gd name="T20" fmla="*/ 609832 w 82"/>
                <a:gd name="T21" fmla="*/ 262879 h 54"/>
                <a:gd name="T22" fmla="*/ 585439 w 82"/>
                <a:gd name="T23" fmla="*/ 270610 h 54"/>
                <a:gd name="T24" fmla="*/ 569177 w 82"/>
                <a:gd name="T25" fmla="*/ 293805 h 54"/>
                <a:gd name="T26" fmla="*/ 585439 w 82"/>
                <a:gd name="T27" fmla="*/ 317001 h 54"/>
                <a:gd name="T28" fmla="*/ 585439 w 82"/>
                <a:gd name="T29" fmla="*/ 340196 h 54"/>
                <a:gd name="T30" fmla="*/ 552915 w 82"/>
                <a:gd name="T31" fmla="*/ 386586 h 54"/>
                <a:gd name="T32" fmla="*/ 544784 w 82"/>
                <a:gd name="T33" fmla="*/ 409781 h 54"/>
                <a:gd name="T34" fmla="*/ 512259 w 82"/>
                <a:gd name="T35" fmla="*/ 386586 h 54"/>
                <a:gd name="T36" fmla="*/ 89442 w 82"/>
                <a:gd name="T37" fmla="*/ 394318 h 54"/>
                <a:gd name="T38" fmla="*/ 89442 w 82"/>
                <a:gd name="T39" fmla="*/ 371123 h 54"/>
                <a:gd name="T40" fmla="*/ 73180 w 82"/>
                <a:gd name="T41" fmla="*/ 347928 h 54"/>
                <a:gd name="T42" fmla="*/ 81311 w 82"/>
                <a:gd name="T43" fmla="*/ 324732 h 54"/>
                <a:gd name="T44" fmla="*/ 65049 w 82"/>
                <a:gd name="T45" fmla="*/ 301537 h 54"/>
                <a:gd name="T46" fmla="*/ 65049 w 82"/>
                <a:gd name="T47" fmla="*/ 278342 h 54"/>
                <a:gd name="T48" fmla="*/ 48787 w 82"/>
                <a:gd name="T49" fmla="*/ 255147 h 54"/>
                <a:gd name="T50" fmla="*/ 40655 w 82"/>
                <a:gd name="T51" fmla="*/ 239683 h 54"/>
                <a:gd name="T52" fmla="*/ 24393 w 82"/>
                <a:gd name="T53" fmla="*/ 201025 h 54"/>
                <a:gd name="T54" fmla="*/ 32524 w 82"/>
                <a:gd name="T55" fmla="*/ 177830 h 54"/>
                <a:gd name="T56" fmla="*/ 16262 w 82"/>
                <a:gd name="T57" fmla="*/ 154634 h 54"/>
                <a:gd name="T58" fmla="*/ 16262 w 82"/>
                <a:gd name="T59" fmla="*/ 139171 h 54"/>
                <a:gd name="T60" fmla="*/ 16262 w 82"/>
                <a:gd name="T61" fmla="*/ 92781 h 54"/>
                <a:gd name="T62" fmla="*/ 16262 w 82"/>
                <a:gd name="T63" fmla="*/ 77317 h 54"/>
                <a:gd name="T64" fmla="*/ 8131 w 82"/>
                <a:gd name="T65" fmla="*/ 46390 h 54"/>
                <a:gd name="T66" fmla="*/ 8131 w 82"/>
                <a:gd name="T67" fmla="*/ 23195 h 54"/>
                <a:gd name="T68" fmla="*/ 16262 w 82"/>
                <a:gd name="T69" fmla="*/ 15463 h 54"/>
                <a:gd name="T70" fmla="*/ 16262 w 82"/>
                <a:gd name="T71" fmla="*/ 15463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390" name="Freeform 10"/>
            <p:cNvSpPr>
              <a:spLocks/>
            </p:cNvSpPr>
            <p:nvPr/>
          </p:nvSpPr>
          <p:spPr bwMode="auto">
            <a:xfrm>
              <a:off x="5597525" y="2282825"/>
              <a:ext cx="577850" cy="588963"/>
            </a:xfrm>
            <a:custGeom>
              <a:avLst/>
              <a:gdLst>
                <a:gd name="T0" fmla="*/ 236023 w 71"/>
                <a:gd name="T1" fmla="*/ 581213 h 76"/>
                <a:gd name="T2" fmla="*/ 195330 w 71"/>
                <a:gd name="T3" fmla="*/ 557965 h 76"/>
                <a:gd name="T4" fmla="*/ 179052 w 71"/>
                <a:gd name="T5" fmla="*/ 503718 h 76"/>
                <a:gd name="T6" fmla="*/ 187191 w 71"/>
                <a:gd name="T7" fmla="*/ 488219 h 76"/>
                <a:gd name="T8" fmla="*/ 170913 w 71"/>
                <a:gd name="T9" fmla="*/ 457221 h 76"/>
                <a:gd name="T10" fmla="*/ 170913 w 71"/>
                <a:gd name="T11" fmla="*/ 418474 h 76"/>
                <a:gd name="T12" fmla="*/ 138358 w 71"/>
                <a:gd name="T13" fmla="*/ 387476 h 76"/>
                <a:gd name="T14" fmla="*/ 97665 w 71"/>
                <a:gd name="T15" fmla="*/ 348728 h 76"/>
                <a:gd name="T16" fmla="*/ 65110 w 71"/>
                <a:gd name="T17" fmla="*/ 333229 h 76"/>
                <a:gd name="T18" fmla="*/ 56971 w 71"/>
                <a:gd name="T19" fmla="*/ 325480 h 76"/>
                <a:gd name="T20" fmla="*/ 24416 w 71"/>
                <a:gd name="T21" fmla="*/ 317730 h 76"/>
                <a:gd name="T22" fmla="*/ 8139 w 71"/>
                <a:gd name="T23" fmla="*/ 302231 h 76"/>
                <a:gd name="T24" fmla="*/ 16277 w 71"/>
                <a:gd name="T25" fmla="*/ 240235 h 76"/>
                <a:gd name="T26" fmla="*/ 24416 w 71"/>
                <a:gd name="T27" fmla="*/ 216986 h 76"/>
                <a:gd name="T28" fmla="*/ 0 w 71"/>
                <a:gd name="T29" fmla="*/ 193738 h 76"/>
                <a:gd name="T30" fmla="*/ 8139 w 71"/>
                <a:gd name="T31" fmla="*/ 170489 h 76"/>
                <a:gd name="T32" fmla="*/ 40694 w 71"/>
                <a:gd name="T33" fmla="*/ 131742 h 76"/>
                <a:gd name="T34" fmla="*/ 56971 w 71"/>
                <a:gd name="T35" fmla="*/ 123992 h 76"/>
                <a:gd name="T36" fmla="*/ 56971 w 71"/>
                <a:gd name="T37" fmla="*/ 46497 h 76"/>
                <a:gd name="T38" fmla="*/ 73249 w 71"/>
                <a:gd name="T39" fmla="*/ 38748 h 76"/>
                <a:gd name="T40" fmla="*/ 105804 w 71"/>
                <a:gd name="T41" fmla="*/ 38748 h 76"/>
                <a:gd name="T42" fmla="*/ 179052 w 71"/>
                <a:gd name="T43" fmla="*/ 7750 h 76"/>
                <a:gd name="T44" fmla="*/ 195330 w 71"/>
                <a:gd name="T45" fmla="*/ 7750 h 76"/>
                <a:gd name="T46" fmla="*/ 187191 w 71"/>
                <a:gd name="T47" fmla="*/ 23249 h 76"/>
                <a:gd name="T48" fmla="*/ 179052 w 71"/>
                <a:gd name="T49" fmla="*/ 46497 h 76"/>
                <a:gd name="T50" fmla="*/ 211607 w 71"/>
                <a:gd name="T51" fmla="*/ 38748 h 76"/>
                <a:gd name="T52" fmla="*/ 227884 w 71"/>
                <a:gd name="T53" fmla="*/ 46497 h 76"/>
                <a:gd name="T54" fmla="*/ 252301 w 71"/>
                <a:gd name="T55" fmla="*/ 61996 h 76"/>
                <a:gd name="T56" fmla="*/ 260439 w 71"/>
                <a:gd name="T57" fmla="*/ 77495 h 76"/>
                <a:gd name="T58" fmla="*/ 358104 w 71"/>
                <a:gd name="T59" fmla="*/ 100744 h 76"/>
                <a:gd name="T60" fmla="*/ 390659 w 71"/>
                <a:gd name="T61" fmla="*/ 116243 h 76"/>
                <a:gd name="T62" fmla="*/ 406937 w 71"/>
                <a:gd name="T63" fmla="*/ 116243 h 76"/>
                <a:gd name="T64" fmla="*/ 415075 w 71"/>
                <a:gd name="T65" fmla="*/ 116243 h 76"/>
                <a:gd name="T66" fmla="*/ 455769 w 71"/>
                <a:gd name="T67" fmla="*/ 123992 h 76"/>
                <a:gd name="T68" fmla="*/ 455769 w 71"/>
                <a:gd name="T69" fmla="*/ 131742 h 76"/>
                <a:gd name="T70" fmla="*/ 472046 w 71"/>
                <a:gd name="T71" fmla="*/ 139491 h 76"/>
                <a:gd name="T72" fmla="*/ 496463 w 71"/>
                <a:gd name="T73" fmla="*/ 162740 h 76"/>
                <a:gd name="T74" fmla="*/ 488324 w 71"/>
                <a:gd name="T75" fmla="*/ 193738 h 76"/>
                <a:gd name="T76" fmla="*/ 512740 w 71"/>
                <a:gd name="T77" fmla="*/ 193738 h 76"/>
                <a:gd name="T78" fmla="*/ 504601 w 71"/>
                <a:gd name="T79" fmla="*/ 209237 h 76"/>
                <a:gd name="T80" fmla="*/ 520879 w 71"/>
                <a:gd name="T81" fmla="*/ 232485 h 76"/>
                <a:gd name="T82" fmla="*/ 496463 w 71"/>
                <a:gd name="T83" fmla="*/ 255734 h 76"/>
                <a:gd name="T84" fmla="*/ 480185 w 71"/>
                <a:gd name="T85" fmla="*/ 294482 h 76"/>
                <a:gd name="T86" fmla="*/ 480185 w 71"/>
                <a:gd name="T87" fmla="*/ 302231 h 76"/>
                <a:gd name="T88" fmla="*/ 512740 w 71"/>
                <a:gd name="T89" fmla="*/ 271233 h 76"/>
                <a:gd name="T90" fmla="*/ 537156 w 71"/>
                <a:gd name="T91" fmla="*/ 255734 h 76"/>
                <a:gd name="T92" fmla="*/ 553434 w 71"/>
                <a:gd name="T93" fmla="*/ 240235 h 76"/>
                <a:gd name="T94" fmla="*/ 553434 w 71"/>
                <a:gd name="T95" fmla="*/ 216986 h 76"/>
                <a:gd name="T96" fmla="*/ 561573 w 71"/>
                <a:gd name="T97" fmla="*/ 209237 h 76"/>
                <a:gd name="T98" fmla="*/ 569711 w 71"/>
                <a:gd name="T99" fmla="*/ 193738 h 76"/>
                <a:gd name="T100" fmla="*/ 577850 w 71"/>
                <a:gd name="T101" fmla="*/ 201487 h 76"/>
                <a:gd name="T102" fmla="*/ 561573 w 71"/>
                <a:gd name="T103" fmla="*/ 255734 h 76"/>
                <a:gd name="T104" fmla="*/ 553434 w 71"/>
                <a:gd name="T105" fmla="*/ 271233 h 76"/>
                <a:gd name="T106" fmla="*/ 537156 w 71"/>
                <a:gd name="T107" fmla="*/ 309981 h 76"/>
                <a:gd name="T108" fmla="*/ 537156 w 71"/>
                <a:gd name="T109" fmla="*/ 348728 h 76"/>
                <a:gd name="T110" fmla="*/ 520879 w 71"/>
                <a:gd name="T111" fmla="*/ 364227 h 76"/>
                <a:gd name="T112" fmla="*/ 529018 w 71"/>
                <a:gd name="T113" fmla="*/ 418474 h 76"/>
                <a:gd name="T114" fmla="*/ 512740 w 71"/>
                <a:gd name="T115" fmla="*/ 457221 h 76"/>
                <a:gd name="T116" fmla="*/ 529018 w 71"/>
                <a:gd name="T117" fmla="*/ 542466 h 76"/>
                <a:gd name="T118" fmla="*/ 529018 w 71"/>
                <a:gd name="T119" fmla="*/ 550215 h 76"/>
                <a:gd name="T120" fmla="*/ 529018 w 71"/>
                <a:gd name="T121" fmla="*/ 573464 h 76"/>
                <a:gd name="T122" fmla="*/ 244162 w 71"/>
                <a:gd name="T123" fmla="*/ 588963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391" name="Freeform 11"/>
            <p:cNvSpPr>
              <a:spLocks/>
            </p:cNvSpPr>
            <p:nvPr/>
          </p:nvSpPr>
          <p:spPr bwMode="auto">
            <a:xfrm>
              <a:off x="6445250" y="2840038"/>
              <a:ext cx="461963" cy="487362"/>
            </a:xfrm>
            <a:custGeom>
              <a:avLst/>
              <a:gdLst>
                <a:gd name="T0" fmla="*/ 40523 w 57"/>
                <a:gd name="T1" fmla="*/ 425475 h 63"/>
                <a:gd name="T2" fmla="*/ 64837 w 57"/>
                <a:gd name="T3" fmla="*/ 433211 h 63"/>
                <a:gd name="T4" fmla="*/ 81046 w 57"/>
                <a:gd name="T5" fmla="*/ 425475 h 63"/>
                <a:gd name="T6" fmla="*/ 105360 w 57"/>
                <a:gd name="T7" fmla="*/ 456418 h 63"/>
                <a:gd name="T8" fmla="*/ 145883 w 57"/>
                <a:gd name="T9" fmla="*/ 464154 h 63"/>
                <a:gd name="T10" fmla="*/ 178302 w 57"/>
                <a:gd name="T11" fmla="*/ 471890 h 63"/>
                <a:gd name="T12" fmla="*/ 202615 w 57"/>
                <a:gd name="T13" fmla="*/ 471890 h 63"/>
                <a:gd name="T14" fmla="*/ 226929 w 57"/>
                <a:gd name="T15" fmla="*/ 471890 h 63"/>
                <a:gd name="T16" fmla="*/ 235034 w 57"/>
                <a:gd name="T17" fmla="*/ 456418 h 63"/>
                <a:gd name="T18" fmla="*/ 251243 w 57"/>
                <a:gd name="T19" fmla="*/ 456418 h 63"/>
                <a:gd name="T20" fmla="*/ 275557 w 57"/>
                <a:gd name="T21" fmla="*/ 479626 h 63"/>
                <a:gd name="T22" fmla="*/ 291766 w 57"/>
                <a:gd name="T23" fmla="*/ 487362 h 63"/>
                <a:gd name="T24" fmla="*/ 316080 w 57"/>
                <a:gd name="T25" fmla="*/ 471890 h 63"/>
                <a:gd name="T26" fmla="*/ 324185 w 57"/>
                <a:gd name="T27" fmla="*/ 448682 h 63"/>
                <a:gd name="T28" fmla="*/ 332289 w 57"/>
                <a:gd name="T29" fmla="*/ 402267 h 63"/>
                <a:gd name="T30" fmla="*/ 356603 w 57"/>
                <a:gd name="T31" fmla="*/ 417739 h 63"/>
                <a:gd name="T32" fmla="*/ 364708 w 57"/>
                <a:gd name="T33" fmla="*/ 394531 h 63"/>
                <a:gd name="T34" fmla="*/ 380917 w 57"/>
                <a:gd name="T35" fmla="*/ 363588 h 63"/>
                <a:gd name="T36" fmla="*/ 389021 w 57"/>
                <a:gd name="T37" fmla="*/ 348116 h 63"/>
                <a:gd name="T38" fmla="*/ 413335 w 57"/>
                <a:gd name="T39" fmla="*/ 340380 h 63"/>
                <a:gd name="T40" fmla="*/ 429545 w 57"/>
                <a:gd name="T41" fmla="*/ 317172 h 63"/>
                <a:gd name="T42" fmla="*/ 445754 w 57"/>
                <a:gd name="T43" fmla="*/ 301700 h 63"/>
                <a:gd name="T44" fmla="*/ 445754 w 57"/>
                <a:gd name="T45" fmla="*/ 278493 h 63"/>
                <a:gd name="T46" fmla="*/ 453858 w 57"/>
                <a:gd name="T47" fmla="*/ 263021 h 63"/>
                <a:gd name="T48" fmla="*/ 437649 w 57"/>
                <a:gd name="T49" fmla="*/ 201134 h 63"/>
                <a:gd name="T50" fmla="*/ 445754 w 57"/>
                <a:gd name="T51" fmla="*/ 177926 h 63"/>
                <a:gd name="T52" fmla="*/ 461963 w 57"/>
                <a:gd name="T53" fmla="*/ 170190 h 63"/>
                <a:gd name="T54" fmla="*/ 372812 w 57"/>
                <a:gd name="T55" fmla="*/ 23208 h 63"/>
                <a:gd name="T56" fmla="*/ 340394 w 57"/>
                <a:gd name="T57" fmla="*/ 46415 h 63"/>
                <a:gd name="T58" fmla="*/ 299871 w 57"/>
                <a:gd name="T59" fmla="*/ 77359 h 63"/>
                <a:gd name="T60" fmla="*/ 275557 w 57"/>
                <a:gd name="T61" fmla="*/ 77359 h 63"/>
                <a:gd name="T62" fmla="*/ 243138 w 57"/>
                <a:gd name="T63" fmla="*/ 100567 h 63"/>
                <a:gd name="T64" fmla="*/ 218825 w 57"/>
                <a:gd name="T65" fmla="*/ 92831 h 63"/>
                <a:gd name="T66" fmla="*/ 202615 w 57"/>
                <a:gd name="T67" fmla="*/ 92831 h 63"/>
                <a:gd name="T68" fmla="*/ 202615 w 57"/>
                <a:gd name="T69" fmla="*/ 85095 h 63"/>
                <a:gd name="T70" fmla="*/ 153988 w 57"/>
                <a:gd name="T71" fmla="*/ 69623 h 63"/>
                <a:gd name="T72" fmla="*/ 137778 w 57"/>
                <a:gd name="T73" fmla="*/ 77359 h 63"/>
                <a:gd name="T74" fmla="*/ 0 w 57"/>
                <a:gd name="T75" fmla="*/ 85095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392" name="Freeform 12"/>
            <p:cNvSpPr>
              <a:spLocks/>
            </p:cNvSpPr>
            <p:nvPr/>
          </p:nvSpPr>
          <p:spPr bwMode="auto">
            <a:xfrm>
              <a:off x="6289675" y="4311650"/>
              <a:ext cx="1003300" cy="719138"/>
            </a:xfrm>
            <a:custGeom>
              <a:avLst/>
              <a:gdLst>
                <a:gd name="T0" fmla="*/ 0 w 123"/>
                <a:gd name="T1" fmla="*/ 61861 h 93"/>
                <a:gd name="T2" fmla="*/ 0 w 123"/>
                <a:gd name="T3" fmla="*/ 77327 h 93"/>
                <a:gd name="T4" fmla="*/ 16314 w 123"/>
                <a:gd name="T5" fmla="*/ 92792 h 93"/>
                <a:gd name="T6" fmla="*/ 24471 w 123"/>
                <a:gd name="T7" fmla="*/ 115990 h 93"/>
                <a:gd name="T8" fmla="*/ 32628 w 123"/>
                <a:gd name="T9" fmla="*/ 131455 h 93"/>
                <a:gd name="T10" fmla="*/ 24471 w 123"/>
                <a:gd name="T11" fmla="*/ 146921 h 93"/>
                <a:gd name="T12" fmla="*/ 57098 w 123"/>
                <a:gd name="T13" fmla="*/ 139188 h 93"/>
                <a:gd name="T14" fmla="*/ 73412 w 123"/>
                <a:gd name="T15" fmla="*/ 115990 h 93"/>
                <a:gd name="T16" fmla="*/ 81569 w 123"/>
                <a:gd name="T17" fmla="*/ 115990 h 93"/>
                <a:gd name="T18" fmla="*/ 73412 w 123"/>
                <a:gd name="T19" fmla="*/ 131455 h 93"/>
                <a:gd name="T20" fmla="*/ 154981 w 123"/>
                <a:gd name="T21" fmla="*/ 108257 h 93"/>
                <a:gd name="T22" fmla="*/ 154981 w 123"/>
                <a:gd name="T23" fmla="*/ 123723 h 93"/>
                <a:gd name="T24" fmla="*/ 203923 w 123"/>
                <a:gd name="T25" fmla="*/ 131455 h 93"/>
                <a:gd name="T26" fmla="*/ 236550 w 123"/>
                <a:gd name="T27" fmla="*/ 139188 h 93"/>
                <a:gd name="T28" fmla="*/ 252864 w 123"/>
                <a:gd name="T29" fmla="*/ 146921 h 93"/>
                <a:gd name="T30" fmla="*/ 252864 w 123"/>
                <a:gd name="T31" fmla="*/ 154653 h 93"/>
                <a:gd name="T32" fmla="*/ 293649 w 123"/>
                <a:gd name="T33" fmla="*/ 185584 h 93"/>
                <a:gd name="T34" fmla="*/ 285492 w 123"/>
                <a:gd name="T35" fmla="*/ 193317 h 93"/>
                <a:gd name="T36" fmla="*/ 277335 w 123"/>
                <a:gd name="T37" fmla="*/ 201049 h 93"/>
                <a:gd name="T38" fmla="*/ 334433 w 123"/>
                <a:gd name="T39" fmla="*/ 185584 h 93"/>
                <a:gd name="T40" fmla="*/ 407846 w 123"/>
                <a:gd name="T41" fmla="*/ 162386 h 93"/>
                <a:gd name="T42" fmla="*/ 407846 w 123"/>
                <a:gd name="T43" fmla="*/ 139188 h 93"/>
                <a:gd name="T44" fmla="*/ 497572 w 123"/>
                <a:gd name="T45" fmla="*/ 162386 h 93"/>
                <a:gd name="T46" fmla="*/ 562827 w 123"/>
                <a:gd name="T47" fmla="*/ 216515 h 93"/>
                <a:gd name="T48" fmla="*/ 603611 w 123"/>
                <a:gd name="T49" fmla="*/ 231980 h 93"/>
                <a:gd name="T50" fmla="*/ 628082 w 123"/>
                <a:gd name="T51" fmla="*/ 278376 h 93"/>
                <a:gd name="T52" fmla="*/ 619925 w 123"/>
                <a:gd name="T53" fmla="*/ 371168 h 93"/>
                <a:gd name="T54" fmla="*/ 652553 w 123"/>
                <a:gd name="T55" fmla="*/ 417564 h 93"/>
                <a:gd name="T56" fmla="*/ 644396 w 123"/>
                <a:gd name="T57" fmla="*/ 386633 h 93"/>
                <a:gd name="T58" fmla="*/ 668867 w 123"/>
                <a:gd name="T59" fmla="*/ 394366 h 93"/>
                <a:gd name="T60" fmla="*/ 677024 w 123"/>
                <a:gd name="T61" fmla="*/ 386633 h 93"/>
                <a:gd name="T62" fmla="*/ 677024 w 123"/>
                <a:gd name="T63" fmla="*/ 409831 h 93"/>
                <a:gd name="T64" fmla="*/ 652553 w 123"/>
                <a:gd name="T65" fmla="*/ 440762 h 93"/>
                <a:gd name="T66" fmla="*/ 677024 w 123"/>
                <a:gd name="T67" fmla="*/ 471693 h 93"/>
                <a:gd name="T68" fmla="*/ 725965 w 123"/>
                <a:gd name="T69" fmla="*/ 525821 h 93"/>
                <a:gd name="T70" fmla="*/ 742279 w 123"/>
                <a:gd name="T71" fmla="*/ 533554 h 93"/>
                <a:gd name="T72" fmla="*/ 766750 w 123"/>
                <a:gd name="T73" fmla="*/ 572217 h 93"/>
                <a:gd name="T74" fmla="*/ 807534 w 123"/>
                <a:gd name="T75" fmla="*/ 634079 h 93"/>
                <a:gd name="T76" fmla="*/ 880946 w 123"/>
                <a:gd name="T77" fmla="*/ 680475 h 93"/>
                <a:gd name="T78" fmla="*/ 905417 w 123"/>
                <a:gd name="T79" fmla="*/ 695940 h 93"/>
                <a:gd name="T80" fmla="*/ 897260 w 123"/>
                <a:gd name="T81" fmla="*/ 703673 h 93"/>
                <a:gd name="T82" fmla="*/ 889103 w 123"/>
                <a:gd name="T83" fmla="*/ 711405 h 93"/>
                <a:gd name="T84" fmla="*/ 921731 w 123"/>
                <a:gd name="T85" fmla="*/ 711405 h 93"/>
                <a:gd name="T86" fmla="*/ 986986 w 123"/>
                <a:gd name="T87" fmla="*/ 680475 h 93"/>
                <a:gd name="T88" fmla="*/ 986986 w 123"/>
                <a:gd name="T89" fmla="*/ 634079 h 93"/>
                <a:gd name="T90" fmla="*/ 995143 w 123"/>
                <a:gd name="T91" fmla="*/ 572217 h 93"/>
                <a:gd name="T92" fmla="*/ 986986 w 123"/>
                <a:gd name="T93" fmla="*/ 471693 h 93"/>
                <a:gd name="T94" fmla="*/ 921731 w 123"/>
                <a:gd name="T95" fmla="*/ 371168 h 93"/>
                <a:gd name="T96" fmla="*/ 897260 w 123"/>
                <a:gd name="T97" fmla="*/ 332505 h 93"/>
                <a:gd name="T98" fmla="*/ 897260 w 123"/>
                <a:gd name="T99" fmla="*/ 293841 h 93"/>
                <a:gd name="T100" fmla="*/ 840162 w 123"/>
                <a:gd name="T101" fmla="*/ 224247 h 93"/>
                <a:gd name="T102" fmla="*/ 807534 w 123"/>
                <a:gd name="T103" fmla="*/ 185584 h 93"/>
                <a:gd name="T104" fmla="*/ 750436 w 123"/>
                <a:gd name="T105" fmla="*/ 61861 h 93"/>
                <a:gd name="T106" fmla="*/ 734122 w 123"/>
                <a:gd name="T107" fmla="*/ 46396 h 93"/>
                <a:gd name="T108" fmla="*/ 717808 w 123"/>
                <a:gd name="T109" fmla="*/ 7733 h 93"/>
                <a:gd name="T110" fmla="*/ 668867 w 123"/>
                <a:gd name="T111" fmla="*/ 7733 h 93"/>
                <a:gd name="T112" fmla="*/ 668867 w 123"/>
                <a:gd name="T113" fmla="*/ 54129 h 93"/>
                <a:gd name="T114" fmla="*/ 652553 w 123"/>
                <a:gd name="T115" fmla="*/ 61861 h 93"/>
                <a:gd name="T116" fmla="*/ 318120 w 123"/>
                <a:gd name="T117" fmla="*/ 54129 h 93"/>
                <a:gd name="T118" fmla="*/ 309963 w 123"/>
                <a:gd name="T119" fmla="*/ 23198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393" name="Freeform 13"/>
            <p:cNvSpPr>
              <a:spLocks/>
            </p:cNvSpPr>
            <p:nvPr/>
          </p:nvSpPr>
          <p:spPr bwMode="auto">
            <a:xfrm>
              <a:off x="2368550" y="2562225"/>
              <a:ext cx="877888" cy="1423988"/>
            </a:xfrm>
            <a:custGeom>
              <a:avLst/>
              <a:gdLst>
                <a:gd name="T0" fmla="*/ 495844 w 108"/>
                <a:gd name="T1" fmla="*/ 1385293 h 184"/>
                <a:gd name="T2" fmla="*/ 495844 w 108"/>
                <a:gd name="T3" fmla="*/ 1369815 h 184"/>
                <a:gd name="T4" fmla="*/ 487716 w 108"/>
                <a:gd name="T5" fmla="*/ 1354336 h 184"/>
                <a:gd name="T6" fmla="*/ 463330 w 108"/>
                <a:gd name="T7" fmla="*/ 1261468 h 184"/>
                <a:gd name="T8" fmla="*/ 406430 w 108"/>
                <a:gd name="T9" fmla="*/ 1207294 h 184"/>
                <a:gd name="T10" fmla="*/ 390172 w 108"/>
                <a:gd name="T11" fmla="*/ 1184077 h 184"/>
                <a:gd name="T12" fmla="*/ 373915 w 108"/>
                <a:gd name="T13" fmla="*/ 1160860 h 184"/>
                <a:gd name="T14" fmla="*/ 317015 w 108"/>
                <a:gd name="T15" fmla="*/ 1137643 h 184"/>
                <a:gd name="T16" fmla="*/ 268244 w 108"/>
                <a:gd name="T17" fmla="*/ 1091208 h 184"/>
                <a:gd name="T18" fmla="*/ 178829 w 108"/>
                <a:gd name="T19" fmla="*/ 1052513 h 184"/>
                <a:gd name="T20" fmla="*/ 178829 w 108"/>
                <a:gd name="T21" fmla="*/ 1021557 h 184"/>
                <a:gd name="T22" fmla="*/ 186958 w 108"/>
                <a:gd name="T23" fmla="*/ 982861 h 184"/>
                <a:gd name="T24" fmla="*/ 170700 w 108"/>
                <a:gd name="T25" fmla="*/ 944166 h 184"/>
                <a:gd name="T26" fmla="*/ 178829 w 108"/>
                <a:gd name="T27" fmla="*/ 928688 h 184"/>
                <a:gd name="T28" fmla="*/ 130058 w 108"/>
                <a:gd name="T29" fmla="*/ 843558 h 184"/>
                <a:gd name="T30" fmla="*/ 97543 w 108"/>
                <a:gd name="T31" fmla="*/ 789385 h 184"/>
                <a:gd name="T32" fmla="*/ 113800 w 108"/>
                <a:gd name="T33" fmla="*/ 742950 h 184"/>
                <a:gd name="T34" fmla="*/ 113800 w 108"/>
                <a:gd name="T35" fmla="*/ 704255 h 184"/>
                <a:gd name="T36" fmla="*/ 73157 w 108"/>
                <a:gd name="T37" fmla="*/ 665560 h 184"/>
                <a:gd name="T38" fmla="*/ 73157 w 108"/>
                <a:gd name="T39" fmla="*/ 603647 h 184"/>
                <a:gd name="T40" fmla="*/ 89415 w 108"/>
                <a:gd name="T41" fmla="*/ 580430 h 184"/>
                <a:gd name="T42" fmla="*/ 97543 w 108"/>
                <a:gd name="T43" fmla="*/ 611386 h 184"/>
                <a:gd name="T44" fmla="*/ 121929 w 108"/>
                <a:gd name="T45" fmla="*/ 603647 h 184"/>
                <a:gd name="T46" fmla="*/ 113800 w 108"/>
                <a:gd name="T47" fmla="*/ 549474 h 184"/>
                <a:gd name="T48" fmla="*/ 97543 w 108"/>
                <a:gd name="T49" fmla="*/ 564952 h 184"/>
                <a:gd name="T50" fmla="*/ 56900 w 108"/>
                <a:gd name="T51" fmla="*/ 541735 h 184"/>
                <a:gd name="T52" fmla="*/ 48772 w 108"/>
                <a:gd name="T53" fmla="*/ 472083 h 184"/>
                <a:gd name="T54" fmla="*/ 8129 w 108"/>
                <a:gd name="T55" fmla="*/ 394692 h 184"/>
                <a:gd name="T56" fmla="*/ 8129 w 108"/>
                <a:gd name="T57" fmla="*/ 355997 h 184"/>
                <a:gd name="T58" fmla="*/ 32514 w 108"/>
                <a:gd name="T59" fmla="*/ 309563 h 184"/>
                <a:gd name="T60" fmla="*/ 16257 w 108"/>
                <a:gd name="T61" fmla="*/ 247650 h 184"/>
                <a:gd name="T62" fmla="*/ 0 w 108"/>
                <a:gd name="T63" fmla="*/ 216694 h 184"/>
                <a:gd name="T64" fmla="*/ 0 w 108"/>
                <a:gd name="T65" fmla="*/ 185738 h 184"/>
                <a:gd name="T66" fmla="*/ 48772 w 108"/>
                <a:gd name="T67" fmla="*/ 116086 h 184"/>
                <a:gd name="T68" fmla="*/ 73157 w 108"/>
                <a:gd name="T69" fmla="*/ 77391 h 184"/>
                <a:gd name="T70" fmla="*/ 73157 w 108"/>
                <a:gd name="T71" fmla="*/ 7739 h 184"/>
                <a:gd name="T72" fmla="*/ 390172 w 108"/>
                <a:gd name="T73" fmla="*/ 495300 h 184"/>
                <a:gd name="T74" fmla="*/ 845374 w 108"/>
                <a:gd name="T75" fmla="*/ 1153121 h 184"/>
                <a:gd name="T76" fmla="*/ 853502 w 108"/>
                <a:gd name="T77" fmla="*/ 1184077 h 184"/>
                <a:gd name="T78" fmla="*/ 861631 w 108"/>
                <a:gd name="T79" fmla="*/ 1215033 h 184"/>
                <a:gd name="T80" fmla="*/ 869759 w 108"/>
                <a:gd name="T81" fmla="*/ 1238250 h 184"/>
                <a:gd name="T82" fmla="*/ 837245 w 108"/>
                <a:gd name="T83" fmla="*/ 1253729 h 184"/>
                <a:gd name="T84" fmla="*/ 796602 w 108"/>
                <a:gd name="T85" fmla="*/ 1331119 h 184"/>
                <a:gd name="T86" fmla="*/ 788474 w 108"/>
                <a:gd name="T87" fmla="*/ 1346597 h 184"/>
                <a:gd name="T88" fmla="*/ 780345 w 108"/>
                <a:gd name="T89" fmla="*/ 1377554 h 184"/>
                <a:gd name="T90" fmla="*/ 796602 w 108"/>
                <a:gd name="T91" fmla="*/ 1400771 h 184"/>
                <a:gd name="T92" fmla="*/ 780345 w 108"/>
                <a:gd name="T93" fmla="*/ 1423988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394" name="Freeform 14"/>
            <p:cNvSpPr>
              <a:spLocks/>
            </p:cNvSpPr>
            <p:nvPr/>
          </p:nvSpPr>
          <p:spPr bwMode="auto">
            <a:xfrm>
              <a:off x="3741738" y="2452688"/>
              <a:ext cx="766762" cy="604837"/>
            </a:xfrm>
            <a:custGeom>
              <a:avLst/>
              <a:gdLst>
                <a:gd name="T0" fmla="*/ 717820 w 94"/>
                <a:gd name="T1" fmla="*/ 604837 h 78"/>
                <a:gd name="T2" fmla="*/ 742291 w 94"/>
                <a:gd name="T3" fmla="*/ 341190 h 78"/>
                <a:gd name="T4" fmla="*/ 766762 w 94"/>
                <a:gd name="T5" fmla="*/ 77543 h 78"/>
                <a:gd name="T6" fmla="*/ 81570 w 94"/>
                <a:gd name="T7" fmla="*/ 0 h 78"/>
                <a:gd name="T8" fmla="*/ 73413 w 94"/>
                <a:gd name="T9" fmla="*/ 62035 h 78"/>
                <a:gd name="T10" fmla="*/ 24471 w 94"/>
                <a:gd name="T11" fmla="*/ 387716 h 78"/>
                <a:gd name="T12" fmla="*/ 16314 w 94"/>
                <a:gd name="T13" fmla="*/ 387716 h 78"/>
                <a:gd name="T14" fmla="*/ 0 w 94"/>
                <a:gd name="T15" fmla="*/ 519540 h 78"/>
                <a:gd name="T16" fmla="*/ 203926 w 94"/>
                <a:gd name="T17" fmla="*/ 550557 h 78"/>
                <a:gd name="T18" fmla="*/ 717820 w 94"/>
                <a:gd name="T19" fmla="*/ 604837 h 78"/>
                <a:gd name="T20" fmla="*/ 717820 w 94"/>
                <a:gd name="T21" fmla="*/ 60483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395" name="Freeform 15"/>
            <p:cNvSpPr>
              <a:spLocks/>
            </p:cNvSpPr>
            <p:nvPr/>
          </p:nvSpPr>
          <p:spPr bwMode="auto">
            <a:xfrm>
              <a:off x="3865563" y="3003550"/>
              <a:ext cx="804862" cy="595313"/>
            </a:xfrm>
            <a:custGeom>
              <a:avLst/>
              <a:gdLst>
                <a:gd name="T0" fmla="*/ 0 w 99"/>
                <a:gd name="T1" fmla="*/ 518000 h 77"/>
                <a:gd name="T2" fmla="*/ 81299 w 99"/>
                <a:gd name="T3" fmla="*/ 0 h 77"/>
                <a:gd name="T4" fmla="*/ 593484 w 99"/>
                <a:gd name="T5" fmla="*/ 54119 h 77"/>
                <a:gd name="T6" fmla="*/ 804862 w 99"/>
                <a:gd name="T7" fmla="*/ 69582 h 77"/>
                <a:gd name="T8" fmla="*/ 796732 w 99"/>
                <a:gd name="T9" fmla="*/ 201015 h 77"/>
                <a:gd name="T10" fmla="*/ 772342 w 99"/>
                <a:gd name="T11" fmla="*/ 595313 h 77"/>
                <a:gd name="T12" fmla="*/ 666653 w 99"/>
                <a:gd name="T13" fmla="*/ 587582 h 77"/>
                <a:gd name="T14" fmla="*/ 0 w 99"/>
                <a:gd name="T15" fmla="*/ 518000 h 77"/>
                <a:gd name="T16" fmla="*/ 0 w 99"/>
                <a:gd name="T17" fmla="*/ 51800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8396" name="Freeform 16"/>
            <p:cNvSpPr>
              <a:spLocks/>
            </p:cNvSpPr>
            <p:nvPr/>
          </p:nvSpPr>
          <p:spPr bwMode="auto">
            <a:xfrm>
              <a:off x="3759200" y="3521075"/>
              <a:ext cx="771525" cy="758825"/>
            </a:xfrm>
            <a:custGeom>
              <a:avLst/>
              <a:gdLst>
                <a:gd name="T0" fmla="*/ 105577 w 95"/>
                <a:gd name="T1" fmla="*/ 0 h 98"/>
                <a:gd name="T2" fmla="*/ 0 w 95"/>
                <a:gd name="T3" fmla="*/ 743339 h 98"/>
                <a:gd name="T4" fmla="*/ 0 w 95"/>
                <a:gd name="T5" fmla="*/ 743339 h 98"/>
                <a:gd name="T6" fmla="*/ 97456 w 95"/>
                <a:gd name="T7" fmla="*/ 758825 h 98"/>
                <a:gd name="T8" fmla="*/ 105577 w 95"/>
                <a:gd name="T9" fmla="*/ 696880 h 98"/>
                <a:gd name="T10" fmla="*/ 300489 w 95"/>
                <a:gd name="T11" fmla="*/ 720109 h 98"/>
                <a:gd name="T12" fmla="*/ 300489 w 95"/>
                <a:gd name="T13" fmla="*/ 720109 h 98"/>
                <a:gd name="T14" fmla="*/ 292367 w 95"/>
                <a:gd name="T15" fmla="*/ 712366 h 98"/>
                <a:gd name="T16" fmla="*/ 300489 w 95"/>
                <a:gd name="T17" fmla="*/ 704623 h 98"/>
                <a:gd name="T18" fmla="*/ 292367 w 95"/>
                <a:gd name="T19" fmla="*/ 696880 h 98"/>
                <a:gd name="T20" fmla="*/ 292367 w 95"/>
                <a:gd name="T21" fmla="*/ 696880 h 98"/>
                <a:gd name="T22" fmla="*/ 292367 w 95"/>
                <a:gd name="T23" fmla="*/ 696880 h 98"/>
                <a:gd name="T24" fmla="*/ 706554 w 95"/>
                <a:gd name="T25" fmla="*/ 727853 h 98"/>
                <a:gd name="T26" fmla="*/ 755282 w 95"/>
                <a:gd name="T27" fmla="*/ 139376 h 98"/>
                <a:gd name="T28" fmla="*/ 763404 w 95"/>
                <a:gd name="T29" fmla="*/ 139376 h 98"/>
                <a:gd name="T30" fmla="*/ 771525 w 95"/>
                <a:gd name="T31" fmla="*/ 69688 h 98"/>
                <a:gd name="T32" fmla="*/ 105577 w 95"/>
                <a:gd name="T33" fmla="*/ 0 h 98"/>
                <a:gd name="T34" fmla="*/ 10557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397" name="Freeform 17"/>
            <p:cNvSpPr>
              <a:spLocks/>
            </p:cNvSpPr>
            <p:nvPr/>
          </p:nvSpPr>
          <p:spPr bwMode="auto">
            <a:xfrm>
              <a:off x="4052888" y="3660775"/>
              <a:ext cx="1536700" cy="1425575"/>
            </a:xfrm>
            <a:custGeom>
              <a:avLst/>
              <a:gdLst>
                <a:gd name="T0" fmla="*/ 1390348 w 189"/>
                <a:gd name="T1" fmla="*/ 387385 h 184"/>
                <a:gd name="T2" fmla="*/ 1292779 w 189"/>
                <a:gd name="T3" fmla="*/ 364141 h 184"/>
                <a:gd name="T4" fmla="*/ 1227734 w 189"/>
                <a:gd name="T5" fmla="*/ 379637 h 184"/>
                <a:gd name="T6" fmla="*/ 1178950 w 189"/>
                <a:gd name="T7" fmla="*/ 379637 h 184"/>
                <a:gd name="T8" fmla="*/ 1162688 w 189"/>
                <a:gd name="T9" fmla="*/ 379637 h 184"/>
                <a:gd name="T10" fmla="*/ 1138296 w 189"/>
                <a:gd name="T11" fmla="*/ 364141 h 184"/>
                <a:gd name="T12" fmla="*/ 1113904 w 189"/>
                <a:gd name="T13" fmla="*/ 395132 h 184"/>
                <a:gd name="T14" fmla="*/ 1097643 w 189"/>
                <a:gd name="T15" fmla="*/ 371889 h 184"/>
                <a:gd name="T16" fmla="*/ 1048859 w 189"/>
                <a:gd name="T17" fmla="*/ 364141 h 184"/>
                <a:gd name="T18" fmla="*/ 1016336 w 189"/>
                <a:gd name="T19" fmla="*/ 356394 h 184"/>
                <a:gd name="T20" fmla="*/ 967552 w 189"/>
                <a:gd name="T21" fmla="*/ 340898 h 184"/>
                <a:gd name="T22" fmla="*/ 935029 w 189"/>
                <a:gd name="T23" fmla="*/ 333151 h 184"/>
                <a:gd name="T24" fmla="*/ 886245 w 189"/>
                <a:gd name="T25" fmla="*/ 317655 h 184"/>
                <a:gd name="T26" fmla="*/ 861853 w 189"/>
                <a:gd name="T27" fmla="*/ 294412 h 184"/>
                <a:gd name="T28" fmla="*/ 813069 w 189"/>
                <a:gd name="T29" fmla="*/ 278917 h 184"/>
                <a:gd name="T30" fmla="*/ 471580 w 189"/>
                <a:gd name="T31" fmla="*/ 0 h 184"/>
                <a:gd name="T32" fmla="*/ 0 w 189"/>
                <a:gd name="T33" fmla="*/ 557834 h 184"/>
                <a:gd name="T34" fmla="*/ 8131 w 189"/>
                <a:gd name="T35" fmla="*/ 581077 h 184"/>
                <a:gd name="T36" fmla="*/ 40653 w 189"/>
                <a:gd name="T37" fmla="*/ 627563 h 184"/>
                <a:gd name="T38" fmla="*/ 187006 w 189"/>
                <a:gd name="T39" fmla="*/ 767021 h 184"/>
                <a:gd name="T40" fmla="*/ 203267 w 189"/>
                <a:gd name="T41" fmla="*/ 805760 h 184"/>
                <a:gd name="T42" fmla="*/ 308966 w 189"/>
                <a:gd name="T43" fmla="*/ 952966 h 184"/>
                <a:gd name="T44" fmla="*/ 398404 w 189"/>
                <a:gd name="T45" fmla="*/ 968461 h 184"/>
                <a:gd name="T46" fmla="*/ 455318 w 189"/>
                <a:gd name="T47" fmla="*/ 883237 h 184"/>
                <a:gd name="T48" fmla="*/ 487841 w 189"/>
                <a:gd name="T49" fmla="*/ 875489 h 184"/>
                <a:gd name="T50" fmla="*/ 544756 w 189"/>
                <a:gd name="T51" fmla="*/ 890984 h 184"/>
                <a:gd name="T52" fmla="*/ 609802 w 189"/>
                <a:gd name="T53" fmla="*/ 921975 h 184"/>
                <a:gd name="T54" fmla="*/ 626063 w 189"/>
                <a:gd name="T55" fmla="*/ 937470 h 184"/>
                <a:gd name="T56" fmla="*/ 674847 w 189"/>
                <a:gd name="T57" fmla="*/ 999452 h 184"/>
                <a:gd name="T58" fmla="*/ 764285 w 189"/>
                <a:gd name="T59" fmla="*/ 1154406 h 184"/>
                <a:gd name="T60" fmla="*/ 813069 w 189"/>
                <a:gd name="T61" fmla="*/ 1200892 h 184"/>
                <a:gd name="T62" fmla="*/ 829330 w 189"/>
                <a:gd name="T63" fmla="*/ 1278369 h 184"/>
                <a:gd name="T64" fmla="*/ 902506 w 189"/>
                <a:gd name="T65" fmla="*/ 1363593 h 184"/>
                <a:gd name="T66" fmla="*/ 1024467 w 189"/>
                <a:gd name="T67" fmla="*/ 1402332 h 184"/>
                <a:gd name="T68" fmla="*/ 1097643 w 189"/>
                <a:gd name="T69" fmla="*/ 1410080 h 184"/>
                <a:gd name="T70" fmla="*/ 1089512 w 189"/>
                <a:gd name="T71" fmla="*/ 1394584 h 184"/>
                <a:gd name="T72" fmla="*/ 1065120 w 189"/>
                <a:gd name="T73" fmla="*/ 1255126 h 184"/>
                <a:gd name="T74" fmla="*/ 1056990 w 189"/>
                <a:gd name="T75" fmla="*/ 1239630 h 184"/>
                <a:gd name="T76" fmla="*/ 1081382 w 189"/>
                <a:gd name="T77" fmla="*/ 1185397 h 184"/>
                <a:gd name="T78" fmla="*/ 1089512 w 189"/>
                <a:gd name="T79" fmla="*/ 1169901 h 184"/>
                <a:gd name="T80" fmla="*/ 1113904 w 189"/>
                <a:gd name="T81" fmla="*/ 1123415 h 184"/>
                <a:gd name="T82" fmla="*/ 1130166 w 189"/>
                <a:gd name="T83" fmla="*/ 1123415 h 184"/>
                <a:gd name="T84" fmla="*/ 1146427 w 189"/>
                <a:gd name="T85" fmla="*/ 1100172 h 184"/>
                <a:gd name="T86" fmla="*/ 1162688 w 189"/>
                <a:gd name="T87" fmla="*/ 1100172 h 184"/>
                <a:gd name="T88" fmla="*/ 1195211 w 189"/>
                <a:gd name="T89" fmla="*/ 1084677 h 184"/>
                <a:gd name="T90" fmla="*/ 1211473 w 189"/>
                <a:gd name="T91" fmla="*/ 1053686 h 184"/>
                <a:gd name="T92" fmla="*/ 1219603 w 189"/>
                <a:gd name="T93" fmla="*/ 1069181 h 184"/>
                <a:gd name="T94" fmla="*/ 1341564 w 189"/>
                <a:gd name="T95" fmla="*/ 1007200 h 184"/>
                <a:gd name="T96" fmla="*/ 1365956 w 189"/>
                <a:gd name="T97" fmla="*/ 937470 h 184"/>
                <a:gd name="T98" fmla="*/ 1390348 w 189"/>
                <a:gd name="T99" fmla="*/ 929723 h 184"/>
                <a:gd name="T100" fmla="*/ 1471655 w 189"/>
                <a:gd name="T101" fmla="*/ 921975 h 184"/>
                <a:gd name="T102" fmla="*/ 1496047 w 189"/>
                <a:gd name="T103" fmla="*/ 906480 h 184"/>
                <a:gd name="T104" fmla="*/ 1504177 w 189"/>
                <a:gd name="T105" fmla="*/ 883237 h 184"/>
                <a:gd name="T106" fmla="*/ 1512308 w 189"/>
                <a:gd name="T107" fmla="*/ 821255 h 184"/>
                <a:gd name="T108" fmla="*/ 1528569 w 189"/>
                <a:gd name="T109" fmla="*/ 782517 h 184"/>
                <a:gd name="T110" fmla="*/ 1520439 w 189"/>
                <a:gd name="T111" fmla="*/ 705040 h 184"/>
                <a:gd name="T112" fmla="*/ 1504177 w 189"/>
                <a:gd name="T113" fmla="*/ 681797 h 184"/>
                <a:gd name="T114" fmla="*/ 1496047 w 189"/>
                <a:gd name="T115" fmla="*/ 635311 h 184"/>
                <a:gd name="T116" fmla="*/ 1463524 w 189"/>
                <a:gd name="T117" fmla="*/ 410628 h 184"/>
                <a:gd name="T118" fmla="*/ 1414740 w 189"/>
                <a:gd name="T119" fmla="*/ 395132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398" name="Freeform 18"/>
            <p:cNvSpPr>
              <a:spLocks/>
            </p:cNvSpPr>
            <p:nvPr/>
          </p:nvSpPr>
          <p:spPr bwMode="auto">
            <a:xfrm>
              <a:off x="6942138" y="2306638"/>
              <a:ext cx="828675" cy="603250"/>
            </a:xfrm>
            <a:custGeom>
              <a:avLst/>
              <a:gdLst>
                <a:gd name="T0" fmla="*/ 633693 w 102"/>
                <a:gd name="T1" fmla="*/ 541378 h 78"/>
                <a:gd name="T2" fmla="*/ 617444 w 102"/>
                <a:gd name="T3" fmla="*/ 564580 h 78"/>
                <a:gd name="T4" fmla="*/ 609320 w 102"/>
                <a:gd name="T5" fmla="*/ 580048 h 78"/>
                <a:gd name="T6" fmla="*/ 609320 w 102"/>
                <a:gd name="T7" fmla="*/ 603250 h 78"/>
                <a:gd name="T8" fmla="*/ 625568 w 102"/>
                <a:gd name="T9" fmla="*/ 587782 h 78"/>
                <a:gd name="T10" fmla="*/ 658065 w 102"/>
                <a:gd name="T11" fmla="*/ 580048 h 78"/>
                <a:gd name="T12" fmla="*/ 706811 w 102"/>
                <a:gd name="T13" fmla="*/ 564580 h 78"/>
                <a:gd name="T14" fmla="*/ 779929 w 102"/>
                <a:gd name="T15" fmla="*/ 510442 h 78"/>
                <a:gd name="T16" fmla="*/ 804302 w 102"/>
                <a:gd name="T17" fmla="*/ 494974 h 78"/>
                <a:gd name="T18" fmla="*/ 828675 w 102"/>
                <a:gd name="T19" fmla="*/ 471772 h 78"/>
                <a:gd name="T20" fmla="*/ 812426 w 102"/>
                <a:gd name="T21" fmla="*/ 479506 h 78"/>
                <a:gd name="T22" fmla="*/ 788054 w 102"/>
                <a:gd name="T23" fmla="*/ 494974 h 78"/>
                <a:gd name="T24" fmla="*/ 763681 w 102"/>
                <a:gd name="T25" fmla="*/ 502708 h 78"/>
                <a:gd name="T26" fmla="*/ 788054 w 102"/>
                <a:gd name="T27" fmla="*/ 471772 h 78"/>
                <a:gd name="T28" fmla="*/ 771805 w 102"/>
                <a:gd name="T29" fmla="*/ 479506 h 78"/>
                <a:gd name="T30" fmla="*/ 698687 w 102"/>
                <a:gd name="T31" fmla="*/ 518176 h 78"/>
                <a:gd name="T32" fmla="*/ 649941 w 102"/>
                <a:gd name="T33" fmla="*/ 556846 h 78"/>
                <a:gd name="T34" fmla="*/ 641817 w 102"/>
                <a:gd name="T35" fmla="*/ 525910 h 78"/>
                <a:gd name="T36" fmla="*/ 658065 w 102"/>
                <a:gd name="T37" fmla="*/ 494974 h 78"/>
                <a:gd name="T38" fmla="*/ 641817 w 102"/>
                <a:gd name="T39" fmla="*/ 378965 h 78"/>
                <a:gd name="T40" fmla="*/ 625568 w 102"/>
                <a:gd name="T41" fmla="*/ 262955 h 78"/>
                <a:gd name="T42" fmla="*/ 609320 w 102"/>
                <a:gd name="T43" fmla="*/ 193349 h 78"/>
                <a:gd name="T44" fmla="*/ 601196 w 102"/>
                <a:gd name="T45" fmla="*/ 185615 h 78"/>
                <a:gd name="T46" fmla="*/ 593071 w 102"/>
                <a:gd name="T47" fmla="*/ 162413 h 78"/>
                <a:gd name="T48" fmla="*/ 584947 w 102"/>
                <a:gd name="T49" fmla="*/ 92808 h 78"/>
                <a:gd name="T50" fmla="*/ 560574 w 102"/>
                <a:gd name="T51" fmla="*/ 23202 h 78"/>
                <a:gd name="T52" fmla="*/ 552450 w 102"/>
                <a:gd name="T53" fmla="*/ 0 h 78"/>
                <a:gd name="T54" fmla="*/ 414338 w 102"/>
                <a:gd name="T55" fmla="*/ 30936 h 78"/>
                <a:gd name="T56" fmla="*/ 341219 w 102"/>
                <a:gd name="T57" fmla="*/ 108276 h 78"/>
                <a:gd name="T58" fmla="*/ 333095 w 102"/>
                <a:gd name="T59" fmla="*/ 139212 h 78"/>
                <a:gd name="T60" fmla="*/ 292474 w 102"/>
                <a:gd name="T61" fmla="*/ 177881 h 78"/>
                <a:gd name="T62" fmla="*/ 308722 w 102"/>
                <a:gd name="T63" fmla="*/ 193349 h 78"/>
                <a:gd name="T64" fmla="*/ 308722 w 102"/>
                <a:gd name="T65" fmla="*/ 208817 h 78"/>
                <a:gd name="T66" fmla="*/ 316846 w 102"/>
                <a:gd name="T67" fmla="*/ 247487 h 78"/>
                <a:gd name="T68" fmla="*/ 243728 w 102"/>
                <a:gd name="T69" fmla="*/ 301625 h 78"/>
                <a:gd name="T70" fmla="*/ 154361 w 102"/>
                <a:gd name="T71" fmla="*/ 301625 h 78"/>
                <a:gd name="T72" fmla="*/ 73118 w 102"/>
                <a:gd name="T73" fmla="*/ 324827 h 78"/>
                <a:gd name="T74" fmla="*/ 48746 w 102"/>
                <a:gd name="T75" fmla="*/ 355763 h 78"/>
                <a:gd name="T76" fmla="*/ 73118 w 102"/>
                <a:gd name="T77" fmla="*/ 402167 h 78"/>
                <a:gd name="T78" fmla="*/ 16249 w 102"/>
                <a:gd name="T79" fmla="*/ 464038 h 78"/>
                <a:gd name="T80" fmla="*/ 454959 w 102"/>
                <a:gd name="T81" fmla="*/ 425369 h 78"/>
                <a:gd name="T82" fmla="*/ 463083 w 102"/>
                <a:gd name="T83" fmla="*/ 440836 h 78"/>
                <a:gd name="T84" fmla="*/ 479332 w 102"/>
                <a:gd name="T85" fmla="*/ 448570 h 78"/>
                <a:gd name="T86" fmla="*/ 503704 w 102"/>
                <a:gd name="T87" fmla="*/ 487240 h 78"/>
                <a:gd name="T88" fmla="*/ 536202 w 102"/>
                <a:gd name="T89" fmla="*/ 494974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399" name="Freeform 19"/>
            <p:cNvSpPr>
              <a:spLocks/>
            </p:cNvSpPr>
            <p:nvPr/>
          </p:nvSpPr>
          <p:spPr bwMode="auto">
            <a:xfrm>
              <a:off x="7494588" y="2266950"/>
              <a:ext cx="187325" cy="325438"/>
            </a:xfrm>
            <a:custGeom>
              <a:avLst/>
              <a:gdLst>
                <a:gd name="T0" fmla="*/ 0 w 23"/>
                <a:gd name="T1" fmla="*/ 38743 h 42"/>
                <a:gd name="T2" fmla="*/ 8145 w 23"/>
                <a:gd name="T3" fmla="*/ 54240 h 42"/>
                <a:gd name="T4" fmla="*/ 0 w 23"/>
                <a:gd name="T5" fmla="*/ 61988 h 42"/>
                <a:gd name="T6" fmla="*/ 8145 w 23"/>
                <a:gd name="T7" fmla="*/ 61988 h 42"/>
                <a:gd name="T8" fmla="*/ 8145 w 23"/>
                <a:gd name="T9" fmla="*/ 69737 h 42"/>
                <a:gd name="T10" fmla="*/ 24434 w 23"/>
                <a:gd name="T11" fmla="*/ 108479 h 42"/>
                <a:gd name="T12" fmla="*/ 32578 w 23"/>
                <a:gd name="T13" fmla="*/ 131725 h 42"/>
                <a:gd name="T14" fmla="*/ 24434 w 23"/>
                <a:gd name="T15" fmla="*/ 147222 h 42"/>
                <a:gd name="T16" fmla="*/ 24434 w 23"/>
                <a:gd name="T17" fmla="*/ 162719 h 42"/>
                <a:gd name="T18" fmla="*/ 40723 w 23"/>
                <a:gd name="T19" fmla="*/ 201462 h 42"/>
                <a:gd name="T20" fmla="*/ 40723 w 23"/>
                <a:gd name="T21" fmla="*/ 216959 h 42"/>
                <a:gd name="T22" fmla="*/ 40723 w 23"/>
                <a:gd name="T23" fmla="*/ 224707 h 42"/>
                <a:gd name="T24" fmla="*/ 48867 w 23"/>
                <a:gd name="T25" fmla="*/ 224707 h 42"/>
                <a:gd name="T26" fmla="*/ 40723 w 23"/>
                <a:gd name="T27" fmla="*/ 216959 h 42"/>
                <a:gd name="T28" fmla="*/ 48867 w 23"/>
                <a:gd name="T29" fmla="*/ 216959 h 42"/>
                <a:gd name="T30" fmla="*/ 57012 w 23"/>
                <a:gd name="T31" fmla="*/ 232456 h 42"/>
                <a:gd name="T32" fmla="*/ 65157 w 23"/>
                <a:gd name="T33" fmla="*/ 263450 h 42"/>
                <a:gd name="T34" fmla="*/ 65157 w 23"/>
                <a:gd name="T35" fmla="*/ 286695 h 42"/>
                <a:gd name="T36" fmla="*/ 73301 w 23"/>
                <a:gd name="T37" fmla="*/ 302192 h 42"/>
                <a:gd name="T38" fmla="*/ 81446 w 23"/>
                <a:gd name="T39" fmla="*/ 325438 h 42"/>
                <a:gd name="T40" fmla="*/ 162891 w 23"/>
                <a:gd name="T41" fmla="*/ 309941 h 42"/>
                <a:gd name="T42" fmla="*/ 154747 w 23"/>
                <a:gd name="T43" fmla="*/ 302192 h 42"/>
                <a:gd name="T44" fmla="*/ 146602 w 23"/>
                <a:gd name="T45" fmla="*/ 294444 h 42"/>
                <a:gd name="T46" fmla="*/ 146602 w 23"/>
                <a:gd name="T47" fmla="*/ 286695 h 42"/>
                <a:gd name="T48" fmla="*/ 154747 w 23"/>
                <a:gd name="T49" fmla="*/ 278947 h 42"/>
                <a:gd name="T50" fmla="*/ 146602 w 23"/>
                <a:gd name="T51" fmla="*/ 263450 h 42"/>
                <a:gd name="T52" fmla="*/ 146602 w 23"/>
                <a:gd name="T53" fmla="*/ 209210 h 42"/>
                <a:gd name="T54" fmla="*/ 146602 w 23"/>
                <a:gd name="T55" fmla="*/ 193713 h 42"/>
                <a:gd name="T56" fmla="*/ 154747 w 23"/>
                <a:gd name="T57" fmla="*/ 162719 h 42"/>
                <a:gd name="T58" fmla="*/ 154747 w 23"/>
                <a:gd name="T59" fmla="*/ 147222 h 42"/>
                <a:gd name="T60" fmla="*/ 154747 w 23"/>
                <a:gd name="T61" fmla="*/ 131725 h 42"/>
                <a:gd name="T62" fmla="*/ 154747 w 23"/>
                <a:gd name="T63" fmla="*/ 116228 h 42"/>
                <a:gd name="T64" fmla="*/ 154747 w 23"/>
                <a:gd name="T65" fmla="*/ 108479 h 42"/>
                <a:gd name="T66" fmla="*/ 154747 w 23"/>
                <a:gd name="T67" fmla="*/ 100731 h 42"/>
                <a:gd name="T68" fmla="*/ 179180 w 23"/>
                <a:gd name="T69" fmla="*/ 85234 h 42"/>
                <a:gd name="T70" fmla="*/ 187325 w 23"/>
                <a:gd name="T71" fmla="*/ 54240 h 42"/>
                <a:gd name="T72" fmla="*/ 179180 w 23"/>
                <a:gd name="T73" fmla="*/ 38743 h 42"/>
                <a:gd name="T74" fmla="*/ 179180 w 23"/>
                <a:gd name="T75" fmla="*/ 23246 h 42"/>
                <a:gd name="T76" fmla="*/ 179180 w 23"/>
                <a:gd name="T77" fmla="*/ 23246 h 42"/>
                <a:gd name="T78" fmla="*/ 179180 w 23"/>
                <a:gd name="T79" fmla="*/ 15497 h 42"/>
                <a:gd name="T80" fmla="*/ 171036 w 23"/>
                <a:gd name="T81" fmla="*/ 0 h 42"/>
                <a:gd name="T82" fmla="*/ 0 w 23"/>
                <a:gd name="T83" fmla="*/ 38743 h 42"/>
                <a:gd name="T84" fmla="*/ 0 w 23"/>
                <a:gd name="T85" fmla="*/ 38743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00" name="Freeform 20"/>
            <p:cNvSpPr>
              <a:spLocks/>
            </p:cNvSpPr>
            <p:nvPr/>
          </p:nvSpPr>
          <p:spPr bwMode="auto">
            <a:xfrm>
              <a:off x="3327400" y="2794000"/>
              <a:ext cx="619125" cy="727075"/>
            </a:xfrm>
            <a:custGeom>
              <a:avLst/>
              <a:gdLst>
                <a:gd name="T0" fmla="*/ 537661 w 76"/>
                <a:gd name="T1" fmla="*/ 727075 h 94"/>
                <a:gd name="T2" fmla="*/ 619125 w 76"/>
                <a:gd name="T3" fmla="*/ 208841 h 94"/>
                <a:gd name="T4" fmla="*/ 415465 w 76"/>
                <a:gd name="T5" fmla="*/ 177901 h 94"/>
                <a:gd name="T6" fmla="*/ 431758 w 76"/>
                <a:gd name="T7" fmla="*/ 46409 h 94"/>
                <a:gd name="T8" fmla="*/ 130342 w 76"/>
                <a:gd name="T9" fmla="*/ 0 h 94"/>
                <a:gd name="T10" fmla="*/ 0 w 76"/>
                <a:gd name="T11" fmla="*/ 649727 h 94"/>
                <a:gd name="T12" fmla="*/ 0 w 76"/>
                <a:gd name="T13" fmla="*/ 649727 h 94"/>
                <a:gd name="T14" fmla="*/ 537661 w 76"/>
                <a:gd name="T15" fmla="*/ 727075 h 94"/>
                <a:gd name="T16" fmla="*/ 537661 w 76"/>
                <a:gd name="T17" fmla="*/ 727075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01" name="Freeform 21"/>
            <p:cNvSpPr>
              <a:spLocks/>
            </p:cNvSpPr>
            <p:nvPr/>
          </p:nvSpPr>
          <p:spPr bwMode="auto">
            <a:xfrm>
              <a:off x="2439988" y="2035175"/>
              <a:ext cx="881062" cy="696913"/>
            </a:xfrm>
            <a:custGeom>
              <a:avLst/>
              <a:gdLst>
                <a:gd name="T0" fmla="*/ 0 w 108"/>
                <a:gd name="T1" fmla="*/ 518813 h 90"/>
                <a:gd name="T2" fmla="*/ 0 w 108"/>
                <a:gd name="T3" fmla="*/ 480096 h 90"/>
                <a:gd name="T4" fmla="*/ 8158 w 108"/>
                <a:gd name="T5" fmla="*/ 441378 h 90"/>
                <a:gd name="T6" fmla="*/ 16316 w 108"/>
                <a:gd name="T7" fmla="*/ 394917 h 90"/>
                <a:gd name="T8" fmla="*/ 24474 w 108"/>
                <a:gd name="T9" fmla="*/ 379430 h 90"/>
                <a:gd name="T10" fmla="*/ 40790 w 108"/>
                <a:gd name="T11" fmla="*/ 363943 h 90"/>
                <a:gd name="T12" fmla="*/ 40790 w 108"/>
                <a:gd name="T13" fmla="*/ 348457 h 90"/>
                <a:gd name="T14" fmla="*/ 81580 w 108"/>
                <a:gd name="T15" fmla="*/ 286509 h 90"/>
                <a:gd name="T16" fmla="*/ 130528 w 108"/>
                <a:gd name="T17" fmla="*/ 178100 h 90"/>
                <a:gd name="T18" fmla="*/ 163160 w 108"/>
                <a:gd name="T19" fmla="*/ 100665 h 90"/>
                <a:gd name="T20" fmla="*/ 195792 w 108"/>
                <a:gd name="T21" fmla="*/ 23230 h 90"/>
                <a:gd name="T22" fmla="*/ 195792 w 108"/>
                <a:gd name="T23" fmla="*/ 0 h 90"/>
                <a:gd name="T24" fmla="*/ 220266 w 108"/>
                <a:gd name="T25" fmla="*/ 0 h 90"/>
                <a:gd name="T26" fmla="*/ 244739 w 108"/>
                <a:gd name="T27" fmla="*/ 7743 h 90"/>
                <a:gd name="T28" fmla="*/ 252897 w 108"/>
                <a:gd name="T29" fmla="*/ 15487 h 90"/>
                <a:gd name="T30" fmla="*/ 285529 w 108"/>
                <a:gd name="T31" fmla="*/ 38717 h 90"/>
                <a:gd name="T32" fmla="*/ 285529 w 108"/>
                <a:gd name="T33" fmla="*/ 61948 h 90"/>
                <a:gd name="T34" fmla="*/ 293687 w 108"/>
                <a:gd name="T35" fmla="*/ 108409 h 90"/>
                <a:gd name="T36" fmla="*/ 350793 w 108"/>
                <a:gd name="T37" fmla="*/ 123896 h 90"/>
                <a:gd name="T38" fmla="*/ 391583 w 108"/>
                <a:gd name="T39" fmla="*/ 123896 h 90"/>
                <a:gd name="T40" fmla="*/ 440531 w 108"/>
                <a:gd name="T41" fmla="*/ 139383 h 90"/>
                <a:gd name="T42" fmla="*/ 497637 w 108"/>
                <a:gd name="T43" fmla="*/ 139383 h 90"/>
                <a:gd name="T44" fmla="*/ 530269 w 108"/>
                <a:gd name="T45" fmla="*/ 147126 h 90"/>
                <a:gd name="T46" fmla="*/ 554743 w 108"/>
                <a:gd name="T47" fmla="*/ 139383 h 90"/>
                <a:gd name="T48" fmla="*/ 579217 w 108"/>
                <a:gd name="T49" fmla="*/ 147126 h 90"/>
                <a:gd name="T50" fmla="*/ 603691 w 108"/>
                <a:gd name="T51" fmla="*/ 139383 h 90"/>
                <a:gd name="T52" fmla="*/ 620007 w 108"/>
                <a:gd name="T53" fmla="*/ 147126 h 90"/>
                <a:gd name="T54" fmla="*/ 644481 w 108"/>
                <a:gd name="T55" fmla="*/ 147126 h 90"/>
                <a:gd name="T56" fmla="*/ 848430 w 108"/>
                <a:gd name="T57" fmla="*/ 185843 h 90"/>
                <a:gd name="T58" fmla="*/ 856588 w 108"/>
                <a:gd name="T59" fmla="*/ 209074 h 90"/>
                <a:gd name="T60" fmla="*/ 881062 w 108"/>
                <a:gd name="T61" fmla="*/ 216817 h 90"/>
                <a:gd name="T62" fmla="*/ 832114 w 108"/>
                <a:gd name="T63" fmla="*/ 309739 h 90"/>
                <a:gd name="T64" fmla="*/ 823956 w 108"/>
                <a:gd name="T65" fmla="*/ 325226 h 90"/>
                <a:gd name="T66" fmla="*/ 799482 w 108"/>
                <a:gd name="T67" fmla="*/ 340713 h 90"/>
                <a:gd name="T68" fmla="*/ 766850 w 108"/>
                <a:gd name="T69" fmla="*/ 394917 h 90"/>
                <a:gd name="T70" fmla="*/ 791324 w 108"/>
                <a:gd name="T71" fmla="*/ 410404 h 90"/>
                <a:gd name="T72" fmla="*/ 791324 w 108"/>
                <a:gd name="T73" fmla="*/ 425891 h 90"/>
                <a:gd name="T74" fmla="*/ 783166 w 108"/>
                <a:gd name="T75" fmla="*/ 433635 h 90"/>
                <a:gd name="T76" fmla="*/ 775008 w 108"/>
                <a:gd name="T77" fmla="*/ 464609 h 90"/>
                <a:gd name="T78" fmla="*/ 424215 w 108"/>
                <a:gd name="T79" fmla="*/ 627222 h 90"/>
                <a:gd name="T80" fmla="*/ 8158 w 108"/>
                <a:gd name="T81" fmla="*/ 52655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02" name="Freeform 22"/>
            <p:cNvSpPr>
              <a:spLocks/>
            </p:cNvSpPr>
            <p:nvPr/>
          </p:nvSpPr>
          <p:spPr bwMode="auto">
            <a:xfrm>
              <a:off x="2759075" y="2662238"/>
              <a:ext cx="698500" cy="1030287"/>
            </a:xfrm>
            <a:custGeom>
              <a:avLst/>
              <a:gdLst>
                <a:gd name="T0" fmla="*/ 105587 w 86"/>
                <a:gd name="T1" fmla="*/ 0 h 133"/>
                <a:gd name="T2" fmla="*/ 0 w 86"/>
                <a:gd name="T3" fmla="*/ 395072 h 133"/>
                <a:gd name="T4" fmla="*/ 454837 w 86"/>
                <a:gd name="T5" fmla="*/ 1030287 h 133"/>
                <a:gd name="T6" fmla="*/ 454837 w 86"/>
                <a:gd name="T7" fmla="*/ 1022540 h 133"/>
                <a:gd name="T8" fmla="*/ 454837 w 86"/>
                <a:gd name="T9" fmla="*/ 1014794 h 133"/>
                <a:gd name="T10" fmla="*/ 462959 w 86"/>
                <a:gd name="T11" fmla="*/ 983808 h 133"/>
                <a:gd name="T12" fmla="*/ 462959 w 86"/>
                <a:gd name="T13" fmla="*/ 976061 h 133"/>
                <a:gd name="T14" fmla="*/ 462959 w 86"/>
                <a:gd name="T15" fmla="*/ 914089 h 133"/>
                <a:gd name="T16" fmla="*/ 462959 w 86"/>
                <a:gd name="T17" fmla="*/ 890849 h 133"/>
                <a:gd name="T18" fmla="*/ 462959 w 86"/>
                <a:gd name="T19" fmla="*/ 883103 h 133"/>
                <a:gd name="T20" fmla="*/ 487326 w 86"/>
                <a:gd name="T21" fmla="*/ 883103 h 133"/>
                <a:gd name="T22" fmla="*/ 503570 w 86"/>
                <a:gd name="T23" fmla="*/ 883103 h 133"/>
                <a:gd name="T24" fmla="*/ 511692 w 86"/>
                <a:gd name="T25" fmla="*/ 890849 h 133"/>
                <a:gd name="T26" fmla="*/ 511692 w 86"/>
                <a:gd name="T27" fmla="*/ 898596 h 133"/>
                <a:gd name="T28" fmla="*/ 519814 w 86"/>
                <a:gd name="T29" fmla="*/ 906343 h 133"/>
                <a:gd name="T30" fmla="*/ 536058 w 86"/>
                <a:gd name="T31" fmla="*/ 906343 h 133"/>
                <a:gd name="T32" fmla="*/ 552302 w 86"/>
                <a:gd name="T33" fmla="*/ 852117 h 133"/>
                <a:gd name="T34" fmla="*/ 568547 w 86"/>
                <a:gd name="T35" fmla="*/ 782398 h 133"/>
                <a:gd name="T36" fmla="*/ 698500 w 86"/>
                <a:gd name="T37" fmla="*/ 131691 h 133"/>
                <a:gd name="T38" fmla="*/ 397983 w 86"/>
                <a:gd name="T39" fmla="*/ 69719 h 133"/>
                <a:gd name="T40" fmla="*/ 105587 w 86"/>
                <a:gd name="T41" fmla="*/ 0 h 133"/>
                <a:gd name="T42" fmla="*/ 10558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403" name="Freeform 23"/>
            <p:cNvSpPr>
              <a:spLocks/>
            </p:cNvSpPr>
            <p:nvPr/>
          </p:nvSpPr>
          <p:spPr bwMode="auto">
            <a:xfrm>
              <a:off x="3124200" y="3444875"/>
              <a:ext cx="741363" cy="820738"/>
            </a:xfrm>
            <a:custGeom>
              <a:avLst/>
              <a:gdLst>
                <a:gd name="T0" fmla="*/ 635454 w 91"/>
                <a:gd name="T1" fmla="*/ 820738 h 106"/>
                <a:gd name="T2" fmla="*/ 741363 w 91"/>
                <a:gd name="T3" fmla="*/ 77428 h 106"/>
                <a:gd name="T4" fmla="*/ 203671 w 91"/>
                <a:gd name="T5" fmla="*/ 0 h 106"/>
                <a:gd name="T6" fmla="*/ 203671 w 91"/>
                <a:gd name="T7" fmla="*/ 0 h 106"/>
                <a:gd name="T8" fmla="*/ 187377 w 91"/>
                <a:gd name="T9" fmla="*/ 69685 h 106"/>
                <a:gd name="T10" fmla="*/ 171084 w 91"/>
                <a:gd name="T11" fmla="*/ 123885 h 106"/>
                <a:gd name="T12" fmla="*/ 154790 w 91"/>
                <a:gd name="T13" fmla="*/ 123885 h 106"/>
                <a:gd name="T14" fmla="*/ 146643 w 91"/>
                <a:gd name="T15" fmla="*/ 116142 h 106"/>
                <a:gd name="T16" fmla="*/ 146643 w 91"/>
                <a:gd name="T17" fmla="*/ 108399 h 106"/>
                <a:gd name="T18" fmla="*/ 138496 w 91"/>
                <a:gd name="T19" fmla="*/ 100657 h 106"/>
                <a:gd name="T20" fmla="*/ 122203 w 91"/>
                <a:gd name="T21" fmla="*/ 100657 h 106"/>
                <a:gd name="T22" fmla="*/ 97762 w 91"/>
                <a:gd name="T23" fmla="*/ 100657 h 106"/>
                <a:gd name="T24" fmla="*/ 97762 w 91"/>
                <a:gd name="T25" fmla="*/ 108399 h 106"/>
                <a:gd name="T26" fmla="*/ 97762 w 91"/>
                <a:gd name="T27" fmla="*/ 131628 h 106"/>
                <a:gd name="T28" fmla="*/ 97762 w 91"/>
                <a:gd name="T29" fmla="*/ 193570 h 106"/>
                <a:gd name="T30" fmla="*/ 97762 w 91"/>
                <a:gd name="T31" fmla="*/ 201313 h 106"/>
                <a:gd name="T32" fmla="*/ 89615 w 91"/>
                <a:gd name="T33" fmla="*/ 232284 h 106"/>
                <a:gd name="T34" fmla="*/ 89615 w 91"/>
                <a:gd name="T35" fmla="*/ 240027 h 106"/>
                <a:gd name="T36" fmla="*/ 89615 w 91"/>
                <a:gd name="T37" fmla="*/ 247770 h 106"/>
                <a:gd name="T38" fmla="*/ 89615 w 91"/>
                <a:gd name="T39" fmla="*/ 263256 h 106"/>
                <a:gd name="T40" fmla="*/ 89615 w 91"/>
                <a:gd name="T41" fmla="*/ 270998 h 106"/>
                <a:gd name="T42" fmla="*/ 89615 w 91"/>
                <a:gd name="T43" fmla="*/ 278741 h 106"/>
                <a:gd name="T44" fmla="*/ 97762 w 91"/>
                <a:gd name="T45" fmla="*/ 294227 h 106"/>
                <a:gd name="T46" fmla="*/ 97762 w 91"/>
                <a:gd name="T47" fmla="*/ 301970 h 106"/>
                <a:gd name="T48" fmla="*/ 97762 w 91"/>
                <a:gd name="T49" fmla="*/ 317455 h 106"/>
                <a:gd name="T50" fmla="*/ 105909 w 91"/>
                <a:gd name="T51" fmla="*/ 332941 h 106"/>
                <a:gd name="T52" fmla="*/ 105909 w 91"/>
                <a:gd name="T53" fmla="*/ 332941 h 106"/>
                <a:gd name="T54" fmla="*/ 114056 w 91"/>
                <a:gd name="T55" fmla="*/ 340684 h 106"/>
                <a:gd name="T56" fmla="*/ 122203 w 91"/>
                <a:gd name="T57" fmla="*/ 356169 h 106"/>
                <a:gd name="T58" fmla="*/ 114056 w 91"/>
                <a:gd name="T59" fmla="*/ 356169 h 106"/>
                <a:gd name="T60" fmla="*/ 114056 w 91"/>
                <a:gd name="T61" fmla="*/ 356169 h 106"/>
                <a:gd name="T62" fmla="*/ 97762 w 91"/>
                <a:gd name="T63" fmla="*/ 363912 h 106"/>
                <a:gd name="T64" fmla="*/ 81468 w 91"/>
                <a:gd name="T65" fmla="*/ 371655 h 106"/>
                <a:gd name="T66" fmla="*/ 73322 w 91"/>
                <a:gd name="T67" fmla="*/ 387141 h 106"/>
                <a:gd name="T68" fmla="*/ 57028 w 91"/>
                <a:gd name="T69" fmla="*/ 425855 h 106"/>
                <a:gd name="T70" fmla="*/ 40734 w 91"/>
                <a:gd name="T71" fmla="*/ 449083 h 106"/>
                <a:gd name="T72" fmla="*/ 24441 w 91"/>
                <a:gd name="T73" fmla="*/ 449083 h 106"/>
                <a:gd name="T74" fmla="*/ 24441 w 91"/>
                <a:gd name="T75" fmla="*/ 456826 h 106"/>
                <a:gd name="T76" fmla="*/ 32587 w 91"/>
                <a:gd name="T77" fmla="*/ 464569 h 106"/>
                <a:gd name="T78" fmla="*/ 24441 w 91"/>
                <a:gd name="T79" fmla="*/ 472311 h 106"/>
                <a:gd name="T80" fmla="*/ 24441 w 91"/>
                <a:gd name="T81" fmla="*/ 487797 h 106"/>
                <a:gd name="T82" fmla="*/ 24441 w 91"/>
                <a:gd name="T83" fmla="*/ 495540 h 106"/>
                <a:gd name="T84" fmla="*/ 40734 w 91"/>
                <a:gd name="T85" fmla="*/ 511026 h 106"/>
                <a:gd name="T86" fmla="*/ 48881 w 91"/>
                <a:gd name="T87" fmla="*/ 518768 h 106"/>
                <a:gd name="T88" fmla="*/ 40734 w 91"/>
                <a:gd name="T89" fmla="*/ 518768 h 106"/>
                <a:gd name="T90" fmla="*/ 40734 w 91"/>
                <a:gd name="T91" fmla="*/ 534254 h 106"/>
                <a:gd name="T92" fmla="*/ 32587 w 91"/>
                <a:gd name="T93" fmla="*/ 541997 h 106"/>
                <a:gd name="T94" fmla="*/ 24441 w 91"/>
                <a:gd name="T95" fmla="*/ 541997 h 106"/>
                <a:gd name="T96" fmla="*/ 8147 w 91"/>
                <a:gd name="T97" fmla="*/ 534254 h 106"/>
                <a:gd name="T98" fmla="*/ 0 w 91"/>
                <a:gd name="T99" fmla="*/ 565225 h 106"/>
                <a:gd name="T100" fmla="*/ 399195 w 91"/>
                <a:gd name="T101" fmla="*/ 789767 h 106"/>
                <a:gd name="T102" fmla="*/ 635454 w 91"/>
                <a:gd name="T103" fmla="*/ 820738 h 106"/>
                <a:gd name="T104" fmla="*/ 635454 w 91"/>
                <a:gd name="T105" fmla="*/ 820738 h 106"/>
                <a:gd name="T106" fmla="*/ 635454 w 91"/>
                <a:gd name="T107" fmla="*/ 820738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404" name="Freeform 24"/>
            <p:cNvSpPr>
              <a:spLocks/>
            </p:cNvSpPr>
            <p:nvPr/>
          </p:nvSpPr>
          <p:spPr bwMode="auto">
            <a:xfrm>
              <a:off x="5183188" y="1981200"/>
              <a:ext cx="723900" cy="773113"/>
            </a:xfrm>
            <a:custGeom>
              <a:avLst/>
              <a:gdLst>
                <a:gd name="T0" fmla="*/ 65070 w 89"/>
                <a:gd name="T1" fmla="*/ 533448 h 100"/>
                <a:gd name="T2" fmla="*/ 32535 w 89"/>
                <a:gd name="T3" fmla="*/ 494792 h 100"/>
                <a:gd name="T4" fmla="*/ 56936 w 89"/>
                <a:gd name="T5" fmla="*/ 463868 h 100"/>
                <a:gd name="T6" fmla="*/ 56936 w 89"/>
                <a:gd name="T7" fmla="*/ 432943 h 100"/>
                <a:gd name="T8" fmla="*/ 40669 w 89"/>
                <a:gd name="T9" fmla="*/ 363363 h 100"/>
                <a:gd name="T10" fmla="*/ 40669 w 89"/>
                <a:gd name="T11" fmla="*/ 332439 h 100"/>
                <a:gd name="T12" fmla="*/ 32535 w 89"/>
                <a:gd name="T13" fmla="*/ 255127 h 100"/>
                <a:gd name="T14" fmla="*/ 16267 w 89"/>
                <a:gd name="T15" fmla="*/ 201009 h 100"/>
                <a:gd name="T16" fmla="*/ 0 w 89"/>
                <a:gd name="T17" fmla="*/ 123698 h 100"/>
                <a:gd name="T18" fmla="*/ 8134 w 89"/>
                <a:gd name="T19" fmla="*/ 92774 h 100"/>
                <a:gd name="T20" fmla="*/ 0 w 89"/>
                <a:gd name="T21" fmla="*/ 54118 h 100"/>
                <a:gd name="T22" fmla="*/ 187075 w 89"/>
                <a:gd name="T23" fmla="*/ 23193 h 100"/>
                <a:gd name="T24" fmla="*/ 203343 w 89"/>
                <a:gd name="T25" fmla="*/ 7731 h 100"/>
                <a:gd name="T26" fmla="*/ 227744 w 89"/>
                <a:gd name="T27" fmla="*/ 38656 h 100"/>
                <a:gd name="T28" fmla="*/ 227744 w 89"/>
                <a:gd name="T29" fmla="*/ 77311 h 100"/>
                <a:gd name="T30" fmla="*/ 260279 w 89"/>
                <a:gd name="T31" fmla="*/ 92774 h 100"/>
                <a:gd name="T32" fmla="*/ 276546 w 89"/>
                <a:gd name="T33" fmla="*/ 100505 h 100"/>
                <a:gd name="T34" fmla="*/ 309081 w 89"/>
                <a:gd name="T35" fmla="*/ 100505 h 100"/>
                <a:gd name="T36" fmla="*/ 317215 w 89"/>
                <a:gd name="T37" fmla="*/ 108236 h 100"/>
                <a:gd name="T38" fmla="*/ 349749 w 89"/>
                <a:gd name="T39" fmla="*/ 100505 h 100"/>
                <a:gd name="T40" fmla="*/ 414819 w 89"/>
                <a:gd name="T41" fmla="*/ 108236 h 100"/>
                <a:gd name="T42" fmla="*/ 422953 w 89"/>
                <a:gd name="T43" fmla="*/ 115967 h 100"/>
                <a:gd name="T44" fmla="*/ 431086 w 89"/>
                <a:gd name="T45" fmla="*/ 115967 h 100"/>
                <a:gd name="T46" fmla="*/ 439220 w 89"/>
                <a:gd name="T47" fmla="*/ 139160 h 100"/>
                <a:gd name="T48" fmla="*/ 463621 w 89"/>
                <a:gd name="T49" fmla="*/ 131429 h 100"/>
                <a:gd name="T50" fmla="*/ 479889 w 89"/>
                <a:gd name="T51" fmla="*/ 131429 h 100"/>
                <a:gd name="T52" fmla="*/ 504290 w 89"/>
                <a:gd name="T53" fmla="*/ 146891 h 100"/>
                <a:gd name="T54" fmla="*/ 520557 w 89"/>
                <a:gd name="T55" fmla="*/ 162354 h 100"/>
                <a:gd name="T56" fmla="*/ 553092 w 89"/>
                <a:gd name="T57" fmla="*/ 162354 h 100"/>
                <a:gd name="T58" fmla="*/ 593761 w 89"/>
                <a:gd name="T59" fmla="*/ 139160 h 100"/>
                <a:gd name="T60" fmla="*/ 658830 w 89"/>
                <a:gd name="T61" fmla="*/ 154623 h 100"/>
                <a:gd name="T62" fmla="*/ 675098 w 89"/>
                <a:gd name="T63" fmla="*/ 154623 h 100"/>
                <a:gd name="T64" fmla="*/ 699499 w 89"/>
                <a:gd name="T65" fmla="*/ 162354 h 100"/>
                <a:gd name="T66" fmla="*/ 707633 w 89"/>
                <a:gd name="T67" fmla="*/ 170085 h 100"/>
                <a:gd name="T68" fmla="*/ 658830 w 89"/>
                <a:gd name="T69" fmla="*/ 193278 h 100"/>
                <a:gd name="T70" fmla="*/ 634429 w 89"/>
                <a:gd name="T71" fmla="*/ 216472 h 100"/>
                <a:gd name="T72" fmla="*/ 593761 w 89"/>
                <a:gd name="T73" fmla="*/ 231934 h 100"/>
                <a:gd name="T74" fmla="*/ 479889 w 89"/>
                <a:gd name="T75" fmla="*/ 340170 h 100"/>
                <a:gd name="T76" fmla="*/ 463621 w 89"/>
                <a:gd name="T77" fmla="*/ 355632 h 100"/>
                <a:gd name="T78" fmla="*/ 463621 w 89"/>
                <a:gd name="T79" fmla="*/ 432943 h 100"/>
                <a:gd name="T80" fmla="*/ 422953 w 89"/>
                <a:gd name="T81" fmla="*/ 456137 h 100"/>
                <a:gd name="T82" fmla="*/ 422953 w 89"/>
                <a:gd name="T83" fmla="*/ 471599 h 100"/>
                <a:gd name="T84" fmla="*/ 422953 w 89"/>
                <a:gd name="T85" fmla="*/ 502524 h 100"/>
                <a:gd name="T86" fmla="*/ 431086 w 89"/>
                <a:gd name="T87" fmla="*/ 533448 h 100"/>
                <a:gd name="T88" fmla="*/ 422953 w 89"/>
                <a:gd name="T89" fmla="*/ 564373 h 100"/>
                <a:gd name="T90" fmla="*/ 431086 w 89"/>
                <a:gd name="T91" fmla="*/ 610759 h 100"/>
                <a:gd name="T92" fmla="*/ 447354 w 89"/>
                <a:gd name="T93" fmla="*/ 618490 h 100"/>
                <a:gd name="T94" fmla="*/ 471755 w 89"/>
                <a:gd name="T95" fmla="*/ 626222 h 100"/>
                <a:gd name="T96" fmla="*/ 479889 w 89"/>
                <a:gd name="T97" fmla="*/ 641684 h 100"/>
                <a:gd name="T98" fmla="*/ 520557 w 89"/>
                <a:gd name="T99" fmla="*/ 672608 h 100"/>
                <a:gd name="T100" fmla="*/ 585627 w 89"/>
                <a:gd name="T101" fmla="*/ 711264 h 100"/>
                <a:gd name="T102" fmla="*/ 585627 w 89"/>
                <a:gd name="T103" fmla="*/ 734457 h 100"/>
                <a:gd name="T104" fmla="*/ 65070 w 89"/>
                <a:gd name="T105" fmla="*/ 773113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05" name="Freeform 25"/>
            <p:cNvSpPr>
              <a:spLocks/>
            </p:cNvSpPr>
            <p:nvPr/>
          </p:nvSpPr>
          <p:spPr bwMode="auto">
            <a:xfrm>
              <a:off x="5768975" y="2855913"/>
              <a:ext cx="439738" cy="735012"/>
            </a:xfrm>
            <a:custGeom>
              <a:avLst/>
              <a:gdLst>
                <a:gd name="T0" fmla="*/ 73290 w 54"/>
                <a:gd name="T1" fmla="*/ 15474 h 95"/>
                <a:gd name="T2" fmla="*/ 97720 w 54"/>
                <a:gd name="T3" fmla="*/ 38685 h 95"/>
                <a:gd name="T4" fmla="*/ 122149 w 54"/>
                <a:gd name="T5" fmla="*/ 61896 h 95"/>
                <a:gd name="T6" fmla="*/ 122149 w 54"/>
                <a:gd name="T7" fmla="*/ 92844 h 95"/>
                <a:gd name="T8" fmla="*/ 114006 w 54"/>
                <a:gd name="T9" fmla="*/ 116055 h 95"/>
                <a:gd name="T10" fmla="*/ 89576 w 54"/>
                <a:gd name="T11" fmla="*/ 147002 h 95"/>
                <a:gd name="T12" fmla="*/ 73290 w 54"/>
                <a:gd name="T13" fmla="*/ 154739 h 95"/>
                <a:gd name="T14" fmla="*/ 40716 w 54"/>
                <a:gd name="T15" fmla="*/ 162476 h 95"/>
                <a:gd name="T16" fmla="*/ 32573 w 54"/>
                <a:gd name="T17" fmla="*/ 185687 h 95"/>
                <a:gd name="T18" fmla="*/ 48860 w 54"/>
                <a:gd name="T19" fmla="*/ 208898 h 95"/>
                <a:gd name="T20" fmla="*/ 32573 w 54"/>
                <a:gd name="T21" fmla="*/ 263057 h 95"/>
                <a:gd name="T22" fmla="*/ 8143 w 54"/>
                <a:gd name="T23" fmla="*/ 278531 h 95"/>
                <a:gd name="T24" fmla="*/ 0 w 54"/>
                <a:gd name="T25" fmla="*/ 301742 h 95"/>
                <a:gd name="T26" fmla="*/ 0 w 54"/>
                <a:gd name="T27" fmla="*/ 317216 h 95"/>
                <a:gd name="T28" fmla="*/ 8143 w 54"/>
                <a:gd name="T29" fmla="*/ 371374 h 95"/>
                <a:gd name="T30" fmla="*/ 40716 w 54"/>
                <a:gd name="T31" fmla="*/ 410059 h 95"/>
                <a:gd name="T32" fmla="*/ 81433 w 54"/>
                <a:gd name="T33" fmla="*/ 441007 h 95"/>
                <a:gd name="T34" fmla="*/ 105863 w 54"/>
                <a:gd name="T35" fmla="*/ 495166 h 95"/>
                <a:gd name="T36" fmla="*/ 122149 w 54"/>
                <a:gd name="T37" fmla="*/ 479692 h 95"/>
                <a:gd name="T38" fmla="*/ 154723 w 54"/>
                <a:gd name="T39" fmla="*/ 502903 h 95"/>
                <a:gd name="T40" fmla="*/ 154723 w 54"/>
                <a:gd name="T41" fmla="*/ 533851 h 95"/>
                <a:gd name="T42" fmla="*/ 130293 w 54"/>
                <a:gd name="T43" fmla="*/ 564799 h 95"/>
                <a:gd name="T44" fmla="*/ 154723 w 54"/>
                <a:gd name="T45" fmla="*/ 603484 h 95"/>
                <a:gd name="T46" fmla="*/ 195439 w 54"/>
                <a:gd name="T47" fmla="*/ 626694 h 95"/>
                <a:gd name="T48" fmla="*/ 236156 w 54"/>
                <a:gd name="T49" fmla="*/ 673116 h 95"/>
                <a:gd name="T50" fmla="*/ 244299 w 54"/>
                <a:gd name="T51" fmla="*/ 688590 h 95"/>
                <a:gd name="T52" fmla="*/ 236156 w 54"/>
                <a:gd name="T53" fmla="*/ 704064 h 95"/>
                <a:gd name="T54" fmla="*/ 260586 w 54"/>
                <a:gd name="T55" fmla="*/ 735012 h 95"/>
                <a:gd name="T56" fmla="*/ 268729 w 54"/>
                <a:gd name="T57" fmla="*/ 727275 h 95"/>
                <a:gd name="T58" fmla="*/ 276872 w 54"/>
                <a:gd name="T59" fmla="*/ 711801 h 95"/>
                <a:gd name="T60" fmla="*/ 309445 w 54"/>
                <a:gd name="T61" fmla="*/ 704064 h 95"/>
                <a:gd name="T62" fmla="*/ 342018 w 54"/>
                <a:gd name="T63" fmla="*/ 719538 h 95"/>
                <a:gd name="T64" fmla="*/ 350162 w 54"/>
                <a:gd name="T65" fmla="*/ 688590 h 95"/>
                <a:gd name="T66" fmla="*/ 358305 w 54"/>
                <a:gd name="T67" fmla="*/ 673116 h 95"/>
                <a:gd name="T68" fmla="*/ 390878 w 54"/>
                <a:gd name="T69" fmla="*/ 657642 h 95"/>
                <a:gd name="T70" fmla="*/ 382735 w 54"/>
                <a:gd name="T71" fmla="*/ 642168 h 95"/>
                <a:gd name="T72" fmla="*/ 382735 w 54"/>
                <a:gd name="T73" fmla="*/ 626694 h 95"/>
                <a:gd name="T74" fmla="*/ 390878 w 54"/>
                <a:gd name="T75" fmla="*/ 618958 h 95"/>
                <a:gd name="T76" fmla="*/ 390878 w 54"/>
                <a:gd name="T77" fmla="*/ 611221 h 95"/>
                <a:gd name="T78" fmla="*/ 390878 w 54"/>
                <a:gd name="T79" fmla="*/ 564799 h 95"/>
                <a:gd name="T80" fmla="*/ 423451 w 54"/>
                <a:gd name="T81" fmla="*/ 526114 h 95"/>
                <a:gd name="T82" fmla="*/ 439738 w 54"/>
                <a:gd name="T83" fmla="*/ 495166 h 95"/>
                <a:gd name="T84" fmla="*/ 423451 w 54"/>
                <a:gd name="T85" fmla="*/ 441007 h 95"/>
                <a:gd name="T86" fmla="*/ 423451 w 54"/>
                <a:gd name="T87" fmla="*/ 417796 h 95"/>
                <a:gd name="T88" fmla="*/ 399022 w 54"/>
                <a:gd name="T89" fmla="*/ 100581 h 95"/>
                <a:gd name="T90" fmla="*/ 390878 w 54"/>
                <a:gd name="T91" fmla="*/ 85107 h 95"/>
                <a:gd name="T92" fmla="*/ 374592 w 54"/>
                <a:gd name="T93" fmla="*/ 46422 h 95"/>
                <a:gd name="T94" fmla="*/ 358305 w 54"/>
                <a:gd name="T95" fmla="*/ 23211 h 95"/>
                <a:gd name="T96" fmla="*/ 358305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406" name="Freeform 26" descr="75%"/>
            <p:cNvSpPr>
              <a:spLocks/>
            </p:cNvSpPr>
            <p:nvPr/>
          </p:nvSpPr>
          <p:spPr bwMode="auto">
            <a:xfrm>
              <a:off x="6737350" y="3009900"/>
              <a:ext cx="498475" cy="465138"/>
            </a:xfrm>
            <a:custGeom>
              <a:avLst/>
              <a:gdLst>
                <a:gd name="T0" fmla="*/ 163434 w 61"/>
                <a:gd name="T1" fmla="*/ 0 h 60"/>
                <a:gd name="T2" fmla="*/ 163434 w 61"/>
                <a:gd name="T3" fmla="*/ 23257 h 60"/>
                <a:gd name="T4" fmla="*/ 171606 w 61"/>
                <a:gd name="T5" fmla="*/ 38762 h 60"/>
                <a:gd name="T6" fmla="*/ 155263 w 61"/>
                <a:gd name="T7" fmla="*/ 100780 h 60"/>
                <a:gd name="T8" fmla="*/ 155263 w 61"/>
                <a:gd name="T9" fmla="*/ 116285 h 60"/>
                <a:gd name="T10" fmla="*/ 147091 w 61"/>
                <a:gd name="T11" fmla="*/ 147294 h 60"/>
                <a:gd name="T12" fmla="*/ 122576 w 61"/>
                <a:gd name="T13" fmla="*/ 170551 h 60"/>
                <a:gd name="T14" fmla="*/ 106232 w 61"/>
                <a:gd name="T15" fmla="*/ 178303 h 60"/>
                <a:gd name="T16" fmla="*/ 89889 w 61"/>
                <a:gd name="T17" fmla="*/ 186055 h 60"/>
                <a:gd name="T18" fmla="*/ 81717 w 61"/>
                <a:gd name="T19" fmla="*/ 201560 h 60"/>
                <a:gd name="T20" fmla="*/ 73546 w 61"/>
                <a:gd name="T21" fmla="*/ 232569 h 60"/>
                <a:gd name="T22" fmla="*/ 49030 w 61"/>
                <a:gd name="T23" fmla="*/ 232569 h 60"/>
                <a:gd name="T24" fmla="*/ 32687 w 61"/>
                <a:gd name="T25" fmla="*/ 263578 h 60"/>
                <a:gd name="T26" fmla="*/ 32687 w 61"/>
                <a:gd name="T27" fmla="*/ 294587 h 60"/>
                <a:gd name="T28" fmla="*/ 16343 w 61"/>
                <a:gd name="T29" fmla="*/ 317844 h 60"/>
                <a:gd name="T30" fmla="*/ 0 w 61"/>
                <a:gd name="T31" fmla="*/ 333349 h 60"/>
                <a:gd name="T32" fmla="*/ 0 w 61"/>
                <a:gd name="T33" fmla="*/ 356606 h 60"/>
                <a:gd name="T34" fmla="*/ 24515 w 61"/>
                <a:gd name="T35" fmla="*/ 395367 h 60"/>
                <a:gd name="T36" fmla="*/ 49030 w 61"/>
                <a:gd name="T37" fmla="*/ 418624 h 60"/>
                <a:gd name="T38" fmla="*/ 65374 w 61"/>
                <a:gd name="T39" fmla="*/ 418624 h 60"/>
                <a:gd name="T40" fmla="*/ 65374 w 61"/>
                <a:gd name="T41" fmla="*/ 426377 h 60"/>
                <a:gd name="T42" fmla="*/ 81717 w 61"/>
                <a:gd name="T43" fmla="*/ 426377 h 60"/>
                <a:gd name="T44" fmla="*/ 81717 w 61"/>
                <a:gd name="T45" fmla="*/ 441881 h 60"/>
                <a:gd name="T46" fmla="*/ 122576 w 61"/>
                <a:gd name="T47" fmla="*/ 465138 h 60"/>
                <a:gd name="T48" fmla="*/ 147091 w 61"/>
                <a:gd name="T49" fmla="*/ 457386 h 60"/>
                <a:gd name="T50" fmla="*/ 155263 w 61"/>
                <a:gd name="T51" fmla="*/ 441881 h 60"/>
                <a:gd name="T52" fmla="*/ 171606 w 61"/>
                <a:gd name="T53" fmla="*/ 457386 h 60"/>
                <a:gd name="T54" fmla="*/ 204293 w 61"/>
                <a:gd name="T55" fmla="*/ 441881 h 60"/>
                <a:gd name="T56" fmla="*/ 212465 w 61"/>
                <a:gd name="T57" fmla="*/ 426377 h 60"/>
                <a:gd name="T58" fmla="*/ 245152 w 61"/>
                <a:gd name="T59" fmla="*/ 410872 h 60"/>
                <a:gd name="T60" fmla="*/ 269667 w 61"/>
                <a:gd name="T61" fmla="*/ 395367 h 60"/>
                <a:gd name="T62" fmla="*/ 269667 w 61"/>
                <a:gd name="T63" fmla="*/ 372110 h 60"/>
                <a:gd name="T64" fmla="*/ 310525 w 61"/>
                <a:gd name="T65" fmla="*/ 248074 h 60"/>
                <a:gd name="T66" fmla="*/ 326869 w 61"/>
                <a:gd name="T67" fmla="*/ 255826 h 60"/>
                <a:gd name="T68" fmla="*/ 335041 w 61"/>
                <a:gd name="T69" fmla="*/ 271331 h 60"/>
                <a:gd name="T70" fmla="*/ 359556 w 61"/>
                <a:gd name="T71" fmla="*/ 248074 h 60"/>
                <a:gd name="T72" fmla="*/ 375899 w 61"/>
                <a:gd name="T73" fmla="*/ 209312 h 60"/>
                <a:gd name="T74" fmla="*/ 400414 w 61"/>
                <a:gd name="T75" fmla="*/ 193808 h 60"/>
                <a:gd name="T76" fmla="*/ 416758 w 61"/>
                <a:gd name="T77" fmla="*/ 178303 h 60"/>
                <a:gd name="T78" fmla="*/ 424930 w 61"/>
                <a:gd name="T79" fmla="*/ 155046 h 60"/>
                <a:gd name="T80" fmla="*/ 424930 w 61"/>
                <a:gd name="T81" fmla="*/ 147294 h 60"/>
                <a:gd name="T82" fmla="*/ 424930 w 61"/>
                <a:gd name="T83" fmla="*/ 116285 h 60"/>
                <a:gd name="T84" fmla="*/ 482132 w 61"/>
                <a:gd name="T85" fmla="*/ 147294 h 60"/>
                <a:gd name="T86" fmla="*/ 490303 w 61"/>
                <a:gd name="T87" fmla="*/ 147294 h 60"/>
                <a:gd name="T88" fmla="*/ 482132 w 61"/>
                <a:gd name="T89" fmla="*/ 100780 h 60"/>
                <a:gd name="T90" fmla="*/ 473960 w 61"/>
                <a:gd name="T91" fmla="*/ 85275 h 60"/>
                <a:gd name="T92" fmla="*/ 457616 w 61"/>
                <a:gd name="T93" fmla="*/ 85275 h 60"/>
                <a:gd name="T94" fmla="*/ 416758 w 61"/>
                <a:gd name="T95" fmla="*/ 93028 h 60"/>
                <a:gd name="T96" fmla="*/ 400414 w 61"/>
                <a:gd name="T97" fmla="*/ 108532 h 60"/>
                <a:gd name="T98" fmla="*/ 375899 w 61"/>
                <a:gd name="T99" fmla="*/ 100780 h 60"/>
                <a:gd name="T100" fmla="*/ 367727 w 61"/>
                <a:gd name="T101" fmla="*/ 116285 h 60"/>
                <a:gd name="T102" fmla="*/ 343212 w 61"/>
                <a:gd name="T103" fmla="*/ 131789 h 60"/>
                <a:gd name="T104" fmla="*/ 318697 w 61"/>
                <a:gd name="T105" fmla="*/ 155046 h 60"/>
                <a:gd name="T106" fmla="*/ 294182 w 61"/>
                <a:gd name="T107" fmla="*/ 100780 h 60"/>
                <a:gd name="T108" fmla="*/ 171606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a:p>
          </p:txBody>
        </p:sp>
        <p:sp>
          <p:nvSpPr>
            <p:cNvPr id="58407" name="Freeform 27" descr="20%"/>
            <p:cNvSpPr>
              <a:spLocks/>
            </p:cNvSpPr>
            <p:nvPr/>
          </p:nvSpPr>
          <p:spPr bwMode="auto">
            <a:xfrm>
              <a:off x="5516563" y="4133850"/>
              <a:ext cx="625475" cy="511175"/>
            </a:xfrm>
            <a:custGeom>
              <a:avLst/>
              <a:gdLst>
                <a:gd name="T0" fmla="*/ 333045 w 77"/>
                <a:gd name="T1" fmla="*/ 7745 h 66"/>
                <a:gd name="T2" fmla="*/ 357414 w 77"/>
                <a:gd name="T3" fmla="*/ 77451 h 66"/>
                <a:gd name="T4" fmla="*/ 349291 w 77"/>
                <a:gd name="T5" fmla="*/ 100686 h 66"/>
                <a:gd name="T6" fmla="*/ 324922 w 77"/>
                <a:gd name="T7" fmla="*/ 170392 h 66"/>
                <a:gd name="T8" fmla="*/ 519875 w 77"/>
                <a:gd name="T9" fmla="*/ 255588 h 66"/>
                <a:gd name="T10" fmla="*/ 519875 w 77"/>
                <a:gd name="T11" fmla="*/ 309803 h 66"/>
                <a:gd name="T12" fmla="*/ 511752 w 77"/>
                <a:gd name="T13" fmla="*/ 348528 h 66"/>
                <a:gd name="T14" fmla="*/ 471137 w 77"/>
                <a:gd name="T15" fmla="*/ 340783 h 66"/>
                <a:gd name="T16" fmla="*/ 454891 w 77"/>
                <a:gd name="T17" fmla="*/ 379509 h 66"/>
                <a:gd name="T18" fmla="*/ 503629 w 77"/>
                <a:gd name="T19" fmla="*/ 371764 h 66"/>
                <a:gd name="T20" fmla="*/ 536121 w 77"/>
                <a:gd name="T21" fmla="*/ 364019 h 66"/>
                <a:gd name="T22" fmla="*/ 519875 w 77"/>
                <a:gd name="T23" fmla="*/ 379509 h 66"/>
                <a:gd name="T24" fmla="*/ 536121 w 77"/>
                <a:gd name="T25" fmla="*/ 394999 h 66"/>
                <a:gd name="T26" fmla="*/ 576737 w 77"/>
                <a:gd name="T27" fmla="*/ 364019 h 66"/>
                <a:gd name="T28" fmla="*/ 601106 w 77"/>
                <a:gd name="T29" fmla="*/ 371764 h 66"/>
                <a:gd name="T30" fmla="*/ 592983 w 77"/>
                <a:gd name="T31" fmla="*/ 394999 h 66"/>
                <a:gd name="T32" fmla="*/ 552368 w 77"/>
                <a:gd name="T33" fmla="*/ 433724 h 66"/>
                <a:gd name="T34" fmla="*/ 576737 w 77"/>
                <a:gd name="T35" fmla="*/ 464704 h 66"/>
                <a:gd name="T36" fmla="*/ 625475 w 77"/>
                <a:gd name="T37" fmla="*/ 503430 h 66"/>
                <a:gd name="T38" fmla="*/ 576737 w 77"/>
                <a:gd name="T39" fmla="*/ 487940 h 66"/>
                <a:gd name="T40" fmla="*/ 519875 w 77"/>
                <a:gd name="T41" fmla="*/ 456959 h 66"/>
                <a:gd name="T42" fmla="*/ 495506 w 77"/>
                <a:gd name="T43" fmla="*/ 480195 h 66"/>
                <a:gd name="T44" fmla="*/ 487383 w 77"/>
                <a:gd name="T45" fmla="*/ 503430 h 66"/>
                <a:gd name="T46" fmla="*/ 463014 w 77"/>
                <a:gd name="T47" fmla="*/ 487940 h 66"/>
                <a:gd name="T48" fmla="*/ 438645 w 77"/>
                <a:gd name="T49" fmla="*/ 487940 h 66"/>
                <a:gd name="T50" fmla="*/ 398030 w 77"/>
                <a:gd name="T51" fmla="*/ 495685 h 66"/>
                <a:gd name="T52" fmla="*/ 333045 w 77"/>
                <a:gd name="T53" fmla="*/ 456959 h 66"/>
                <a:gd name="T54" fmla="*/ 308676 w 77"/>
                <a:gd name="T55" fmla="*/ 441469 h 66"/>
                <a:gd name="T56" fmla="*/ 300553 w 77"/>
                <a:gd name="T57" fmla="*/ 433724 h 66"/>
                <a:gd name="T58" fmla="*/ 276184 w 77"/>
                <a:gd name="T59" fmla="*/ 425979 h 66"/>
                <a:gd name="T60" fmla="*/ 268061 w 77"/>
                <a:gd name="T61" fmla="*/ 418234 h 66"/>
                <a:gd name="T62" fmla="*/ 251815 w 77"/>
                <a:gd name="T63" fmla="*/ 449214 h 66"/>
                <a:gd name="T64" fmla="*/ 121846 w 77"/>
                <a:gd name="T65" fmla="*/ 433724 h 66"/>
                <a:gd name="T66" fmla="*/ 32492 w 77"/>
                <a:gd name="T67" fmla="*/ 425979 h 66"/>
                <a:gd name="T68" fmla="*/ 40615 w 77"/>
                <a:gd name="T69" fmla="*/ 410489 h 66"/>
                <a:gd name="T70" fmla="*/ 48738 w 77"/>
                <a:gd name="T71" fmla="*/ 356273 h 66"/>
                <a:gd name="T72" fmla="*/ 48738 w 77"/>
                <a:gd name="T73" fmla="*/ 325293 h 66"/>
                <a:gd name="T74" fmla="*/ 73107 w 77"/>
                <a:gd name="T75" fmla="*/ 286568 h 66"/>
                <a:gd name="T76" fmla="*/ 56861 w 77"/>
                <a:gd name="T77" fmla="*/ 232352 h 66"/>
                <a:gd name="T78" fmla="*/ 48738 w 77"/>
                <a:gd name="T79" fmla="*/ 216862 h 66"/>
                <a:gd name="T80" fmla="*/ 32492 w 77"/>
                <a:gd name="T81" fmla="*/ 193627 h 66"/>
                <a:gd name="T82" fmla="*/ 8123 w 77"/>
                <a:gd name="T83" fmla="*/ 147156 h 66"/>
                <a:gd name="T84" fmla="*/ 0 w 77"/>
                <a:gd name="T85" fmla="*/ 7745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58408" name="Freeform 28" descr="20%"/>
            <p:cNvSpPr>
              <a:spLocks/>
            </p:cNvSpPr>
            <p:nvPr/>
          </p:nvSpPr>
          <p:spPr bwMode="auto">
            <a:xfrm>
              <a:off x="5818188" y="3846513"/>
              <a:ext cx="381000" cy="642937"/>
            </a:xfrm>
            <a:custGeom>
              <a:avLst/>
              <a:gdLst>
                <a:gd name="T0" fmla="*/ 356681 w 47"/>
                <a:gd name="T1" fmla="*/ 0 h 83"/>
                <a:gd name="T2" fmla="*/ 121596 w 47"/>
                <a:gd name="T3" fmla="*/ 15492 h 83"/>
                <a:gd name="T4" fmla="*/ 121596 w 47"/>
                <a:gd name="T5" fmla="*/ 23239 h 83"/>
                <a:gd name="T6" fmla="*/ 97277 w 47"/>
                <a:gd name="T7" fmla="*/ 38731 h 83"/>
                <a:gd name="T8" fmla="*/ 97277 w 47"/>
                <a:gd name="T9" fmla="*/ 61970 h 83"/>
                <a:gd name="T10" fmla="*/ 97277 w 47"/>
                <a:gd name="T11" fmla="*/ 85209 h 83"/>
                <a:gd name="T12" fmla="*/ 89170 w 47"/>
                <a:gd name="T13" fmla="*/ 92955 h 83"/>
                <a:gd name="T14" fmla="*/ 72957 w 47"/>
                <a:gd name="T15" fmla="*/ 108447 h 83"/>
                <a:gd name="T16" fmla="*/ 56745 w 47"/>
                <a:gd name="T17" fmla="*/ 123940 h 83"/>
                <a:gd name="T18" fmla="*/ 48638 w 47"/>
                <a:gd name="T19" fmla="*/ 131686 h 83"/>
                <a:gd name="T20" fmla="*/ 48638 w 47"/>
                <a:gd name="T21" fmla="*/ 147178 h 83"/>
                <a:gd name="T22" fmla="*/ 40532 w 47"/>
                <a:gd name="T23" fmla="*/ 162671 h 83"/>
                <a:gd name="T24" fmla="*/ 40532 w 47"/>
                <a:gd name="T25" fmla="*/ 170417 h 83"/>
                <a:gd name="T26" fmla="*/ 32426 w 47"/>
                <a:gd name="T27" fmla="*/ 193656 h 83"/>
                <a:gd name="T28" fmla="*/ 24319 w 47"/>
                <a:gd name="T29" fmla="*/ 209148 h 83"/>
                <a:gd name="T30" fmla="*/ 32426 w 47"/>
                <a:gd name="T31" fmla="*/ 232387 h 83"/>
                <a:gd name="T32" fmla="*/ 40532 w 47"/>
                <a:gd name="T33" fmla="*/ 240133 h 83"/>
                <a:gd name="T34" fmla="*/ 40532 w 47"/>
                <a:gd name="T35" fmla="*/ 255626 h 83"/>
                <a:gd name="T36" fmla="*/ 40532 w 47"/>
                <a:gd name="T37" fmla="*/ 255626 h 83"/>
                <a:gd name="T38" fmla="*/ 40532 w 47"/>
                <a:gd name="T39" fmla="*/ 263372 h 83"/>
                <a:gd name="T40" fmla="*/ 40532 w 47"/>
                <a:gd name="T41" fmla="*/ 263372 h 83"/>
                <a:gd name="T42" fmla="*/ 32426 w 47"/>
                <a:gd name="T43" fmla="*/ 278864 h 83"/>
                <a:gd name="T44" fmla="*/ 40532 w 47"/>
                <a:gd name="T45" fmla="*/ 286610 h 83"/>
                <a:gd name="T46" fmla="*/ 32426 w 47"/>
                <a:gd name="T47" fmla="*/ 294357 h 83"/>
                <a:gd name="T48" fmla="*/ 48638 w 47"/>
                <a:gd name="T49" fmla="*/ 325342 h 83"/>
                <a:gd name="T50" fmla="*/ 48638 w 47"/>
                <a:gd name="T51" fmla="*/ 348580 h 83"/>
                <a:gd name="T52" fmla="*/ 56745 w 47"/>
                <a:gd name="T53" fmla="*/ 364073 h 83"/>
                <a:gd name="T54" fmla="*/ 64851 w 47"/>
                <a:gd name="T55" fmla="*/ 371819 h 83"/>
                <a:gd name="T56" fmla="*/ 64851 w 47"/>
                <a:gd name="T57" fmla="*/ 379565 h 83"/>
                <a:gd name="T58" fmla="*/ 48638 w 47"/>
                <a:gd name="T59" fmla="*/ 387311 h 83"/>
                <a:gd name="T60" fmla="*/ 48638 w 47"/>
                <a:gd name="T61" fmla="*/ 395058 h 83"/>
                <a:gd name="T62" fmla="*/ 40532 w 47"/>
                <a:gd name="T63" fmla="*/ 418296 h 83"/>
                <a:gd name="T64" fmla="*/ 24319 w 47"/>
                <a:gd name="T65" fmla="*/ 457027 h 83"/>
                <a:gd name="T66" fmla="*/ 0 w 47"/>
                <a:gd name="T67" fmla="*/ 511251 h 83"/>
                <a:gd name="T68" fmla="*/ 0 w 47"/>
                <a:gd name="T69" fmla="*/ 549982 h 83"/>
                <a:gd name="T70" fmla="*/ 218872 w 47"/>
                <a:gd name="T71" fmla="*/ 542236 h 83"/>
                <a:gd name="T72" fmla="*/ 218872 w 47"/>
                <a:gd name="T73" fmla="*/ 549982 h 83"/>
                <a:gd name="T74" fmla="*/ 210766 w 47"/>
                <a:gd name="T75" fmla="*/ 565475 h 83"/>
                <a:gd name="T76" fmla="*/ 218872 w 47"/>
                <a:gd name="T77" fmla="*/ 596460 h 83"/>
                <a:gd name="T78" fmla="*/ 235085 w 47"/>
                <a:gd name="T79" fmla="*/ 619698 h 83"/>
                <a:gd name="T80" fmla="*/ 243191 w 47"/>
                <a:gd name="T81" fmla="*/ 642937 h 83"/>
                <a:gd name="T82" fmla="*/ 259404 w 47"/>
                <a:gd name="T83" fmla="*/ 642937 h 83"/>
                <a:gd name="T84" fmla="*/ 283723 w 47"/>
                <a:gd name="T85" fmla="*/ 627445 h 83"/>
                <a:gd name="T86" fmla="*/ 332362 w 47"/>
                <a:gd name="T87" fmla="*/ 611952 h 83"/>
                <a:gd name="T88" fmla="*/ 348574 w 47"/>
                <a:gd name="T89" fmla="*/ 611952 h 83"/>
                <a:gd name="T90" fmla="*/ 364787 w 47"/>
                <a:gd name="T91" fmla="*/ 604206 h 83"/>
                <a:gd name="T92" fmla="*/ 372894 w 47"/>
                <a:gd name="T93" fmla="*/ 611952 h 83"/>
                <a:gd name="T94" fmla="*/ 381000 w 47"/>
                <a:gd name="T95" fmla="*/ 619698 h 83"/>
                <a:gd name="T96" fmla="*/ 381000 w 47"/>
                <a:gd name="T97" fmla="*/ 611952 h 83"/>
                <a:gd name="T98" fmla="*/ 356681 w 47"/>
                <a:gd name="T99" fmla="*/ 418296 h 83"/>
                <a:gd name="T100" fmla="*/ 356681 w 47"/>
                <a:gd name="T101" fmla="*/ 402804 h 83"/>
                <a:gd name="T102" fmla="*/ 364787 w 47"/>
                <a:gd name="T103" fmla="*/ 15492 h 83"/>
                <a:gd name="T104" fmla="*/ 356681 w 47"/>
                <a:gd name="T105" fmla="*/ 0 h 83"/>
                <a:gd name="T106" fmla="*/ 356681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58409" name="Freeform 29"/>
            <p:cNvSpPr>
              <a:spLocks/>
            </p:cNvSpPr>
            <p:nvPr/>
          </p:nvSpPr>
          <p:spPr bwMode="auto">
            <a:xfrm>
              <a:off x="6878638" y="2732088"/>
              <a:ext cx="639762" cy="395287"/>
            </a:xfrm>
            <a:custGeom>
              <a:avLst/>
              <a:gdLst>
                <a:gd name="T0" fmla="*/ 153867 w 79"/>
                <a:gd name="T1" fmla="*/ 379786 h 51"/>
                <a:gd name="T2" fmla="*/ 445404 w 79"/>
                <a:gd name="T3" fmla="*/ 325530 h 51"/>
                <a:gd name="T4" fmla="*/ 534485 w 79"/>
                <a:gd name="T5" fmla="*/ 310029 h 51"/>
                <a:gd name="T6" fmla="*/ 542583 w 79"/>
                <a:gd name="T7" fmla="*/ 310029 h 51"/>
                <a:gd name="T8" fmla="*/ 542583 w 79"/>
                <a:gd name="T9" fmla="*/ 302278 h 51"/>
                <a:gd name="T10" fmla="*/ 542583 w 79"/>
                <a:gd name="T11" fmla="*/ 294528 h 51"/>
                <a:gd name="T12" fmla="*/ 550681 w 79"/>
                <a:gd name="T13" fmla="*/ 286777 h 51"/>
                <a:gd name="T14" fmla="*/ 566878 w 79"/>
                <a:gd name="T15" fmla="*/ 286777 h 51"/>
                <a:gd name="T16" fmla="*/ 574976 w 79"/>
                <a:gd name="T17" fmla="*/ 286777 h 51"/>
                <a:gd name="T18" fmla="*/ 599271 w 79"/>
                <a:gd name="T19" fmla="*/ 271275 h 51"/>
                <a:gd name="T20" fmla="*/ 599271 w 79"/>
                <a:gd name="T21" fmla="*/ 255774 h 51"/>
                <a:gd name="T22" fmla="*/ 623565 w 79"/>
                <a:gd name="T23" fmla="*/ 240272 h 51"/>
                <a:gd name="T24" fmla="*/ 639762 w 79"/>
                <a:gd name="T25" fmla="*/ 232522 h 51"/>
                <a:gd name="T26" fmla="*/ 639762 w 79"/>
                <a:gd name="T27" fmla="*/ 224771 h 51"/>
                <a:gd name="T28" fmla="*/ 623565 w 79"/>
                <a:gd name="T29" fmla="*/ 217020 h 51"/>
                <a:gd name="T30" fmla="*/ 615467 w 79"/>
                <a:gd name="T31" fmla="*/ 209270 h 51"/>
                <a:gd name="T32" fmla="*/ 607369 w 79"/>
                <a:gd name="T33" fmla="*/ 209270 h 51"/>
                <a:gd name="T34" fmla="*/ 607369 w 79"/>
                <a:gd name="T35" fmla="*/ 201519 h 51"/>
                <a:gd name="T36" fmla="*/ 591172 w 79"/>
                <a:gd name="T37" fmla="*/ 201519 h 51"/>
                <a:gd name="T38" fmla="*/ 591172 w 79"/>
                <a:gd name="T39" fmla="*/ 186017 h 51"/>
                <a:gd name="T40" fmla="*/ 574976 w 79"/>
                <a:gd name="T41" fmla="*/ 186017 h 51"/>
                <a:gd name="T42" fmla="*/ 574976 w 79"/>
                <a:gd name="T43" fmla="*/ 178267 h 51"/>
                <a:gd name="T44" fmla="*/ 574976 w 79"/>
                <a:gd name="T45" fmla="*/ 155015 h 51"/>
                <a:gd name="T46" fmla="*/ 583074 w 79"/>
                <a:gd name="T47" fmla="*/ 155015 h 51"/>
                <a:gd name="T48" fmla="*/ 574976 w 79"/>
                <a:gd name="T49" fmla="*/ 139513 h 51"/>
                <a:gd name="T50" fmla="*/ 566878 w 79"/>
                <a:gd name="T51" fmla="*/ 131762 h 51"/>
                <a:gd name="T52" fmla="*/ 566878 w 79"/>
                <a:gd name="T53" fmla="*/ 131762 h 51"/>
                <a:gd name="T54" fmla="*/ 574976 w 79"/>
                <a:gd name="T55" fmla="*/ 124012 h 51"/>
                <a:gd name="T56" fmla="*/ 583074 w 79"/>
                <a:gd name="T57" fmla="*/ 116261 h 51"/>
                <a:gd name="T58" fmla="*/ 591172 w 79"/>
                <a:gd name="T59" fmla="*/ 93009 h 51"/>
                <a:gd name="T60" fmla="*/ 591172 w 79"/>
                <a:gd name="T61" fmla="*/ 85258 h 51"/>
                <a:gd name="T62" fmla="*/ 599271 w 79"/>
                <a:gd name="T63" fmla="*/ 77507 h 51"/>
                <a:gd name="T64" fmla="*/ 599271 w 79"/>
                <a:gd name="T65" fmla="*/ 69757 h 51"/>
                <a:gd name="T66" fmla="*/ 591172 w 79"/>
                <a:gd name="T67" fmla="*/ 69757 h 51"/>
                <a:gd name="T68" fmla="*/ 566878 w 79"/>
                <a:gd name="T69" fmla="*/ 62006 h 51"/>
                <a:gd name="T70" fmla="*/ 566878 w 79"/>
                <a:gd name="T71" fmla="*/ 62006 h 51"/>
                <a:gd name="T72" fmla="*/ 558779 w 79"/>
                <a:gd name="T73" fmla="*/ 54255 h 51"/>
                <a:gd name="T74" fmla="*/ 558779 w 79"/>
                <a:gd name="T75" fmla="*/ 46504 h 51"/>
                <a:gd name="T76" fmla="*/ 542583 w 79"/>
                <a:gd name="T77" fmla="*/ 23252 h 51"/>
                <a:gd name="T78" fmla="*/ 534485 w 79"/>
                <a:gd name="T79" fmla="*/ 23252 h 51"/>
                <a:gd name="T80" fmla="*/ 534485 w 79"/>
                <a:gd name="T81" fmla="*/ 15501 h 51"/>
                <a:gd name="T82" fmla="*/ 526386 w 79"/>
                <a:gd name="T83" fmla="*/ 15501 h 51"/>
                <a:gd name="T84" fmla="*/ 526386 w 79"/>
                <a:gd name="T85" fmla="*/ 15501 h 51"/>
                <a:gd name="T86" fmla="*/ 526386 w 79"/>
                <a:gd name="T87" fmla="*/ 7751 h 51"/>
                <a:gd name="T88" fmla="*/ 518288 w 79"/>
                <a:gd name="T89" fmla="*/ 0 h 51"/>
                <a:gd name="T90" fmla="*/ 72884 w 79"/>
                <a:gd name="T91" fmla="*/ 85258 h 51"/>
                <a:gd name="T92" fmla="*/ 64786 w 79"/>
                <a:gd name="T93" fmla="*/ 54255 h 51"/>
                <a:gd name="T94" fmla="*/ 40491 w 79"/>
                <a:gd name="T95" fmla="*/ 77507 h 51"/>
                <a:gd name="T96" fmla="*/ 40491 w 79"/>
                <a:gd name="T97" fmla="*/ 77507 h 51"/>
                <a:gd name="T98" fmla="*/ 32393 w 79"/>
                <a:gd name="T99" fmla="*/ 69757 h 51"/>
                <a:gd name="T100" fmla="*/ 32393 w 79"/>
                <a:gd name="T101" fmla="*/ 69757 h 51"/>
                <a:gd name="T102" fmla="*/ 24295 w 79"/>
                <a:gd name="T103" fmla="*/ 85258 h 51"/>
                <a:gd name="T104" fmla="*/ 8098 w 79"/>
                <a:gd name="T105" fmla="*/ 100759 h 51"/>
                <a:gd name="T106" fmla="*/ 0 w 79"/>
                <a:gd name="T107" fmla="*/ 108510 h 51"/>
                <a:gd name="T108" fmla="*/ 32393 w 79"/>
                <a:gd name="T109" fmla="*/ 279026 h 51"/>
                <a:gd name="T110" fmla="*/ 48590 w 79"/>
                <a:gd name="T111" fmla="*/ 395287 h 51"/>
                <a:gd name="T112" fmla="*/ 153867 w 79"/>
                <a:gd name="T113" fmla="*/ 379786 h 51"/>
                <a:gd name="T114" fmla="*/ 153867 w 79"/>
                <a:gd name="T115" fmla="*/ 379786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410" name="Freeform 30"/>
            <p:cNvSpPr>
              <a:spLocks/>
            </p:cNvSpPr>
            <p:nvPr/>
          </p:nvSpPr>
          <p:spPr bwMode="auto">
            <a:xfrm>
              <a:off x="6664325" y="3127375"/>
              <a:ext cx="830263" cy="455613"/>
            </a:xfrm>
            <a:custGeom>
              <a:avLst/>
              <a:gdLst>
                <a:gd name="T0" fmla="*/ 252335 w 102"/>
                <a:gd name="T1" fmla="*/ 424724 h 59"/>
                <a:gd name="T2" fmla="*/ 211636 w 102"/>
                <a:gd name="T3" fmla="*/ 432446 h 59"/>
                <a:gd name="T4" fmla="*/ 179076 w 102"/>
                <a:gd name="T5" fmla="*/ 432446 h 59"/>
                <a:gd name="T6" fmla="*/ 40699 w 102"/>
                <a:gd name="T7" fmla="*/ 432446 h 59"/>
                <a:gd name="T8" fmla="*/ 73259 w 102"/>
                <a:gd name="T9" fmla="*/ 401557 h 59"/>
                <a:gd name="T10" fmla="*/ 81398 w 102"/>
                <a:gd name="T11" fmla="*/ 378390 h 59"/>
                <a:gd name="T12" fmla="*/ 154657 w 102"/>
                <a:gd name="T13" fmla="*/ 308890 h 59"/>
                <a:gd name="T14" fmla="*/ 170937 w 102"/>
                <a:gd name="T15" fmla="*/ 339779 h 59"/>
                <a:gd name="T16" fmla="*/ 219775 w 102"/>
                <a:gd name="T17" fmla="*/ 339779 h 59"/>
                <a:gd name="T18" fmla="*/ 236055 w 102"/>
                <a:gd name="T19" fmla="*/ 332057 h 59"/>
                <a:gd name="T20" fmla="*/ 276754 w 102"/>
                <a:gd name="T21" fmla="*/ 324335 h 59"/>
                <a:gd name="T22" fmla="*/ 293034 w 102"/>
                <a:gd name="T23" fmla="*/ 316612 h 59"/>
                <a:gd name="T24" fmla="*/ 341873 w 102"/>
                <a:gd name="T25" fmla="*/ 278001 h 59"/>
                <a:gd name="T26" fmla="*/ 358153 w 102"/>
                <a:gd name="T27" fmla="*/ 216223 h 59"/>
                <a:gd name="T28" fmla="*/ 398852 w 102"/>
                <a:gd name="T29" fmla="*/ 139001 h 59"/>
                <a:gd name="T30" fmla="*/ 423271 w 102"/>
                <a:gd name="T31" fmla="*/ 146723 h 59"/>
                <a:gd name="T32" fmla="*/ 447691 w 102"/>
                <a:gd name="T33" fmla="*/ 92667 h 59"/>
                <a:gd name="T34" fmla="*/ 480250 w 102"/>
                <a:gd name="T35" fmla="*/ 77223 h 59"/>
                <a:gd name="T36" fmla="*/ 496530 w 102"/>
                <a:gd name="T37" fmla="*/ 38611 h 59"/>
                <a:gd name="T38" fmla="*/ 496530 w 102"/>
                <a:gd name="T39" fmla="*/ 7722 h 59"/>
                <a:gd name="T40" fmla="*/ 553509 w 102"/>
                <a:gd name="T41" fmla="*/ 30889 h 59"/>
                <a:gd name="T42" fmla="*/ 569788 w 102"/>
                <a:gd name="T43" fmla="*/ 7722 h 59"/>
                <a:gd name="T44" fmla="*/ 594208 w 102"/>
                <a:gd name="T45" fmla="*/ 15445 h 59"/>
                <a:gd name="T46" fmla="*/ 618627 w 102"/>
                <a:gd name="T47" fmla="*/ 30889 h 59"/>
                <a:gd name="T48" fmla="*/ 651187 w 102"/>
                <a:gd name="T49" fmla="*/ 61778 h 59"/>
                <a:gd name="T50" fmla="*/ 626767 w 102"/>
                <a:gd name="T51" fmla="*/ 108112 h 59"/>
                <a:gd name="T52" fmla="*/ 659327 w 102"/>
                <a:gd name="T53" fmla="*/ 115834 h 59"/>
                <a:gd name="T54" fmla="*/ 683746 w 102"/>
                <a:gd name="T55" fmla="*/ 131278 h 59"/>
                <a:gd name="T56" fmla="*/ 708166 w 102"/>
                <a:gd name="T57" fmla="*/ 139001 h 59"/>
                <a:gd name="T58" fmla="*/ 757005 w 102"/>
                <a:gd name="T59" fmla="*/ 154445 h 59"/>
                <a:gd name="T60" fmla="*/ 757005 w 102"/>
                <a:gd name="T61" fmla="*/ 177612 h 59"/>
                <a:gd name="T62" fmla="*/ 748865 w 102"/>
                <a:gd name="T63" fmla="*/ 200779 h 59"/>
                <a:gd name="T64" fmla="*/ 773284 w 102"/>
                <a:gd name="T65" fmla="*/ 223945 h 59"/>
                <a:gd name="T66" fmla="*/ 757005 w 102"/>
                <a:gd name="T67" fmla="*/ 231668 h 59"/>
                <a:gd name="T68" fmla="*/ 765144 w 102"/>
                <a:gd name="T69" fmla="*/ 239390 h 59"/>
                <a:gd name="T70" fmla="*/ 748865 w 102"/>
                <a:gd name="T71" fmla="*/ 247112 h 59"/>
                <a:gd name="T72" fmla="*/ 765144 w 102"/>
                <a:gd name="T73" fmla="*/ 254834 h 59"/>
                <a:gd name="T74" fmla="*/ 765144 w 102"/>
                <a:gd name="T75" fmla="*/ 278001 h 59"/>
                <a:gd name="T76" fmla="*/ 748865 w 102"/>
                <a:gd name="T77" fmla="*/ 278001 h 59"/>
                <a:gd name="T78" fmla="*/ 781424 w 102"/>
                <a:gd name="T79" fmla="*/ 285723 h 59"/>
                <a:gd name="T80" fmla="*/ 813983 w 102"/>
                <a:gd name="T81" fmla="*/ 278001 h 59"/>
                <a:gd name="T82" fmla="*/ 822123 w 102"/>
                <a:gd name="T83" fmla="*/ 324335 h 59"/>
                <a:gd name="T84" fmla="*/ 822123 w 102"/>
                <a:gd name="T85" fmla="*/ 33205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11" name="Freeform 31"/>
            <p:cNvSpPr>
              <a:spLocks/>
            </p:cNvSpPr>
            <p:nvPr/>
          </p:nvSpPr>
          <p:spPr bwMode="auto">
            <a:xfrm>
              <a:off x="4457700" y="2794000"/>
              <a:ext cx="906463" cy="425450"/>
            </a:xfrm>
            <a:custGeom>
              <a:avLst/>
              <a:gdLst>
                <a:gd name="T0" fmla="*/ 0 w 111"/>
                <a:gd name="T1" fmla="*/ 263005 h 55"/>
                <a:gd name="T2" fmla="*/ 24499 w 111"/>
                <a:gd name="T3" fmla="*/ 0 h 55"/>
                <a:gd name="T4" fmla="*/ 587976 w 111"/>
                <a:gd name="T5" fmla="*/ 23206 h 55"/>
                <a:gd name="T6" fmla="*/ 604309 w 111"/>
                <a:gd name="T7" fmla="*/ 46413 h 55"/>
                <a:gd name="T8" fmla="*/ 620641 w 111"/>
                <a:gd name="T9" fmla="*/ 46413 h 55"/>
                <a:gd name="T10" fmla="*/ 636974 w 111"/>
                <a:gd name="T11" fmla="*/ 38677 h 55"/>
                <a:gd name="T12" fmla="*/ 645140 w 111"/>
                <a:gd name="T13" fmla="*/ 46413 h 55"/>
                <a:gd name="T14" fmla="*/ 653307 w 111"/>
                <a:gd name="T15" fmla="*/ 69619 h 55"/>
                <a:gd name="T16" fmla="*/ 669639 w 111"/>
                <a:gd name="T17" fmla="*/ 69619 h 55"/>
                <a:gd name="T18" fmla="*/ 677806 w 111"/>
                <a:gd name="T19" fmla="*/ 69619 h 55"/>
                <a:gd name="T20" fmla="*/ 694138 w 111"/>
                <a:gd name="T21" fmla="*/ 54148 h 55"/>
                <a:gd name="T22" fmla="*/ 710471 w 111"/>
                <a:gd name="T23" fmla="*/ 54148 h 55"/>
                <a:gd name="T24" fmla="*/ 726804 w 111"/>
                <a:gd name="T25" fmla="*/ 61884 h 55"/>
                <a:gd name="T26" fmla="*/ 767635 w 111"/>
                <a:gd name="T27" fmla="*/ 85090 h 55"/>
                <a:gd name="T28" fmla="*/ 792134 w 111"/>
                <a:gd name="T29" fmla="*/ 100561 h 55"/>
                <a:gd name="T30" fmla="*/ 792134 w 111"/>
                <a:gd name="T31" fmla="*/ 116032 h 55"/>
                <a:gd name="T32" fmla="*/ 808467 w 111"/>
                <a:gd name="T33" fmla="*/ 123767 h 55"/>
                <a:gd name="T34" fmla="*/ 808467 w 111"/>
                <a:gd name="T35" fmla="*/ 131503 h 55"/>
                <a:gd name="T36" fmla="*/ 800301 w 111"/>
                <a:gd name="T37" fmla="*/ 146974 h 55"/>
                <a:gd name="T38" fmla="*/ 808467 w 111"/>
                <a:gd name="T39" fmla="*/ 162445 h 55"/>
                <a:gd name="T40" fmla="*/ 816633 w 111"/>
                <a:gd name="T41" fmla="*/ 185651 h 55"/>
                <a:gd name="T42" fmla="*/ 824800 w 111"/>
                <a:gd name="T43" fmla="*/ 193386 h 55"/>
                <a:gd name="T44" fmla="*/ 824800 w 111"/>
                <a:gd name="T45" fmla="*/ 201122 h 55"/>
                <a:gd name="T46" fmla="*/ 824800 w 111"/>
                <a:gd name="T47" fmla="*/ 216593 h 55"/>
                <a:gd name="T48" fmla="*/ 841132 w 111"/>
                <a:gd name="T49" fmla="*/ 224328 h 55"/>
                <a:gd name="T50" fmla="*/ 849299 w 111"/>
                <a:gd name="T51" fmla="*/ 232064 h 55"/>
                <a:gd name="T52" fmla="*/ 841132 w 111"/>
                <a:gd name="T53" fmla="*/ 247535 h 55"/>
                <a:gd name="T54" fmla="*/ 841132 w 111"/>
                <a:gd name="T55" fmla="*/ 263005 h 55"/>
                <a:gd name="T56" fmla="*/ 857465 w 111"/>
                <a:gd name="T57" fmla="*/ 270741 h 55"/>
                <a:gd name="T58" fmla="*/ 857465 w 111"/>
                <a:gd name="T59" fmla="*/ 286212 h 55"/>
                <a:gd name="T60" fmla="*/ 849299 w 111"/>
                <a:gd name="T61" fmla="*/ 293947 h 55"/>
                <a:gd name="T62" fmla="*/ 857465 w 111"/>
                <a:gd name="T63" fmla="*/ 301683 h 55"/>
                <a:gd name="T64" fmla="*/ 865631 w 111"/>
                <a:gd name="T65" fmla="*/ 317154 h 55"/>
                <a:gd name="T66" fmla="*/ 857465 w 111"/>
                <a:gd name="T67" fmla="*/ 324889 h 55"/>
                <a:gd name="T68" fmla="*/ 865631 w 111"/>
                <a:gd name="T69" fmla="*/ 340360 h 55"/>
                <a:gd name="T70" fmla="*/ 865631 w 111"/>
                <a:gd name="T71" fmla="*/ 348095 h 55"/>
                <a:gd name="T72" fmla="*/ 873798 w 111"/>
                <a:gd name="T73" fmla="*/ 355831 h 55"/>
                <a:gd name="T74" fmla="*/ 881964 w 111"/>
                <a:gd name="T75" fmla="*/ 371302 h 55"/>
                <a:gd name="T76" fmla="*/ 890130 w 111"/>
                <a:gd name="T77" fmla="*/ 386773 h 55"/>
                <a:gd name="T78" fmla="*/ 906463 w 111"/>
                <a:gd name="T79" fmla="*/ 402244 h 55"/>
                <a:gd name="T80" fmla="*/ 906463 w 111"/>
                <a:gd name="T81" fmla="*/ 409979 h 55"/>
                <a:gd name="T82" fmla="*/ 906463 w 111"/>
                <a:gd name="T83" fmla="*/ 417715 h 55"/>
                <a:gd name="T84" fmla="*/ 906463 w 111"/>
                <a:gd name="T85" fmla="*/ 425450 h 55"/>
                <a:gd name="T86" fmla="*/ 204158 w 111"/>
                <a:gd name="T87" fmla="*/ 409979 h 55"/>
                <a:gd name="T88" fmla="*/ 212325 w 111"/>
                <a:gd name="T89" fmla="*/ 278476 h 55"/>
                <a:gd name="T90" fmla="*/ 0 w 111"/>
                <a:gd name="T91" fmla="*/ 263005 h 55"/>
                <a:gd name="T92" fmla="*/ 0 w 111"/>
                <a:gd name="T93" fmla="*/ 263005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412" name="Freeform 32"/>
            <p:cNvSpPr>
              <a:spLocks/>
            </p:cNvSpPr>
            <p:nvPr/>
          </p:nvSpPr>
          <p:spPr bwMode="auto">
            <a:xfrm>
              <a:off x="4522788" y="3590925"/>
              <a:ext cx="944562" cy="465138"/>
            </a:xfrm>
            <a:custGeom>
              <a:avLst/>
              <a:gdLst>
                <a:gd name="T0" fmla="*/ 113999 w 116"/>
                <a:gd name="T1" fmla="*/ 7752 h 60"/>
                <a:gd name="T2" fmla="*/ 0 w 116"/>
                <a:gd name="T3" fmla="*/ 69771 h 60"/>
                <a:gd name="T4" fmla="*/ 325711 w 116"/>
                <a:gd name="T5" fmla="*/ 341101 h 60"/>
                <a:gd name="T6" fmla="*/ 341997 w 116"/>
                <a:gd name="T7" fmla="*/ 348854 h 60"/>
                <a:gd name="T8" fmla="*/ 366425 w 116"/>
                <a:gd name="T9" fmla="*/ 372110 h 60"/>
                <a:gd name="T10" fmla="*/ 390853 w 116"/>
                <a:gd name="T11" fmla="*/ 364358 h 60"/>
                <a:gd name="T12" fmla="*/ 407139 w 116"/>
                <a:gd name="T13" fmla="*/ 372110 h 60"/>
                <a:gd name="T14" fmla="*/ 415282 w 116"/>
                <a:gd name="T15" fmla="*/ 387615 h 60"/>
                <a:gd name="T16" fmla="*/ 447853 w 116"/>
                <a:gd name="T17" fmla="*/ 395367 h 60"/>
                <a:gd name="T18" fmla="*/ 464138 w 116"/>
                <a:gd name="T19" fmla="*/ 403120 h 60"/>
                <a:gd name="T20" fmla="*/ 480424 w 116"/>
                <a:gd name="T21" fmla="*/ 395367 h 60"/>
                <a:gd name="T22" fmla="*/ 496709 w 116"/>
                <a:gd name="T23" fmla="*/ 410872 h 60"/>
                <a:gd name="T24" fmla="*/ 529281 w 116"/>
                <a:gd name="T25" fmla="*/ 410872 h 60"/>
                <a:gd name="T26" fmla="*/ 545566 w 116"/>
                <a:gd name="T27" fmla="*/ 426377 h 60"/>
                <a:gd name="T28" fmla="*/ 553709 w 116"/>
                <a:gd name="T29" fmla="*/ 441881 h 60"/>
                <a:gd name="T30" fmla="*/ 578137 w 116"/>
                <a:gd name="T31" fmla="*/ 434129 h 60"/>
                <a:gd name="T32" fmla="*/ 610708 w 116"/>
                <a:gd name="T33" fmla="*/ 449633 h 60"/>
                <a:gd name="T34" fmla="*/ 626994 w 116"/>
                <a:gd name="T35" fmla="*/ 441881 h 60"/>
                <a:gd name="T36" fmla="*/ 643279 w 116"/>
                <a:gd name="T37" fmla="*/ 441881 h 60"/>
                <a:gd name="T38" fmla="*/ 643279 w 116"/>
                <a:gd name="T39" fmla="*/ 465138 h 60"/>
                <a:gd name="T40" fmla="*/ 651422 w 116"/>
                <a:gd name="T41" fmla="*/ 449633 h 60"/>
                <a:gd name="T42" fmla="*/ 667708 w 116"/>
                <a:gd name="T43" fmla="*/ 434129 h 60"/>
                <a:gd name="T44" fmla="*/ 675850 w 116"/>
                <a:gd name="T45" fmla="*/ 441881 h 60"/>
                <a:gd name="T46" fmla="*/ 692136 w 116"/>
                <a:gd name="T47" fmla="*/ 449633 h 60"/>
                <a:gd name="T48" fmla="*/ 708422 w 116"/>
                <a:gd name="T49" fmla="*/ 441881 h 60"/>
                <a:gd name="T50" fmla="*/ 708422 w 116"/>
                <a:gd name="T51" fmla="*/ 449633 h 60"/>
                <a:gd name="T52" fmla="*/ 732850 w 116"/>
                <a:gd name="T53" fmla="*/ 465138 h 60"/>
                <a:gd name="T54" fmla="*/ 757278 w 116"/>
                <a:gd name="T55" fmla="*/ 449633 h 60"/>
                <a:gd name="T56" fmla="*/ 806135 w 116"/>
                <a:gd name="T57" fmla="*/ 434129 h 60"/>
                <a:gd name="T58" fmla="*/ 822420 w 116"/>
                <a:gd name="T59" fmla="*/ 434129 h 60"/>
                <a:gd name="T60" fmla="*/ 863134 w 116"/>
                <a:gd name="T61" fmla="*/ 434129 h 60"/>
                <a:gd name="T62" fmla="*/ 920134 w 116"/>
                <a:gd name="T63" fmla="*/ 457386 h 60"/>
                <a:gd name="T64" fmla="*/ 936419 w 116"/>
                <a:gd name="T65" fmla="*/ 465138 h 60"/>
                <a:gd name="T66" fmla="*/ 944562 w 116"/>
                <a:gd name="T67" fmla="*/ 240321 h 60"/>
                <a:gd name="T68" fmla="*/ 928276 w 116"/>
                <a:gd name="T69" fmla="*/ 2325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a:p>
          </p:txBody>
        </p:sp>
        <p:sp>
          <p:nvSpPr>
            <p:cNvPr id="58413" name="Freeform 33" descr="20%"/>
            <p:cNvSpPr>
              <a:spLocks/>
            </p:cNvSpPr>
            <p:nvPr/>
          </p:nvSpPr>
          <p:spPr bwMode="auto">
            <a:xfrm>
              <a:off x="5322888" y="3127375"/>
              <a:ext cx="730250" cy="603250"/>
            </a:xfrm>
            <a:custGeom>
              <a:avLst/>
              <a:gdLst>
                <a:gd name="T0" fmla="*/ 616656 w 90"/>
                <a:gd name="T1" fmla="*/ 533644 h 78"/>
                <a:gd name="T2" fmla="*/ 624769 w 90"/>
                <a:gd name="T3" fmla="*/ 549112 h 78"/>
                <a:gd name="T4" fmla="*/ 624769 w 90"/>
                <a:gd name="T5" fmla="*/ 572314 h 78"/>
                <a:gd name="T6" fmla="*/ 600428 w 90"/>
                <a:gd name="T7" fmla="*/ 595516 h 78"/>
                <a:gd name="T8" fmla="*/ 673453 w 90"/>
                <a:gd name="T9" fmla="*/ 603250 h 78"/>
                <a:gd name="T10" fmla="*/ 673453 w 90"/>
                <a:gd name="T11" fmla="*/ 572314 h 78"/>
                <a:gd name="T12" fmla="*/ 689681 w 90"/>
                <a:gd name="T13" fmla="*/ 533644 h 78"/>
                <a:gd name="T14" fmla="*/ 714022 w 90"/>
                <a:gd name="T15" fmla="*/ 518176 h 78"/>
                <a:gd name="T16" fmla="*/ 722136 w 90"/>
                <a:gd name="T17" fmla="*/ 518176 h 78"/>
                <a:gd name="T18" fmla="*/ 730250 w 90"/>
                <a:gd name="T19" fmla="*/ 471772 h 78"/>
                <a:gd name="T20" fmla="*/ 722136 w 90"/>
                <a:gd name="T21" fmla="*/ 464038 h 78"/>
                <a:gd name="T22" fmla="*/ 714022 w 90"/>
                <a:gd name="T23" fmla="*/ 456304 h 78"/>
                <a:gd name="T24" fmla="*/ 705908 w 90"/>
                <a:gd name="T25" fmla="*/ 464038 h 78"/>
                <a:gd name="T26" fmla="*/ 681567 w 90"/>
                <a:gd name="T27" fmla="*/ 433103 h 78"/>
                <a:gd name="T28" fmla="*/ 689681 w 90"/>
                <a:gd name="T29" fmla="*/ 417635 h 78"/>
                <a:gd name="T30" fmla="*/ 681567 w 90"/>
                <a:gd name="T31" fmla="*/ 402167 h 78"/>
                <a:gd name="T32" fmla="*/ 640997 w 90"/>
                <a:gd name="T33" fmla="*/ 355763 h 78"/>
                <a:gd name="T34" fmla="*/ 600428 w 90"/>
                <a:gd name="T35" fmla="*/ 332561 h 78"/>
                <a:gd name="T36" fmla="*/ 576086 w 90"/>
                <a:gd name="T37" fmla="*/ 293891 h 78"/>
                <a:gd name="T38" fmla="*/ 600428 w 90"/>
                <a:gd name="T39" fmla="*/ 262955 h 78"/>
                <a:gd name="T40" fmla="*/ 600428 w 90"/>
                <a:gd name="T41" fmla="*/ 232019 h 78"/>
                <a:gd name="T42" fmla="*/ 567972 w 90"/>
                <a:gd name="T43" fmla="*/ 208817 h 78"/>
                <a:gd name="T44" fmla="*/ 551745 w 90"/>
                <a:gd name="T45" fmla="*/ 224285 h 78"/>
                <a:gd name="T46" fmla="*/ 527403 w 90"/>
                <a:gd name="T47" fmla="*/ 170147 h 78"/>
                <a:gd name="T48" fmla="*/ 486833 w 90"/>
                <a:gd name="T49" fmla="*/ 139212 h 78"/>
                <a:gd name="T50" fmla="*/ 454378 w 90"/>
                <a:gd name="T51" fmla="*/ 100542 h 78"/>
                <a:gd name="T52" fmla="*/ 446264 w 90"/>
                <a:gd name="T53" fmla="*/ 46404 h 78"/>
                <a:gd name="T54" fmla="*/ 446264 w 90"/>
                <a:gd name="T55" fmla="*/ 30936 h 78"/>
                <a:gd name="T56" fmla="*/ 0 w 90"/>
                <a:gd name="T57" fmla="*/ 15468 h 78"/>
                <a:gd name="T58" fmla="*/ 16228 w 90"/>
                <a:gd name="T59" fmla="*/ 38670 h 78"/>
                <a:gd name="T60" fmla="*/ 40569 w 90"/>
                <a:gd name="T61" fmla="*/ 69606 h 78"/>
                <a:gd name="T62" fmla="*/ 40569 w 90"/>
                <a:gd name="T63" fmla="*/ 85074 h 78"/>
                <a:gd name="T64" fmla="*/ 89253 w 90"/>
                <a:gd name="T65" fmla="*/ 123744 h 78"/>
                <a:gd name="T66" fmla="*/ 73025 w 90"/>
                <a:gd name="T67" fmla="*/ 154679 h 78"/>
                <a:gd name="T68" fmla="*/ 89253 w 90"/>
                <a:gd name="T69" fmla="*/ 170147 h 78"/>
                <a:gd name="T70" fmla="*/ 105481 w 90"/>
                <a:gd name="T71" fmla="*/ 201083 h 78"/>
                <a:gd name="T72" fmla="*/ 121708 w 90"/>
                <a:gd name="T73" fmla="*/ 208817 h 78"/>
                <a:gd name="T74" fmla="*/ 129822 w 90"/>
                <a:gd name="T75" fmla="*/ 556846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58414" name="Freeform 34" descr="20%"/>
            <p:cNvSpPr>
              <a:spLocks/>
            </p:cNvSpPr>
            <p:nvPr/>
          </p:nvSpPr>
          <p:spPr bwMode="auto">
            <a:xfrm>
              <a:off x="6011863" y="3265488"/>
              <a:ext cx="809625" cy="395287"/>
            </a:xfrm>
            <a:custGeom>
              <a:avLst/>
              <a:gdLst>
                <a:gd name="T0" fmla="*/ 163561 w 99"/>
                <a:gd name="T1" fmla="*/ 379786 h 51"/>
                <a:gd name="T2" fmla="*/ 155383 w 99"/>
                <a:gd name="T3" fmla="*/ 364284 h 51"/>
                <a:gd name="T4" fmla="*/ 179917 w 99"/>
                <a:gd name="T5" fmla="*/ 364284 h 51"/>
                <a:gd name="T6" fmla="*/ 654242 w 99"/>
                <a:gd name="T7" fmla="*/ 317780 h 51"/>
                <a:gd name="T8" fmla="*/ 695133 w 99"/>
                <a:gd name="T9" fmla="*/ 294528 h 51"/>
                <a:gd name="T10" fmla="*/ 727845 w 99"/>
                <a:gd name="T11" fmla="*/ 271275 h 51"/>
                <a:gd name="T12" fmla="*/ 727845 w 99"/>
                <a:gd name="T13" fmla="*/ 255774 h 51"/>
                <a:gd name="T14" fmla="*/ 736023 w 99"/>
                <a:gd name="T15" fmla="*/ 240272 h 51"/>
                <a:gd name="T16" fmla="*/ 809625 w 99"/>
                <a:gd name="T17" fmla="*/ 178267 h 51"/>
                <a:gd name="T18" fmla="*/ 801447 w 99"/>
                <a:gd name="T19" fmla="*/ 170516 h 51"/>
                <a:gd name="T20" fmla="*/ 793269 w 99"/>
                <a:gd name="T21" fmla="*/ 162765 h 51"/>
                <a:gd name="T22" fmla="*/ 776913 w 99"/>
                <a:gd name="T23" fmla="*/ 155015 h 51"/>
                <a:gd name="T24" fmla="*/ 768735 w 99"/>
                <a:gd name="T25" fmla="*/ 155015 h 51"/>
                <a:gd name="T26" fmla="*/ 736023 w 99"/>
                <a:gd name="T27" fmla="*/ 108510 h 51"/>
                <a:gd name="T28" fmla="*/ 727845 w 99"/>
                <a:gd name="T29" fmla="*/ 93009 h 51"/>
                <a:gd name="T30" fmla="*/ 727845 w 99"/>
                <a:gd name="T31" fmla="*/ 62006 h 51"/>
                <a:gd name="T32" fmla="*/ 711489 w 99"/>
                <a:gd name="T33" fmla="*/ 54255 h 51"/>
                <a:gd name="T34" fmla="*/ 686955 w 99"/>
                <a:gd name="T35" fmla="*/ 31003 h 51"/>
                <a:gd name="T36" fmla="*/ 670599 w 99"/>
                <a:gd name="T37" fmla="*/ 31003 h 51"/>
                <a:gd name="T38" fmla="*/ 662420 w 99"/>
                <a:gd name="T39" fmla="*/ 46504 h 51"/>
                <a:gd name="T40" fmla="*/ 637886 w 99"/>
                <a:gd name="T41" fmla="*/ 46504 h 51"/>
                <a:gd name="T42" fmla="*/ 613352 w 99"/>
                <a:gd name="T43" fmla="*/ 46504 h 51"/>
                <a:gd name="T44" fmla="*/ 580640 w 99"/>
                <a:gd name="T45" fmla="*/ 38754 h 51"/>
                <a:gd name="T46" fmla="*/ 539750 w 99"/>
                <a:gd name="T47" fmla="*/ 31003 h 51"/>
                <a:gd name="T48" fmla="*/ 515216 w 99"/>
                <a:gd name="T49" fmla="*/ 0 h 51"/>
                <a:gd name="T50" fmla="*/ 498860 w 99"/>
                <a:gd name="T51" fmla="*/ 7751 h 51"/>
                <a:gd name="T52" fmla="*/ 474326 w 99"/>
                <a:gd name="T53" fmla="*/ 0 h 51"/>
                <a:gd name="T54" fmla="*/ 474326 w 99"/>
                <a:gd name="T55" fmla="*/ 15501 h 51"/>
                <a:gd name="T56" fmla="*/ 474326 w 99"/>
                <a:gd name="T57" fmla="*/ 46504 h 51"/>
                <a:gd name="T58" fmla="*/ 449792 w 99"/>
                <a:gd name="T59" fmla="*/ 62006 h 51"/>
                <a:gd name="T60" fmla="*/ 417080 w 99"/>
                <a:gd name="T61" fmla="*/ 62006 h 51"/>
                <a:gd name="T62" fmla="*/ 376189 w 99"/>
                <a:gd name="T63" fmla="*/ 139513 h 51"/>
                <a:gd name="T64" fmla="*/ 343477 w 99"/>
                <a:gd name="T65" fmla="*/ 162765 h 51"/>
                <a:gd name="T66" fmla="*/ 318943 w 99"/>
                <a:gd name="T67" fmla="*/ 147264 h 51"/>
                <a:gd name="T68" fmla="*/ 302587 w 99"/>
                <a:gd name="T69" fmla="*/ 186017 h 51"/>
                <a:gd name="T70" fmla="*/ 286231 w 99"/>
                <a:gd name="T71" fmla="*/ 186017 h 51"/>
                <a:gd name="T72" fmla="*/ 261697 w 99"/>
                <a:gd name="T73" fmla="*/ 178267 h 51"/>
                <a:gd name="T74" fmla="*/ 245341 w 99"/>
                <a:gd name="T75" fmla="*/ 201519 h 51"/>
                <a:gd name="T76" fmla="*/ 212629 w 99"/>
                <a:gd name="T77" fmla="*/ 186017 h 51"/>
                <a:gd name="T78" fmla="*/ 163561 w 99"/>
                <a:gd name="T79" fmla="*/ 193768 h 51"/>
                <a:gd name="T80" fmla="*/ 163561 w 99"/>
                <a:gd name="T81" fmla="*/ 209270 h 51"/>
                <a:gd name="T82" fmla="*/ 147205 w 99"/>
                <a:gd name="T83" fmla="*/ 209270 h 51"/>
                <a:gd name="T84" fmla="*/ 147205 w 99"/>
                <a:gd name="T85" fmla="*/ 209270 h 51"/>
                <a:gd name="T86" fmla="*/ 139027 w 99"/>
                <a:gd name="T87" fmla="*/ 232522 h 51"/>
                <a:gd name="T88" fmla="*/ 139027 w 99"/>
                <a:gd name="T89" fmla="*/ 232522 h 51"/>
                <a:gd name="T90" fmla="*/ 147205 w 99"/>
                <a:gd name="T91" fmla="*/ 255774 h 51"/>
                <a:gd name="T92" fmla="*/ 98136 w 99"/>
                <a:gd name="T93" fmla="*/ 263525 h 51"/>
                <a:gd name="T94" fmla="*/ 106314 w 99"/>
                <a:gd name="T95" fmla="*/ 310029 h 51"/>
                <a:gd name="T96" fmla="*/ 81780 w 99"/>
                <a:gd name="T97" fmla="*/ 302278 h 51"/>
                <a:gd name="T98" fmla="*/ 49068 w 99"/>
                <a:gd name="T99" fmla="*/ 294528 h 51"/>
                <a:gd name="T100" fmla="*/ 32712 w 99"/>
                <a:gd name="T101" fmla="*/ 325530 h 51"/>
                <a:gd name="T102" fmla="*/ 32712 w 99"/>
                <a:gd name="T103" fmla="*/ 325530 h 51"/>
                <a:gd name="T104" fmla="*/ 40890 w 99"/>
                <a:gd name="T105" fmla="*/ 341032 h 51"/>
                <a:gd name="T106" fmla="*/ 24534 w 99"/>
                <a:gd name="T107" fmla="*/ 379786 h 51"/>
                <a:gd name="T108" fmla="*/ 8178 w 99"/>
                <a:gd name="T109" fmla="*/ 379786 h 51"/>
                <a:gd name="T110" fmla="*/ 0 w 99"/>
                <a:gd name="T111" fmla="*/ 39528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58415" name="Freeform 35" descr="20%"/>
            <p:cNvSpPr>
              <a:spLocks/>
            </p:cNvSpPr>
            <p:nvPr/>
          </p:nvSpPr>
          <p:spPr bwMode="auto">
            <a:xfrm>
              <a:off x="5940425" y="3560763"/>
              <a:ext cx="901700" cy="301625"/>
            </a:xfrm>
            <a:custGeom>
              <a:avLst/>
              <a:gdLst>
                <a:gd name="T0" fmla="*/ 901700 w 111"/>
                <a:gd name="T1" fmla="*/ 0 h 39"/>
                <a:gd name="T2" fmla="*/ 722985 w 111"/>
                <a:gd name="T3" fmla="*/ 23202 h 39"/>
                <a:gd name="T4" fmla="*/ 706738 w 111"/>
                <a:gd name="T5" fmla="*/ 30936 h 39"/>
                <a:gd name="T6" fmla="*/ 251826 w 111"/>
                <a:gd name="T7" fmla="*/ 69606 h 39"/>
                <a:gd name="T8" fmla="*/ 251826 w 111"/>
                <a:gd name="T9" fmla="*/ 61872 h 39"/>
                <a:gd name="T10" fmla="*/ 227456 w 111"/>
                <a:gd name="T11" fmla="*/ 69606 h 39"/>
                <a:gd name="T12" fmla="*/ 235579 w 111"/>
                <a:gd name="T13" fmla="*/ 77340 h 39"/>
                <a:gd name="T14" fmla="*/ 235579 w 111"/>
                <a:gd name="T15" fmla="*/ 85074 h 39"/>
                <a:gd name="T16" fmla="*/ 73111 w 111"/>
                <a:gd name="T17" fmla="*/ 100542 h 39"/>
                <a:gd name="T18" fmla="*/ 64987 w 111"/>
                <a:gd name="T19" fmla="*/ 116010 h 39"/>
                <a:gd name="T20" fmla="*/ 56864 w 111"/>
                <a:gd name="T21" fmla="*/ 139212 h 39"/>
                <a:gd name="T22" fmla="*/ 64987 w 111"/>
                <a:gd name="T23" fmla="*/ 146946 h 39"/>
                <a:gd name="T24" fmla="*/ 56864 w 111"/>
                <a:gd name="T25" fmla="*/ 170147 h 39"/>
                <a:gd name="T26" fmla="*/ 56864 w 111"/>
                <a:gd name="T27" fmla="*/ 170147 h 39"/>
                <a:gd name="T28" fmla="*/ 56864 w 111"/>
                <a:gd name="T29" fmla="*/ 177881 h 39"/>
                <a:gd name="T30" fmla="*/ 48741 w 111"/>
                <a:gd name="T31" fmla="*/ 193349 h 39"/>
                <a:gd name="T32" fmla="*/ 40617 w 111"/>
                <a:gd name="T33" fmla="*/ 201083 h 39"/>
                <a:gd name="T34" fmla="*/ 32494 w 111"/>
                <a:gd name="T35" fmla="*/ 232019 h 39"/>
                <a:gd name="T36" fmla="*/ 16247 w 111"/>
                <a:gd name="T37" fmla="*/ 247487 h 39"/>
                <a:gd name="T38" fmla="*/ 16247 w 111"/>
                <a:gd name="T39" fmla="*/ 270689 h 39"/>
                <a:gd name="T40" fmla="*/ 16247 w 111"/>
                <a:gd name="T41" fmla="*/ 293891 h 39"/>
                <a:gd name="T42" fmla="*/ 16247 w 111"/>
                <a:gd name="T43" fmla="*/ 293891 h 39"/>
                <a:gd name="T44" fmla="*/ 0 w 111"/>
                <a:gd name="T45" fmla="*/ 301625 h 39"/>
                <a:gd name="T46" fmla="*/ 235579 w 111"/>
                <a:gd name="T47" fmla="*/ 286157 h 39"/>
                <a:gd name="T48" fmla="*/ 528023 w 111"/>
                <a:gd name="T49" fmla="*/ 262955 h 39"/>
                <a:gd name="T50" fmla="*/ 633627 w 111"/>
                <a:gd name="T51" fmla="*/ 247487 h 39"/>
                <a:gd name="T52" fmla="*/ 641751 w 111"/>
                <a:gd name="T53" fmla="*/ 216551 h 39"/>
                <a:gd name="T54" fmla="*/ 649874 w 111"/>
                <a:gd name="T55" fmla="*/ 216551 h 39"/>
                <a:gd name="T56" fmla="*/ 649874 w 111"/>
                <a:gd name="T57" fmla="*/ 216551 h 39"/>
                <a:gd name="T58" fmla="*/ 657997 w 111"/>
                <a:gd name="T59" fmla="*/ 208817 h 39"/>
                <a:gd name="T60" fmla="*/ 666121 w 111"/>
                <a:gd name="T61" fmla="*/ 201083 h 39"/>
                <a:gd name="T62" fmla="*/ 657997 w 111"/>
                <a:gd name="T63" fmla="*/ 193349 h 39"/>
                <a:gd name="T64" fmla="*/ 666121 w 111"/>
                <a:gd name="T65" fmla="*/ 185615 h 39"/>
                <a:gd name="T66" fmla="*/ 674244 w 111"/>
                <a:gd name="T67" fmla="*/ 177881 h 39"/>
                <a:gd name="T68" fmla="*/ 698614 w 111"/>
                <a:gd name="T69" fmla="*/ 170147 h 39"/>
                <a:gd name="T70" fmla="*/ 722985 w 111"/>
                <a:gd name="T71" fmla="*/ 162413 h 39"/>
                <a:gd name="T72" fmla="*/ 747355 w 111"/>
                <a:gd name="T73" fmla="*/ 139212 h 39"/>
                <a:gd name="T74" fmla="*/ 755478 w 111"/>
                <a:gd name="T75" fmla="*/ 139212 h 39"/>
                <a:gd name="T76" fmla="*/ 771725 w 111"/>
                <a:gd name="T77" fmla="*/ 123744 h 39"/>
                <a:gd name="T78" fmla="*/ 779849 w 111"/>
                <a:gd name="T79" fmla="*/ 108276 h 39"/>
                <a:gd name="T80" fmla="*/ 779849 w 111"/>
                <a:gd name="T81" fmla="*/ 108276 h 39"/>
                <a:gd name="T82" fmla="*/ 787972 w 111"/>
                <a:gd name="T83" fmla="*/ 108276 h 39"/>
                <a:gd name="T84" fmla="*/ 796096 w 111"/>
                <a:gd name="T85" fmla="*/ 108276 h 39"/>
                <a:gd name="T86" fmla="*/ 796096 w 111"/>
                <a:gd name="T87" fmla="*/ 100542 h 39"/>
                <a:gd name="T88" fmla="*/ 804219 w 111"/>
                <a:gd name="T89" fmla="*/ 92808 h 39"/>
                <a:gd name="T90" fmla="*/ 804219 w 111"/>
                <a:gd name="T91" fmla="*/ 92808 h 39"/>
                <a:gd name="T92" fmla="*/ 812342 w 111"/>
                <a:gd name="T93" fmla="*/ 100542 h 39"/>
                <a:gd name="T94" fmla="*/ 820466 w 111"/>
                <a:gd name="T95" fmla="*/ 92808 h 39"/>
                <a:gd name="T96" fmla="*/ 820466 w 111"/>
                <a:gd name="T97" fmla="*/ 92808 h 39"/>
                <a:gd name="T98" fmla="*/ 836713 w 111"/>
                <a:gd name="T99" fmla="*/ 77340 h 39"/>
                <a:gd name="T100" fmla="*/ 844836 w 111"/>
                <a:gd name="T101" fmla="*/ 77340 h 39"/>
                <a:gd name="T102" fmla="*/ 861083 w 111"/>
                <a:gd name="T103" fmla="*/ 77340 h 39"/>
                <a:gd name="T104" fmla="*/ 885453 w 111"/>
                <a:gd name="T105" fmla="*/ 46404 h 39"/>
                <a:gd name="T106" fmla="*/ 893577 w 111"/>
                <a:gd name="T107" fmla="*/ 38670 h 39"/>
                <a:gd name="T108" fmla="*/ 901700 w 111"/>
                <a:gd name="T109" fmla="*/ 30936 h 39"/>
                <a:gd name="T110" fmla="*/ 901700 w 111"/>
                <a:gd name="T111" fmla="*/ 23202 h 39"/>
                <a:gd name="T112" fmla="*/ 901700 w 111"/>
                <a:gd name="T113" fmla="*/ 7734 h 39"/>
                <a:gd name="T114" fmla="*/ 901700 w 111"/>
                <a:gd name="T115" fmla="*/ 0 h 39"/>
                <a:gd name="T116" fmla="*/ 901700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58416" name="Freeform 36" descr="20%"/>
            <p:cNvSpPr>
              <a:spLocks/>
            </p:cNvSpPr>
            <p:nvPr/>
          </p:nvSpPr>
          <p:spPr bwMode="auto">
            <a:xfrm>
              <a:off x="6175375" y="3824288"/>
              <a:ext cx="423863" cy="641350"/>
            </a:xfrm>
            <a:custGeom>
              <a:avLst/>
              <a:gdLst>
                <a:gd name="T0" fmla="*/ 0 w 52"/>
                <a:gd name="T1" fmla="*/ 23181 h 83"/>
                <a:gd name="T2" fmla="*/ 8151 w 52"/>
                <a:gd name="T3" fmla="*/ 38636 h 83"/>
                <a:gd name="T4" fmla="*/ 0 w 52"/>
                <a:gd name="T5" fmla="*/ 424991 h 83"/>
                <a:gd name="T6" fmla="*/ 0 w 52"/>
                <a:gd name="T7" fmla="*/ 440445 h 83"/>
                <a:gd name="T8" fmla="*/ 24454 w 52"/>
                <a:gd name="T9" fmla="*/ 633623 h 83"/>
                <a:gd name="T10" fmla="*/ 32605 w 52"/>
                <a:gd name="T11" fmla="*/ 633623 h 83"/>
                <a:gd name="T12" fmla="*/ 40756 w 52"/>
                <a:gd name="T13" fmla="*/ 625896 h 83"/>
                <a:gd name="T14" fmla="*/ 57058 w 52"/>
                <a:gd name="T15" fmla="*/ 633623 h 83"/>
                <a:gd name="T16" fmla="*/ 65210 w 52"/>
                <a:gd name="T17" fmla="*/ 625896 h 83"/>
                <a:gd name="T18" fmla="*/ 65210 w 52"/>
                <a:gd name="T19" fmla="*/ 594987 h 83"/>
                <a:gd name="T20" fmla="*/ 73361 w 52"/>
                <a:gd name="T21" fmla="*/ 579533 h 83"/>
                <a:gd name="T22" fmla="*/ 81512 w 52"/>
                <a:gd name="T23" fmla="*/ 594987 h 83"/>
                <a:gd name="T24" fmla="*/ 81512 w 52"/>
                <a:gd name="T25" fmla="*/ 602714 h 83"/>
                <a:gd name="T26" fmla="*/ 89663 w 52"/>
                <a:gd name="T27" fmla="*/ 618169 h 83"/>
                <a:gd name="T28" fmla="*/ 105966 w 52"/>
                <a:gd name="T29" fmla="*/ 641350 h 83"/>
                <a:gd name="T30" fmla="*/ 114117 w 52"/>
                <a:gd name="T31" fmla="*/ 641350 h 83"/>
                <a:gd name="T32" fmla="*/ 122268 w 52"/>
                <a:gd name="T33" fmla="*/ 641350 h 83"/>
                <a:gd name="T34" fmla="*/ 138571 w 52"/>
                <a:gd name="T35" fmla="*/ 625896 h 83"/>
                <a:gd name="T36" fmla="*/ 138571 w 52"/>
                <a:gd name="T37" fmla="*/ 625896 h 83"/>
                <a:gd name="T38" fmla="*/ 146722 w 52"/>
                <a:gd name="T39" fmla="*/ 618169 h 83"/>
                <a:gd name="T40" fmla="*/ 146722 w 52"/>
                <a:gd name="T41" fmla="*/ 618169 h 83"/>
                <a:gd name="T42" fmla="*/ 146722 w 52"/>
                <a:gd name="T43" fmla="*/ 610442 h 83"/>
                <a:gd name="T44" fmla="*/ 138571 w 52"/>
                <a:gd name="T45" fmla="*/ 610442 h 83"/>
                <a:gd name="T46" fmla="*/ 138571 w 52"/>
                <a:gd name="T47" fmla="*/ 602714 h 83"/>
                <a:gd name="T48" fmla="*/ 146722 w 52"/>
                <a:gd name="T49" fmla="*/ 594987 h 83"/>
                <a:gd name="T50" fmla="*/ 146722 w 52"/>
                <a:gd name="T51" fmla="*/ 587260 h 83"/>
                <a:gd name="T52" fmla="*/ 130419 w 52"/>
                <a:gd name="T53" fmla="*/ 579533 h 83"/>
                <a:gd name="T54" fmla="*/ 130419 w 52"/>
                <a:gd name="T55" fmla="*/ 579533 h 83"/>
                <a:gd name="T56" fmla="*/ 122268 w 52"/>
                <a:gd name="T57" fmla="*/ 579533 h 83"/>
                <a:gd name="T58" fmla="*/ 114117 w 52"/>
                <a:gd name="T59" fmla="*/ 564079 h 83"/>
                <a:gd name="T60" fmla="*/ 114117 w 52"/>
                <a:gd name="T61" fmla="*/ 556352 h 83"/>
                <a:gd name="T62" fmla="*/ 114117 w 52"/>
                <a:gd name="T63" fmla="*/ 548625 h 83"/>
                <a:gd name="T64" fmla="*/ 114117 w 52"/>
                <a:gd name="T65" fmla="*/ 548625 h 83"/>
                <a:gd name="T66" fmla="*/ 114117 w 52"/>
                <a:gd name="T67" fmla="*/ 540898 h 83"/>
                <a:gd name="T68" fmla="*/ 423863 w 52"/>
                <a:gd name="T69" fmla="*/ 509989 h 83"/>
                <a:gd name="T70" fmla="*/ 423863 w 52"/>
                <a:gd name="T71" fmla="*/ 502262 h 83"/>
                <a:gd name="T72" fmla="*/ 407561 w 52"/>
                <a:gd name="T73" fmla="*/ 486808 h 83"/>
                <a:gd name="T74" fmla="*/ 407561 w 52"/>
                <a:gd name="T75" fmla="*/ 448172 h 83"/>
                <a:gd name="T76" fmla="*/ 391258 w 52"/>
                <a:gd name="T77" fmla="*/ 424991 h 83"/>
                <a:gd name="T78" fmla="*/ 391258 w 52"/>
                <a:gd name="T79" fmla="*/ 401810 h 83"/>
                <a:gd name="T80" fmla="*/ 399409 w 52"/>
                <a:gd name="T81" fmla="*/ 386355 h 83"/>
                <a:gd name="T82" fmla="*/ 399409 w 52"/>
                <a:gd name="T83" fmla="*/ 363174 h 83"/>
                <a:gd name="T84" fmla="*/ 407561 w 52"/>
                <a:gd name="T85" fmla="*/ 347720 h 83"/>
                <a:gd name="T86" fmla="*/ 415712 w 52"/>
                <a:gd name="T87" fmla="*/ 347720 h 83"/>
                <a:gd name="T88" fmla="*/ 399409 w 52"/>
                <a:gd name="T89" fmla="*/ 339993 h 83"/>
                <a:gd name="T90" fmla="*/ 407561 w 52"/>
                <a:gd name="T91" fmla="*/ 324539 h 83"/>
                <a:gd name="T92" fmla="*/ 399409 w 52"/>
                <a:gd name="T93" fmla="*/ 316811 h 83"/>
                <a:gd name="T94" fmla="*/ 391258 w 52"/>
                <a:gd name="T95" fmla="*/ 309084 h 83"/>
                <a:gd name="T96" fmla="*/ 383107 w 52"/>
                <a:gd name="T97" fmla="*/ 301357 h 83"/>
                <a:gd name="T98" fmla="*/ 374956 w 52"/>
                <a:gd name="T99" fmla="*/ 285903 h 83"/>
                <a:gd name="T100" fmla="*/ 366805 w 52"/>
                <a:gd name="T101" fmla="*/ 278176 h 83"/>
                <a:gd name="T102" fmla="*/ 293444 w 52"/>
                <a:gd name="T103" fmla="*/ 0 h 83"/>
                <a:gd name="T104" fmla="*/ 0 w 52"/>
                <a:gd name="T105" fmla="*/ 23181 h 83"/>
                <a:gd name="T106" fmla="*/ 0 w 52"/>
                <a:gd name="T107" fmla="*/ 23181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58417" name="Freeform 37"/>
            <p:cNvSpPr>
              <a:spLocks/>
            </p:cNvSpPr>
            <p:nvPr/>
          </p:nvSpPr>
          <p:spPr bwMode="auto">
            <a:xfrm>
              <a:off x="6575425" y="3459163"/>
              <a:ext cx="968375" cy="395287"/>
            </a:xfrm>
            <a:custGeom>
              <a:avLst/>
              <a:gdLst>
                <a:gd name="T0" fmla="*/ 16275 w 119"/>
                <a:gd name="T1" fmla="*/ 317780 h 51"/>
                <a:gd name="T2" fmla="*/ 32550 w 119"/>
                <a:gd name="T3" fmla="*/ 302278 h 51"/>
                <a:gd name="T4" fmla="*/ 40688 w 119"/>
                <a:gd name="T5" fmla="*/ 279026 h 51"/>
                <a:gd name="T6" fmla="*/ 113926 w 119"/>
                <a:gd name="T7" fmla="*/ 240272 h 51"/>
                <a:gd name="T8" fmla="*/ 146477 w 119"/>
                <a:gd name="T9" fmla="*/ 209270 h 51"/>
                <a:gd name="T10" fmla="*/ 162752 w 119"/>
                <a:gd name="T11" fmla="*/ 209270 h 51"/>
                <a:gd name="T12" fmla="*/ 170890 w 119"/>
                <a:gd name="T13" fmla="*/ 193768 h 51"/>
                <a:gd name="T14" fmla="*/ 187165 w 119"/>
                <a:gd name="T15" fmla="*/ 193768 h 51"/>
                <a:gd name="T16" fmla="*/ 227853 w 119"/>
                <a:gd name="T17" fmla="*/ 178267 h 51"/>
                <a:gd name="T18" fmla="*/ 268541 w 119"/>
                <a:gd name="T19" fmla="*/ 131762 h 51"/>
                <a:gd name="T20" fmla="*/ 268541 w 119"/>
                <a:gd name="T21" fmla="*/ 100759 h 51"/>
                <a:gd name="T22" fmla="*/ 301091 w 119"/>
                <a:gd name="T23" fmla="*/ 100759 h 51"/>
                <a:gd name="T24" fmla="*/ 341779 w 119"/>
                <a:gd name="T25" fmla="*/ 93009 h 51"/>
                <a:gd name="T26" fmla="*/ 919549 w 119"/>
                <a:gd name="T27" fmla="*/ 7751 h 51"/>
                <a:gd name="T28" fmla="*/ 927687 w 119"/>
                <a:gd name="T29" fmla="*/ 15501 h 51"/>
                <a:gd name="T30" fmla="*/ 943962 w 119"/>
                <a:gd name="T31" fmla="*/ 38754 h 51"/>
                <a:gd name="T32" fmla="*/ 943962 w 119"/>
                <a:gd name="T33" fmla="*/ 46504 h 51"/>
                <a:gd name="T34" fmla="*/ 927687 w 119"/>
                <a:gd name="T35" fmla="*/ 38754 h 51"/>
                <a:gd name="T36" fmla="*/ 919549 w 119"/>
                <a:gd name="T37" fmla="*/ 46504 h 51"/>
                <a:gd name="T38" fmla="*/ 886999 w 119"/>
                <a:gd name="T39" fmla="*/ 62006 h 51"/>
                <a:gd name="T40" fmla="*/ 854449 w 119"/>
                <a:gd name="T41" fmla="*/ 85258 h 51"/>
                <a:gd name="T42" fmla="*/ 862586 w 119"/>
                <a:gd name="T43" fmla="*/ 93009 h 51"/>
                <a:gd name="T44" fmla="*/ 911412 w 119"/>
                <a:gd name="T45" fmla="*/ 69757 h 51"/>
                <a:gd name="T46" fmla="*/ 927687 w 119"/>
                <a:gd name="T47" fmla="*/ 85258 h 51"/>
                <a:gd name="T48" fmla="*/ 935825 w 119"/>
                <a:gd name="T49" fmla="*/ 85258 h 51"/>
                <a:gd name="T50" fmla="*/ 960237 w 119"/>
                <a:gd name="T51" fmla="*/ 69757 h 51"/>
                <a:gd name="T52" fmla="*/ 968375 w 119"/>
                <a:gd name="T53" fmla="*/ 108510 h 51"/>
                <a:gd name="T54" fmla="*/ 952100 w 119"/>
                <a:gd name="T55" fmla="*/ 131762 h 51"/>
                <a:gd name="T56" fmla="*/ 927687 w 119"/>
                <a:gd name="T57" fmla="*/ 147264 h 51"/>
                <a:gd name="T58" fmla="*/ 895137 w 119"/>
                <a:gd name="T59" fmla="*/ 155015 h 51"/>
                <a:gd name="T60" fmla="*/ 886999 w 119"/>
                <a:gd name="T61" fmla="*/ 147264 h 51"/>
                <a:gd name="T62" fmla="*/ 878861 w 119"/>
                <a:gd name="T63" fmla="*/ 139513 h 51"/>
                <a:gd name="T64" fmla="*/ 878861 w 119"/>
                <a:gd name="T65" fmla="*/ 162765 h 51"/>
                <a:gd name="T66" fmla="*/ 886999 w 119"/>
                <a:gd name="T67" fmla="*/ 170516 h 51"/>
                <a:gd name="T68" fmla="*/ 895137 w 119"/>
                <a:gd name="T69" fmla="*/ 186017 h 51"/>
                <a:gd name="T70" fmla="*/ 854449 w 119"/>
                <a:gd name="T71" fmla="*/ 209270 h 51"/>
                <a:gd name="T72" fmla="*/ 854449 w 119"/>
                <a:gd name="T73" fmla="*/ 224771 h 51"/>
                <a:gd name="T74" fmla="*/ 911412 w 119"/>
                <a:gd name="T75" fmla="*/ 209270 h 51"/>
                <a:gd name="T76" fmla="*/ 927687 w 119"/>
                <a:gd name="T77" fmla="*/ 209270 h 51"/>
                <a:gd name="T78" fmla="*/ 886999 w 119"/>
                <a:gd name="T79" fmla="*/ 248023 h 51"/>
                <a:gd name="T80" fmla="*/ 838173 w 119"/>
                <a:gd name="T81" fmla="*/ 279026 h 51"/>
                <a:gd name="T82" fmla="*/ 830036 w 119"/>
                <a:gd name="T83" fmla="*/ 286777 h 51"/>
                <a:gd name="T84" fmla="*/ 781210 w 119"/>
                <a:gd name="T85" fmla="*/ 341032 h 51"/>
                <a:gd name="T86" fmla="*/ 756797 w 119"/>
                <a:gd name="T87" fmla="*/ 387536 h 51"/>
                <a:gd name="T88" fmla="*/ 561495 w 119"/>
                <a:gd name="T89" fmla="*/ 302278 h 51"/>
                <a:gd name="T90" fmla="*/ 406880 w 119"/>
                <a:gd name="T91" fmla="*/ 279026 h 51"/>
                <a:gd name="T92" fmla="*/ 398743 w 119"/>
                <a:gd name="T93" fmla="*/ 279026 h 51"/>
                <a:gd name="T94" fmla="*/ 244128 w 119"/>
                <a:gd name="T95" fmla="*/ 286777 h 51"/>
                <a:gd name="T96" fmla="*/ 211578 w 119"/>
                <a:gd name="T97" fmla="*/ 310029 h 51"/>
                <a:gd name="T98" fmla="*/ 0 w 119"/>
                <a:gd name="T99" fmla="*/ 348783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418" name="Freeform 38" descr="20%"/>
            <p:cNvSpPr>
              <a:spLocks/>
            </p:cNvSpPr>
            <p:nvPr/>
          </p:nvSpPr>
          <p:spPr bwMode="auto">
            <a:xfrm>
              <a:off x="5449888" y="3660775"/>
              <a:ext cx="547687" cy="479425"/>
            </a:xfrm>
            <a:custGeom>
              <a:avLst/>
              <a:gdLst>
                <a:gd name="T0" fmla="*/ 0 w 67"/>
                <a:gd name="T1" fmla="*/ 23198 h 62"/>
                <a:gd name="T2" fmla="*/ 490466 w 67"/>
                <a:gd name="T3" fmla="*/ 0 h 62"/>
                <a:gd name="T4" fmla="*/ 490466 w 67"/>
                <a:gd name="T5" fmla="*/ 7733 h 62"/>
                <a:gd name="T6" fmla="*/ 498640 w 67"/>
                <a:gd name="T7" fmla="*/ 15465 h 62"/>
                <a:gd name="T8" fmla="*/ 506815 w 67"/>
                <a:gd name="T9" fmla="*/ 23198 h 62"/>
                <a:gd name="T10" fmla="*/ 498640 w 67"/>
                <a:gd name="T11" fmla="*/ 38663 h 62"/>
                <a:gd name="T12" fmla="*/ 490466 w 67"/>
                <a:gd name="T13" fmla="*/ 46396 h 62"/>
                <a:gd name="T14" fmla="*/ 474117 w 67"/>
                <a:gd name="T15" fmla="*/ 61861 h 62"/>
                <a:gd name="T16" fmla="*/ 474117 w 67"/>
                <a:gd name="T17" fmla="*/ 69594 h 62"/>
                <a:gd name="T18" fmla="*/ 547687 w 67"/>
                <a:gd name="T19" fmla="*/ 69594 h 62"/>
                <a:gd name="T20" fmla="*/ 547687 w 67"/>
                <a:gd name="T21" fmla="*/ 69594 h 62"/>
                <a:gd name="T22" fmla="*/ 547687 w 67"/>
                <a:gd name="T23" fmla="*/ 77327 h 62"/>
                <a:gd name="T24" fmla="*/ 539513 w 67"/>
                <a:gd name="T25" fmla="*/ 92792 h 62"/>
                <a:gd name="T26" fmla="*/ 531338 w 67"/>
                <a:gd name="T27" fmla="*/ 100525 h 62"/>
                <a:gd name="T28" fmla="*/ 523164 w 67"/>
                <a:gd name="T29" fmla="*/ 131455 h 62"/>
                <a:gd name="T30" fmla="*/ 506815 w 67"/>
                <a:gd name="T31" fmla="*/ 146921 h 62"/>
                <a:gd name="T32" fmla="*/ 506815 w 67"/>
                <a:gd name="T33" fmla="*/ 170119 h 62"/>
                <a:gd name="T34" fmla="*/ 506815 w 67"/>
                <a:gd name="T35" fmla="*/ 193317 h 62"/>
                <a:gd name="T36" fmla="*/ 506815 w 67"/>
                <a:gd name="T37" fmla="*/ 193317 h 62"/>
                <a:gd name="T38" fmla="*/ 490466 w 67"/>
                <a:gd name="T39" fmla="*/ 201049 h 62"/>
                <a:gd name="T40" fmla="*/ 490466 w 67"/>
                <a:gd name="T41" fmla="*/ 208782 h 62"/>
                <a:gd name="T42" fmla="*/ 465943 w 67"/>
                <a:gd name="T43" fmla="*/ 224247 h 62"/>
                <a:gd name="T44" fmla="*/ 465943 w 67"/>
                <a:gd name="T45" fmla="*/ 247445 h 62"/>
                <a:gd name="T46" fmla="*/ 465943 w 67"/>
                <a:gd name="T47" fmla="*/ 270643 h 62"/>
                <a:gd name="T48" fmla="*/ 457768 w 67"/>
                <a:gd name="T49" fmla="*/ 278376 h 62"/>
                <a:gd name="T50" fmla="*/ 441419 w 67"/>
                <a:gd name="T51" fmla="*/ 293841 h 62"/>
                <a:gd name="T52" fmla="*/ 425070 w 67"/>
                <a:gd name="T53" fmla="*/ 309306 h 62"/>
                <a:gd name="T54" fmla="*/ 416896 w 67"/>
                <a:gd name="T55" fmla="*/ 317039 h 62"/>
                <a:gd name="T56" fmla="*/ 416896 w 67"/>
                <a:gd name="T57" fmla="*/ 332504 h 62"/>
                <a:gd name="T58" fmla="*/ 408722 w 67"/>
                <a:gd name="T59" fmla="*/ 347970 h 62"/>
                <a:gd name="T60" fmla="*/ 408722 w 67"/>
                <a:gd name="T61" fmla="*/ 355702 h 62"/>
                <a:gd name="T62" fmla="*/ 400547 w 67"/>
                <a:gd name="T63" fmla="*/ 378900 h 62"/>
                <a:gd name="T64" fmla="*/ 392373 w 67"/>
                <a:gd name="T65" fmla="*/ 394366 h 62"/>
                <a:gd name="T66" fmla="*/ 400547 w 67"/>
                <a:gd name="T67" fmla="*/ 417564 h 62"/>
                <a:gd name="T68" fmla="*/ 408722 w 67"/>
                <a:gd name="T69" fmla="*/ 425296 h 62"/>
                <a:gd name="T70" fmla="*/ 408722 w 67"/>
                <a:gd name="T71" fmla="*/ 440762 h 62"/>
                <a:gd name="T72" fmla="*/ 408722 w 67"/>
                <a:gd name="T73" fmla="*/ 440762 h 62"/>
                <a:gd name="T74" fmla="*/ 408722 w 67"/>
                <a:gd name="T75" fmla="*/ 448494 h 62"/>
                <a:gd name="T76" fmla="*/ 408722 w 67"/>
                <a:gd name="T77" fmla="*/ 448494 h 62"/>
                <a:gd name="T78" fmla="*/ 400547 w 67"/>
                <a:gd name="T79" fmla="*/ 463960 h 62"/>
                <a:gd name="T80" fmla="*/ 408722 w 67"/>
                <a:gd name="T81" fmla="*/ 471692 h 62"/>
                <a:gd name="T82" fmla="*/ 65395 w 67"/>
                <a:gd name="T83" fmla="*/ 479425 h 62"/>
                <a:gd name="T84" fmla="*/ 65395 w 67"/>
                <a:gd name="T85" fmla="*/ 409831 h 62"/>
                <a:gd name="T86" fmla="*/ 49047 w 67"/>
                <a:gd name="T87" fmla="*/ 402098 h 62"/>
                <a:gd name="T88" fmla="*/ 32698 w 67"/>
                <a:gd name="T89" fmla="*/ 409831 h 62"/>
                <a:gd name="T90" fmla="*/ 32698 w 67"/>
                <a:gd name="T91" fmla="*/ 409831 h 62"/>
                <a:gd name="T92" fmla="*/ 16349 w 67"/>
                <a:gd name="T93" fmla="*/ 394366 h 62"/>
                <a:gd name="T94" fmla="*/ 16349 w 67"/>
                <a:gd name="T95" fmla="*/ 170119 h 62"/>
                <a:gd name="T96" fmla="*/ 0 w 67"/>
                <a:gd name="T97" fmla="*/ 23198 h 62"/>
                <a:gd name="T98" fmla="*/ 0 w 67"/>
                <a:gd name="T99" fmla="*/ 23198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grpSp>
          <p:nvGrpSpPr>
            <p:cNvPr id="58419" name="Group 39"/>
            <p:cNvGrpSpPr>
              <a:grpSpLocks/>
            </p:cNvGrpSpPr>
            <p:nvPr/>
          </p:nvGrpSpPr>
          <p:grpSpPr bwMode="auto">
            <a:xfrm>
              <a:off x="1155700" y="3886200"/>
              <a:ext cx="2009775" cy="1390650"/>
              <a:chOff x="768" y="2832"/>
              <a:chExt cx="1203" cy="876"/>
            </a:xfrm>
          </p:grpSpPr>
          <p:sp>
            <p:nvSpPr>
              <p:cNvPr id="58442" name="Freeform 40"/>
              <p:cNvSpPr>
                <a:spLocks/>
              </p:cNvSpPr>
              <p:nvPr/>
            </p:nvSpPr>
            <p:spPr bwMode="auto">
              <a:xfrm>
                <a:off x="1056" y="2832"/>
                <a:ext cx="915" cy="780"/>
              </a:xfrm>
              <a:custGeom>
                <a:avLst/>
                <a:gdLst>
                  <a:gd name="T0" fmla="*/ 68 w 188"/>
                  <a:gd name="T1" fmla="*/ 151 h 160"/>
                  <a:gd name="T2" fmla="*/ 127 w 188"/>
                  <a:gd name="T3" fmla="*/ 195 h 160"/>
                  <a:gd name="T4" fmla="*/ 88 w 188"/>
                  <a:gd name="T5" fmla="*/ 244 h 160"/>
                  <a:gd name="T6" fmla="*/ 78 w 188"/>
                  <a:gd name="T7" fmla="*/ 210 h 160"/>
                  <a:gd name="T8" fmla="*/ 24 w 188"/>
                  <a:gd name="T9" fmla="*/ 268 h 160"/>
                  <a:gd name="T10" fmla="*/ 54 w 188"/>
                  <a:gd name="T11" fmla="*/ 312 h 160"/>
                  <a:gd name="T12" fmla="*/ 131 w 188"/>
                  <a:gd name="T13" fmla="*/ 297 h 160"/>
                  <a:gd name="T14" fmla="*/ 107 w 188"/>
                  <a:gd name="T15" fmla="*/ 361 h 160"/>
                  <a:gd name="T16" fmla="*/ 88 w 188"/>
                  <a:gd name="T17" fmla="*/ 385 h 160"/>
                  <a:gd name="T18" fmla="*/ 49 w 188"/>
                  <a:gd name="T19" fmla="*/ 400 h 160"/>
                  <a:gd name="T20" fmla="*/ 29 w 188"/>
                  <a:gd name="T21" fmla="*/ 478 h 160"/>
                  <a:gd name="T22" fmla="*/ 54 w 188"/>
                  <a:gd name="T23" fmla="*/ 522 h 160"/>
                  <a:gd name="T24" fmla="*/ 107 w 188"/>
                  <a:gd name="T25" fmla="*/ 546 h 160"/>
                  <a:gd name="T26" fmla="*/ 107 w 188"/>
                  <a:gd name="T27" fmla="*/ 585 h 160"/>
                  <a:gd name="T28" fmla="*/ 170 w 188"/>
                  <a:gd name="T29" fmla="*/ 600 h 160"/>
                  <a:gd name="T30" fmla="*/ 204 w 188"/>
                  <a:gd name="T31" fmla="*/ 609 h 160"/>
                  <a:gd name="T32" fmla="*/ 141 w 188"/>
                  <a:gd name="T33" fmla="*/ 687 h 160"/>
                  <a:gd name="T34" fmla="*/ 92 w 188"/>
                  <a:gd name="T35" fmla="*/ 717 h 160"/>
                  <a:gd name="T36" fmla="*/ 15 w 188"/>
                  <a:gd name="T37" fmla="*/ 756 h 160"/>
                  <a:gd name="T38" fmla="*/ 15 w 188"/>
                  <a:gd name="T39" fmla="*/ 780 h 160"/>
                  <a:gd name="T40" fmla="*/ 141 w 188"/>
                  <a:gd name="T41" fmla="*/ 726 h 160"/>
                  <a:gd name="T42" fmla="*/ 302 w 188"/>
                  <a:gd name="T43" fmla="*/ 585 h 160"/>
                  <a:gd name="T44" fmla="*/ 287 w 188"/>
                  <a:gd name="T45" fmla="*/ 570 h 160"/>
                  <a:gd name="T46" fmla="*/ 375 w 188"/>
                  <a:gd name="T47" fmla="*/ 463 h 160"/>
                  <a:gd name="T48" fmla="*/ 350 w 188"/>
                  <a:gd name="T49" fmla="*/ 492 h 160"/>
                  <a:gd name="T50" fmla="*/ 355 w 188"/>
                  <a:gd name="T51" fmla="*/ 531 h 160"/>
                  <a:gd name="T52" fmla="*/ 350 w 188"/>
                  <a:gd name="T53" fmla="*/ 556 h 160"/>
                  <a:gd name="T54" fmla="*/ 419 w 188"/>
                  <a:gd name="T55" fmla="*/ 517 h 160"/>
                  <a:gd name="T56" fmla="*/ 419 w 188"/>
                  <a:gd name="T57" fmla="*/ 478 h 160"/>
                  <a:gd name="T58" fmla="*/ 521 w 188"/>
                  <a:gd name="T59" fmla="*/ 502 h 160"/>
                  <a:gd name="T60" fmla="*/ 589 w 188"/>
                  <a:gd name="T61" fmla="*/ 492 h 160"/>
                  <a:gd name="T62" fmla="*/ 706 w 188"/>
                  <a:gd name="T63" fmla="*/ 531 h 160"/>
                  <a:gd name="T64" fmla="*/ 745 w 188"/>
                  <a:gd name="T65" fmla="*/ 580 h 160"/>
                  <a:gd name="T66" fmla="*/ 808 w 188"/>
                  <a:gd name="T67" fmla="*/ 624 h 160"/>
                  <a:gd name="T68" fmla="*/ 915 w 188"/>
                  <a:gd name="T69" fmla="*/ 634 h 160"/>
                  <a:gd name="T70" fmla="*/ 900 w 188"/>
                  <a:gd name="T71" fmla="*/ 570 h 160"/>
                  <a:gd name="T72" fmla="*/ 857 w 188"/>
                  <a:gd name="T73" fmla="*/ 561 h 160"/>
                  <a:gd name="T74" fmla="*/ 793 w 188"/>
                  <a:gd name="T75" fmla="*/ 517 h 160"/>
                  <a:gd name="T76" fmla="*/ 715 w 188"/>
                  <a:gd name="T77" fmla="*/ 463 h 160"/>
                  <a:gd name="T78" fmla="*/ 686 w 188"/>
                  <a:gd name="T79" fmla="*/ 502 h 160"/>
                  <a:gd name="T80" fmla="*/ 628 w 188"/>
                  <a:gd name="T81" fmla="*/ 453 h 160"/>
                  <a:gd name="T82" fmla="*/ 569 w 188"/>
                  <a:gd name="T83" fmla="*/ 390 h 160"/>
                  <a:gd name="T84" fmla="*/ 496 w 188"/>
                  <a:gd name="T85" fmla="*/ 102 h 160"/>
                  <a:gd name="T86" fmla="*/ 438 w 188"/>
                  <a:gd name="T87" fmla="*/ 24 h 160"/>
                  <a:gd name="T88" fmla="*/ 336 w 188"/>
                  <a:gd name="T89" fmla="*/ 24 h 160"/>
                  <a:gd name="T90" fmla="*/ 287 w 188"/>
                  <a:gd name="T91" fmla="*/ 24 h 160"/>
                  <a:gd name="T92" fmla="*/ 219 w 188"/>
                  <a:gd name="T93" fmla="*/ 0 h 160"/>
                  <a:gd name="T94" fmla="*/ 170 w 188"/>
                  <a:gd name="T95" fmla="*/ 20 h 160"/>
                  <a:gd name="T96" fmla="*/ 117 w 188"/>
                  <a:gd name="T97" fmla="*/ 63 h 160"/>
                  <a:gd name="T98" fmla="*/ 92 w 188"/>
                  <a:gd name="T99" fmla="*/ 102 h 160"/>
                  <a:gd name="T100" fmla="*/ 49 w 188"/>
                  <a:gd name="T101" fmla="*/ 127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43" name="Freeform 41"/>
              <p:cNvSpPr>
                <a:spLocks/>
              </p:cNvSpPr>
              <p:nvPr/>
            </p:nvSpPr>
            <p:spPr bwMode="auto">
              <a:xfrm>
                <a:off x="1021" y="3608"/>
                <a:ext cx="20" cy="14"/>
              </a:xfrm>
              <a:custGeom>
                <a:avLst/>
                <a:gdLst>
                  <a:gd name="T0" fmla="*/ 10 w 4"/>
                  <a:gd name="T1" fmla="*/ 9 h 3"/>
                  <a:gd name="T2" fmla="*/ 10 w 4"/>
                  <a:gd name="T3" fmla="*/ 5 h 3"/>
                  <a:gd name="T4" fmla="*/ 10 w 4"/>
                  <a:gd name="T5" fmla="*/ 5 h 3"/>
                  <a:gd name="T6" fmla="*/ 10 w 4"/>
                  <a:gd name="T7" fmla="*/ 5 h 3"/>
                  <a:gd name="T8" fmla="*/ 10 w 4"/>
                  <a:gd name="T9" fmla="*/ 5 h 3"/>
                  <a:gd name="T10" fmla="*/ 10 w 4"/>
                  <a:gd name="T11" fmla="*/ 5 h 3"/>
                  <a:gd name="T12" fmla="*/ 10 w 4"/>
                  <a:gd name="T13" fmla="*/ 5 h 3"/>
                  <a:gd name="T14" fmla="*/ 5 w 4"/>
                  <a:gd name="T15" fmla="*/ 0 h 3"/>
                  <a:gd name="T16" fmla="*/ 5 w 4"/>
                  <a:gd name="T17" fmla="*/ 0 h 3"/>
                  <a:gd name="T18" fmla="*/ 0 w 4"/>
                  <a:gd name="T19" fmla="*/ 5 h 3"/>
                  <a:gd name="T20" fmla="*/ 0 w 4"/>
                  <a:gd name="T21" fmla="*/ 5 h 3"/>
                  <a:gd name="T22" fmla="*/ 0 w 4"/>
                  <a:gd name="T23" fmla="*/ 5 h 3"/>
                  <a:gd name="T24" fmla="*/ 0 w 4"/>
                  <a:gd name="T25" fmla="*/ 5 h 3"/>
                  <a:gd name="T26" fmla="*/ 0 w 4"/>
                  <a:gd name="T27" fmla="*/ 5 h 3"/>
                  <a:gd name="T28" fmla="*/ 0 w 4"/>
                  <a:gd name="T29" fmla="*/ 5 h 3"/>
                  <a:gd name="T30" fmla="*/ 0 w 4"/>
                  <a:gd name="T31" fmla="*/ 9 h 3"/>
                  <a:gd name="T32" fmla="*/ 0 w 4"/>
                  <a:gd name="T33" fmla="*/ 9 h 3"/>
                  <a:gd name="T34" fmla="*/ 5 w 4"/>
                  <a:gd name="T35" fmla="*/ 9 h 3"/>
                  <a:gd name="T36" fmla="*/ 5 w 4"/>
                  <a:gd name="T37" fmla="*/ 9 h 3"/>
                  <a:gd name="T38" fmla="*/ 5 w 4"/>
                  <a:gd name="T39" fmla="*/ 14 h 3"/>
                  <a:gd name="T40" fmla="*/ 10 w 4"/>
                  <a:gd name="T41" fmla="*/ 14 h 3"/>
                  <a:gd name="T42" fmla="*/ 10 w 4"/>
                  <a:gd name="T43" fmla="*/ 14 h 3"/>
                  <a:gd name="T44" fmla="*/ 15 w 4"/>
                  <a:gd name="T45" fmla="*/ 14 h 3"/>
                  <a:gd name="T46" fmla="*/ 15 w 4"/>
                  <a:gd name="T47" fmla="*/ 14 h 3"/>
                  <a:gd name="T48" fmla="*/ 20 w 4"/>
                  <a:gd name="T49" fmla="*/ 9 h 3"/>
                  <a:gd name="T50" fmla="*/ 20 w 4"/>
                  <a:gd name="T51" fmla="*/ 9 h 3"/>
                  <a:gd name="T52" fmla="*/ 20 w 4"/>
                  <a:gd name="T53" fmla="*/ 9 h 3"/>
                  <a:gd name="T54" fmla="*/ 20 w 4"/>
                  <a:gd name="T55" fmla="*/ 5 h 3"/>
                  <a:gd name="T56" fmla="*/ 20 w 4"/>
                  <a:gd name="T57" fmla="*/ 5 h 3"/>
                  <a:gd name="T58" fmla="*/ 20 w 4"/>
                  <a:gd name="T59" fmla="*/ 5 h 3"/>
                  <a:gd name="T60" fmla="*/ 20 w 4"/>
                  <a:gd name="T61" fmla="*/ 5 h 3"/>
                  <a:gd name="T62" fmla="*/ 20 w 4"/>
                  <a:gd name="T63" fmla="*/ 5 h 3"/>
                  <a:gd name="T64" fmla="*/ 20 w 4"/>
                  <a:gd name="T65" fmla="*/ 0 h 3"/>
                  <a:gd name="T66" fmla="*/ 20 w 4"/>
                  <a:gd name="T67" fmla="*/ 0 h 3"/>
                  <a:gd name="T68" fmla="*/ 20 w 4"/>
                  <a:gd name="T69" fmla="*/ 0 h 3"/>
                  <a:gd name="T70" fmla="*/ 20 w 4"/>
                  <a:gd name="T71" fmla="*/ 0 h 3"/>
                  <a:gd name="T72" fmla="*/ 20 w 4"/>
                  <a:gd name="T73" fmla="*/ 5 h 3"/>
                  <a:gd name="T74" fmla="*/ 15 w 4"/>
                  <a:gd name="T75" fmla="*/ 5 h 3"/>
                  <a:gd name="T76" fmla="*/ 15 w 4"/>
                  <a:gd name="T77" fmla="*/ 5 h 3"/>
                  <a:gd name="T78" fmla="*/ 10 w 4"/>
                  <a:gd name="T79" fmla="*/ 9 h 3"/>
                  <a:gd name="T80" fmla="*/ 10 w 4"/>
                  <a:gd name="T81" fmla="*/ 9 h 3"/>
                  <a:gd name="T82" fmla="*/ 10 w 4"/>
                  <a:gd name="T83" fmla="*/ 9 h 3"/>
                  <a:gd name="T84" fmla="*/ 10 w 4"/>
                  <a:gd name="T85" fmla="*/ 9 h 3"/>
                  <a:gd name="T86" fmla="*/ 10 w 4"/>
                  <a:gd name="T87" fmla="*/ 14 h 3"/>
                  <a:gd name="T88" fmla="*/ 15 w 4"/>
                  <a:gd name="T89" fmla="*/ 14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66D"/>
              </a:solidFill>
              <a:ln w="12700" cmpd="sng">
                <a:solidFill>
                  <a:schemeClr val="tx1"/>
                </a:solidFill>
                <a:prstDash val="solid"/>
                <a:round/>
                <a:headEnd/>
                <a:tailEnd/>
              </a:ln>
            </p:spPr>
            <p:txBody>
              <a:bodyPr/>
              <a:lstStyle/>
              <a:p>
                <a:endParaRPr lang="en-US"/>
              </a:p>
            </p:txBody>
          </p:sp>
          <p:sp>
            <p:nvSpPr>
              <p:cNvPr id="58444" name="Freeform 42"/>
              <p:cNvSpPr>
                <a:spLocks/>
              </p:cNvSpPr>
              <p:nvPr/>
            </p:nvSpPr>
            <p:spPr bwMode="auto">
              <a:xfrm>
                <a:off x="978" y="3610"/>
                <a:ext cx="43" cy="30"/>
              </a:xfrm>
              <a:custGeom>
                <a:avLst/>
                <a:gdLst>
                  <a:gd name="T0" fmla="*/ 33 w 9"/>
                  <a:gd name="T1" fmla="*/ 0 h 6"/>
                  <a:gd name="T2" fmla="*/ 19 w 9"/>
                  <a:gd name="T3" fmla="*/ 0 h 6"/>
                  <a:gd name="T4" fmla="*/ 14 w 9"/>
                  <a:gd name="T5" fmla="*/ 5 h 6"/>
                  <a:gd name="T6" fmla="*/ 14 w 9"/>
                  <a:gd name="T7" fmla="*/ 5 h 6"/>
                  <a:gd name="T8" fmla="*/ 14 w 9"/>
                  <a:gd name="T9" fmla="*/ 10 h 6"/>
                  <a:gd name="T10" fmla="*/ 14 w 9"/>
                  <a:gd name="T11" fmla="*/ 15 h 6"/>
                  <a:gd name="T12" fmla="*/ 10 w 9"/>
                  <a:gd name="T13" fmla="*/ 15 h 6"/>
                  <a:gd name="T14" fmla="*/ 10 w 9"/>
                  <a:gd name="T15" fmla="*/ 15 h 6"/>
                  <a:gd name="T16" fmla="*/ 5 w 9"/>
                  <a:gd name="T17" fmla="*/ 15 h 6"/>
                  <a:gd name="T18" fmla="*/ 5 w 9"/>
                  <a:gd name="T19" fmla="*/ 20 h 6"/>
                  <a:gd name="T20" fmla="*/ 5 w 9"/>
                  <a:gd name="T21" fmla="*/ 25 h 6"/>
                  <a:gd name="T22" fmla="*/ 0 w 9"/>
                  <a:gd name="T23" fmla="*/ 25 h 6"/>
                  <a:gd name="T24" fmla="*/ 0 w 9"/>
                  <a:gd name="T25" fmla="*/ 30 h 6"/>
                  <a:gd name="T26" fmla="*/ 0 w 9"/>
                  <a:gd name="T27" fmla="*/ 30 h 6"/>
                  <a:gd name="T28" fmla="*/ 0 w 9"/>
                  <a:gd name="T29" fmla="*/ 30 h 6"/>
                  <a:gd name="T30" fmla="*/ 0 w 9"/>
                  <a:gd name="T31" fmla="*/ 30 h 6"/>
                  <a:gd name="T32" fmla="*/ 0 w 9"/>
                  <a:gd name="T33" fmla="*/ 30 h 6"/>
                  <a:gd name="T34" fmla="*/ 0 w 9"/>
                  <a:gd name="T35" fmla="*/ 30 h 6"/>
                  <a:gd name="T36" fmla="*/ 0 w 9"/>
                  <a:gd name="T37" fmla="*/ 30 h 6"/>
                  <a:gd name="T38" fmla="*/ 5 w 9"/>
                  <a:gd name="T39" fmla="*/ 30 h 6"/>
                  <a:gd name="T40" fmla="*/ 10 w 9"/>
                  <a:gd name="T41" fmla="*/ 30 h 6"/>
                  <a:gd name="T42" fmla="*/ 14 w 9"/>
                  <a:gd name="T43" fmla="*/ 25 h 6"/>
                  <a:gd name="T44" fmla="*/ 29 w 9"/>
                  <a:gd name="T45" fmla="*/ 15 h 6"/>
                  <a:gd name="T46" fmla="*/ 33 w 9"/>
                  <a:gd name="T47" fmla="*/ 10 h 6"/>
                  <a:gd name="T48" fmla="*/ 38 w 9"/>
                  <a:gd name="T49" fmla="*/ 10 h 6"/>
                  <a:gd name="T50" fmla="*/ 43 w 9"/>
                  <a:gd name="T51" fmla="*/ 5 h 6"/>
                  <a:gd name="T52" fmla="*/ 43 w 9"/>
                  <a:gd name="T53" fmla="*/ 5 h 6"/>
                  <a:gd name="T54" fmla="*/ 43 w 9"/>
                  <a:gd name="T55" fmla="*/ 5 h 6"/>
                  <a:gd name="T56" fmla="*/ 38 w 9"/>
                  <a:gd name="T57" fmla="*/ 0 h 6"/>
                  <a:gd name="T58" fmla="*/ 38 w 9"/>
                  <a:gd name="T59" fmla="*/ 0 h 6"/>
                  <a:gd name="T60" fmla="*/ 38 w 9"/>
                  <a:gd name="T61" fmla="*/ 0 h 6"/>
                  <a:gd name="T62" fmla="*/ 38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45" name="Freeform 43"/>
              <p:cNvSpPr>
                <a:spLocks/>
              </p:cNvSpPr>
              <p:nvPr/>
            </p:nvSpPr>
            <p:spPr bwMode="auto">
              <a:xfrm>
                <a:off x="934" y="3632"/>
                <a:ext cx="44" cy="34"/>
              </a:xfrm>
              <a:custGeom>
                <a:avLst/>
                <a:gdLst>
                  <a:gd name="T0" fmla="*/ 39 w 9"/>
                  <a:gd name="T1" fmla="*/ 15 h 7"/>
                  <a:gd name="T2" fmla="*/ 39 w 9"/>
                  <a:gd name="T3" fmla="*/ 5 h 7"/>
                  <a:gd name="T4" fmla="*/ 24 w 9"/>
                  <a:gd name="T5" fmla="*/ 15 h 7"/>
                  <a:gd name="T6" fmla="*/ 20 w 9"/>
                  <a:gd name="T7" fmla="*/ 19 h 7"/>
                  <a:gd name="T8" fmla="*/ 20 w 9"/>
                  <a:gd name="T9" fmla="*/ 19 h 7"/>
                  <a:gd name="T10" fmla="*/ 10 w 9"/>
                  <a:gd name="T11" fmla="*/ 24 h 7"/>
                  <a:gd name="T12" fmla="*/ 5 w 9"/>
                  <a:gd name="T13" fmla="*/ 29 h 7"/>
                  <a:gd name="T14" fmla="*/ 0 w 9"/>
                  <a:gd name="T15" fmla="*/ 29 h 7"/>
                  <a:gd name="T16" fmla="*/ 10 w 9"/>
                  <a:gd name="T17" fmla="*/ 29 h 7"/>
                  <a:gd name="T18" fmla="*/ 15 w 9"/>
                  <a:gd name="T19" fmla="*/ 24 h 7"/>
                  <a:gd name="T20" fmla="*/ 29 w 9"/>
                  <a:gd name="T21" fmla="*/ 19 h 7"/>
                  <a:gd name="T22" fmla="*/ 39 w 9"/>
                  <a:gd name="T23" fmla="*/ 15 h 7"/>
                  <a:gd name="T24" fmla="*/ 39 w 9"/>
                  <a:gd name="T25" fmla="*/ 15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8446" name="Freeform 44"/>
              <p:cNvSpPr>
                <a:spLocks/>
              </p:cNvSpPr>
              <p:nvPr/>
            </p:nvSpPr>
            <p:spPr bwMode="auto">
              <a:xfrm>
                <a:off x="934" y="3637"/>
                <a:ext cx="39" cy="29"/>
              </a:xfrm>
              <a:custGeom>
                <a:avLst/>
                <a:gdLst>
                  <a:gd name="T0" fmla="*/ 39 w 8"/>
                  <a:gd name="T1" fmla="*/ 10 h 6"/>
                  <a:gd name="T2" fmla="*/ 39 w 8"/>
                  <a:gd name="T3" fmla="*/ 5 h 6"/>
                  <a:gd name="T4" fmla="*/ 39 w 8"/>
                  <a:gd name="T5" fmla="*/ 5 h 6"/>
                  <a:gd name="T6" fmla="*/ 39 w 8"/>
                  <a:gd name="T7" fmla="*/ 0 h 6"/>
                  <a:gd name="T8" fmla="*/ 39 w 8"/>
                  <a:gd name="T9" fmla="*/ 0 h 6"/>
                  <a:gd name="T10" fmla="*/ 39 w 8"/>
                  <a:gd name="T11" fmla="*/ 0 h 6"/>
                  <a:gd name="T12" fmla="*/ 39 w 8"/>
                  <a:gd name="T13" fmla="*/ 0 h 6"/>
                  <a:gd name="T14" fmla="*/ 39 w 8"/>
                  <a:gd name="T15" fmla="*/ 0 h 6"/>
                  <a:gd name="T16" fmla="*/ 39 w 8"/>
                  <a:gd name="T17" fmla="*/ 0 h 6"/>
                  <a:gd name="T18" fmla="*/ 39 w 8"/>
                  <a:gd name="T19" fmla="*/ 0 h 6"/>
                  <a:gd name="T20" fmla="*/ 34 w 8"/>
                  <a:gd name="T21" fmla="*/ 0 h 6"/>
                  <a:gd name="T22" fmla="*/ 34 w 8"/>
                  <a:gd name="T23" fmla="*/ 0 h 6"/>
                  <a:gd name="T24" fmla="*/ 29 w 8"/>
                  <a:gd name="T25" fmla="*/ 0 h 6"/>
                  <a:gd name="T26" fmla="*/ 24 w 8"/>
                  <a:gd name="T27" fmla="*/ 5 h 6"/>
                  <a:gd name="T28" fmla="*/ 24 w 8"/>
                  <a:gd name="T29" fmla="*/ 10 h 6"/>
                  <a:gd name="T30" fmla="*/ 24 w 8"/>
                  <a:gd name="T31" fmla="*/ 10 h 6"/>
                  <a:gd name="T32" fmla="*/ 20 w 8"/>
                  <a:gd name="T33" fmla="*/ 10 h 6"/>
                  <a:gd name="T34" fmla="*/ 20 w 8"/>
                  <a:gd name="T35" fmla="*/ 10 h 6"/>
                  <a:gd name="T36" fmla="*/ 20 w 8"/>
                  <a:gd name="T37" fmla="*/ 10 h 6"/>
                  <a:gd name="T38" fmla="*/ 20 w 8"/>
                  <a:gd name="T39" fmla="*/ 15 h 6"/>
                  <a:gd name="T40" fmla="*/ 20 w 8"/>
                  <a:gd name="T41" fmla="*/ 15 h 6"/>
                  <a:gd name="T42" fmla="*/ 20 w 8"/>
                  <a:gd name="T43" fmla="*/ 15 h 6"/>
                  <a:gd name="T44" fmla="*/ 20 w 8"/>
                  <a:gd name="T45" fmla="*/ 15 h 6"/>
                  <a:gd name="T46" fmla="*/ 10 w 8"/>
                  <a:gd name="T47" fmla="*/ 19 h 6"/>
                  <a:gd name="T48" fmla="*/ 10 w 8"/>
                  <a:gd name="T49" fmla="*/ 19 h 6"/>
                  <a:gd name="T50" fmla="*/ 10 w 8"/>
                  <a:gd name="T51" fmla="*/ 19 h 6"/>
                  <a:gd name="T52" fmla="*/ 10 w 8"/>
                  <a:gd name="T53" fmla="*/ 19 h 6"/>
                  <a:gd name="T54" fmla="*/ 5 w 8"/>
                  <a:gd name="T55" fmla="*/ 19 h 6"/>
                  <a:gd name="T56" fmla="*/ 5 w 8"/>
                  <a:gd name="T57" fmla="*/ 24 h 6"/>
                  <a:gd name="T58" fmla="*/ 5 w 8"/>
                  <a:gd name="T59" fmla="*/ 24 h 6"/>
                  <a:gd name="T60" fmla="*/ 0 w 8"/>
                  <a:gd name="T61" fmla="*/ 24 h 6"/>
                  <a:gd name="T62" fmla="*/ 0 w 8"/>
                  <a:gd name="T63" fmla="*/ 24 h 6"/>
                  <a:gd name="T64" fmla="*/ 0 w 8"/>
                  <a:gd name="T65" fmla="*/ 24 h 6"/>
                  <a:gd name="T66" fmla="*/ 5 w 8"/>
                  <a:gd name="T67" fmla="*/ 29 h 6"/>
                  <a:gd name="T68" fmla="*/ 5 w 8"/>
                  <a:gd name="T69" fmla="*/ 29 h 6"/>
                  <a:gd name="T70" fmla="*/ 5 w 8"/>
                  <a:gd name="T71" fmla="*/ 29 h 6"/>
                  <a:gd name="T72" fmla="*/ 5 w 8"/>
                  <a:gd name="T73" fmla="*/ 29 h 6"/>
                  <a:gd name="T74" fmla="*/ 10 w 8"/>
                  <a:gd name="T75" fmla="*/ 24 h 6"/>
                  <a:gd name="T76" fmla="*/ 10 w 8"/>
                  <a:gd name="T77" fmla="*/ 24 h 6"/>
                  <a:gd name="T78" fmla="*/ 15 w 8"/>
                  <a:gd name="T79" fmla="*/ 24 h 6"/>
                  <a:gd name="T80" fmla="*/ 15 w 8"/>
                  <a:gd name="T81" fmla="*/ 19 h 6"/>
                  <a:gd name="T82" fmla="*/ 15 w 8"/>
                  <a:gd name="T83" fmla="*/ 19 h 6"/>
                  <a:gd name="T84" fmla="*/ 24 w 8"/>
                  <a:gd name="T85" fmla="*/ 19 h 6"/>
                  <a:gd name="T86" fmla="*/ 24 w 8"/>
                  <a:gd name="T87" fmla="*/ 15 h 6"/>
                  <a:gd name="T88" fmla="*/ 29 w 8"/>
                  <a:gd name="T89" fmla="*/ 15 h 6"/>
                  <a:gd name="T90" fmla="*/ 34 w 8"/>
                  <a:gd name="T91" fmla="*/ 15 h 6"/>
                  <a:gd name="T92" fmla="*/ 34 w 8"/>
                  <a:gd name="T93" fmla="*/ 10 h 6"/>
                  <a:gd name="T94" fmla="*/ 34 w 8"/>
                  <a:gd name="T95" fmla="*/ 10 h 6"/>
                  <a:gd name="T96" fmla="*/ 39 w 8"/>
                  <a:gd name="T97" fmla="*/ 10 h 6"/>
                  <a:gd name="T98" fmla="*/ 39 w 8"/>
                  <a:gd name="T99" fmla="*/ 10 h 6"/>
                  <a:gd name="T100" fmla="*/ 39 w 8"/>
                  <a:gd name="T101" fmla="*/ 10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47" name="Freeform 45"/>
              <p:cNvSpPr>
                <a:spLocks/>
              </p:cNvSpPr>
              <p:nvPr/>
            </p:nvSpPr>
            <p:spPr bwMode="auto">
              <a:xfrm>
                <a:off x="909" y="3676"/>
                <a:ext cx="5" cy="5"/>
              </a:xfrm>
              <a:custGeom>
                <a:avLst/>
                <a:gdLst>
                  <a:gd name="T0" fmla="*/ 5 w 1"/>
                  <a:gd name="T1" fmla="*/ 0 h 1"/>
                  <a:gd name="T2" fmla="*/ 0 w 1"/>
                  <a:gd name="T3" fmla="*/ 0 h 1"/>
                  <a:gd name="T4" fmla="*/ 0 w 1"/>
                  <a:gd name="T5" fmla="*/ 5 h 1"/>
                  <a:gd name="T6" fmla="*/ 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8448" name="Freeform 46"/>
              <p:cNvSpPr>
                <a:spLocks/>
              </p:cNvSpPr>
              <p:nvPr/>
            </p:nvSpPr>
            <p:spPr bwMode="auto">
              <a:xfrm>
                <a:off x="909" y="3676"/>
                <a:ext cx="5" cy="5"/>
              </a:xfrm>
              <a:custGeom>
                <a:avLst/>
                <a:gdLst>
                  <a:gd name="T0" fmla="*/ 5 w 1"/>
                  <a:gd name="T1" fmla="*/ 0 h 1"/>
                  <a:gd name="T2" fmla="*/ 5 w 1"/>
                  <a:gd name="T3" fmla="*/ 0 h 1"/>
                  <a:gd name="T4" fmla="*/ 5 w 1"/>
                  <a:gd name="T5" fmla="*/ 0 h 1"/>
                  <a:gd name="T6" fmla="*/ 5 w 1"/>
                  <a:gd name="T7" fmla="*/ 0 h 1"/>
                  <a:gd name="T8" fmla="*/ 0 w 1"/>
                  <a:gd name="T9" fmla="*/ 0 h 1"/>
                  <a:gd name="T10" fmla="*/ 0 w 1"/>
                  <a:gd name="T11" fmla="*/ 0 h 1"/>
                  <a:gd name="T12" fmla="*/ 0 w 1"/>
                  <a:gd name="T13" fmla="*/ 0 h 1"/>
                  <a:gd name="T14" fmla="*/ 0 w 1"/>
                  <a:gd name="T15" fmla="*/ 0 h 1"/>
                  <a:gd name="T16" fmla="*/ 0 w 1"/>
                  <a:gd name="T17" fmla="*/ 5 h 1"/>
                  <a:gd name="T18" fmla="*/ 0 w 1"/>
                  <a:gd name="T19" fmla="*/ 5 h 1"/>
                  <a:gd name="T20" fmla="*/ 0 w 1"/>
                  <a:gd name="T21" fmla="*/ 5 h 1"/>
                  <a:gd name="T22" fmla="*/ 0 w 1"/>
                  <a:gd name="T23" fmla="*/ 5 h 1"/>
                  <a:gd name="T24" fmla="*/ 0 w 1"/>
                  <a:gd name="T25" fmla="*/ 5 h 1"/>
                  <a:gd name="T26" fmla="*/ 5 w 1"/>
                  <a:gd name="T27" fmla="*/ 5 h 1"/>
                  <a:gd name="T28" fmla="*/ 5 w 1"/>
                  <a:gd name="T29" fmla="*/ 0 h 1"/>
                  <a:gd name="T30" fmla="*/ 5 w 1"/>
                  <a:gd name="T31" fmla="*/ 0 h 1"/>
                  <a:gd name="T32" fmla="*/ 5 w 1"/>
                  <a:gd name="T33" fmla="*/ 0 h 1"/>
                  <a:gd name="T34" fmla="*/ 5 w 1"/>
                  <a:gd name="T35" fmla="*/ 0 h 1"/>
                  <a:gd name="T36" fmla="*/ 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49" name="Freeform 47"/>
              <p:cNvSpPr>
                <a:spLocks/>
              </p:cNvSpPr>
              <p:nvPr/>
            </p:nvSpPr>
            <p:spPr bwMode="auto">
              <a:xfrm>
                <a:off x="870" y="3682"/>
                <a:ext cx="14" cy="14"/>
              </a:xfrm>
              <a:custGeom>
                <a:avLst/>
                <a:gdLst>
                  <a:gd name="T0" fmla="*/ 9 w 3"/>
                  <a:gd name="T1" fmla="*/ 5 h 3"/>
                  <a:gd name="T2" fmla="*/ 14 w 3"/>
                  <a:gd name="T3" fmla="*/ 5 h 3"/>
                  <a:gd name="T4" fmla="*/ 9 w 3"/>
                  <a:gd name="T5" fmla="*/ 5 h 3"/>
                  <a:gd name="T6" fmla="*/ 14 w 3"/>
                  <a:gd name="T7" fmla="*/ 9 h 3"/>
                  <a:gd name="T8" fmla="*/ 9 w 3"/>
                  <a:gd name="T9" fmla="*/ 9 h 3"/>
                  <a:gd name="T10" fmla="*/ 5 w 3"/>
                  <a:gd name="T11" fmla="*/ 14 h 3"/>
                  <a:gd name="T12" fmla="*/ 0 w 3"/>
                  <a:gd name="T13" fmla="*/ 14 h 3"/>
                  <a:gd name="T14" fmla="*/ 5 w 3"/>
                  <a:gd name="T15" fmla="*/ 5 h 3"/>
                  <a:gd name="T16" fmla="*/ 9 w 3"/>
                  <a:gd name="T17" fmla="*/ 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8450" name="Freeform 48"/>
              <p:cNvSpPr>
                <a:spLocks/>
              </p:cNvSpPr>
              <p:nvPr/>
            </p:nvSpPr>
            <p:spPr bwMode="auto">
              <a:xfrm>
                <a:off x="875" y="3684"/>
                <a:ext cx="14" cy="9"/>
              </a:xfrm>
              <a:custGeom>
                <a:avLst/>
                <a:gdLst>
                  <a:gd name="T0" fmla="*/ 9 w 3"/>
                  <a:gd name="T1" fmla="*/ 0 h 2"/>
                  <a:gd name="T2" fmla="*/ 9 w 3"/>
                  <a:gd name="T3" fmla="*/ 0 h 2"/>
                  <a:gd name="T4" fmla="*/ 9 w 3"/>
                  <a:gd name="T5" fmla="*/ 0 h 2"/>
                  <a:gd name="T6" fmla="*/ 9 w 3"/>
                  <a:gd name="T7" fmla="*/ 0 h 2"/>
                  <a:gd name="T8" fmla="*/ 14 w 3"/>
                  <a:gd name="T9" fmla="*/ 0 h 2"/>
                  <a:gd name="T10" fmla="*/ 14 w 3"/>
                  <a:gd name="T11" fmla="*/ 0 h 2"/>
                  <a:gd name="T12" fmla="*/ 14 w 3"/>
                  <a:gd name="T13" fmla="*/ 0 h 2"/>
                  <a:gd name="T14" fmla="*/ 14 w 3"/>
                  <a:gd name="T15" fmla="*/ 0 h 2"/>
                  <a:gd name="T16" fmla="*/ 14 w 3"/>
                  <a:gd name="T17" fmla="*/ 0 h 2"/>
                  <a:gd name="T18" fmla="*/ 14 w 3"/>
                  <a:gd name="T19" fmla="*/ 0 h 2"/>
                  <a:gd name="T20" fmla="*/ 14 w 3"/>
                  <a:gd name="T21" fmla="*/ 0 h 2"/>
                  <a:gd name="T22" fmla="*/ 9 w 3"/>
                  <a:gd name="T23" fmla="*/ 0 h 2"/>
                  <a:gd name="T24" fmla="*/ 9 w 3"/>
                  <a:gd name="T25" fmla="*/ 5 h 2"/>
                  <a:gd name="T26" fmla="*/ 14 w 3"/>
                  <a:gd name="T27" fmla="*/ 5 h 2"/>
                  <a:gd name="T28" fmla="*/ 14 w 3"/>
                  <a:gd name="T29" fmla="*/ 5 h 2"/>
                  <a:gd name="T30" fmla="*/ 14 w 3"/>
                  <a:gd name="T31" fmla="*/ 5 h 2"/>
                  <a:gd name="T32" fmla="*/ 9 w 3"/>
                  <a:gd name="T33" fmla="*/ 5 h 2"/>
                  <a:gd name="T34" fmla="*/ 9 w 3"/>
                  <a:gd name="T35" fmla="*/ 5 h 2"/>
                  <a:gd name="T36" fmla="*/ 9 w 3"/>
                  <a:gd name="T37" fmla="*/ 5 h 2"/>
                  <a:gd name="T38" fmla="*/ 9 w 3"/>
                  <a:gd name="T39" fmla="*/ 5 h 2"/>
                  <a:gd name="T40" fmla="*/ 9 w 3"/>
                  <a:gd name="T41" fmla="*/ 5 h 2"/>
                  <a:gd name="T42" fmla="*/ 5 w 3"/>
                  <a:gd name="T43" fmla="*/ 9 h 2"/>
                  <a:gd name="T44" fmla="*/ 5 w 3"/>
                  <a:gd name="T45" fmla="*/ 9 h 2"/>
                  <a:gd name="T46" fmla="*/ 5 w 3"/>
                  <a:gd name="T47" fmla="*/ 9 h 2"/>
                  <a:gd name="T48" fmla="*/ 0 w 3"/>
                  <a:gd name="T49" fmla="*/ 9 h 2"/>
                  <a:gd name="T50" fmla="*/ 0 w 3"/>
                  <a:gd name="T51" fmla="*/ 9 h 2"/>
                  <a:gd name="T52" fmla="*/ 0 w 3"/>
                  <a:gd name="T53" fmla="*/ 5 h 2"/>
                  <a:gd name="T54" fmla="*/ 5 w 3"/>
                  <a:gd name="T55" fmla="*/ 5 h 2"/>
                  <a:gd name="T56" fmla="*/ 5 w 3"/>
                  <a:gd name="T57" fmla="*/ 5 h 2"/>
                  <a:gd name="T58" fmla="*/ 5 w 3"/>
                  <a:gd name="T59" fmla="*/ 5 h 2"/>
                  <a:gd name="T60" fmla="*/ 5 w 3"/>
                  <a:gd name="T61" fmla="*/ 0 h 2"/>
                  <a:gd name="T62" fmla="*/ 9 w 3"/>
                  <a:gd name="T63" fmla="*/ 0 h 2"/>
                  <a:gd name="T64" fmla="*/ 9 w 3"/>
                  <a:gd name="T65" fmla="*/ 0 h 2"/>
                  <a:gd name="T66" fmla="*/ 9 w 3"/>
                  <a:gd name="T67" fmla="*/ 0 h 2"/>
                  <a:gd name="T68" fmla="*/ 9 w 3"/>
                  <a:gd name="T69" fmla="*/ 0 h 2"/>
                  <a:gd name="T70" fmla="*/ 9 w 3"/>
                  <a:gd name="T71" fmla="*/ 0 h 2"/>
                  <a:gd name="T72" fmla="*/ 9 w 3"/>
                  <a:gd name="T73" fmla="*/ 0 h 2"/>
                  <a:gd name="T74" fmla="*/ 9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51" name="Freeform 49"/>
              <p:cNvSpPr>
                <a:spLocks/>
              </p:cNvSpPr>
              <p:nvPr/>
            </p:nvSpPr>
            <p:spPr bwMode="auto">
              <a:xfrm>
                <a:off x="833" y="3690"/>
                <a:ext cx="19" cy="10"/>
              </a:xfrm>
              <a:custGeom>
                <a:avLst/>
                <a:gdLst>
                  <a:gd name="T0" fmla="*/ 14 w 4"/>
                  <a:gd name="T1" fmla="*/ 5 h 2"/>
                  <a:gd name="T2" fmla="*/ 14 w 4"/>
                  <a:gd name="T3" fmla="*/ 0 h 2"/>
                  <a:gd name="T4" fmla="*/ 19 w 4"/>
                  <a:gd name="T5" fmla="*/ 0 h 2"/>
                  <a:gd name="T6" fmla="*/ 19 w 4"/>
                  <a:gd name="T7" fmla="*/ 5 h 2"/>
                  <a:gd name="T8" fmla="*/ 5 w 4"/>
                  <a:gd name="T9" fmla="*/ 10 h 2"/>
                  <a:gd name="T10" fmla="*/ 14 w 4"/>
                  <a:gd name="T11" fmla="*/ 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8452" name="Freeform 50"/>
              <p:cNvSpPr>
                <a:spLocks/>
              </p:cNvSpPr>
              <p:nvPr/>
            </p:nvSpPr>
            <p:spPr bwMode="auto">
              <a:xfrm>
                <a:off x="838" y="3690"/>
                <a:ext cx="14" cy="10"/>
              </a:xfrm>
              <a:custGeom>
                <a:avLst/>
                <a:gdLst>
                  <a:gd name="T0" fmla="*/ 9 w 3"/>
                  <a:gd name="T1" fmla="*/ 5 h 2"/>
                  <a:gd name="T2" fmla="*/ 9 w 3"/>
                  <a:gd name="T3" fmla="*/ 5 h 2"/>
                  <a:gd name="T4" fmla="*/ 9 w 3"/>
                  <a:gd name="T5" fmla="*/ 0 h 2"/>
                  <a:gd name="T6" fmla="*/ 9 w 3"/>
                  <a:gd name="T7" fmla="*/ 0 h 2"/>
                  <a:gd name="T8" fmla="*/ 9 w 3"/>
                  <a:gd name="T9" fmla="*/ 0 h 2"/>
                  <a:gd name="T10" fmla="*/ 9 w 3"/>
                  <a:gd name="T11" fmla="*/ 0 h 2"/>
                  <a:gd name="T12" fmla="*/ 9 w 3"/>
                  <a:gd name="T13" fmla="*/ 0 h 2"/>
                  <a:gd name="T14" fmla="*/ 14 w 3"/>
                  <a:gd name="T15" fmla="*/ 0 h 2"/>
                  <a:gd name="T16" fmla="*/ 14 w 3"/>
                  <a:gd name="T17" fmla="*/ 0 h 2"/>
                  <a:gd name="T18" fmla="*/ 14 w 3"/>
                  <a:gd name="T19" fmla="*/ 0 h 2"/>
                  <a:gd name="T20" fmla="*/ 14 w 3"/>
                  <a:gd name="T21" fmla="*/ 5 h 2"/>
                  <a:gd name="T22" fmla="*/ 14 w 3"/>
                  <a:gd name="T23" fmla="*/ 5 h 2"/>
                  <a:gd name="T24" fmla="*/ 14 w 3"/>
                  <a:gd name="T25" fmla="*/ 5 h 2"/>
                  <a:gd name="T26" fmla="*/ 14 w 3"/>
                  <a:gd name="T27" fmla="*/ 5 h 2"/>
                  <a:gd name="T28" fmla="*/ 9 w 3"/>
                  <a:gd name="T29" fmla="*/ 10 h 2"/>
                  <a:gd name="T30" fmla="*/ 5 w 3"/>
                  <a:gd name="T31" fmla="*/ 10 h 2"/>
                  <a:gd name="T32" fmla="*/ 0 w 3"/>
                  <a:gd name="T33" fmla="*/ 10 h 2"/>
                  <a:gd name="T34" fmla="*/ 0 w 3"/>
                  <a:gd name="T35" fmla="*/ 10 h 2"/>
                  <a:gd name="T36" fmla="*/ 0 w 3"/>
                  <a:gd name="T37" fmla="*/ 10 h 2"/>
                  <a:gd name="T38" fmla="*/ 0 w 3"/>
                  <a:gd name="T39" fmla="*/ 10 h 2"/>
                  <a:gd name="T40" fmla="*/ 0 w 3"/>
                  <a:gd name="T41" fmla="*/ 10 h 2"/>
                  <a:gd name="T42" fmla="*/ 0 w 3"/>
                  <a:gd name="T43" fmla="*/ 10 h 2"/>
                  <a:gd name="T44" fmla="*/ 5 w 3"/>
                  <a:gd name="T45" fmla="*/ 10 h 2"/>
                  <a:gd name="T46" fmla="*/ 9 w 3"/>
                  <a:gd name="T47" fmla="*/ 5 h 2"/>
                  <a:gd name="T48" fmla="*/ 9 w 3"/>
                  <a:gd name="T49" fmla="*/ 5 h 2"/>
                  <a:gd name="T50" fmla="*/ 9 w 3"/>
                  <a:gd name="T51" fmla="*/ 5 h 2"/>
                  <a:gd name="T52" fmla="*/ 9 w 3"/>
                  <a:gd name="T53" fmla="*/ 5 h 2"/>
                  <a:gd name="T54" fmla="*/ 9 w 3"/>
                  <a:gd name="T55" fmla="*/ 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53" name="Freeform 51"/>
              <p:cNvSpPr>
                <a:spLocks/>
              </p:cNvSpPr>
              <p:nvPr/>
            </p:nvSpPr>
            <p:spPr bwMode="auto">
              <a:xfrm>
                <a:off x="814" y="3691"/>
                <a:ext cx="10" cy="15"/>
              </a:xfrm>
              <a:custGeom>
                <a:avLst/>
                <a:gdLst>
                  <a:gd name="T0" fmla="*/ 5 w 2"/>
                  <a:gd name="T1" fmla="*/ 5 h 3"/>
                  <a:gd name="T2" fmla="*/ 0 w 2"/>
                  <a:gd name="T3" fmla="*/ 0 h 3"/>
                  <a:gd name="T4" fmla="*/ 0 w 2"/>
                  <a:gd name="T5" fmla="*/ 0 h 3"/>
                  <a:gd name="T6" fmla="*/ 5 w 2"/>
                  <a:gd name="T7" fmla="*/ 10 h 3"/>
                  <a:gd name="T8" fmla="*/ 0 w 2"/>
                  <a:gd name="T9" fmla="*/ 10 h 3"/>
                  <a:gd name="T10" fmla="*/ 0 w 2"/>
                  <a:gd name="T11" fmla="*/ 10 h 3"/>
                  <a:gd name="T12" fmla="*/ 0 w 2"/>
                  <a:gd name="T13" fmla="*/ 15 h 3"/>
                  <a:gd name="T14" fmla="*/ 5 w 2"/>
                  <a:gd name="T15" fmla="*/ 15 h 3"/>
                  <a:gd name="T16" fmla="*/ 5 w 2"/>
                  <a:gd name="T17" fmla="*/ 15 h 3"/>
                  <a:gd name="T18" fmla="*/ 10 w 2"/>
                  <a:gd name="T19" fmla="*/ 15 h 3"/>
                  <a:gd name="T20" fmla="*/ 10 w 2"/>
                  <a:gd name="T21" fmla="*/ 5 h 3"/>
                  <a:gd name="T22" fmla="*/ 10 w 2"/>
                  <a:gd name="T23" fmla="*/ 0 h 3"/>
                  <a:gd name="T24" fmla="*/ 5 w 2"/>
                  <a:gd name="T25" fmla="*/ 0 h 3"/>
                  <a:gd name="T26" fmla="*/ 5 w 2"/>
                  <a:gd name="T27" fmla="*/ 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8454" name="Freeform 52"/>
              <p:cNvSpPr>
                <a:spLocks/>
              </p:cNvSpPr>
              <p:nvPr/>
            </p:nvSpPr>
            <p:spPr bwMode="auto">
              <a:xfrm>
                <a:off x="814" y="3691"/>
                <a:ext cx="10" cy="15"/>
              </a:xfrm>
              <a:custGeom>
                <a:avLst/>
                <a:gdLst>
                  <a:gd name="T0" fmla="*/ 5 w 2"/>
                  <a:gd name="T1" fmla="*/ 5 h 3"/>
                  <a:gd name="T2" fmla="*/ 5 w 2"/>
                  <a:gd name="T3" fmla="*/ 0 h 3"/>
                  <a:gd name="T4" fmla="*/ 5 w 2"/>
                  <a:gd name="T5" fmla="*/ 0 h 3"/>
                  <a:gd name="T6" fmla="*/ 5 w 2"/>
                  <a:gd name="T7" fmla="*/ 0 h 3"/>
                  <a:gd name="T8" fmla="*/ 0 w 2"/>
                  <a:gd name="T9" fmla="*/ 0 h 3"/>
                  <a:gd name="T10" fmla="*/ 0 w 2"/>
                  <a:gd name="T11" fmla="*/ 0 h 3"/>
                  <a:gd name="T12" fmla="*/ 0 w 2"/>
                  <a:gd name="T13" fmla="*/ 5 h 3"/>
                  <a:gd name="T14" fmla="*/ 5 w 2"/>
                  <a:gd name="T15" fmla="*/ 5 h 3"/>
                  <a:gd name="T16" fmla="*/ 5 w 2"/>
                  <a:gd name="T17" fmla="*/ 5 h 3"/>
                  <a:gd name="T18" fmla="*/ 5 w 2"/>
                  <a:gd name="T19" fmla="*/ 10 h 3"/>
                  <a:gd name="T20" fmla="*/ 0 w 2"/>
                  <a:gd name="T21" fmla="*/ 10 h 3"/>
                  <a:gd name="T22" fmla="*/ 0 w 2"/>
                  <a:gd name="T23" fmla="*/ 10 h 3"/>
                  <a:gd name="T24" fmla="*/ 0 w 2"/>
                  <a:gd name="T25" fmla="*/ 10 h 3"/>
                  <a:gd name="T26" fmla="*/ 0 w 2"/>
                  <a:gd name="T27" fmla="*/ 10 h 3"/>
                  <a:gd name="T28" fmla="*/ 0 w 2"/>
                  <a:gd name="T29" fmla="*/ 10 h 3"/>
                  <a:gd name="T30" fmla="*/ 0 w 2"/>
                  <a:gd name="T31" fmla="*/ 10 h 3"/>
                  <a:gd name="T32" fmla="*/ 0 w 2"/>
                  <a:gd name="T33" fmla="*/ 15 h 3"/>
                  <a:gd name="T34" fmla="*/ 5 w 2"/>
                  <a:gd name="T35" fmla="*/ 15 h 3"/>
                  <a:gd name="T36" fmla="*/ 5 w 2"/>
                  <a:gd name="T37" fmla="*/ 15 h 3"/>
                  <a:gd name="T38" fmla="*/ 5 w 2"/>
                  <a:gd name="T39" fmla="*/ 15 h 3"/>
                  <a:gd name="T40" fmla="*/ 5 w 2"/>
                  <a:gd name="T41" fmla="*/ 15 h 3"/>
                  <a:gd name="T42" fmla="*/ 5 w 2"/>
                  <a:gd name="T43" fmla="*/ 15 h 3"/>
                  <a:gd name="T44" fmla="*/ 10 w 2"/>
                  <a:gd name="T45" fmla="*/ 15 h 3"/>
                  <a:gd name="T46" fmla="*/ 10 w 2"/>
                  <a:gd name="T47" fmla="*/ 10 h 3"/>
                  <a:gd name="T48" fmla="*/ 10 w 2"/>
                  <a:gd name="T49" fmla="*/ 5 h 3"/>
                  <a:gd name="T50" fmla="*/ 10 w 2"/>
                  <a:gd name="T51" fmla="*/ 5 h 3"/>
                  <a:gd name="T52" fmla="*/ 10 w 2"/>
                  <a:gd name="T53" fmla="*/ 5 h 3"/>
                  <a:gd name="T54" fmla="*/ 10 w 2"/>
                  <a:gd name="T55" fmla="*/ 0 h 3"/>
                  <a:gd name="T56" fmla="*/ 10 w 2"/>
                  <a:gd name="T57" fmla="*/ 0 h 3"/>
                  <a:gd name="T58" fmla="*/ 10 w 2"/>
                  <a:gd name="T59" fmla="*/ 0 h 3"/>
                  <a:gd name="T60" fmla="*/ 5 w 2"/>
                  <a:gd name="T61" fmla="*/ 0 h 3"/>
                  <a:gd name="T62" fmla="*/ 5 w 2"/>
                  <a:gd name="T63" fmla="*/ 0 h 3"/>
                  <a:gd name="T64" fmla="*/ 5 w 2"/>
                  <a:gd name="T65" fmla="*/ 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55" name="Freeform 53"/>
              <p:cNvSpPr>
                <a:spLocks/>
              </p:cNvSpPr>
              <p:nvPr/>
            </p:nvSpPr>
            <p:spPr bwMode="auto">
              <a:xfrm>
                <a:off x="795" y="3693"/>
                <a:ext cx="15" cy="15"/>
              </a:xfrm>
              <a:custGeom>
                <a:avLst/>
                <a:gdLst>
                  <a:gd name="T0" fmla="*/ 15 w 3"/>
                  <a:gd name="T1" fmla="*/ 15 h 3"/>
                  <a:gd name="T2" fmla="*/ 15 w 3"/>
                  <a:gd name="T3" fmla="*/ 15 h 3"/>
                  <a:gd name="T4" fmla="*/ 15 w 3"/>
                  <a:gd name="T5" fmla="*/ 15 h 3"/>
                  <a:gd name="T6" fmla="*/ 15 w 3"/>
                  <a:gd name="T7" fmla="*/ 15 h 3"/>
                  <a:gd name="T8" fmla="*/ 15 w 3"/>
                  <a:gd name="T9" fmla="*/ 15 h 3"/>
                  <a:gd name="T10" fmla="*/ 15 w 3"/>
                  <a:gd name="T11" fmla="*/ 15 h 3"/>
                  <a:gd name="T12" fmla="*/ 10 w 3"/>
                  <a:gd name="T13" fmla="*/ 10 h 3"/>
                  <a:gd name="T14" fmla="*/ 5 w 3"/>
                  <a:gd name="T15" fmla="*/ 5 h 3"/>
                  <a:gd name="T16" fmla="*/ 5 w 3"/>
                  <a:gd name="T17" fmla="*/ 5 h 3"/>
                  <a:gd name="T18" fmla="*/ 5 w 3"/>
                  <a:gd name="T19" fmla="*/ 5 h 3"/>
                  <a:gd name="T20" fmla="*/ 5 w 3"/>
                  <a:gd name="T21" fmla="*/ 5 h 3"/>
                  <a:gd name="T22" fmla="*/ 5 w 3"/>
                  <a:gd name="T23" fmla="*/ 5 h 3"/>
                  <a:gd name="T24" fmla="*/ 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5 h 3"/>
                  <a:gd name="T42" fmla="*/ 0 w 3"/>
                  <a:gd name="T43" fmla="*/ 5 h 3"/>
                  <a:gd name="T44" fmla="*/ 0 w 3"/>
                  <a:gd name="T45" fmla="*/ 5 h 3"/>
                  <a:gd name="T46" fmla="*/ 0 w 3"/>
                  <a:gd name="T47" fmla="*/ 5 h 3"/>
                  <a:gd name="T48" fmla="*/ 5 w 3"/>
                  <a:gd name="T49" fmla="*/ 5 h 3"/>
                  <a:gd name="T50" fmla="*/ 5 w 3"/>
                  <a:gd name="T51" fmla="*/ 10 h 3"/>
                  <a:gd name="T52" fmla="*/ 5 w 3"/>
                  <a:gd name="T53" fmla="*/ 10 h 3"/>
                  <a:gd name="T54" fmla="*/ 10 w 3"/>
                  <a:gd name="T55" fmla="*/ 15 h 3"/>
                  <a:gd name="T56" fmla="*/ 10 w 3"/>
                  <a:gd name="T57" fmla="*/ 15 h 3"/>
                  <a:gd name="T58" fmla="*/ 15 w 3"/>
                  <a:gd name="T59" fmla="*/ 15 h 3"/>
                  <a:gd name="T60" fmla="*/ 15 w 3"/>
                  <a:gd name="T61" fmla="*/ 15 h 3"/>
                  <a:gd name="T62" fmla="*/ 15 w 3"/>
                  <a:gd name="T63" fmla="*/ 15 h 3"/>
                  <a:gd name="T64" fmla="*/ 15 w 3"/>
                  <a:gd name="T65" fmla="*/ 15 h 3"/>
                  <a:gd name="T66" fmla="*/ 15 w 3"/>
                  <a:gd name="T67" fmla="*/ 1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56" name="Freeform 54"/>
              <p:cNvSpPr>
                <a:spLocks/>
              </p:cNvSpPr>
              <p:nvPr/>
            </p:nvSpPr>
            <p:spPr bwMode="auto">
              <a:xfrm>
                <a:off x="768" y="3683"/>
                <a:ext cx="19" cy="10"/>
              </a:xfrm>
              <a:custGeom>
                <a:avLst/>
                <a:gdLst>
                  <a:gd name="T0" fmla="*/ 0 w 4"/>
                  <a:gd name="T1" fmla="*/ 5 h 2"/>
                  <a:gd name="T2" fmla="*/ 0 w 4"/>
                  <a:gd name="T3" fmla="*/ 5 h 2"/>
                  <a:gd name="T4" fmla="*/ 5 w 4"/>
                  <a:gd name="T5" fmla="*/ 0 h 2"/>
                  <a:gd name="T6" fmla="*/ 5 w 4"/>
                  <a:gd name="T7" fmla="*/ 0 h 2"/>
                  <a:gd name="T8" fmla="*/ 10 w 4"/>
                  <a:gd name="T9" fmla="*/ 0 h 2"/>
                  <a:gd name="T10" fmla="*/ 14 w 4"/>
                  <a:gd name="T11" fmla="*/ 0 h 2"/>
                  <a:gd name="T12" fmla="*/ 14 w 4"/>
                  <a:gd name="T13" fmla="*/ 0 h 2"/>
                  <a:gd name="T14" fmla="*/ 14 w 4"/>
                  <a:gd name="T15" fmla="*/ 0 h 2"/>
                  <a:gd name="T16" fmla="*/ 14 w 4"/>
                  <a:gd name="T17" fmla="*/ 5 h 2"/>
                  <a:gd name="T18" fmla="*/ 19 w 4"/>
                  <a:gd name="T19" fmla="*/ 5 h 2"/>
                  <a:gd name="T20" fmla="*/ 19 w 4"/>
                  <a:gd name="T21" fmla="*/ 5 h 2"/>
                  <a:gd name="T22" fmla="*/ 19 w 4"/>
                  <a:gd name="T23" fmla="*/ 5 h 2"/>
                  <a:gd name="T24" fmla="*/ 19 w 4"/>
                  <a:gd name="T25" fmla="*/ 5 h 2"/>
                  <a:gd name="T26" fmla="*/ 19 w 4"/>
                  <a:gd name="T27" fmla="*/ 5 h 2"/>
                  <a:gd name="T28" fmla="*/ 19 w 4"/>
                  <a:gd name="T29" fmla="*/ 5 h 2"/>
                  <a:gd name="T30" fmla="*/ 19 w 4"/>
                  <a:gd name="T31" fmla="*/ 5 h 2"/>
                  <a:gd name="T32" fmla="*/ 19 w 4"/>
                  <a:gd name="T33" fmla="*/ 10 h 2"/>
                  <a:gd name="T34" fmla="*/ 19 w 4"/>
                  <a:gd name="T35" fmla="*/ 10 h 2"/>
                  <a:gd name="T36" fmla="*/ 19 w 4"/>
                  <a:gd name="T37" fmla="*/ 10 h 2"/>
                  <a:gd name="T38" fmla="*/ 19 w 4"/>
                  <a:gd name="T39" fmla="*/ 10 h 2"/>
                  <a:gd name="T40" fmla="*/ 14 w 4"/>
                  <a:gd name="T41" fmla="*/ 5 h 2"/>
                  <a:gd name="T42" fmla="*/ 14 w 4"/>
                  <a:gd name="T43" fmla="*/ 5 h 2"/>
                  <a:gd name="T44" fmla="*/ 14 w 4"/>
                  <a:gd name="T45" fmla="*/ 10 h 2"/>
                  <a:gd name="T46" fmla="*/ 14 w 4"/>
                  <a:gd name="T47" fmla="*/ 10 h 2"/>
                  <a:gd name="T48" fmla="*/ 14 w 4"/>
                  <a:gd name="T49" fmla="*/ 10 h 2"/>
                  <a:gd name="T50" fmla="*/ 10 w 4"/>
                  <a:gd name="T51" fmla="*/ 10 h 2"/>
                  <a:gd name="T52" fmla="*/ 10 w 4"/>
                  <a:gd name="T53" fmla="*/ 10 h 2"/>
                  <a:gd name="T54" fmla="*/ 10 w 4"/>
                  <a:gd name="T55" fmla="*/ 10 h 2"/>
                  <a:gd name="T56" fmla="*/ 10 w 4"/>
                  <a:gd name="T57" fmla="*/ 10 h 2"/>
                  <a:gd name="T58" fmla="*/ 10 w 4"/>
                  <a:gd name="T59" fmla="*/ 10 h 2"/>
                  <a:gd name="T60" fmla="*/ 10 w 4"/>
                  <a:gd name="T61" fmla="*/ 10 h 2"/>
                  <a:gd name="T62" fmla="*/ 10 w 4"/>
                  <a:gd name="T63" fmla="*/ 10 h 2"/>
                  <a:gd name="T64" fmla="*/ 5 w 4"/>
                  <a:gd name="T65" fmla="*/ 10 h 2"/>
                  <a:gd name="T66" fmla="*/ 5 w 4"/>
                  <a:gd name="T67" fmla="*/ 10 h 2"/>
                  <a:gd name="T68" fmla="*/ 5 w 4"/>
                  <a:gd name="T69" fmla="*/ 5 h 2"/>
                  <a:gd name="T70" fmla="*/ 5 w 4"/>
                  <a:gd name="T71" fmla="*/ 5 h 2"/>
                  <a:gd name="T72" fmla="*/ 5 w 4"/>
                  <a:gd name="T73" fmla="*/ 5 h 2"/>
                  <a:gd name="T74" fmla="*/ 5 w 4"/>
                  <a:gd name="T75" fmla="*/ 5 h 2"/>
                  <a:gd name="T76" fmla="*/ 5 w 4"/>
                  <a:gd name="T77" fmla="*/ 5 h 2"/>
                  <a:gd name="T78" fmla="*/ 5 w 4"/>
                  <a:gd name="T79" fmla="*/ 5 h 2"/>
                  <a:gd name="T80" fmla="*/ 5 w 4"/>
                  <a:gd name="T81" fmla="*/ 5 h 2"/>
                  <a:gd name="T82" fmla="*/ 5 w 4"/>
                  <a:gd name="T83" fmla="*/ 5 h 2"/>
                  <a:gd name="T84" fmla="*/ 5 w 4"/>
                  <a:gd name="T85" fmla="*/ 5 h 2"/>
                  <a:gd name="T86" fmla="*/ 5 w 4"/>
                  <a:gd name="T87" fmla="*/ 5 h 2"/>
                  <a:gd name="T88" fmla="*/ 5 w 4"/>
                  <a:gd name="T89" fmla="*/ 5 h 2"/>
                  <a:gd name="T90" fmla="*/ 5 w 4"/>
                  <a:gd name="T91" fmla="*/ 5 h 2"/>
                  <a:gd name="T92" fmla="*/ 5 w 4"/>
                  <a:gd name="T93" fmla="*/ 5 h 2"/>
                  <a:gd name="T94" fmla="*/ 0 w 4"/>
                  <a:gd name="T95" fmla="*/ 5 h 2"/>
                  <a:gd name="T96" fmla="*/ 0 w 4"/>
                  <a:gd name="T97" fmla="*/ 5 h 2"/>
                  <a:gd name="T98" fmla="*/ 0 w 4"/>
                  <a:gd name="T99" fmla="*/ 5 h 2"/>
                  <a:gd name="T100" fmla="*/ 0 w 4"/>
                  <a:gd name="T101" fmla="*/ 5 h 2"/>
                  <a:gd name="T102" fmla="*/ 0 w 4"/>
                  <a:gd name="T103" fmla="*/ 5 h 2"/>
                  <a:gd name="T104" fmla="*/ 0 w 4"/>
                  <a:gd name="T105" fmla="*/ 5 h 2"/>
                  <a:gd name="T106" fmla="*/ 0 w 4"/>
                  <a:gd name="T107" fmla="*/ 5 h 2"/>
                  <a:gd name="T108" fmla="*/ 0 w 4"/>
                  <a:gd name="T109" fmla="*/ 5 h 2"/>
                  <a:gd name="T110" fmla="*/ 0 w 4"/>
                  <a:gd name="T111" fmla="*/ 5 h 2"/>
                  <a:gd name="T112" fmla="*/ 0 w 4"/>
                  <a:gd name="T113" fmla="*/ 5 h 2"/>
                  <a:gd name="T114" fmla="*/ 0 w 4"/>
                  <a:gd name="T115" fmla="*/ 5 h 2"/>
                  <a:gd name="T116" fmla="*/ 0 w 4"/>
                  <a:gd name="T117" fmla="*/ 5 h 2"/>
                  <a:gd name="T118" fmla="*/ 0 w 4"/>
                  <a:gd name="T119" fmla="*/ 5 h 2"/>
                  <a:gd name="T120" fmla="*/ 0 w 4"/>
                  <a:gd name="T121" fmla="*/ 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grpSp>
        <p:grpSp>
          <p:nvGrpSpPr>
            <p:cNvPr id="58420" name="Group 55"/>
            <p:cNvGrpSpPr>
              <a:grpSpLocks/>
            </p:cNvGrpSpPr>
            <p:nvPr/>
          </p:nvGrpSpPr>
          <p:grpSpPr bwMode="auto">
            <a:xfrm>
              <a:off x="5824538" y="2197100"/>
              <a:ext cx="830262" cy="742950"/>
              <a:chOff x="3562" y="1636"/>
              <a:chExt cx="497" cy="468"/>
            </a:xfrm>
          </p:grpSpPr>
          <p:sp>
            <p:nvSpPr>
              <p:cNvPr id="58440" name="Freeform 56"/>
              <p:cNvSpPr>
                <a:spLocks/>
              </p:cNvSpPr>
              <p:nvPr/>
            </p:nvSpPr>
            <p:spPr bwMode="auto">
              <a:xfrm>
                <a:off x="3806" y="1758"/>
                <a:ext cx="253" cy="346"/>
              </a:xfrm>
              <a:custGeom>
                <a:avLst/>
                <a:gdLst>
                  <a:gd name="T0" fmla="*/ 127 w 52"/>
                  <a:gd name="T1" fmla="*/ 331 h 71"/>
                  <a:gd name="T2" fmla="*/ 209 w 52"/>
                  <a:gd name="T3" fmla="*/ 327 h 71"/>
                  <a:gd name="T4" fmla="*/ 219 w 52"/>
                  <a:gd name="T5" fmla="*/ 302 h 71"/>
                  <a:gd name="T6" fmla="*/ 219 w 52"/>
                  <a:gd name="T7" fmla="*/ 283 h 71"/>
                  <a:gd name="T8" fmla="*/ 234 w 52"/>
                  <a:gd name="T9" fmla="*/ 268 h 71"/>
                  <a:gd name="T10" fmla="*/ 238 w 52"/>
                  <a:gd name="T11" fmla="*/ 253 h 71"/>
                  <a:gd name="T12" fmla="*/ 243 w 52"/>
                  <a:gd name="T13" fmla="*/ 244 h 71"/>
                  <a:gd name="T14" fmla="*/ 248 w 52"/>
                  <a:gd name="T15" fmla="*/ 249 h 71"/>
                  <a:gd name="T16" fmla="*/ 253 w 52"/>
                  <a:gd name="T17" fmla="*/ 244 h 71"/>
                  <a:gd name="T18" fmla="*/ 253 w 52"/>
                  <a:gd name="T19" fmla="*/ 224 h 71"/>
                  <a:gd name="T20" fmla="*/ 248 w 52"/>
                  <a:gd name="T21" fmla="*/ 205 h 71"/>
                  <a:gd name="T22" fmla="*/ 229 w 52"/>
                  <a:gd name="T23" fmla="*/ 136 h 71"/>
                  <a:gd name="T24" fmla="*/ 204 w 52"/>
                  <a:gd name="T25" fmla="*/ 136 h 71"/>
                  <a:gd name="T26" fmla="*/ 175 w 52"/>
                  <a:gd name="T27" fmla="*/ 175 h 71"/>
                  <a:gd name="T28" fmla="*/ 170 w 52"/>
                  <a:gd name="T29" fmla="*/ 171 h 71"/>
                  <a:gd name="T30" fmla="*/ 161 w 52"/>
                  <a:gd name="T31" fmla="*/ 166 h 71"/>
                  <a:gd name="T32" fmla="*/ 161 w 52"/>
                  <a:gd name="T33" fmla="*/ 146 h 71"/>
                  <a:gd name="T34" fmla="*/ 175 w 52"/>
                  <a:gd name="T35" fmla="*/ 136 h 71"/>
                  <a:gd name="T36" fmla="*/ 175 w 52"/>
                  <a:gd name="T37" fmla="*/ 127 h 71"/>
                  <a:gd name="T38" fmla="*/ 185 w 52"/>
                  <a:gd name="T39" fmla="*/ 117 h 71"/>
                  <a:gd name="T40" fmla="*/ 185 w 52"/>
                  <a:gd name="T41" fmla="*/ 83 h 71"/>
                  <a:gd name="T42" fmla="*/ 180 w 52"/>
                  <a:gd name="T43" fmla="*/ 68 h 71"/>
                  <a:gd name="T44" fmla="*/ 170 w 52"/>
                  <a:gd name="T45" fmla="*/ 58 h 71"/>
                  <a:gd name="T46" fmla="*/ 180 w 52"/>
                  <a:gd name="T47" fmla="*/ 49 h 71"/>
                  <a:gd name="T48" fmla="*/ 175 w 52"/>
                  <a:gd name="T49" fmla="*/ 34 h 71"/>
                  <a:gd name="T50" fmla="*/ 146 w 52"/>
                  <a:gd name="T51" fmla="*/ 19 h 71"/>
                  <a:gd name="T52" fmla="*/ 127 w 52"/>
                  <a:gd name="T53" fmla="*/ 10 h 71"/>
                  <a:gd name="T54" fmla="*/ 102 w 52"/>
                  <a:gd name="T55" fmla="*/ 5 h 71"/>
                  <a:gd name="T56" fmla="*/ 88 w 52"/>
                  <a:gd name="T57" fmla="*/ 5 h 71"/>
                  <a:gd name="T58" fmla="*/ 73 w 52"/>
                  <a:gd name="T59" fmla="*/ 15 h 71"/>
                  <a:gd name="T60" fmla="*/ 73 w 52"/>
                  <a:gd name="T61" fmla="*/ 29 h 71"/>
                  <a:gd name="T62" fmla="*/ 78 w 52"/>
                  <a:gd name="T63" fmla="*/ 34 h 71"/>
                  <a:gd name="T64" fmla="*/ 73 w 52"/>
                  <a:gd name="T65" fmla="*/ 39 h 71"/>
                  <a:gd name="T66" fmla="*/ 63 w 52"/>
                  <a:gd name="T67" fmla="*/ 49 h 71"/>
                  <a:gd name="T68" fmla="*/ 58 w 52"/>
                  <a:gd name="T69" fmla="*/ 63 h 71"/>
                  <a:gd name="T70" fmla="*/ 58 w 52"/>
                  <a:gd name="T71" fmla="*/ 83 h 71"/>
                  <a:gd name="T72" fmla="*/ 49 w 52"/>
                  <a:gd name="T73" fmla="*/ 78 h 71"/>
                  <a:gd name="T74" fmla="*/ 49 w 52"/>
                  <a:gd name="T75" fmla="*/ 63 h 71"/>
                  <a:gd name="T76" fmla="*/ 49 w 52"/>
                  <a:gd name="T77" fmla="*/ 54 h 71"/>
                  <a:gd name="T78" fmla="*/ 39 w 52"/>
                  <a:gd name="T79" fmla="*/ 63 h 71"/>
                  <a:gd name="T80" fmla="*/ 39 w 52"/>
                  <a:gd name="T81" fmla="*/ 78 h 71"/>
                  <a:gd name="T82" fmla="*/ 24 w 52"/>
                  <a:gd name="T83" fmla="*/ 83 h 71"/>
                  <a:gd name="T84" fmla="*/ 19 w 52"/>
                  <a:gd name="T85" fmla="*/ 93 h 71"/>
                  <a:gd name="T86" fmla="*/ 15 w 52"/>
                  <a:gd name="T87" fmla="*/ 112 h 71"/>
                  <a:gd name="T88" fmla="*/ 10 w 52"/>
                  <a:gd name="T89" fmla="*/ 136 h 71"/>
                  <a:gd name="T90" fmla="*/ 5 w 52"/>
                  <a:gd name="T91" fmla="*/ 156 h 71"/>
                  <a:gd name="T92" fmla="*/ 10 w 52"/>
                  <a:gd name="T93" fmla="*/ 180 h 71"/>
                  <a:gd name="T94" fmla="*/ 10 w 52"/>
                  <a:gd name="T95" fmla="*/ 200 h 71"/>
                  <a:gd name="T96" fmla="*/ 29 w 52"/>
                  <a:gd name="T97" fmla="*/ 244 h 71"/>
                  <a:gd name="T98" fmla="*/ 34 w 52"/>
                  <a:gd name="T99" fmla="*/ 268 h 71"/>
                  <a:gd name="T100" fmla="*/ 34 w 52"/>
                  <a:gd name="T101" fmla="*/ 273 h 71"/>
                  <a:gd name="T102" fmla="*/ 29 w 52"/>
                  <a:gd name="T103" fmla="*/ 302 h 71"/>
                  <a:gd name="T104" fmla="*/ 10 w 52"/>
                  <a:gd name="T105" fmla="*/ 336 h 71"/>
                  <a:gd name="T106" fmla="*/ 0 w 52"/>
                  <a:gd name="T107" fmla="*/ 34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441" name="Freeform 57"/>
              <p:cNvSpPr>
                <a:spLocks/>
              </p:cNvSpPr>
              <p:nvPr/>
            </p:nvSpPr>
            <p:spPr bwMode="auto">
              <a:xfrm>
                <a:off x="3562" y="1636"/>
                <a:ext cx="405" cy="200"/>
              </a:xfrm>
              <a:custGeom>
                <a:avLst/>
                <a:gdLst>
                  <a:gd name="T0" fmla="*/ 20 w 83"/>
                  <a:gd name="T1" fmla="*/ 78 h 41"/>
                  <a:gd name="T2" fmla="*/ 39 w 83"/>
                  <a:gd name="T3" fmla="*/ 63 h 41"/>
                  <a:gd name="T4" fmla="*/ 98 w 83"/>
                  <a:gd name="T5" fmla="*/ 29 h 41"/>
                  <a:gd name="T6" fmla="*/ 127 w 83"/>
                  <a:gd name="T7" fmla="*/ 5 h 41"/>
                  <a:gd name="T8" fmla="*/ 151 w 83"/>
                  <a:gd name="T9" fmla="*/ 5 h 41"/>
                  <a:gd name="T10" fmla="*/ 137 w 83"/>
                  <a:gd name="T11" fmla="*/ 20 h 41"/>
                  <a:gd name="T12" fmla="*/ 112 w 83"/>
                  <a:gd name="T13" fmla="*/ 44 h 41"/>
                  <a:gd name="T14" fmla="*/ 112 w 83"/>
                  <a:gd name="T15" fmla="*/ 59 h 41"/>
                  <a:gd name="T16" fmla="*/ 137 w 83"/>
                  <a:gd name="T17" fmla="*/ 49 h 41"/>
                  <a:gd name="T18" fmla="*/ 190 w 83"/>
                  <a:gd name="T19" fmla="*/ 73 h 41"/>
                  <a:gd name="T20" fmla="*/ 210 w 83"/>
                  <a:gd name="T21" fmla="*/ 78 h 41"/>
                  <a:gd name="T22" fmla="*/ 215 w 83"/>
                  <a:gd name="T23" fmla="*/ 83 h 41"/>
                  <a:gd name="T24" fmla="*/ 239 w 83"/>
                  <a:gd name="T25" fmla="*/ 63 h 41"/>
                  <a:gd name="T26" fmla="*/ 312 w 83"/>
                  <a:gd name="T27" fmla="*/ 39 h 41"/>
                  <a:gd name="T28" fmla="*/ 307 w 83"/>
                  <a:gd name="T29" fmla="*/ 54 h 41"/>
                  <a:gd name="T30" fmla="*/ 322 w 83"/>
                  <a:gd name="T31" fmla="*/ 68 h 41"/>
                  <a:gd name="T32" fmla="*/ 351 w 83"/>
                  <a:gd name="T33" fmla="*/ 63 h 41"/>
                  <a:gd name="T34" fmla="*/ 371 w 83"/>
                  <a:gd name="T35" fmla="*/ 88 h 41"/>
                  <a:gd name="T36" fmla="*/ 400 w 83"/>
                  <a:gd name="T37" fmla="*/ 93 h 41"/>
                  <a:gd name="T38" fmla="*/ 400 w 83"/>
                  <a:gd name="T39" fmla="*/ 102 h 41"/>
                  <a:gd name="T40" fmla="*/ 385 w 83"/>
                  <a:gd name="T41" fmla="*/ 102 h 41"/>
                  <a:gd name="T42" fmla="*/ 366 w 83"/>
                  <a:gd name="T43" fmla="*/ 102 h 41"/>
                  <a:gd name="T44" fmla="*/ 337 w 83"/>
                  <a:gd name="T45" fmla="*/ 102 h 41"/>
                  <a:gd name="T46" fmla="*/ 337 w 83"/>
                  <a:gd name="T47" fmla="*/ 117 h 41"/>
                  <a:gd name="T48" fmla="*/ 303 w 83"/>
                  <a:gd name="T49" fmla="*/ 102 h 41"/>
                  <a:gd name="T50" fmla="*/ 278 w 83"/>
                  <a:gd name="T51" fmla="*/ 112 h 41"/>
                  <a:gd name="T52" fmla="*/ 268 w 83"/>
                  <a:gd name="T53" fmla="*/ 122 h 41"/>
                  <a:gd name="T54" fmla="*/ 244 w 83"/>
                  <a:gd name="T55" fmla="*/ 122 h 41"/>
                  <a:gd name="T56" fmla="*/ 224 w 83"/>
                  <a:gd name="T57" fmla="*/ 146 h 41"/>
                  <a:gd name="T58" fmla="*/ 229 w 83"/>
                  <a:gd name="T59" fmla="*/ 137 h 41"/>
                  <a:gd name="T60" fmla="*/ 215 w 83"/>
                  <a:gd name="T61" fmla="*/ 137 h 41"/>
                  <a:gd name="T62" fmla="*/ 205 w 83"/>
                  <a:gd name="T63" fmla="*/ 132 h 41"/>
                  <a:gd name="T64" fmla="*/ 195 w 83"/>
                  <a:gd name="T65" fmla="*/ 156 h 41"/>
                  <a:gd name="T66" fmla="*/ 176 w 83"/>
                  <a:gd name="T67" fmla="*/ 185 h 41"/>
                  <a:gd name="T68" fmla="*/ 166 w 83"/>
                  <a:gd name="T69" fmla="*/ 190 h 41"/>
                  <a:gd name="T70" fmla="*/ 171 w 83"/>
                  <a:gd name="T71" fmla="*/ 176 h 41"/>
                  <a:gd name="T72" fmla="*/ 156 w 83"/>
                  <a:gd name="T73" fmla="*/ 176 h 41"/>
                  <a:gd name="T74" fmla="*/ 146 w 83"/>
                  <a:gd name="T75" fmla="*/ 141 h 41"/>
                  <a:gd name="T76" fmla="*/ 142 w 83"/>
                  <a:gd name="T77" fmla="*/ 137 h 41"/>
                  <a:gd name="T78" fmla="*/ 112 w 83"/>
                  <a:gd name="T79" fmla="*/ 127 h 41"/>
                  <a:gd name="T80" fmla="*/ 107 w 83"/>
                  <a:gd name="T81" fmla="*/ 127 h 41"/>
                  <a:gd name="T82" fmla="*/ 78 w 83"/>
                  <a:gd name="T83" fmla="*/ 117 h 41"/>
                  <a:gd name="T84" fmla="*/ 20 w 83"/>
                  <a:gd name="T85" fmla="*/ 93 h 41"/>
                  <a:gd name="T86" fmla="*/ 0 w 83"/>
                  <a:gd name="T87" fmla="*/ 83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ED4213"/>
              </a:solidFill>
              <a:ln w="12700" cmpd="sng">
                <a:solidFill>
                  <a:schemeClr val="tx1"/>
                </a:solidFill>
                <a:prstDash val="solid"/>
                <a:round/>
                <a:headEnd/>
                <a:tailEnd/>
              </a:ln>
            </p:spPr>
            <p:txBody>
              <a:bodyPr/>
              <a:lstStyle/>
              <a:p>
                <a:endParaRPr lang="en-US"/>
              </a:p>
            </p:txBody>
          </p:sp>
        </p:grpSp>
        <p:sp>
          <p:nvSpPr>
            <p:cNvPr id="58421" name="Freeform 58"/>
            <p:cNvSpPr>
              <a:spLocks/>
            </p:cNvSpPr>
            <p:nvPr/>
          </p:nvSpPr>
          <p:spPr bwMode="auto">
            <a:xfrm>
              <a:off x="6159500" y="2917825"/>
              <a:ext cx="327025" cy="557213"/>
            </a:xfrm>
            <a:custGeom>
              <a:avLst/>
              <a:gdLst>
                <a:gd name="T0" fmla="*/ 8176 w 40"/>
                <a:gd name="T1" fmla="*/ 38695 h 72"/>
                <a:gd name="T2" fmla="*/ 32703 w 40"/>
                <a:gd name="T3" fmla="*/ 348258 h 72"/>
                <a:gd name="T4" fmla="*/ 32703 w 40"/>
                <a:gd name="T5" fmla="*/ 355997 h 72"/>
                <a:gd name="T6" fmla="*/ 32703 w 40"/>
                <a:gd name="T7" fmla="*/ 363736 h 72"/>
                <a:gd name="T8" fmla="*/ 32703 w 40"/>
                <a:gd name="T9" fmla="*/ 379214 h 72"/>
                <a:gd name="T10" fmla="*/ 40878 w 40"/>
                <a:gd name="T11" fmla="*/ 402432 h 72"/>
                <a:gd name="T12" fmla="*/ 49054 w 40"/>
                <a:gd name="T13" fmla="*/ 433388 h 72"/>
                <a:gd name="T14" fmla="*/ 32703 w 40"/>
                <a:gd name="T15" fmla="*/ 456605 h 72"/>
                <a:gd name="T16" fmla="*/ 32703 w 40"/>
                <a:gd name="T17" fmla="*/ 464344 h 72"/>
                <a:gd name="T18" fmla="*/ 16351 w 40"/>
                <a:gd name="T19" fmla="*/ 487561 h 72"/>
                <a:gd name="T20" fmla="*/ 0 w 40"/>
                <a:gd name="T21" fmla="*/ 503040 h 72"/>
                <a:gd name="T22" fmla="*/ 0 w 40"/>
                <a:gd name="T23" fmla="*/ 526257 h 72"/>
                <a:gd name="T24" fmla="*/ 0 w 40"/>
                <a:gd name="T25" fmla="*/ 549474 h 72"/>
                <a:gd name="T26" fmla="*/ 0 w 40"/>
                <a:gd name="T27" fmla="*/ 549474 h 72"/>
                <a:gd name="T28" fmla="*/ 0 w 40"/>
                <a:gd name="T29" fmla="*/ 557213 h 72"/>
                <a:gd name="T30" fmla="*/ 0 w 40"/>
                <a:gd name="T31" fmla="*/ 557213 h 72"/>
                <a:gd name="T32" fmla="*/ 8176 w 40"/>
                <a:gd name="T33" fmla="*/ 557213 h 72"/>
                <a:gd name="T34" fmla="*/ 16351 w 40"/>
                <a:gd name="T35" fmla="*/ 557213 h 72"/>
                <a:gd name="T36" fmla="*/ 16351 w 40"/>
                <a:gd name="T37" fmla="*/ 549474 h 72"/>
                <a:gd name="T38" fmla="*/ 16351 w 40"/>
                <a:gd name="T39" fmla="*/ 541735 h 72"/>
                <a:gd name="T40" fmla="*/ 40878 w 40"/>
                <a:gd name="T41" fmla="*/ 541735 h 72"/>
                <a:gd name="T42" fmla="*/ 65405 w 40"/>
                <a:gd name="T43" fmla="*/ 533996 h 72"/>
                <a:gd name="T44" fmla="*/ 98107 w 40"/>
                <a:gd name="T45" fmla="*/ 549474 h 72"/>
                <a:gd name="T46" fmla="*/ 98107 w 40"/>
                <a:gd name="T47" fmla="*/ 549474 h 72"/>
                <a:gd name="T48" fmla="*/ 106283 w 40"/>
                <a:gd name="T49" fmla="*/ 549474 h 72"/>
                <a:gd name="T50" fmla="*/ 114459 w 40"/>
                <a:gd name="T51" fmla="*/ 526257 h 72"/>
                <a:gd name="T52" fmla="*/ 130810 w 40"/>
                <a:gd name="T53" fmla="*/ 526257 h 72"/>
                <a:gd name="T54" fmla="*/ 138986 w 40"/>
                <a:gd name="T55" fmla="*/ 533996 h 72"/>
                <a:gd name="T56" fmla="*/ 147161 w 40"/>
                <a:gd name="T57" fmla="*/ 541735 h 72"/>
                <a:gd name="T58" fmla="*/ 155337 w 40"/>
                <a:gd name="T59" fmla="*/ 533996 h 72"/>
                <a:gd name="T60" fmla="*/ 163513 w 40"/>
                <a:gd name="T61" fmla="*/ 503040 h 72"/>
                <a:gd name="T62" fmla="*/ 171688 w 40"/>
                <a:gd name="T63" fmla="*/ 495300 h 72"/>
                <a:gd name="T64" fmla="*/ 179864 w 40"/>
                <a:gd name="T65" fmla="*/ 495300 h 72"/>
                <a:gd name="T66" fmla="*/ 196215 w 40"/>
                <a:gd name="T67" fmla="*/ 510779 h 72"/>
                <a:gd name="T68" fmla="*/ 220742 w 40"/>
                <a:gd name="T69" fmla="*/ 510779 h 72"/>
                <a:gd name="T70" fmla="*/ 228917 w 40"/>
                <a:gd name="T71" fmla="*/ 487561 h 72"/>
                <a:gd name="T72" fmla="*/ 269796 w 40"/>
                <a:gd name="T73" fmla="*/ 433388 h 72"/>
                <a:gd name="T74" fmla="*/ 269796 w 40"/>
                <a:gd name="T75" fmla="*/ 410171 h 72"/>
                <a:gd name="T76" fmla="*/ 277971 w 40"/>
                <a:gd name="T77" fmla="*/ 410171 h 72"/>
                <a:gd name="T78" fmla="*/ 302498 w 40"/>
                <a:gd name="T79" fmla="*/ 410171 h 72"/>
                <a:gd name="T80" fmla="*/ 310674 w 40"/>
                <a:gd name="T81" fmla="*/ 402432 h 72"/>
                <a:gd name="T82" fmla="*/ 327025 w 40"/>
                <a:gd name="T83" fmla="*/ 394692 h 72"/>
                <a:gd name="T84" fmla="*/ 327025 w 40"/>
                <a:gd name="T85" fmla="*/ 386953 h 72"/>
                <a:gd name="T86" fmla="*/ 327025 w 40"/>
                <a:gd name="T87" fmla="*/ 363736 h 72"/>
                <a:gd name="T88" fmla="*/ 327025 w 40"/>
                <a:gd name="T89" fmla="*/ 363736 h 72"/>
                <a:gd name="T90" fmla="*/ 327025 w 40"/>
                <a:gd name="T91" fmla="*/ 348258 h 72"/>
                <a:gd name="T92" fmla="*/ 286147 w 40"/>
                <a:gd name="T93" fmla="*/ 7739 h 72"/>
                <a:gd name="T94" fmla="*/ 286147 w 40"/>
                <a:gd name="T95" fmla="*/ 0 h 72"/>
                <a:gd name="T96" fmla="*/ 73581 w 40"/>
                <a:gd name="T97" fmla="*/ 23217 h 72"/>
                <a:gd name="T98" fmla="*/ 65405 w 40"/>
                <a:gd name="T99" fmla="*/ 30956 h 72"/>
                <a:gd name="T100" fmla="*/ 49054 w 40"/>
                <a:gd name="T101" fmla="*/ 38695 h 72"/>
                <a:gd name="T102" fmla="*/ 40878 w 40"/>
                <a:gd name="T103" fmla="*/ 46434 h 72"/>
                <a:gd name="T104" fmla="*/ 24527 w 40"/>
                <a:gd name="T105" fmla="*/ 46434 h 72"/>
                <a:gd name="T106" fmla="*/ 8176 w 40"/>
                <a:gd name="T107" fmla="*/ 38695 h 72"/>
                <a:gd name="T108" fmla="*/ 8176 w 40"/>
                <a:gd name="T109" fmla="*/ 38695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422" name="Freeform 59" descr="75%"/>
            <p:cNvSpPr>
              <a:spLocks/>
            </p:cNvSpPr>
            <p:nvPr/>
          </p:nvSpPr>
          <p:spPr bwMode="auto">
            <a:xfrm>
              <a:off x="6721475" y="3730625"/>
              <a:ext cx="560388" cy="409575"/>
            </a:xfrm>
            <a:custGeom>
              <a:avLst/>
              <a:gdLst>
                <a:gd name="T0" fmla="*/ 332984 w 69"/>
                <a:gd name="T1" fmla="*/ 409575 h 53"/>
                <a:gd name="T2" fmla="*/ 308619 w 69"/>
                <a:gd name="T3" fmla="*/ 401847 h 53"/>
                <a:gd name="T4" fmla="*/ 300498 w 69"/>
                <a:gd name="T5" fmla="*/ 370936 h 53"/>
                <a:gd name="T6" fmla="*/ 268012 w 69"/>
                <a:gd name="T7" fmla="*/ 340025 h 53"/>
                <a:gd name="T8" fmla="*/ 251768 w 69"/>
                <a:gd name="T9" fmla="*/ 301385 h 53"/>
                <a:gd name="T10" fmla="*/ 235525 w 69"/>
                <a:gd name="T11" fmla="*/ 285930 h 53"/>
                <a:gd name="T12" fmla="*/ 203039 w 69"/>
                <a:gd name="T13" fmla="*/ 262746 h 53"/>
                <a:gd name="T14" fmla="*/ 186796 w 69"/>
                <a:gd name="T15" fmla="*/ 247291 h 53"/>
                <a:gd name="T16" fmla="*/ 178674 w 69"/>
                <a:gd name="T17" fmla="*/ 231835 h 53"/>
                <a:gd name="T18" fmla="*/ 121823 w 69"/>
                <a:gd name="T19" fmla="*/ 193196 h 53"/>
                <a:gd name="T20" fmla="*/ 105580 w 69"/>
                <a:gd name="T21" fmla="*/ 177740 h 53"/>
                <a:gd name="T22" fmla="*/ 81216 w 69"/>
                <a:gd name="T23" fmla="*/ 146829 h 53"/>
                <a:gd name="T24" fmla="*/ 64973 w 69"/>
                <a:gd name="T25" fmla="*/ 123645 h 53"/>
                <a:gd name="T26" fmla="*/ 8122 w 69"/>
                <a:gd name="T27" fmla="*/ 108190 h 53"/>
                <a:gd name="T28" fmla="*/ 8122 w 69"/>
                <a:gd name="T29" fmla="*/ 77278 h 53"/>
                <a:gd name="T30" fmla="*/ 24365 w 69"/>
                <a:gd name="T31" fmla="*/ 61823 h 53"/>
                <a:gd name="T32" fmla="*/ 24365 w 69"/>
                <a:gd name="T33" fmla="*/ 54095 h 53"/>
                <a:gd name="T34" fmla="*/ 64973 w 69"/>
                <a:gd name="T35" fmla="*/ 38639 h 53"/>
                <a:gd name="T36" fmla="*/ 97459 w 69"/>
                <a:gd name="T37" fmla="*/ 23183 h 53"/>
                <a:gd name="T38" fmla="*/ 105580 w 69"/>
                <a:gd name="T39" fmla="*/ 15456 h 53"/>
                <a:gd name="T40" fmla="*/ 251768 w 69"/>
                <a:gd name="T41" fmla="*/ 7728 h 53"/>
                <a:gd name="T42" fmla="*/ 251768 w 69"/>
                <a:gd name="T43" fmla="*/ 15456 h 53"/>
                <a:gd name="T44" fmla="*/ 284255 w 69"/>
                <a:gd name="T45" fmla="*/ 30911 h 53"/>
                <a:gd name="T46" fmla="*/ 414200 w 69"/>
                <a:gd name="T47" fmla="*/ 30911 h 53"/>
                <a:gd name="T48" fmla="*/ 552266 w 69"/>
                <a:gd name="T49" fmla="*/ 131373 h 53"/>
                <a:gd name="T50" fmla="*/ 536023 w 69"/>
                <a:gd name="T51" fmla="*/ 146829 h 53"/>
                <a:gd name="T52" fmla="*/ 511659 w 69"/>
                <a:gd name="T53" fmla="*/ 185468 h 53"/>
                <a:gd name="T54" fmla="*/ 503537 w 69"/>
                <a:gd name="T55" fmla="*/ 216379 h 53"/>
                <a:gd name="T56" fmla="*/ 503537 w 69"/>
                <a:gd name="T57" fmla="*/ 231835 h 53"/>
                <a:gd name="T58" fmla="*/ 487294 w 69"/>
                <a:gd name="T59" fmla="*/ 239563 h 53"/>
                <a:gd name="T60" fmla="*/ 479172 w 69"/>
                <a:gd name="T61" fmla="*/ 255018 h 53"/>
                <a:gd name="T62" fmla="*/ 462929 w 69"/>
                <a:gd name="T63" fmla="*/ 270474 h 53"/>
                <a:gd name="T64" fmla="*/ 430443 w 69"/>
                <a:gd name="T65" fmla="*/ 301385 h 53"/>
                <a:gd name="T66" fmla="*/ 406078 w 69"/>
                <a:gd name="T67" fmla="*/ 316841 h 53"/>
                <a:gd name="T68" fmla="*/ 397957 w 69"/>
                <a:gd name="T69" fmla="*/ 332297 h 53"/>
                <a:gd name="T70" fmla="*/ 373592 w 69"/>
                <a:gd name="T71" fmla="*/ 340025 h 53"/>
                <a:gd name="T72" fmla="*/ 373592 w 69"/>
                <a:gd name="T73" fmla="*/ 347752 h 53"/>
                <a:gd name="T74" fmla="*/ 365470 w 69"/>
                <a:gd name="T75" fmla="*/ 363208 h 53"/>
                <a:gd name="T76" fmla="*/ 349227 w 69"/>
                <a:gd name="T77" fmla="*/ 370936 h 53"/>
                <a:gd name="T78" fmla="*/ 349227 w 69"/>
                <a:gd name="T79" fmla="*/ 370936 h 53"/>
                <a:gd name="T80" fmla="*/ 349227 w 69"/>
                <a:gd name="T81" fmla="*/ 378664 h 53"/>
                <a:gd name="T82" fmla="*/ 357349 w 69"/>
                <a:gd name="T83" fmla="*/ 386392 h 53"/>
                <a:gd name="T84" fmla="*/ 341106 w 69"/>
                <a:gd name="T85" fmla="*/ 394119 h 53"/>
                <a:gd name="T86" fmla="*/ 332984 w 69"/>
                <a:gd name="T87" fmla="*/ 4018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423" name="Freeform 60"/>
            <p:cNvSpPr>
              <a:spLocks/>
            </p:cNvSpPr>
            <p:nvPr/>
          </p:nvSpPr>
          <p:spPr bwMode="auto">
            <a:xfrm>
              <a:off x="6467475" y="3784600"/>
              <a:ext cx="596900" cy="596900"/>
            </a:xfrm>
            <a:custGeom>
              <a:avLst/>
              <a:gdLst>
                <a:gd name="T0" fmla="*/ 73590 w 73"/>
                <a:gd name="T1" fmla="*/ 317830 h 77"/>
                <a:gd name="T2" fmla="*/ 89944 w 73"/>
                <a:gd name="T3" fmla="*/ 341086 h 77"/>
                <a:gd name="T4" fmla="*/ 106297 w 73"/>
                <a:gd name="T5" fmla="*/ 356590 h 77"/>
                <a:gd name="T6" fmla="*/ 106297 w 73"/>
                <a:gd name="T7" fmla="*/ 379845 h 77"/>
                <a:gd name="T8" fmla="*/ 114474 w 73"/>
                <a:gd name="T9" fmla="*/ 387597 h 77"/>
                <a:gd name="T10" fmla="*/ 106297 w 73"/>
                <a:gd name="T11" fmla="*/ 426357 h 77"/>
                <a:gd name="T12" fmla="*/ 98121 w 73"/>
                <a:gd name="T13" fmla="*/ 465117 h 77"/>
                <a:gd name="T14" fmla="*/ 114474 w 73"/>
                <a:gd name="T15" fmla="*/ 527132 h 77"/>
                <a:gd name="T16" fmla="*/ 130827 w 73"/>
                <a:gd name="T17" fmla="*/ 550388 h 77"/>
                <a:gd name="T18" fmla="*/ 139004 w 73"/>
                <a:gd name="T19" fmla="*/ 573644 h 77"/>
                <a:gd name="T20" fmla="*/ 147181 w 73"/>
                <a:gd name="T21" fmla="*/ 589148 h 77"/>
                <a:gd name="T22" fmla="*/ 474249 w 73"/>
                <a:gd name="T23" fmla="*/ 589148 h 77"/>
                <a:gd name="T24" fmla="*/ 490603 w 73"/>
                <a:gd name="T25" fmla="*/ 596900 h 77"/>
                <a:gd name="T26" fmla="*/ 482426 w 73"/>
                <a:gd name="T27" fmla="*/ 550388 h 77"/>
                <a:gd name="T28" fmla="*/ 490603 w 73"/>
                <a:gd name="T29" fmla="*/ 534884 h 77"/>
                <a:gd name="T30" fmla="*/ 523310 w 73"/>
                <a:gd name="T31" fmla="*/ 534884 h 77"/>
                <a:gd name="T32" fmla="*/ 547840 w 73"/>
                <a:gd name="T33" fmla="*/ 534884 h 77"/>
                <a:gd name="T34" fmla="*/ 547840 w 73"/>
                <a:gd name="T35" fmla="*/ 503877 h 77"/>
                <a:gd name="T36" fmla="*/ 547840 w 73"/>
                <a:gd name="T37" fmla="*/ 480621 h 77"/>
                <a:gd name="T38" fmla="*/ 564193 w 73"/>
                <a:gd name="T39" fmla="*/ 410853 h 77"/>
                <a:gd name="T40" fmla="*/ 580547 w 73"/>
                <a:gd name="T41" fmla="*/ 372093 h 77"/>
                <a:gd name="T42" fmla="*/ 596900 w 73"/>
                <a:gd name="T43" fmla="*/ 364342 h 77"/>
                <a:gd name="T44" fmla="*/ 596900 w 73"/>
                <a:gd name="T45" fmla="*/ 356590 h 77"/>
                <a:gd name="T46" fmla="*/ 588723 w 73"/>
                <a:gd name="T47" fmla="*/ 356590 h 77"/>
                <a:gd name="T48" fmla="*/ 564193 w 73"/>
                <a:gd name="T49" fmla="*/ 348838 h 77"/>
                <a:gd name="T50" fmla="*/ 556016 w 73"/>
                <a:gd name="T51" fmla="*/ 317830 h 77"/>
                <a:gd name="T52" fmla="*/ 523310 w 73"/>
                <a:gd name="T53" fmla="*/ 286822 h 77"/>
                <a:gd name="T54" fmla="*/ 506956 w 73"/>
                <a:gd name="T55" fmla="*/ 248062 h 77"/>
                <a:gd name="T56" fmla="*/ 490603 w 73"/>
                <a:gd name="T57" fmla="*/ 232558 h 77"/>
                <a:gd name="T58" fmla="*/ 457896 w 73"/>
                <a:gd name="T59" fmla="*/ 209303 h 77"/>
                <a:gd name="T60" fmla="*/ 441542 w 73"/>
                <a:gd name="T61" fmla="*/ 193799 h 77"/>
                <a:gd name="T62" fmla="*/ 433366 w 73"/>
                <a:gd name="T63" fmla="*/ 178295 h 77"/>
                <a:gd name="T64" fmla="*/ 376129 w 73"/>
                <a:gd name="T65" fmla="*/ 139535 h 77"/>
                <a:gd name="T66" fmla="*/ 359775 w 73"/>
                <a:gd name="T67" fmla="*/ 124031 h 77"/>
                <a:gd name="T68" fmla="*/ 335245 w 73"/>
                <a:gd name="T69" fmla="*/ 93023 h 77"/>
                <a:gd name="T70" fmla="*/ 318892 w 73"/>
                <a:gd name="T71" fmla="*/ 69768 h 77"/>
                <a:gd name="T72" fmla="*/ 261655 w 73"/>
                <a:gd name="T73" fmla="*/ 54264 h 77"/>
                <a:gd name="T74" fmla="*/ 261655 w 73"/>
                <a:gd name="T75" fmla="*/ 23256 h 77"/>
                <a:gd name="T76" fmla="*/ 278008 w 73"/>
                <a:gd name="T77" fmla="*/ 7752 h 77"/>
                <a:gd name="T78" fmla="*/ 278008 w 73"/>
                <a:gd name="T79" fmla="*/ 0 h 77"/>
                <a:gd name="T80" fmla="*/ 0 w 73"/>
                <a:gd name="T81" fmla="*/ 38760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424" name="Freeform 61"/>
            <p:cNvSpPr>
              <a:spLocks/>
            </p:cNvSpPr>
            <p:nvPr/>
          </p:nvSpPr>
          <p:spPr bwMode="auto">
            <a:xfrm>
              <a:off x="7029450" y="3041650"/>
              <a:ext cx="506413" cy="223838"/>
            </a:xfrm>
            <a:custGeom>
              <a:avLst/>
              <a:gdLst>
                <a:gd name="T0" fmla="*/ 294046 w 62"/>
                <a:gd name="T1" fmla="*/ 15437 h 29"/>
                <a:gd name="T2" fmla="*/ 16336 w 62"/>
                <a:gd name="T3" fmla="*/ 131215 h 29"/>
                <a:gd name="T4" fmla="*/ 32672 w 62"/>
                <a:gd name="T5" fmla="*/ 123497 h 29"/>
                <a:gd name="T6" fmla="*/ 65344 w 62"/>
                <a:gd name="T7" fmla="*/ 100341 h 29"/>
                <a:gd name="T8" fmla="*/ 81680 w 62"/>
                <a:gd name="T9" fmla="*/ 84904 h 29"/>
                <a:gd name="T10" fmla="*/ 89847 w 62"/>
                <a:gd name="T11" fmla="*/ 77186 h 29"/>
                <a:gd name="T12" fmla="*/ 114351 w 62"/>
                <a:gd name="T13" fmla="*/ 69467 h 29"/>
                <a:gd name="T14" fmla="*/ 155191 w 62"/>
                <a:gd name="T15" fmla="*/ 54030 h 29"/>
                <a:gd name="T16" fmla="*/ 171527 w 62"/>
                <a:gd name="T17" fmla="*/ 61748 h 29"/>
                <a:gd name="T18" fmla="*/ 187863 w 62"/>
                <a:gd name="T19" fmla="*/ 61748 h 29"/>
                <a:gd name="T20" fmla="*/ 204199 w 62"/>
                <a:gd name="T21" fmla="*/ 92623 h 29"/>
                <a:gd name="T22" fmla="*/ 220535 w 62"/>
                <a:gd name="T23" fmla="*/ 92623 h 29"/>
                <a:gd name="T24" fmla="*/ 220535 w 62"/>
                <a:gd name="T25" fmla="*/ 108060 h 29"/>
                <a:gd name="T26" fmla="*/ 253207 w 62"/>
                <a:gd name="T27" fmla="*/ 115778 h 29"/>
                <a:gd name="T28" fmla="*/ 277710 w 62"/>
                <a:gd name="T29" fmla="*/ 131215 h 29"/>
                <a:gd name="T30" fmla="*/ 285878 w 62"/>
                <a:gd name="T31" fmla="*/ 146653 h 29"/>
                <a:gd name="T32" fmla="*/ 261375 w 62"/>
                <a:gd name="T33" fmla="*/ 192964 h 29"/>
                <a:gd name="T34" fmla="*/ 285878 w 62"/>
                <a:gd name="T35" fmla="*/ 208401 h 29"/>
                <a:gd name="T36" fmla="*/ 310382 w 62"/>
                <a:gd name="T37" fmla="*/ 216119 h 29"/>
                <a:gd name="T38" fmla="*/ 318550 w 62"/>
                <a:gd name="T39" fmla="*/ 216119 h 29"/>
                <a:gd name="T40" fmla="*/ 343054 w 62"/>
                <a:gd name="T41" fmla="*/ 208401 h 29"/>
                <a:gd name="T42" fmla="*/ 375726 w 62"/>
                <a:gd name="T43" fmla="*/ 223838 h 29"/>
                <a:gd name="T44" fmla="*/ 383894 w 62"/>
                <a:gd name="T45" fmla="*/ 216119 h 29"/>
                <a:gd name="T46" fmla="*/ 367558 w 62"/>
                <a:gd name="T47" fmla="*/ 200682 h 29"/>
                <a:gd name="T48" fmla="*/ 359390 w 62"/>
                <a:gd name="T49" fmla="*/ 192964 h 29"/>
                <a:gd name="T50" fmla="*/ 367558 w 62"/>
                <a:gd name="T51" fmla="*/ 185245 h 29"/>
                <a:gd name="T52" fmla="*/ 359390 w 62"/>
                <a:gd name="T53" fmla="*/ 177527 h 29"/>
                <a:gd name="T54" fmla="*/ 334886 w 62"/>
                <a:gd name="T55" fmla="*/ 146653 h 29"/>
                <a:gd name="T56" fmla="*/ 334886 w 62"/>
                <a:gd name="T57" fmla="*/ 123497 h 29"/>
                <a:gd name="T58" fmla="*/ 334886 w 62"/>
                <a:gd name="T59" fmla="*/ 92623 h 29"/>
                <a:gd name="T60" fmla="*/ 334886 w 62"/>
                <a:gd name="T61" fmla="*/ 77186 h 29"/>
                <a:gd name="T62" fmla="*/ 334886 w 62"/>
                <a:gd name="T63" fmla="*/ 69467 h 29"/>
                <a:gd name="T64" fmla="*/ 359390 w 62"/>
                <a:gd name="T65" fmla="*/ 46311 h 29"/>
                <a:gd name="T66" fmla="*/ 367558 w 62"/>
                <a:gd name="T67" fmla="*/ 30874 h 29"/>
                <a:gd name="T68" fmla="*/ 383894 w 62"/>
                <a:gd name="T69" fmla="*/ 30874 h 29"/>
                <a:gd name="T70" fmla="*/ 367558 w 62"/>
                <a:gd name="T71" fmla="*/ 61748 h 29"/>
                <a:gd name="T72" fmla="*/ 359390 w 62"/>
                <a:gd name="T73" fmla="*/ 77186 h 29"/>
                <a:gd name="T74" fmla="*/ 375726 w 62"/>
                <a:gd name="T75" fmla="*/ 92623 h 29"/>
                <a:gd name="T76" fmla="*/ 375726 w 62"/>
                <a:gd name="T77" fmla="*/ 123497 h 29"/>
                <a:gd name="T78" fmla="*/ 367558 w 62"/>
                <a:gd name="T79" fmla="*/ 138934 h 29"/>
                <a:gd name="T80" fmla="*/ 375726 w 62"/>
                <a:gd name="T81" fmla="*/ 146653 h 29"/>
                <a:gd name="T82" fmla="*/ 375726 w 62"/>
                <a:gd name="T83" fmla="*/ 162090 h 29"/>
                <a:gd name="T84" fmla="*/ 383894 w 62"/>
                <a:gd name="T85" fmla="*/ 185245 h 29"/>
                <a:gd name="T86" fmla="*/ 408398 w 62"/>
                <a:gd name="T87" fmla="*/ 192964 h 29"/>
                <a:gd name="T88" fmla="*/ 424734 w 62"/>
                <a:gd name="T89" fmla="*/ 185245 h 29"/>
                <a:gd name="T90" fmla="*/ 424734 w 62"/>
                <a:gd name="T91" fmla="*/ 200682 h 29"/>
                <a:gd name="T92" fmla="*/ 432901 w 62"/>
                <a:gd name="T93" fmla="*/ 216119 h 29"/>
                <a:gd name="T94" fmla="*/ 449237 w 62"/>
                <a:gd name="T95" fmla="*/ 223838 h 29"/>
                <a:gd name="T96" fmla="*/ 457405 w 62"/>
                <a:gd name="T97" fmla="*/ 216119 h 29"/>
                <a:gd name="T98" fmla="*/ 498245 w 62"/>
                <a:gd name="T99" fmla="*/ 200682 h 29"/>
                <a:gd name="T100" fmla="*/ 506413 w 62"/>
                <a:gd name="T101" fmla="*/ 146653 h 29"/>
                <a:gd name="T102" fmla="*/ 441069 w 62"/>
                <a:gd name="T103" fmla="*/ 162090 h 29"/>
                <a:gd name="T104" fmla="*/ 383894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425" name="Freeform 62"/>
            <p:cNvSpPr>
              <a:spLocks/>
            </p:cNvSpPr>
            <p:nvPr/>
          </p:nvSpPr>
          <p:spPr bwMode="auto">
            <a:xfrm>
              <a:off x="7413625" y="3017838"/>
              <a:ext cx="122238" cy="185737"/>
            </a:xfrm>
            <a:custGeom>
              <a:avLst/>
              <a:gdLst>
                <a:gd name="T0" fmla="*/ 122238 w 15"/>
                <a:gd name="T1" fmla="*/ 170259 h 24"/>
                <a:gd name="T2" fmla="*/ 122238 w 15"/>
                <a:gd name="T3" fmla="*/ 154781 h 24"/>
                <a:gd name="T4" fmla="*/ 114089 w 15"/>
                <a:gd name="T5" fmla="*/ 139303 h 24"/>
                <a:gd name="T6" fmla="*/ 97790 w 15"/>
                <a:gd name="T7" fmla="*/ 123825 h 24"/>
                <a:gd name="T8" fmla="*/ 81492 w 15"/>
                <a:gd name="T9" fmla="*/ 116086 h 24"/>
                <a:gd name="T10" fmla="*/ 73343 w 15"/>
                <a:gd name="T11" fmla="*/ 108347 h 24"/>
                <a:gd name="T12" fmla="*/ 73343 w 15"/>
                <a:gd name="T13" fmla="*/ 92869 h 24"/>
                <a:gd name="T14" fmla="*/ 57044 w 15"/>
                <a:gd name="T15" fmla="*/ 69651 h 24"/>
                <a:gd name="T16" fmla="*/ 48895 w 15"/>
                <a:gd name="T17" fmla="*/ 61912 h 24"/>
                <a:gd name="T18" fmla="*/ 40746 w 15"/>
                <a:gd name="T19" fmla="*/ 46434 h 24"/>
                <a:gd name="T20" fmla="*/ 32597 w 15"/>
                <a:gd name="T21" fmla="*/ 38695 h 24"/>
                <a:gd name="T22" fmla="*/ 32597 w 15"/>
                <a:gd name="T23" fmla="*/ 30956 h 24"/>
                <a:gd name="T24" fmla="*/ 32597 w 15"/>
                <a:gd name="T25" fmla="*/ 30956 h 24"/>
                <a:gd name="T26" fmla="*/ 32597 w 15"/>
                <a:gd name="T27" fmla="*/ 23217 h 24"/>
                <a:gd name="T28" fmla="*/ 40746 w 15"/>
                <a:gd name="T29" fmla="*/ 0 h 24"/>
                <a:gd name="T30" fmla="*/ 32597 w 15"/>
                <a:gd name="T31" fmla="*/ 0 h 24"/>
                <a:gd name="T32" fmla="*/ 16298 w 15"/>
                <a:gd name="T33" fmla="*/ 0 h 24"/>
                <a:gd name="T34" fmla="*/ 8149 w 15"/>
                <a:gd name="T35" fmla="*/ 7739 h 24"/>
                <a:gd name="T36" fmla="*/ 8149 w 15"/>
                <a:gd name="T37" fmla="*/ 15478 h 24"/>
                <a:gd name="T38" fmla="*/ 8149 w 15"/>
                <a:gd name="T39" fmla="*/ 23217 h 24"/>
                <a:gd name="T40" fmla="*/ 0 w 15"/>
                <a:gd name="T41" fmla="*/ 23217 h 24"/>
                <a:gd name="T42" fmla="*/ 57044 w 15"/>
                <a:gd name="T43" fmla="*/ 185737 h 24"/>
                <a:gd name="T44" fmla="*/ 122238 w 15"/>
                <a:gd name="T45" fmla="*/ 170259 h 24"/>
                <a:gd name="T46" fmla="*/ 122238 w 15"/>
                <a:gd name="T47" fmla="*/ 170259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426" name="Freeform 63"/>
            <p:cNvSpPr>
              <a:spLocks/>
            </p:cNvSpPr>
            <p:nvPr/>
          </p:nvSpPr>
          <p:spPr bwMode="auto">
            <a:xfrm>
              <a:off x="7445375" y="2801938"/>
              <a:ext cx="153988" cy="325437"/>
            </a:xfrm>
            <a:custGeom>
              <a:avLst/>
              <a:gdLst>
                <a:gd name="T0" fmla="*/ 0 w 19"/>
                <a:gd name="T1" fmla="*/ 240203 h 42"/>
                <a:gd name="T2" fmla="*/ 0 w 19"/>
                <a:gd name="T3" fmla="*/ 247952 h 42"/>
                <a:gd name="T4" fmla="*/ 16209 w 19"/>
                <a:gd name="T5" fmla="*/ 263449 h 42"/>
                <a:gd name="T6" fmla="*/ 48628 w 19"/>
                <a:gd name="T7" fmla="*/ 286695 h 42"/>
                <a:gd name="T8" fmla="*/ 72942 w 19"/>
                <a:gd name="T9" fmla="*/ 294443 h 42"/>
                <a:gd name="T10" fmla="*/ 81046 w 19"/>
                <a:gd name="T11" fmla="*/ 309940 h 42"/>
                <a:gd name="T12" fmla="*/ 89151 w 19"/>
                <a:gd name="T13" fmla="*/ 325437 h 42"/>
                <a:gd name="T14" fmla="*/ 105360 w 19"/>
                <a:gd name="T15" fmla="*/ 302192 h 42"/>
                <a:gd name="T16" fmla="*/ 113465 w 19"/>
                <a:gd name="T17" fmla="*/ 271198 h 42"/>
                <a:gd name="T18" fmla="*/ 137779 w 19"/>
                <a:gd name="T19" fmla="*/ 232455 h 42"/>
                <a:gd name="T20" fmla="*/ 153988 w 19"/>
                <a:gd name="T21" fmla="*/ 201461 h 42"/>
                <a:gd name="T22" fmla="*/ 145883 w 19"/>
                <a:gd name="T23" fmla="*/ 147222 h 42"/>
                <a:gd name="T24" fmla="*/ 137779 w 19"/>
                <a:gd name="T25" fmla="*/ 100730 h 42"/>
                <a:gd name="T26" fmla="*/ 113465 w 19"/>
                <a:gd name="T27" fmla="*/ 108479 h 42"/>
                <a:gd name="T28" fmla="*/ 105360 w 19"/>
                <a:gd name="T29" fmla="*/ 108479 h 42"/>
                <a:gd name="T30" fmla="*/ 97256 w 19"/>
                <a:gd name="T31" fmla="*/ 108479 h 42"/>
                <a:gd name="T32" fmla="*/ 105360 w 19"/>
                <a:gd name="T33" fmla="*/ 85233 h 42"/>
                <a:gd name="T34" fmla="*/ 113465 w 19"/>
                <a:gd name="T35" fmla="*/ 85233 h 42"/>
                <a:gd name="T36" fmla="*/ 121569 w 19"/>
                <a:gd name="T37" fmla="*/ 61988 h 42"/>
                <a:gd name="T38" fmla="*/ 129674 w 19"/>
                <a:gd name="T39" fmla="*/ 46491 h 42"/>
                <a:gd name="T40" fmla="*/ 32419 w 19"/>
                <a:gd name="T41" fmla="*/ 0 h 42"/>
                <a:gd name="T42" fmla="*/ 24314 w 19"/>
                <a:gd name="T43" fmla="*/ 15497 h 42"/>
                <a:gd name="T44" fmla="*/ 16209 w 19"/>
                <a:gd name="T45" fmla="*/ 46491 h 42"/>
                <a:gd name="T46" fmla="*/ 0 w 19"/>
                <a:gd name="T47" fmla="*/ 61988 h 42"/>
                <a:gd name="T48" fmla="*/ 8105 w 19"/>
                <a:gd name="T49" fmla="*/ 69737 h 42"/>
                <a:gd name="T50" fmla="*/ 8105 w 19"/>
                <a:gd name="T51" fmla="*/ 85233 h 42"/>
                <a:gd name="T52" fmla="*/ 8105 w 19"/>
                <a:gd name="T53" fmla="*/ 116227 h 42"/>
                <a:gd name="T54" fmla="*/ 24314 w 19"/>
                <a:gd name="T55" fmla="*/ 131725 h 42"/>
                <a:gd name="T56" fmla="*/ 40523 w 19"/>
                <a:gd name="T57" fmla="*/ 139473 h 42"/>
                <a:gd name="T58" fmla="*/ 56732 w 19"/>
                <a:gd name="T59" fmla="*/ 147222 h 42"/>
                <a:gd name="T60" fmla="*/ 72942 w 19"/>
                <a:gd name="T61" fmla="*/ 162719 h 42"/>
                <a:gd name="T62" fmla="*/ 32419 w 19"/>
                <a:gd name="T63" fmla="*/ 185964 h 42"/>
                <a:gd name="T64" fmla="*/ 8105 w 19"/>
                <a:gd name="T65" fmla="*/ 216958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27" name="Freeform 64"/>
            <p:cNvSpPr>
              <a:spLocks/>
            </p:cNvSpPr>
            <p:nvPr/>
          </p:nvSpPr>
          <p:spPr bwMode="auto">
            <a:xfrm>
              <a:off x="7583488" y="2654300"/>
              <a:ext cx="187325" cy="169863"/>
            </a:xfrm>
            <a:custGeom>
              <a:avLst/>
              <a:gdLst>
                <a:gd name="T0" fmla="*/ 0 w 23"/>
                <a:gd name="T1" fmla="*/ 30884 h 22"/>
                <a:gd name="T2" fmla="*/ 65157 w 23"/>
                <a:gd name="T3" fmla="*/ 15442 h 22"/>
                <a:gd name="T4" fmla="*/ 65157 w 23"/>
                <a:gd name="T5" fmla="*/ 23163 h 22"/>
                <a:gd name="T6" fmla="*/ 73301 w 23"/>
                <a:gd name="T7" fmla="*/ 23163 h 22"/>
                <a:gd name="T8" fmla="*/ 73301 w 23"/>
                <a:gd name="T9" fmla="*/ 23163 h 22"/>
                <a:gd name="T10" fmla="*/ 162891 w 23"/>
                <a:gd name="T11" fmla="*/ 0 h 22"/>
                <a:gd name="T12" fmla="*/ 187325 w 23"/>
                <a:gd name="T13" fmla="*/ 69489 h 22"/>
                <a:gd name="T14" fmla="*/ 187325 w 23"/>
                <a:gd name="T15" fmla="*/ 77210 h 22"/>
                <a:gd name="T16" fmla="*/ 179180 w 23"/>
                <a:gd name="T17" fmla="*/ 77210 h 22"/>
                <a:gd name="T18" fmla="*/ 187325 w 23"/>
                <a:gd name="T19" fmla="*/ 84932 h 22"/>
                <a:gd name="T20" fmla="*/ 187325 w 23"/>
                <a:gd name="T21" fmla="*/ 84932 h 22"/>
                <a:gd name="T22" fmla="*/ 171036 w 23"/>
                <a:gd name="T23" fmla="*/ 92653 h 22"/>
                <a:gd name="T24" fmla="*/ 138458 w 23"/>
                <a:gd name="T25" fmla="*/ 100374 h 22"/>
                <a:gd name="T26" fmla="*/ 130313 w 23"/>
                <a:gd name="T27" fmla="*/ 100374 h 22"/>
                <a:gd name="T28" fmla="*/ 130313 w 23"/>
                <a:gd name="T29" fmla="*/ 100374 h 22"/>
                <a:gd name="T30" fmla="*/ 130313 w 23"/>
                <a:gd name="T31" fmla="*/ 108095 h 22"/>
                <a:gd name="T32" fmla="*/ 130313 w 23"/>
                <a:gd name="T33" fmla="*/ 108095 h 22"/>
                <a:gd name="T34" fmla="*/ 105879 w 23"/>
                <a:gd name="T35" fmla="*/ 115816 h 22"/>
                <a:gd name="T36" fmla="*/ 81446 w 23"/>
                <a:gd name="T37" fmla="*/ 123537 h 22"/>
                <a:gd name="T38" fmla="*/ 81446 w 23"/>
                <a:gd name="T39" fmla="*/ 123537 h 22"/>
                <a:gd name="T40" fmla="*/ 65157 w 23"/>
                <a:gd name="T41" fmla="*/ 138979 h 22"/>
                <a:gd name="T42" fmla="*/ 24434 w 23"/>
                <a:gd name="T43" fmla="*/ 162142 h 22"/>
                <a:gd name="T44" fmla="*/ 16289 w 23"/>
                <a:gd name="T45" fmla="*/ 169863 h 22"/>
                <a:gd name="T46" fmla="*/ 0 w 23"/>
                <a:gd name="T47" fmla="*/ 162142 h 22"/>
                <a:gd name="T48" fmla="*/ 16289 w 23"/>
                <a:gd name="T49" fmla="*/ 146700 h 22"/>
                <a:gd name="T50" fmla="*/ 16289 w 23"/>
                <a:gd name="T51" fmla="*/ 138979 h 22"/>
                <a:gd name="T52" fmla="*/ 16289 w 23"/>
                <a:gd name="T53" fmla="*/ 131258 h 22"/>
                <a:gd name="T54" fmla="*/ 0 w 23"/>
                <a:gd name="T55" fmla="*/ 30884 h 22"/>
                <a:gd name="T56" fmla="*/ 0 w 23"/>
                <a:gd name="T57" fmla="*/ 30884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28" name="Freeform 65"/>
            <p:cNvSpPr>
              <a:spLocks/>
            </p:cNvSpPr>
            <p:nvPr/>
          </p:nvSpPr>
          <p:spPr bwMode="auto">
            <a:xfrm>
              <a:off x="7575550" y="2522538"/>
              <a:ext cx="368300" cy="177800"/>
            </a:xfrm>
            <a:custGeom>
              <a:avLst/>
              <a:gdLst>
                <a:gd name="T0" fmla="*/ 81844 w 45"/>
                <a:gd name="T1" fmla="*/ 54113 h 23"/>
                <a:gd name="T2" fmla="*/ 196427 w 45"/>
                <a:gd name="T3" fmla="*/ 23191 h 23"/>
                <a:gd name="T4" fmla="*/ 204611 w 45"/>
                <a:gd name="T5" fmla="*/ 23191 h 23"/>
                <a:gd name="T6" fmla="*/ 204611 w 45"/>
                <a:gd name="T7" fmla="*/ 15461 h 23"/>
                <a:gd name="T8" fmla="*/ 220980 w 45"/>
                <a:gd name="T9" fmla="*/ 0 h 23"/>
                <a:gd name="T10" fmla="*/ 237349 w 45"/>
                <a:gd name="T11" fmla="*/ 0 h 23"/>
                <a:gd name="T12" fmla="*/ 253718 w 45"/>
                <a:gd name="T13" fmla="*/ 23191 h 23"/>
                <a:gd name="T14" fmla="*/ 261902 w 45"/>
                <a:gd name="T15" fmla="*/ 38652 h 23"/>
                <a:gd name="T16" fmla="*/ 245533 w 45"/>
                <a:gd name="T17" fmla="*/ 54113 h 23"/>
                <a:gd name="T18" fmla="*/ 237349 w 45"/>
                <a:gd name="T19" fmla="*/ 77304 h 23"/>
                <a:gd name="T20" fmla="*/ 270087 w 45"/>
                <a:gd name="T21" fmla="*/ 77304 h 23"/>
                <a:gd name="T22" fmla="*/ 294640 w 45"/>
                <a:gd name="T23" fmla="*/ 115957 h 23"/>
                <a:gd name="T24" fmla="*/ 335562 w 45"/>
                <a:gd name="T25" fmla="*/ 123687 h 23"/>
                <a:gd name="T26" fmla="*/ 351931 w 45"/>
                <a:gd name="T27" fmla="*/ 108226 h 23"/>
                <a:gd name="T28" fmla="*/ 343747 w 45"/>
                <a:gd name="T29" fmla="*/ 92765 h 23"/>
                <a:gd name="T30" fmla="*/ 327378 w 45"/>
                <a:gd name="T31" fmla="*/ 77304 h 23"/>
                <a:gd name="T32" fmla="*/ 343747 w 45"/>
                <a:gd name="T33" fmla="*/ 85035 h 23"/>
                <a:gd name="T34" fmla="*/ 368300 w 45"/>
                <a:gd name="T35" fmla="*/ 123687 h 23"/>
                <a:gd name="T36" fmla="*/ 360116 w 45"/>
                <a:gd name="T37" fmla="*/ 131417 h 23"/>
                <a:gd name="T38" fmla="*/ 327378 w 45"/>
                <a:gd name="T39" fmla="*/ 146878 h 23"/>
                <a:gd name="T40" fmla="*/ 302824 w 45"/>
                <a:gd name="T41" fmla="*/ 162339 h 23"/>
                <a:gd name="T42" fmla="*/ 302824 w 45"/>
                <a:gd name="T43" fmla="*/ 154609 h 23"/>
                <a:gd name="T44" fmla="*/ 294640 w 45"/>
                <a:gd name="T45" fmla="*/ 139148 h 23"/>
                <a:gd name="T46" fmla="*/ 278271 w 45"/>
                <a:gd name="T47" fmla="*/ 170070 h 23"/>
                <a:gd name="T48" fmla="*/ 261902 w 45"/>
                <a:gd name="T49" fmla="*/ 170070 h 23"/>
                <a:gd name="T50" fmla="*/ 261902 w 45"/>
                <a:gd name="T51" fmla="*/ 162339 h 23"/>
                <a:gd name="T52" fmla="*/ 245533 w 45"/>
                <a:gd name="T53" fmla="*/ 154609 h 23"/>
                <a:gd name="T54" fmla="*/ 229164 w 45"/>
                <a:gd name="T55" fmla="*/ 146878 h 23"/>
                <a:gd name="T56" fmla="*/ 220980 w 45"/>
                <a:gd name="T57" fmla="*/ 131417 h 23"/>
                <a:gd name="T58" fmla="*/ 171873 w 45"/>
                <a:gd name="T59" fmla="*/ 131417 h 23"/>
                <a:gd name="T60" fmla="*/ 81844 w 45"/>
                <a:gd name="T61" fmla="*/ 154609 h 23"/>
                <a:gd name="T62" fmla="*/ 73660 w 45"/>
                <a:gd name="T63" fmla="*/ 146878 h 23"/>
                <a:gd name="T64" fmla="*/ 0 w 45"/>
                <a:gd name="T65" fmla="*/ 162339 h 23"/>
                <a:gd name="T66" fmla="*/ 0 w 45"/>
                <a:gd name="T67" fmla="*/ 69574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29" name="Freeform 66"/>
            <p:cNvSpPr>
              <a:spLocks/>
            </p:cNvSpPr>
            <p:nvPr/>
          </p:nvSpPr>
          <p:spPr bwMode="auto">
            <a:xfrm>
              <a:off x="7747000" y="2638425"/>
              <a:ext cx="96838" cy="101600"/>
            </a:xfrm>
            <a:custGeom>
              <a:avLst/>
              <a:gdLst>
                <a:gd name="T0" fmla="*/ 0 w 12"/>
                <a:gd name="T1" fmla="*/ 15631 h 13"/>
                <a:gd name="T2" fmla="*/ 24210 w 12"/>
                <a:gd name="T3" fmla="*/ 85969 h 13"/>
                <a:gd name="T4" fmla="*/ 24210 w 12"/>
                <a:gd name="T5" fmla="*/ 93785 h 13"/>
                <a:gd name="T6" fmla="*/ 16140 w 12"/>
                <a:gd name="T7" fmla="*/ 93785 h 13"/>
                <a:gd name="T8" fmla="*/ 24210 w 12"/>
                <a:gd name="T9" fmla="*/ 101600 h 13"/>
                <a:gd name="T10" fmla="*/ 24210 w 12"/>
                <a:gd name="T11" fmla="*/ 101600 h 13"/>
                <a:gd name="T12" fmla="*/ 24210 w 12"/>
                <a:gd name="T13" fmla="*/ 101600 h 13"/>
                <a:gd name="T14" fmla="*/ 48419 w 12"/>
                <a:gd name="T15" fmla="*/ 93785 h 13"/>
                <a:gd name="T16" fmla="*/ 56489 w 12"/>
                <a:gd name="T17" fmla="*/ 85969 h 13"/>
                <a:gd name="T18" fmla="*/ 56489 w 12"/>
                <a:gd name="T19" fmla="*/ 78154 h 13"/>
                <a:gd name="T20" fmla="*/ 56489 w 12"/>
                <a:gd name="T21" fmla="*/ 70338 h 13"/>
                <a:gd name="T22" fmla="*/ 56489 w 12"/>
                <a:gd name="T23" fmla="*/ 54708 h 13"/>
                <a:gd name="T24" fmla="*/ 64559 w 12"/>
                <a:gd name="T25" fmla="*/ 46892 h 13"/>
                <a:gd name="T26" fmla="*/ 64559 w 12"/>
                <a:gd name="T27" fmla="*/ 54708 h 13"/>
                <a:gd name="T28" fmla="*/ 64559 w 12"/>
                <a:gd name="T29" fmla="*/ 62523 h 13"/>
                <a:gd name="T30" fmla="*/ 64559 w 12"/>
                <a:gd name="T31" fmla="*/ 78154 h 13"/>
                <a:gd name="T32" fmla="*/ 72629 w 12"/>
                <a:gd name="T33" fmla="*/ 78154 h 13"/>
                <a:gd name="T34" fmla="*/ 72629 w 12"/>
                <a:gd name="T35" fmla="*/ 78154 h 13"/>
                <a:gd name="T36" fmla="*/ 72629 w 12"/>
                <a:gd name="T37" fmla="*/ 70338 h 13"/>
                <a:gd name="T38" fmla="*/ 80698 w 12"/>
                <a:gd name="T39" fmla="*/ 70338 h 13"/>
                <a:gd name="T40" fmla="*/ 88768 w 12"/>
                <a:gd name="T41" fmla="*/ 62523 h 13"/>
                <a:gd name="T42" fmla="*/ 96838 w 12"/>
                <a:gd name="T43" fmla="*/ 62523 h 13"/>
                <a:gd name="T44" fmla="*/ 96838 w 12"/>
                <a:gd name="T45" fmla="*/ 62523 h 13"/>
                <a:gd name="T46" fmla="*/ 88768 w 12"/>
                <a:gd name="T47" fmla="*/ 54708 h 13"/>
                <a:gd name="T48" fmla="*/ 88768 w 12"/>
                <a:gd name="T49" fmla="*/ 46892 h 13"/>
                <a:gd name="T50" fmla="*/ 88768 w 12"/>
                <a:gd name="T51" fmla="*/ 46892 h 13"/>
                <a:gd name="T52" fmla="*/ 80698 w 12"/>
                <a:gd name="T53" fmla="*/ 46892 h 13"/>
                <a:gd name="T54" fmla="*/ 72629 w 12"/>
                <a:gd name="T55" fmla="*/ 39077 h 13"/>
                <a:gd name="T56" fmla="*/ 72629 w 12"/>
                <a:gd name="T57" fmla="*/ 39077 h 13"/>
                <a:gd name="T58" fmla="*/ 56489 w 12"/>
                <a:gd name="T59" fmla="*/ 31262 h 13"/>
                <a:gd name="T60" fmla="*/ 48419 w 12"/>
                <a:gd name="T61" fmla="*/ 15631 h 13"/>
                <a:gd name="T62" fmla="*/ 48419 w 12"/>
                <a:gd name="T63" fmla="*/ 15631 h 13"/>
                <a:gd name="T64" fmla="*/ 40349 w 12"/>
                <a:gd name="T65" fmla="*/ 0 h 13"/>
                <a:gd name="T66" fmla="*/ 0 w 12"/>
                <a:gd name="T67" fmla="*/ 15631 h 13"/>
                <a:gd name="T68" fmla="*/ 0 w 12"/>
                <a:gd name="T69" fmla="*/ 15631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30" name="Freeform 67"/>
            <p:cNvSpPr>
              <a:spLocks/>
            </p:cNvSpPr>
            <p:nvPr/>
          </p:nvSpPr>
          <p:spPr bwMode="auto">
            <a:xfrm>
              <a:off x="7640638" y="2212975"/>
              <a:ext cx="171450" cy="363538"/>
            </a:xfrm>
            <a:custGeom>
              <a:avLst/>
              <a:gdLst>
                <a:gd name="T0" fmla="*/ 171450 w 21"/>
                <a:gd name="T1" fmla="*/ 309394 h 47"/>
                <a:gd name="T2" fmla="*/ 163286 w 21"/>
                <a:gd name="T3" fmla="*/ 309394 h 47"/>
                <a:gd name="T4" fmla="*/ 155121 w 21"/>
                <a:gd name="T5" fmla="*/ 309394 h 47"/>
                <a:gd name="T6" fmla="*/ 146957 w 21"/>
                <a:gd name="T7" fmla="*/ 324864 h 47"/>
                <a:gd name="T8" fmla="*/ 138793 w 21"/>
                <a:gd name="T9" fmla="*/ 324864 h 47"/>
                <a:gd name="T10" fmla="*/ 138793 w 21"/>
                <a:gd name="T11" fmla="*/ 332599 h 47"/>
                <a:gd name="T12" fmla="*/ 138793 w 21"/>
                <a:gd name="T13" fmla="*/ 332599 h 47"/>
                <a:gd name="T14" fmla="*/ 138793 w 21"/>
                <a:gd name="T15" fmla="*/ 332599 h 47"/>
                <a:gd name="T16" fmla="*/ 130629 w 21"/>
                <a:gd name="T17" fmla="*/ 332599 h 47"/>
                <a:gd name="T18" fmla="*/ 130629 w 21"/>
                <a:gd name="T19" fmla="*/ 340333 h 47"/>
                <a:gd name="T20" fmla="*/ 16329 w 21"/>
                <a:gd name="T21" fmla="*/ 363538 h 47"/>
                <a:gd name="T22" fmla="*/ 8164 w 21"/>
                <a:gd name="T23" fmla="*/ 355803 h 47"/>
                <a:gd name="T24" fmla="*/ 0 w 21"/>
                <a:gd name="T25" fmla="*/ 348068 h 47"/>
                <a:gd name="T26" fmla="*/ 0 w 21"/>
                <a:gd name="T27" fmla="*/ 340333 h 47"/>
                <a:gd name="T28" fmla="*/ 8164 w 21"/>
                <a:gd name="T29" fmla="*/ 332599 h 47"/>
                <a:gd name="T30" fmla="*/ 0 w 21"/>
                <a:gd name="T31" fmla="*/ 317129 h 47"/>
                <a:gd name="T32" fmla="*/ 0 w 21"/>
                <a:gd name="T33" fmla="*/ 262985 h 47"/>
                <a:gd name="T34" fmla="*/ 0 w 21"/>
                <a:gd name="T35" fmla="*/ 247515 h 47"/>
                <a:gd name="T36" fmla="*/ 8164 w 21"/>
                <a:gd name="T37" fmla="*/ 216576 h 47"/>
                <a:gd name="T38" fmla="*/ 8164 w 21"/>
                <a:gd name="T39" fmla="*/ 201106 h 47"/>
                <a:gd name="T40" fmla="*/ 8164 w 21"/>
                <a:gd name="T41" fmla="*/ 185636 h 47"/>
                <a:gd name="T42" fmla="*/ 8164 w 21"/>
                <a:gd name="T43" fmla="*/ 170167 h 47"/>
                <a:gd name="T44" fmla="*/ 8164 w 21"/>
                <a:gd name="T45" fmla="*/ 162432 h 47"/>
                <a:gd name="T46" fmla="*/ 8164 w 21"/>
                <a:gd name="T47" fmla="*/ 154697 h 47"/>
                <a:gd name="T48" fmla="*/ 32657 w 21"/>
                <a:gd name="T49" fmla="*/ 139227 h 47"/>
                <a:gd name="T50" fmla="*/ 40821 w 21"/>
                <a:gd name="T51" fmla="*/ 108288 h 47"/>
                <a:gd name="T52" fmla="*/ 32657 w 21"/>
                <a:gd name="T53" fmla="*/ 92818 h 47"/>
                <a:gd name="T54" fmla="*/ 32657 w 21"/>
                <a:gd name="T55" fmla="*/ 77349 h 47"/>
                <a:gd name="T56" fmla="*/ 32657 w 21"/>
                <a:gd name="T57" fmla="*/ 77349 h 47"/>
                <a:gd name="T58" fmla="*/ 32657 w 21"/>
                <a:gd name="T59" fmla="*/ 69614 h 47"/>
                <a:gd name="T60" fmla="*/ 24493 w 21"/>
                <a:gd name="T61" fmla="*/ 54144 h 47"/>
                <a:gd name="T62" fmla="*/ 32657 w 21"/>
                <a:gd name="T63" fmla="*/ 30939 h 47"/>
                <a:gd name="T64" fmla="*/ 24493 w 21"/>
                <a:gd name="T65" fmla="*/ 23205 h 47"/>
                <a:gd name="T66" fmla="*/ 24493 w 21"/>
                <a:gd name="T67" fmla="*/ 15470 h 47"/>
                <a:gd name="T68" fmla="*/ 32657 w 21"/>
                <a:gd name="T69" fmla="*/ 15470 h 47"/>
                <a:gd name="T70" fmla="*/ 40821 w 21"/>
                <a:gd name="T71" fmla="*/ 7735 h 47"/>
                <a:gd name="T72" fmla="*/ 48986 w 21"/>
                <a:gd name="T73" fmla="*/ 7735 h 47"/>
                <a:gd name="T74" fmla="*/ 48986 w 21"/>
                <a:gd name="T75" fmla="*/ 7735 h 47"/>
                <a:gd name="T76" fmla="*/ 57150 w 21"/>
                <a:gd name="T77" fmla="*/ 0 h 47"/>
                <a:gd name="T78" fmla="*/ 138793 w 21"/>
                <a:gd name="T79" fmla="*/ 224311 h 47"/>
                <a:gd name="T80" fmla="*/ 138793 w 21"/>
                <a:gd name="T81" fmla="*/ 232046 h 47"/>
                <a:gd name="T82" fmla="*/ 138793 w 21"/>
                <a:gd name="T83" fmla="*/ 239780 h 47"/>
                <a:gd name="T84" fmla="*/ 138793 w 21"/>
                <a:gd name="T85" fmla="*/ 239780 h 47"/>
                <a:gd name="T86" fmla="*/ 155121 w 21"/>
                <a:gd name="T87" fmla="*/ 255250 h 47"/>
                <a:gd name="T88" fmla="*/ 163286 w 21"/>
                <a:gd name="T89" fmla="*/ 255250 h 47"/>
                <a:gd name="T90" fmla="*/ 163286 w 21"/>
                <a:gd name="T91" fmla="*/ 262985 h 47"/>
                <a:gd name="T92" fmla="*/ 163286 w 21"/>
                <a:gd name="T93" fmla="*/ 270720 h 47"/>
                <a:gd name="T94" fmla="*/ 171450 w 21"/>
                <a:gd name="T95" fmla="*/ 286190 h 47"/>
                <a:gd name="T96" fmla="*/ 171450 w 21"/>
                <a:gd name="T97" fmla="*/ 293924 h 47"/>
                <a:gd name="T98" fmla="*/ 171450 w 21"/>
                <a:gd name="T99" fmla="*/ 301659 h 47"/>
                <a:gd name="T100" fmla="*/ 171450 w 21"/>
                <a:gd name="T101" fmla="*/ 309394 h 47"/>
                <a:gd name="T102" fmla="*/ 171450 w 21"/>
                <a:gd name="T103" fmla="*/ 309394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ED4213"/>
            </a:solidFill>
            <a:ln w="12700" cmpd="sng">
              <a:solidFill>
                <a:schemeClr val="tx1"/>
              </a:solidFill>
              <a:prstDash val="solid"/>
              <a:round/>
              <a:headEnd/>
              <a:tailEnd/>
            </a:ln>
          </p:spPr>
          <p:txBody>
            <a:bodyPr/>
            <a:lstStyle/>
            <a:p>
              <a:endParaRPr lang="en-US"/>
            </a:p>
          </p:txBody>
        </p:sp>
        <p:grpSp>
          <p:nvGrpSpPr>
            <p:cNvPr id="58431" name="Group 68"/>
            <p:cNvGrpSpPr>
              <a:grpSpLocks/>
            </p:cNvGrpSpPr>
            <p:nvPr/>
          </p:nvGrpSpPr>
          <p:grpSpPr bwMode="auto">
            <a:xfrm>
              <a:off x="3159125" y="4589463"/>
              <a:ext cx="1044575" cy="635000"/>
              <a:chOff x="1991" y="3321"/>
              <a:chExt cx="361" cy="231"/>
            </a:xfrm>
          </p:grpSpPr>
          <p:sp>
            <p:nvSpPr>
              <p:cNvPr id="58432" name="Freeform 69"/>
              <p:cNvSpPr>
                <a:spLocks/>
              </p:cNvSpPr>
              <p:nvPr/>
            </p:nvSpPr>
            <p:spPr bwMode="auto">
              <a:xfrm>
                <a:off x="2274" y="3459"/>
                <a:ext cx="78" cy="93"/>
              </a:xfrm>
              <a:custGeom>
                <a:avLst/>
                <a:gdLst>
                  <a:gd name="T0" fmla="*/ 0 w 16"/>
                  <a:gd name="T1" fmla="*/ 34 h 19"/>
                  <a:gd name="T2" fmla="*/ 5 w 16"/>
                  <a:gd name="T3" fmla="*/ 64 h 19"/>
                  <a:gd name="T4" fmla="*/ 5 w 16"/>
                  <a:gd name="T5" fmla="*/ 78 h 19"/>
                  <a:gd name="T6" fmla="*/ 29 w 16"/>
                  <a:gd name="T7" fmla="*/ 93 h 19"/>
                  <a:gd name="T8" fmla="*/ 39 w 16"/>
                  <a:gd name="T9" fmla="*/ 78 h 19"/>
                  <a:gd name="T10" fmla="*/ 78 w 16"/>
                  <a:gd name="T11" fmla="*/ 54 h 19"/>
                  <a:gd name="T12" fmla="*/ 63 w 16"/>
                  <a:gd name="T13" fmla="*/ 24 h 19"/>
                  <a:gd name="T14" fmla="*/ 15 w 16"/>
                  <a:gd name="T15" fmla="*/ 0 h 19"/>
                  <a:gd name="T16" fmla="*/ 15 w 16"/>
                  <a:gd name="T17" fmla="*/ 24 h 19"/>
                  <a:gd name="T18" fmla="*/ 0 w 16"/>
                  <a:gd name="T19" fmla="*/ 34 h 19"/>
                  <a:gd name="T20" fmla="*/ 0 w 16"/>
                  <a:gd name="T21" fmla="*/ 34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33" name="Freeform 70"/>
              <p:cNvSpPr>
                <a:spLocks/>
              </p:cNvSpPr>
              <p:nvPr/>
            </p:nvSpPr>
            <p:spPr bwMode="auto">
              <a:xfrm>
                <a:off x="2235" y="3409"/>
                <a:ext cx="44" cy="29"/>
              </a:xfrm>
              <a:custGeom>
                <a:avLst/>
                <a:gdLst>
                  <a:gd name="T0" fmla="*/ 15 w 9"/>
                  <a:gd name="T1" fmla="*/ 29 h 6"/>
                  <a:gd name="T2" fmla="*/ 39 w 9"/>
                  <a:gd name="T3" fmla="*/ 29 h 6"/>
                  <a:gd name="T4" fmla="*/ 44 w 9"/>
                  <a:gd name="T5" fmla="*/ 15 h 6"/>
                  <a:gd name="T6" fmla="*/ 24 w 9"/>
                  <a:gd name="T7" fmla="*/ 10 h 6"/>
                  <a:gd name="T8" fmla="*/ 15 w 9"/>
                  <a:gd name="T9" fmla="*/ 10 h 6"/>
                  <a:gd name="T10" fmla="*/ 10 w 9"/>
                  <a:gd name="T11" fmla="*/ 0 h 6"/>
                  <a:gd name="T12" fmla="*/ 0 w 9"/>
                  <a:gd name="T13" fmla="*/ 10 h 6"/>
                  <a:gd name="T14" fmla="*/ 10 w 9"/>
                  <a:gd name="T15" fmla="*/ 24 h 6"/>
                  <a:gd name="T16" fmla="*/ 15 w 9"/>
                  <a:gd name="T17" fmla="*/ 29 h 6"/>
                  <a:gd name="T18" fmla="*/ 15 w 9"/>
                  <a:gd name="T19" fmla="*/ 29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34" name="Freeform 71"/>
              <p:cNvSpPr>
                <a:spLocks/>
              </p:cNvSpPr>
              <p:nvPr/>
            </p:nvSpPr>
            <p:spPr bwMode="auto">
              <a:xfrm>
                <a:off x="2225" y="3438"/>
                <a:ext cx="20" cy="10"/>
              </a:xfrm>
              <a:custGeom>
                <a:avLst/>
                <a:gdLst>
                  <a:gd name="T0" fmla="*/ 0 w 4"/>
                  <a:gd name="T1" fmla="*/ 10 h 2"/>
                  <a:gd name="T2" fmla="*/ 20 w 4"/>
                  <a:gd name="T3" fmla="*/ 0 h 2"/>
                  <a:gd name="T4" fmla="*/ 20 w 4"/>
                  <a:gd name="T5" fmla="*/ 10 h 2"/>
                  <a:gd name="T6" fmla="*/ 0 w 4"/>
                  <a:gd name="T7" fmla="*/ 10 h 2"/>
                  <a:gd name="T8" fmla="*/ 0 w 4"/>
                  <a:gd name="T9" fmla="*/ 1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35" name="Freeform 72"/>
              <p:cNvSpPr>
                <a:spLocks/>
              </p:cNvSpPr>
              <p:nvPr/>
            </p:nvSpPr>
            <p:spPr bwMode="auto">
              <a:xfrm>
                <a:off x="2211" y="3419"/>
                <a:ext cx="19" cy="14"/>
              </a:xfrm>
              <a:custGeom>
                <a:avLst/>
                <a:gdLst>
                  <a:gd name="T0" fmla="*/ 10 w 4"/>
                  <a:gd name="T1" fmla="*/ 0 h 3"/>
                  <a:gd name="T2" fmla="*/ 10 w 4"/>
                  <a:gd name="T3" fmla="*/ 0 h 3"/>
                  <a:gd name="T4" fmla="*/ 14 w 4"/>
                  <a:gd name="T5" fmla="*/ 0 h 3"/>
                  <a:gd name="T6" fmla="*/ 14 w 4"/>
                  <a:gd name="T7" fmla="*/ 0 h 3"/>
                  <a:gd name="T8" fmla="*/ 14 w 4"/>
                  <a:gd name="T9" fmla="*/ 0 h 3"/>
                  <a:gd name="T10" fmla="*/ 14 w 4"/>
                  <a:gd name="T11" fmla="*/ 5 h 3"/>
                  <a:gd name="T12" fmla="*/ 14 w 4"/>
                  <a:gd name="T13" fmla="*/ 5 h 3"/>
                  <a:gd name="T14" fmla="*/ 14 w 4"/>
                  <a:gd name="T15" fmla="*/ 5 h 3"/>
                  <a:gd name="T16" fmla="*/ 19 w 4"/>
                  <a:gd name="T17" fmla="*/ 5 h 3"/>
                  <a:gd name="T18" fmla="*/ 14 w 4"/>
                  <a:gd name="T19" fmla="*/ 9 h 3"/>
                  <a:gd name="T20" fmla="*/ 14 w 4"/>
                  <a:gd name="T21" fmla="*/ 9 h 3"/>
                  <a:gd name="T22" fmla="*/ 14 w 4"/>
                  <a:gd name="T23" fmla="*/ 9 h 3"/>
                  <a:gd name="T24" fmla="*/ 14 w 4"/>
                  <a:gd name="T25" fmla="*/ 14 h 3"/>
                  <a:gd name="T26" fmla="*/ 14 w 4"/>
                  <a:gd name="T27" fmla="*/ 14 h 3"/>
                  <a:gd name="T28" fmla="*/ 14 w 4"/>
                  <a:gd name="T29" fmla="*/ 14 h 3"/>
                  <a:gd name="T30" fmla="*/ 10 w 4"/>
                  <a:gd name="T31" fmla="*/ 14 h 3"/>
                  <a:gd name="T32" fmla="*/ 10 w 4"/>
                  <a:gd name="T33" fmla="*/ 14 h 3"/>
                  <a:gd name="T34" fmla="*/ 10 w 4"/>
                  <a:gd name="T35" fmla="*/ 14 h 3"/>
                  <a:gd name="T36" fmla="*/ 5 w 4"/>
                  <a:gd name="T37" fmla="*/ 14 h 3"/>
                  <a:gd name="T38" fmla="*/ 5 w 4"/>
                  <a:gd name="T39" fmla="*/ 14 h 3"/>
                  <a:gd name="T40" fmla="*/ 5 w 4"/>
                  <a:gd name="T41" fmla="*/ 14 h 3"/>
                  <a:gd name="T42" fmla="*/ 5 w 4"/>
                  <a:gd name="T43" fmla="*/ 9 h 3"/>
                  <a:gd name="T44" fmla="*/ 0 w 4"/>
                  <a:gd name="T45" fmla="*/ 9 h 3"/>
                  <a:gd name="T46" fmla="*/ 0 w 4"/>
                  <a:gd name="T47" fmla="*/ 9 h 3"/>
                  <a:gd name="T48" fmla="*/ 0 w 4"/>
                  <a:gd name="T49" fmla="*/ 5 h 3"/>
                  <a:gd name="T50" fmla="*/ 0 w 4"/>
                  <a:gd name="T51" fmla="*/ 5 h 3"/>
                  <a:gd name="T52" fmla="*/ 0 w 4"/>
                  <a:gd name="T53" fmla="*/ 5 h 3"/>
                  <a:gd name="T54" fmla="*/ 5 w 4"/>
                  <a:gd name="T55" fmla="*/ 5 h 3"/>
                  <a:gd name="T56" fmla="*/ 5 w 4"/>
                  <a:gd name="T57" fmla="*/ 0 h 3"/>
                  <a:gd name="T58" fmla="*/ 5 w 4"/>
                  <a:gd name="T59" fmla="*/ 0 h 3"/>
                  <a:gd name="T60" fmla="*/ 5 w 4"/>
                  <a:gd name="T61" fmla="*/ 0 h 3"/>
                  <a:gd name="T62" fmla="*/ 10 w 4"/>
                  <a:gd name="T63" fmla="*/ 0 h 3"/>
                  <a:gd name="T64" fmla="*/ 10 w 4"/>
                  <a:gd name="T65" fmla="*/ 0 h 3"/>
                  <a:gd name="T66" fmla="*/ 10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36" name="Freeform 73"/>
              <p:cNvSpPr>
                <a:spLocks/>
              </p:cNvSpPr>
              <p:nvPr/>
            </p:nvSpPr>
            <p:spPr bwMode="auto">
              <a:xfrm>
                <a:off x="2186" y="3394"/>
                <a:ext cx="39" cy="15"/>
              </a:xfrm>
              <a:custGeom>
                <a:avLst/>
                <a:gdLst>
                  <a:gd name="T0" fmla="*/ 0 w 8"/>
                  <a:gd name="T1" fmla="*/ 15 h 3"/>
                  <a:gd name="T2" fmla="*/ 34 w 8"/>
                  <a:gd name="T3" fmla="*/ 15 h 3"/>
                  <a:gd name="T4" fmla="*/ 39 w 8"/>
                  <a:gd name="T5" fmla="*/ 0 h 3"/>
                  <a:gd name="T6" fmla="*/ 10 w 8"/>
                  <a:gd name="T7" fmla="*/ 0 h 3"/>
                  <a:gd name="T8" fmla="*/ 0 w 8"/>
                  <a:gd name="T9" fmla="*/ 15 h 3"/>
                  <a:gd name="T10" fmla="*/ 0 w 8"/>
                  <a:gd name="T11" fmla="*/ 1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37" name="Freeform 74"/>
              <p:cNvSpPr>
                <a:spLocks/>
              </p:cNvSpPr>
              <p:nvPr/>
            </p:nvSpPr>
            <p:spPr bwMode="auto">
              <a:xfrm>
                <a:off x="2026" y="3321"/>
                <a:ext cx="38" cy="24"/>
              </a:xfrm>
              <a:custGeom>
                <a:avLst/>
                <a:gdLst>
                  <a:gd name="T0" fmla="*/ 0 w 8"/>
                  <a:gd name="T1" fmla="*/ 19 h 5"/>
                  <a:gd name="T2" fmla="*/ 14 w 8"/>
                  <a:gd name="T3" fmla="*/ 24 h 5"/>
                  <a:gd name="T4" fmla="*/ 28 w 8"/>
                  <a:gd name="T5" fmla="*/ 24 h 5"/>
                  <a:gd name="T6" fmla="*/ 38 w 8"/>
                  <a:gd name="T7" fmla="*/ 10 h 5"/>
                  <a:gd name="T8" fmla="*/ 24 w 8"/>
                  <a:gd name="T9" fmla="*/ 0 h 5"/>
                  <a:gd name="T10" fmla="*/ 5 w 8"/>
                  <a:gd name="T11" fmla="*/ 10 h 5"/>
                  <a:gd name="T12" fmla="*/ 0 w 8"/>
                  <a:gd name="T13" fmla="*/ 19 h 5"/>
                  <a:gd name="T14" fmla="*/ 0 w 8"/>
                  <a:gd name="T15" fmla="*/ 19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38" name="Freeform 75"/>
              <p:cNvSpPr>
                <a:spLocks/>
              </p:cNvSpPr>
              <p:nvPr/>
            </p:nvSpPr>
            <p:spPr bwMode="auto">
              <a:xfrm>
                <a:off x="1991" y="3321"/>
                <a:ext cx="20" cy="24"/>
              </a:xfrm>
              <a:custGeom>
                <a:avLst/>
                <a:gdLst>
                  <a:gd name="T0" fmla="*/ 0 w 4"/>
                  <a:gd name="T1" fmla="*/ 24 h 5"/>
                  <a:gd name="T2" fmla="*/ 20 w 4"/>
                  <a:gd name="T3" fmla="*/ 10 h 5"/>
                  <a:gd name="T4" fmla="*/ 20 w 4"/>
                  <a:gd name="T5" fmla="*/ 0 h 5"/>
                  <a:gd name="T6" fmla="*/ 0 w 4"/>
                  <a:gd name="T7" fmla="*/ 19 h 5"/>
                  <a:gd name="T8" fmla="*/ 0 w 4"/>
                  <a:gd name="T9" fmla="*/ 24 h 5"/>
                  <a:gd name="T10" fmla="*/ 0 w 4"/>
                  <a:gd name="T11" fmla="*/ 24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39" name="Freeform 76"/>
              <p:cNvSpPr>
                <a:spLocks/>
              </p:cNvSpPr>
              <p:nvPr/>
            </p:nvSpPr>
            <p:spPr bwMode="auto">
              <a:xfrm>
                <a:off x="2128" y="3360"/>
                <a:ext cx="39" cy="34"/>
              </a:xfrm>
              <a:custGeom>
                <a:avLst/>
                <a:gdLst>
                  <a:gd name="T0" fmla="*/ 15 w 8"/>
                  <a:gd name="T1" fmla="*/ 34 h 7"/>
                  <a:gd name="T2" fmla="*/ 39 w 8"/>
                  <a:gd name="T3" fmla="*/ 34 h 7"/>
                  <a:gd name="T4" fmla="*/ 39 w 8"/>
                  <a:gd name="T5" fmla="*/ 19 h 7"/>
                  <a:gd name="T6" fmla="*/ 20 w 8"/>
                  <a:gd name="T7" fmla="*/ 0 h 7"/>
                  <a:gd name="T8" fmla="*/ 0 w 8"/>
                  <a:gd name="T9" fmla="*/ 10 h 7"/>
                  <a:gd name="T10" fmla="*/ 15 w 8"/>
                  <a:gd name="T11" fmla="*/ 34 h 7"/>
                  <a:gd name="T12" fmla="*/ 15 w 8"/>
                  <a:gd name="T13" fmla="*/ 3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FFC66D"/>
              </a:solidFill>
              <a:ln w="12700" cmpd="sng">
                <a:solidFill>
                  <a:schemeClr val="tx1"/>
                </a:solidFill>
                <a:prstDash val="solid"/>
                <a:round/>
                <a:headEnd/>
                <a:tailEnd/>
              </a:ln>
            </p:spPr>
            <p:txBody>
              <a:bodyPr/>
              <a:lstStyle/>
              <a:p>
                <a:endParaRPr lang="en-US"/>
              </a:p>
            </p:txBody>
          </p:sp>
        </p:grpSp>
      </p:grpSp>
      <p:sp>
        <p:nvSpPr>
          <p:cNvPr id="58371" name="Rectangle 77"/>
          <p:cNvSpPr>
            <a:spLocks noGrp="1" noChangeArrowheads="1"/>
          </p:cNvSpPr>
          <p:nvPr>
            <p:ph type="title"/>
          </p:nvPr>
        </p:nvSpPr>
        <p:spPr>
          <a:xfrm>
            <a:off x="0" y="242888"/>
            <a:ext cx="10287000" cy="1143000"/>
          </a:xfrm>
        </p:spPr>
        <p:txBody>
          <a:bodyPr/>
          <a:lstStyle/>
          <a:p>
            <a:pPr eaLnBrk="1" hangingPunct="1"/>
            <a:r>
              <a:rPr lang="en-US" sz="2400" b="1" dirty="0" smtClean="0">
                <a:latin typeface="Verdana" pitchFamily="34" charset="0"/>
              </a:rPr>
              <a:t>Obesity Trends* Among U.S. Adults</a:t>
            </a:r>
            <a:br>
              <a:rPr lang="en-US" sz="2400" b="1" dirty="0" smtClean="0">
                <a:latin typeface="Verdana" pitchFamily="34" charset="0"/>
              </a:rPr>
            </a:br>
            <a:r>
              <a:rPr lang="en-US" sz="2400" b="1" dirty="0" smtClean="0">
                <a:solidFill>
                  <a:srgbClr val="DE3021"/>
                </a:solidFill>
                <a:latin typeface="Verdana" pitchFamily="34" charset="0"/>
              </a:rPr>
              <a:t>BRFSS, 2009</a:t>
            </a:r>
          </a:p>
        </p:txBody>
      </p:sp>
      <p:sp>
        <p:nvSpPr>
          <p:cNvPr id="58372" name="Text Box 78"/>
          <p:cNvSpPr txBox="1">
            <a:spLocks noChangeArrowheads="1"/>
          </p:cNvSpPr>
          <p:nvPr/>
        </p:nvSpPr>
        <p:spPr bwMode="auto">
          <a:xfrm>
            <a:off x="2384425" y="1200150"/>
            <a:ext cx="5519738" cy="307975"/>
          </a:xfrm>
          <a:prstGeom prst="rect">
            <a:avLst/>
          </a:prstGeom>
          <a:noFill/>
          <a:ln w="9525">
            <a:noFill/>
            <a:miter lim="800000"/>
            <a:headEnd/>
            <a:tailEnd/>
          </a:ln>
        </p:spPr>
        <p:txBody>
          <a:bodyPr wrap="none">
            <a:spAutoFit/>
          </a:bodyPr>
          <a:lstStyle/>
          <a:p>
            <a:pPr eaLnBrk="0" hangingPunct="0"/>
            <a:r>
              <a:rPr lang="en-US" sz="1400" b="1" dirty="0">
                <a:solidFill>
                  <a:srgbClr val="000000"/>
                </a:solidFill>
                <a:latin typeface="Verdana" pitchFamily="34" charset="0"/>
              </a:rPr>
              <a:t>(*BMI ≥30, or ~ 30 lbs. overweight for 5’ 4” person)</a:t>
            </a:r>
          </a:p>
        </p:txBody>
      </p:sp>
      <p:sp>
        <p:nvSpPr>
          <p:cNvPr id="58373" name="Text Box 79"/>
          <p:cNvSpPr txBox="1">
            <a:spLocks noChangeArrowheads="1"/>
          </p:cNvSpPr>
          <p:nvPr/>
        </p:nvSpPr>
        <p:spPr bwMode="auto">
          <a:xfrm>
            <a:off x="735013" y="5894388"/>
            <a:ext cx="8145462" cy="304800"/>
          </a:xfrm>
          <a:prstGeom prst="rect">
            <a:avLst/>
          </a:prstGeom>
          <a:noFill/>
          <a:ln w="9525">
            <a:noFill/>
            <a:miter lim="800000"/>
            <a:headEnd/>
            <a:tailEnd/>
          </a:ln>
        </p:spPr>
        <p:txBody>
          <a:bodyPr>
            <a:spAutoFit/>
          </a:bodyPr>
          <a:lstStyle/>
          <a:p>
            <a:pPr eaLnBrk="0" hangingPunct="0"/>
            <a:r>
              <a:rPr lang="en-US" sz="1400" b="1">
                <a:solidFill>
                  <a:srgbClr val="000000"/>
                </a:solidFill>
                <a:latin typeface="Arial Narrow" pitchFamily="34" charset="0"/>
              </a:rPr>
              <a:t> No Data          &lt;10%           10%–14%	    15%–19%           20%–24%          25%–29%           ≥30%</a:t>
            </a:r>
            <a:r>
              <a:rPr lang="en-US" sz="1400">
                <a:solidFill>
                  <a:srgbClr val="000000"/>
                </a:solidFill>
                <a:latin typeface="Arial Narrow" pitchFamily="34" charset="0"/>
              </a:rPr>
              <a:t> </a:t>
            </a:r>
          </a:p>
        </p:txBody>
      </p:sp>
      <p:sp>
        <p:nvSpPr>
          <p:cNvPr id="58374" name="Rectangle 80"/>
          <p:cNvSpPr>
            <a:spLocks noChangeArrowheads="1"/>
          </p:cNvSpPr>
          <p:nvPr/>
        </p:nvSpPr>
        <p:spPr bwMode="auto">
          <a:xfrm>
            <a:off x="549275" y="5956300"/>
            <a:ext cx="234950" cy="234950"/>
          </a:xfrm>
          <a:prstGeom prst="rect">
            <a:avLst/>
          </a:prstGeom>
          <a:solidFill>
            <a:schemeClr val="bg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8375" name="Rectangle 81"/>
          <p:cNvSpPr>
            <a:spLocks noChangeArrowheads="1"/>
          </p:cNvSpPr>
          <p:nvPr/>
        </p:nvSpPr>
        <p:spPr bwMode="auto">
          <a:xfrm>
            <a:off x="1516063" y="5953125"/>
            <a:ext cx="234950" cy="234950"/>
          </a:xfrm>
          <a:prstGeom prst="rect">
            <a:avLst/>
          </a:prstGeom>
          <a:solidFill>
            <a:srgbClr val="99CCFF"/>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8376" name="Rectangle 82"/>
          <p:cNvSpPr>
            <a:spLocks noChangeArrowheads="1"/>
          </p:cNvSpPr>
          <p:nvPr/>
        </p:nvSpPr>
        <p:spPr bwMode="auto">
          <a:xfrm>
            <a:off x="2322513" y="5951538"/>
            <a:ext cx="234950"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58377" name="Rectangle 83"/>
          <p:cNvSpPr>
            <a:spLocks noChangeArrowheads="1"/>
          </p:cNvSpPr>
          <p:nvPr/>
        </p:nvSpPr>
        <p:spPr bwMode="auto">
          <a:xfrm>
            <a:off x="3443288" y="5961063"/>
            <a:ext cx="234950" cy="234950"/>
          </a:xfrm>
          <a:prstGeom prst="rect">
            <a:avLst/>
          </a:prstGeom>
          <a:solidFill>
            <a:srgbClr val="0000A0"/>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8378" name="Rectangle 84"/>
          <p:cNvSpPr>
            <a:spLocks noChangeArrowheads="1"/>
          </p:cNvSpPr>
          <p:nvPr/>
        </p:nvSpPr>
        <p:spPr bwMode="auto">
          <a:xfrm>
            <a:off x="5621338" y="5948363"/>
            <a:ext cx="234950" cy="234950"/>
          </a:xfrm>
          <a:prstGeom prst="rect">
            <a:avLst/>
          </a:prstGeom>
          <a:solidFill>
            <a:srgbClr val="ED4213"/>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8379" name="Rectangle 85"/>
          <p:cNvSpPr>
            <a:spLocks noChangeArrowheads="1"/>
          </p:cNvSpPr>
          <p:nvPr/>
        </p:nvSpPr>
        <p:spPr bwMode="auto">
          <a:xfrm>
            <a:off x="4541838" y="5945188"/>
            <a:ext cx="234950" cy="234950"/>
          </a:xfrm>
          <a:prstGeom prst="rect">
            <a:avLst/>
          </a:prstGeom>
          <a:solidFill>
            <a:srgbClr val="FFC66D"/>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8380" name="Rectangle 86"/>
          <p:cNvSpPr>
            <a:spLocks noChangeArrowheads="1"/>
          </p:cNvSpPr>
          <p:nvPr/>
        </p:nvSpPr>
        <p:spPr bwMode="auto">
          <a:xfrm>
            <a:off x="444500" y="5892800"/>
            <a:ext cx="7148513" cy="350838"/>
          </a:xfrm>
          <a:prstGeom prst="rect">
            <a:avLst/>
          </a:prstGeom>
          <a:no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8381" name="Rectangle 87" descr="20%"/>
          <p:cNvSpPr>
            <a:spLocks noChangeArrowheads="1"/>
          </p:cNvSpPr>
          <p:nvPr/>
        </p:nvSpPr>
        <p:spPr bwMode="auto">
          <a:xfrm>
            <a:off x="6753225" y="5948363"/>
            <a:ext cx="234950" cy="234950"/>
          </a:xfrm>
          <a:prstGeom prst="rect">
            <a:avLst/>
          </a:prstGeom>
          <a:pattFill prst="pct20">
            <a:fgClr>
              <a:schemeClr val="tx2"/>
            </a:fgClr>
            <a:bgClr>
              <a:srgbClr val="AA1202"/>
            </a:bgClr>
          </a:pattFill>
          <a:ln w="9525">
            <a:solidFill>
              <a:schemeClr val="tx1"/>
            </a:solidFill>
            <a:miter lim="800000"/>
            <a:headEnd/>
            <a:tailEnd/>
          </a:ln>
        </p:spPr>
        <p:txBody>
          <a:bodyPr wrap="none" anchor="ctr"/>
          <a:lstStyle/>
          <a:p>
            <a:pPr eaLnBrk="0" hangingPunct="0"/>
            <a:endParaRPr lang="en-US">
              <a:solidFill>
                <a:srgbClr val="000000"/>
              </a:solidFill>
            </a:endParaRPr>
          </a:p>
        </p:txBody>
      </p:sp>
    </p:spTree>
  </p:cSld>
  <p:clrMapOvr>
    <a:masterClrMapping/>
  </p:clrMapOvr>
  <p:transition>
    <p:randomBa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Group 89"/>
          <p:cNvGrpSpPr>
            <a:grpSpLocks/>
          </p:cNvGrpSpPr>
          <p:nvPr/>
        </p:nvGrpSpPr>
        <p:grpSpPr bwMode="auto">
          <a:xfrm>
            <a:off x="1155700" y="1709738"/>
            <a:ext cx="6940550" cy="3567112"/>
            <a:chOff x="1155700" y="1709738"/>
            <a:chExt cx="6940550" cy="3567112"/>
          </a:xfrm>
        </p:grpSpPr>
        <p:sp>
          <p:nvSpPr>
            <p:cNvPr id="59406" name="Freeform 2"/>
            <p:cNvSpPr>
              <a:spLocks/>
            </p:cNvSpPr>
            <p:nvPr/>
          </p:nvSpPr>
          <p:spPr bwMode="auto">
            <a:xfrm>
              <a:off x="7697788" y="1887538"/>
              <a:ext cx="398462" cy="611187"/>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07" name="Freeform 3"/>
            <p:cNvSpPr>
              <a:spLocks/>
            </p:cNvSpPr>
            <p:nvPr/>
          </p:nvSpPr>
          <p:spPr bwMode="auto">
            <a:xfrm>
              <a:off x="2636838" y="1709738"/>
              <a:ext cx="730250" cy="511175"/>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08" name="Freeform 4"/>
            <p:cNvSpPr>
              <a:spLocks/>
            </p:cNvSpPr>
            <p:nvPr/>
          </p:nvSpPr>
          <p:spPr bwMode="auto">
            <a:xfrm>
              <a:off x="3157538" y="1833563"/>
              <a:ext cx="658812" cy="1006475"/>
            </a:xfrm>
            <a:custGeom>
              <a:avLst/>
              <a:gdLst>
                <a:gd name="T0" fmla="*/ 2147483647 w 81"/>
                <a:gd name="T1" fmla="*/ 2147483647 h 130"/>
                <a:gd name="T2" fmla="*/ 2147483647 w 81"/>
                <a:gd name="T3" fmla="*/ 2147483647 h 130"/>
                <a:gd name="T4" fmla="*/ 2147483647 w 81"/>
                <a:gd name="T5" fmla="*/ 2147483647 h 130"/>
                <a:gd name="T6" fmla="*/ 2147483647 w 81"/>
                <a:gd name="T7" fmla="*/ 2147483647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2147483647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0 h 130"/>
                <a:gd name="T30" fmla="*/ 2147483647 w 81"/>
                <a:gd name="T31" fmla="*/ 2147483647 h 130"/>
                <a:gd name="T32" fmla="*/ 2147483647 w 81"/>
                <a:gd name="T33" fmla="*/ 2147483647 h 130"/>
                <a:gd name="T34" fmla="*/ 2147483647 w 81"/>
                <a:gd name="T35" fmla="*/ 2147483647 h 130"/>
                <a:gd name="T36" fmla="*/ 2147483647 w 81"/>
                <a:gd name="T37" fmla="*/ 2147483647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09" name="Freeform 5"/>
            <p:cNvSpPr>
              <a:spLocks/>
            </p:cNvSpPr>
            <p:nvPr/>
          </p:nvSpPr>
          <p:spPr bwMode="auto">
            <a:xfrm>
              <a:off x="3435350" y="1857375"/>
              <a:ext cx="1120775"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10" name="Freeform 6"/>
            <p:cNvSpPr>
              <a:spLocks/>
            </p:cNvSpPr>
            <p:nvPr/>
          </p:nvSpPr>
          <p:spPr bwMode="auto">
            <a:xfrm>
              <a:off x="4514850" y="2003425"/>
              <a:ext cx="723900" cy="427038"/>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11" name="Freeform 7"/>
            <p:cNvSpPr>
              <a:spLocks/>
            </p:cNvSpPr>
            <p:nvPr/>
          </p:nvSpPr>
          <p:spPr bwMode="auto">
            <a:xfrm>
              <a:off x="4483100" y="2398713"/>
              <a:ext cx="766763" cy="495300"/>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12" name="Freeform 8"/>
            <p:cNvSpPr>
              <a:spLocks/>
            </p:cNvSpPr>
            <p:nvPr/>
          </p:nvSpPr>
          <p:spPr bwMode="auto">
            <a:xfrm>
              <a:off x="4637088" y="3203575"/>
              <a:ext cx="812800" cy="411163"/>
            </a:xfrm>
            <a:custGeom>
              <a:avLst/>
              <a:gdLst>
                <a:gd name="T0" fmla="*/ 2147483647 w 100"/>
                <a:gd name="T1" fmla="*/ 0 h 53"/>
                <a:gd name="T2" fmla="*/ 2147483647 w 100"/>
                <a:gd name="T3" fmla="*/ 2147483647 h 53"/>
                <a:gd name="T4" fmla="*/ 2147483647 w 100"/>
                <a:gd name="T5" fmla="*/ 2147483647 h 53"/>
                <a:gd name="T6" fmla="*/ 2147483647 w 100"/>
                <a:gd name="T7" fmla="*/ 2147483647 h 53"/>
                <a:gd name="T8" fmla="*/ 2147483647 w 100"/>
                <a:gd name="T9" fmla="*/ 2147483647 h 53"/>
                <a:gd name="T10" fmla="*/ 2147483647 w 100"/>
                <a:gd name="T11" fmla="*/ 2147483647 h 53"/>
                <a:gd name="T12" fmla="*/ 2147483647 w 100"/>
                <a:gd name="T13" fmla="*/ 2147483647 h 53"/>
                <a:gd name="T14" fmla="*/ 2147483647 w 100"/>
                <a:gd name="T15" fmla="*/ 2147483647 h 53"/>
                <a:gd name="T16" fmla="*/ 2147483647 w 100"/>
                <a:gd name="T17" fmla="*/ 2147483647 h 53"/>
                <a:gd name="T18" fmla="*/ 2147483647 w 100"/>
                <a:gd name="T19" fmla="*/ 2147483647 h 53"/>
                <a:gd name="T20" fmla="*/ 2147483647 w 100"/>
                <a:gd name="T21" fmla="*/ 2147483647 h 53"/>
                <a:gd name="T22" fmla="*/ 2147483647 w 100"/>
                <a:gd name="T23" fmla="*/ 2147483647 h 53"/>
                <a:gd name="T24" fmla="*/ 0 w 100"/>
                <a:gd name="T25" fmla="*/ 2147483647 h 53"/>
                <a:gd name="T26" fmla="*/ 2147483647 w 100"/>
                <a:gd name="T27" fmla="*/ 0 h 53"/>
                <a:gd name="T28" fmla="*/ 214748364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13" name="Freeform 9"/>
            <p:cNvSpPr>
              <a:spLocks/>
            </p:cNvSpPr>
            <p:nvPr/>
          </p:nvSpPr>
          <p:spPr bwMode="auto">
            <a:xfrm>
              <a:off x="5232400" y="2740025"/>
              <a:ext cx="666750" cy="417513"/>
            </a:xfrm>
            <a:custGeom>
              <a:avLst/>
              <a:gdLst>
                <a:gd name="T0" fmla="*/ 2147483647 w 82"/>
                <a:gd name="T1" fmla="*/ 0 h 54"/>
                <a:gd name="T2" fmla="*/ 2147483647 w 82"/>
                <a:gd name="T3" fmla="*/ 2147483647 h 54"/>
                <a:gd name="T4" fmla="*/ 2147483647 w 82"/>
                <a:gd name="T5" fmla="*/ 2147483647 h 54"/>
                <a:gd name="T6" fmla="*/ 2147483647 w 82"/>
                <a:gd name="T7" fmla="*/ 2147483647 h 54"/>
                <a:gd name="T8" fmla="*/ 2147483647 w 82"/>
                <a:gd name="T9" fmla="*/ 2147483647 h 54"/>
                <a:gd name="T10" fmla="*/ 2147483647 w 82"/>
                <a:gd name="T11" fmla="*/ 2147483647 h 54"/>
                <a:gd name="T12" fmla="*/ 2147483647 w 82"/>
                <a:gd name="T13" fmla="*/ 2147483647 h 54"/>
                <a:gd name="T14" fmla="*/ 2147483647 w 82"/>
                <a:gd name="T15" fmla="*/ 2147483647 h 54"/>
                <a:gd name="T16" fmla="*/ 2147483647 w 82"/>
                <a:gd name="T17" fmla="*/ 2147483647 h 54"/>
                <a:gd name="T18" fmla="*/ 2147483647 w 82"/>
                <a:gd name="T19" fmla="*/ 2147483647 h 54"/>
                <a:gd name="T20" fmla="*/ 2147483647 w 82"/>
                <a:gd name="T21" fmla="*/ 2147483647 h 54"/>
                <a:gd name="T22" fmla="*/ 2147483647 w 82"/>
                <a:gd name="T23" fmla="*/ 2147483647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2147483647 w 82"/>
                <a:gd name="T37" fmla="*/ 2147483647 h 54"/>
                <a:gd name="T38" fmla="*/ 2147483647 w 82"/>
                <a:gd name="T39" fmla="*/ 2147483647 h 54"/>
                <a:gd name="T40" fmla="*/ 2147483647 w 82"/>
                <a:gd name="T41" fmla="*/ 2147483647 h 54"/>
                <a:gd name="T42" fmla="*/ 2147483647 w 82"/>
                <a:gd name="T43" fmla="*/ 2147483647 h 54"/>
                <a:gd name="T44" fmla="*/ 2147483647 w 82"/>
                <a:gd name="T45" fmla="*/ 2147483647 h 54"/>
                <a:gd name="T46" fmla="*/ 2147483647 w 82"/>
                <a:gd name="T47" fmla="*/ 2147483647 h 54"/>
                <a:gd name="T48" fmla="*/ 2147483647 w 82"/>
                <a:gd name="T49" fmla="*/ 2147483647 h 54"/>
                <a:gd name="T50" fmla="*/ 2147483647 w 82"/>
                <a:gd name="T51" fmla="*/ 2147483647 h 54"/>
                <a:gd name="T52" fmla="*/ 2147483647 w 82"/>
                <a:gd name="T53" fmla="*/ 2147483647 h 54"/>
                <a:gd name="T54" fmla="*/ 2147483647 w 82"/>
                <a:gd name="T55" fmla="*/ 2147483647 h 54"/>
                <a:gd name="T56" fmla="*/ 2147483647 w 82"/>
                <a:gd name="T57" fmla="*/ 2147483647 h 54"/>
                <a:gd name="T58" fmla="*/ 2147483647 w 82"/>
                <a:gd name="T59" fmla="*/ 2147483647 h 54"/>
                <a:gd name="T60" fmla="*/ 2147483647 w 82"/>
                <a:gd name="T61" fmla="*/ 2147483647 h 54"/>
                <a:gd name="T62" fmla="*/ 2147483647 w 82"/>
                <a:gd name="T63" fmla="*/ 2147483647 h 54"/>
                <a:gd name="T64" fmla="*/ 2147483647 w 82"/>
                <a:gd name="T65" fmla="*/ 2147483647 h 54"/>
                <a:gd name="T66" fmla="*/ 2147483647 w 82"/>
                <a:gd name="T67" fmla="*/ 2147483647 h 54"/>
                <a:gd name="T68" fmla="*/ 2147483647 w 82"/>
                <a:gd name="T69" fmla="*/ 2147483647 h 54"/>
                <a:gd name="T70" fmla="*/ 2147483647 w 82"/>
                <a:gd name="T71" fmla="*/ 214748364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14" name="Freeform 10"/>
            <p:cNvSpPr>
              <a:spLocks/>
            </p:cNvSpPr>
            <p:nvPr/>
          </p:nvSpPr>
          <p:spPr bwMode="auto">
            <a:xfrm>
              <a:off x="5597525" y="2282825"/>
              <a:ext cx="577850" cy="588963"/>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2147483647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2147483647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15" name="Freeform 11"/>
            <p:cNvSpPr>
              <a:spLocks/>
            </p:cNvSpPr>
            <p:nvPr/>
          </p:nvSpPr>
          <p:spPr bwMode="auto">
            <a:xfrm>
              <a:off x="6445250" y="2840038"/>
              <a:ext cx="461963" cy="487362"/>
            </a:xfrm>
            <a:custGeom>
              <a:avLst/>
              <a:gdLst>
                <a:gd name="T0" fmla="*/ 2147483647 w 57"/>
                <a:gd name="T1" fmla="*/ 2147483647 h 63"/>
                <a:gd name="T2" fmla="*/ 2147483647 w 57"/>
                <a:gd name="T3" fmla="*/ 2147483647 h 63"/>
                <a:gd name="T4" fmla="*/ 2147483647 w 57"/>
                <a:gd name="T5" fmla="*/ 2147483647 h 63"/>
                <a:gd name="T6" fmla="*/ 2147483647 w 57"/>
                <a:gd name="T7" fmla="*/ 2147483647 h 63"/>
                <a:gd name="T8" fmla="*/ 2147483647 w 57"/>
                <a:gd name="T9" fmla="*/ 2147483647 h 63"/>
                <a:gd name="T10" fmla="*/ 2147483647 w 57"/>
                <a:gd name="T11" fmla="*/ 2147483647 h 63"/>
                <a:gd name="T12" fmla="*/ 2147483647 w 57"/>
                <a:gd name="T13" fmla="*/ 2147483647 h 63"/>
                <a:gd name="T14" fmla="*/ 2147483647 w 57"/>
                <a:gd name="T15" fmla="*/ 2147483647 h 63"/>
                <a:gd name="T16" fmla="*/ 2147483647 w 57"/>
                <a:gd name="T17" fmla="*/ 2147483647 h 63"/>
                <a:gd name="T18" fmla="*/ 2147483647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147483647 h 63"/>
                <a:gd name="T48" fmla="*/ 2147483647 w 57"/>
                <a:gd name="T49" fmla="*/ 2147483647 h 63"/>
                <a:gd name="T50" fmla="*/ 2147483647 w 57"/>
                <a:gd name="T51" fmla="*/ 2147483647 h 63"/>
                <a:gd name="T52" fmla="*/ 2147483647 w 57"/>
                <a:gd name="T53" fmla="*/ 2147483647 h 63"/>
                <a:gd name="T54" fmla="*/ 2147483647 w 57"/>
                <a:gd name="T55" fmla="*/ 2147483647 h 63"/>
                <a:gd name="T56" fmla="*/ 2147483647 w 57"/>
                <a:gd name="T57" fmla="*/ 2147483647 h 63"/>
                <a:gd name="T58" fmla="*/ 2147483647 w 57"/>
                <a:gd name="T59" fmla="*/ 2147483647 h 63"/>
                <a:gd name="T60" fmla="*/ 2147483647 w 57"/>
                <a:gd name="T61" fmla="*/ 2147483647 h 63"/>
                <a:gd name="T62" fmla="*/ 2147483647 w 57"/>
                <a:gd name="T63" fmla="*/ 2147483647 h 63"/>
                <a:gd name="T64" fmla="*/ 2147483647 w 57"/>
                <a:gd name="T65" fmla="*/ 2147483647 h 63"/>
                <a:gd name="T66" fmla="*/ 2147483647 w 57"/>
                <a:gd name="T67" fmla="*/ 2147483647 h 63"/>
                <a:gd name="T68" fmla="*/ 2147483647 w 57"/>
                <a:gd name="T69" fmla="*/ 2147483647 h 63"/>
                <a:gd name="T70" fmla="*/ 2147483647 w 57"/>
                <a:gd name="T71" fmla="*/ 2147483647 h 63"/>
                <a:gd name="T72" fmla="*/ 2147483647 w 57"/>
                <a:gd name="T73" fmla="*/ 2147483647 h 63"/>
                <a:gd name="T74" fmla="*/ 0 w 57"/>
                <a:gd name="T75" fmla="*/ 2147483647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16" name="Freeform 12"/>
            <p:cNvSpPr>
              <a:spLocks/>
            </p:cNvSpPr>
            <p:nvPr/>
          </p:nvSpPr>
          <p:spPr bwMode="auto">
            <a:xfrm>
              <a:off x="6289675" y="4311650"/>
              <a:ext cx="1003300" cy="719138"/>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17" name="Freeform 13"/>
            <p:cNvSpPr>
              <a:spLocks/>
            </p:cNvSpPr>
            <p:nvPr/>
          </p:nvSpPr>
          <p:spPr bwMode="auto">
            <a:xfrm>
              <a:off x="2368550" y="2562225"/>
              <a:ext cx="877888"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2147483647 w 108"/>
                <a:gd name="T19" fmla="*/ 2147483647 h 184"/>
                <a:gd name="T20" fmla="*/ 2147483647 w 108"/>
                <a:gd name="T21" fmla="*/ 2147483647 h 184"/>
                <a:gd name="T22" fmla="*/ 2147483647 w 108"/>
                <a:gd name="T23" fmla="*/ 2147483647 h 184"/>
                <a:gd name="T24" fmla="*/ 2147483647 w 108"/>
                <a:gd name="T25" fmla="*/ 2147483647 h 184"/>
                <a:gd name="T26" fmla="*/ 2147483647 w 108"/>
                <a:gd name="T27" fmla="*/ 2147483647 h 184"/>
                <a:gd name="T28" fmla="*/ 2147483647 w 108"/>
                <a:gd name="T29" fmla="*/ 2147483647 h 184"/>
                <a:gd name="T30" fmla="*/ 2147483647 w 108"/>
                <a:gd name="T31" fmla="*/ 2147483647 h 184"/>
                <a:gd name="T32" fmla="*/ 2147483647 w 108"/>
                <a:gd name="T33" fmla="*/ 2147483647 h 184"/>
                <a:gd name="T34" fmla="*/ 2147483647 w 108"/>
                <a:gd name="T35" fmla="*/ 2147483647 h 184"/>
                <a:gd name="T36" fmla="*/ 2147483647 w 108"/>
                <a:gd name="T37" fmla="*/ 2147483647 h 184"/>
                <a:gd name="T38" fmla="*/ 2147483647 w 108"/>
                <a:gd name="T39" fmla="*/ 2147483647 h 184"/>
                <a:gd name="T40" fmla="*/ 2147483647 w 108"/>
                <a:gd name="T41" fmla="*/ 2147483647 h 184"/>
                <a:gd name="T42" fmla="*/ 2147483647 w 108"/>
                <a:gd name="T43" fmla="*/ 2147483647 h 184"/>
                <a:gd name="T44" fmla="*/ 2147483647 w 108"/>
                <a:gd name="T45" fmla="*/ 2147483647 h 184"/>
                <a:gd name="T46" fmla="*/ 2147483647 w 108"/>
                <a:gd name="T47" fmla="*/ 2147483647 h 184"/>
                <a:gd name="T48" fmla="*/ 2147483647 w 108"/>
                <a:gd name="T49" fmla="*/ 2147483647 h 184"/>
                <a:gd name="T50" fmla="*/ 2147483647 w 108"/>
                <a:gd name="T51" fmla="*/ 2147483647 h 184"/>
                <a:gd name="T52" fmla="*/ 2147483647 w 108"/>
                <a:gd name="T53" fmla="*/ 2147483647 h 184"/>
                <a:gd name="T54" fmla="*/ 2147483647 w 108"/>
                <a:gd name="T55" fmla="*/ 2147483647 h 184"/>
                <a:gd name="T56" fmla="*/ 2147483647 w 108"/>
                <a:gd name="T57" fmla="*/ 2147483647 h 184"/>
                <a:gd name="T58" fmla="*/ 2147483647 w 108"/>
                <a:gd name="T59" fmla="*/ 2147483647 h 184"/>
                <a:gd name="T60" fmla="*/ 2147483647 w 108"/>
                <a:gd name="T61" fmla="*/ 2147483647 h 184"/>
                <a:gd name="T62" fmla="*/ 0 w 108"/>
                <a:gd name="T63" fmla="*/ 2147483647 h 184"/>
                <a:gd name="T64" fmla="*/ 0 w 108"/>
                <a:gd name="T65" fmla="*/ 2147483647 h 184"/>
                <a:gd name="T66" fmla="*/ 2147483647 w 108"/>
                <a:gd name="T67" fmla="*/ 2147483647 h 184"/>
                <a:gd name="T68" fmla="*/ 2147483647 w 108"/>
                <a:gd name="T69" fmla="*/ 2147483647 h 184"/>
                <a:gd name="T70" fmla="*/ 2147483647 w 108"/>
                <a:gd name="T71" fmla="*/ 2147483647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18" name="Freeform 14"/>
            <p:cNvSpPr>
              <a:spLocks/>
            </p:cNvSpPr>
            <p:nvPr/>
          </p:nvSpPr>
          <p:spPr bwMode="auto">
            <a:xfrm>
              <a:off x="3741738" y="2452688"/>
              <a:ext cx="766762" cy="604837"/>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19" name="Freeform 15"/>
            <p:cNvSpPr>
              <a:spLocks/>
            </p:cNvSpPr>
            <p:nvPr/>
          </p:nvSpPr>
          <p:spPr bwMode="auto">
            <a:xfrm>
              <a:off x="3865563" y="3003550"/>
              <a:ext cx="804862" cy="595313"/>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20" name="Freeform 16"/>
            <p:cNvSpPr>
              <a:spLocks/>
            </p:cNvSpPr>
            <p:nvPr/>
          </p:nvSpPr>
          <p:spPr bwMode="auto">
            <a:xfrm>
              <a:off x="3759200" y="3521075"/>
              <a:ext cx="771525" cy="758825"/>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21" name="Freeform 17"/>
            <p:cNvSpPr>
              <a:spLocks/>
            </p:cNvSpPr>
            <p:nvPr/>
          </p:nvSpPr>
          <p:spPr bwMode="auto">
            <a:xfrm>
              <a:off x="4052888" y="3660775"/>
              <a:ext cx="1536700" cy="1425575"/>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2147483647 w 189"/>
                <a:gd name="T35" fmla="*/ 2147483647 h 184"/>
                <a:gd name="T36" fmla="*/ 2147483647 w 189"/>
                <a:gd name="T37" fmla="*/ 2147483647 h 184"/>
                <a:gd name="T38" fmla="*/ 2147483647 w 189"/>
                <a:gd name="T39" fmla="*/ 2147483647 h 184"/>
                <a:gd name="T40" fmla="*/ 2147483647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sp>
          <p:nvSpPr>
            <p:cNvPr id="59422" name="Freeform 18"/>
            <p:cNvSpPr>
              <a:spLocks/>
            </p:cNvSpPr>
            <p:nvPr/>
          </p:nvSpPr>
          <p:spPr bwMode="auto">
            <a:xfrm>
              <a:off x="6942138" y="2306638"/>
              <a:ext cx="828675"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23" name="Freeform 19"/>
            <p:cNvSpPr>
              <a:spLocks/>
            </p:cNvSpPr>
            <p:nvPr/>
          </p:nvSpPr>
          <p:spPr bwMode="auto">
            <a:xfrm>
              <a:off x="7494588" y="2266950"/>
              <a:ext cx="187325" cy="325438"/>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24" name="Freeform 20"/>
            <p:cNvSpPr>
              <a:spLocks/>
            </p:cNvSpPr>
            <p:nvPr/>
          </p:nvSpPr>
          <p:spPr bwMode="auto">
            <a:xfrm>
              <a:off x="3327400" y="2794000"/>
              <a:ext cx="619125" cy="727075"/>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25" name="Freeform 21"/>
            <p:cNvSpPr>
              <a:spLocks/>
            </p:cNvSpPr>
            <p:nvPr/>
          </p:nvSpPr>
          <p:spPr bwMode="auto">
            <a:xfrm>
              <a:off x="2439988" y="2035175"/>
              <a:ext cx="881062" cy="696913"/>
            </a:xfrm>
            <a:custGeom>
              <a:avLst/>
              <a:gdLst>
                <a:gd name="T0" fmla="*/ 0 w 108"/>
                <a:gd name="T1" fmla="*/ 2147483647 h 90"/>
                <a:gd name="T2" fmla="*/ 0 w 108"/>
                <a:gd name="T3" fmla="*/ 2147483647 h 90"/>
                <a:gd name="T4" fmla="*/ 2147483647 w 108"/>
                <a:gd name="T5" fmla="*/ 2147483647 h 90"/>
                <a:gd name="T6" fmla="*/ 2147483647 w 108"/>
                <a:gd name="T7" fmla="*/ 2147483647 h 90"/>
                <a:gd name="T8" fmla="*/ 2147483647 w 108"/>
                <a:gd name="T9" fmla="*/ 2147483647 h 90"/>
                <a:gd name="T10" fmla="*/ 2147483647 w 108"/>
                <a:gd name="T11" fmla="*/ 2147483647 h 90"/>
                <a:gd name="T12" fmla="*/ 2147483647 w 108"/>
                <a:gd name="T13" fmla="*/ 2147483647 h 90"/>
                <a:gd name="T14" fmla="*/ 2147483647 w 108"/>
                <a:gd name="T15" fmla="*/ 2147483647 h 90"/>
                <a:gd name="T16" fmla="*/ 2147483647 w 108"/>
                <a:gd name="T17" fmla="*/ 2147483647 h 90"/>
                <a:gd name="T18" fmla="*/ 2147483647 w 108"/>
                <a:gd name="T19" fmla="*/ 2147483647 h 90"/>
                <a:gd name="T20" fmla="*/ 2147483647 w 108"/>
                <a:gd name="T21" fmla="*/ 2147483647 h 90"/>
                <a:gd name="T22" fmla="*/ 2147483647 w 108"/>
                <a:gd name="T23" fmla="*/ 0 h 90"/>
                <a:gd name="T24" fmla="*/ 2147483647 w 108"/>
                <a:gd name="T25" fmla="*/ 0 h 90"/>
                <a:gd name="T26" fmla="*/ 2147483647 w 108"/>
                <a:gd name="T27" fmla="*/ 2147483647 h 90"/>
                <a:gd name="T28" fmla="*/ 2147483647 w 108"/>
                <a:gd name="T29" fmla="*/ 2147483647 h 90"/>
                <a:gd name="T30" fmla="*/ 2147483647 w 108"/>
                <a:gd name="T31" fmla="*/ 2147483647 h 90"/>
                <a:gd name="T32" fmla="*/ 2147483647 w 108"/>
                <a:gd name="T33" fmla="*/ 2147483647 h 90"/>
                <a:gd name="T34" fmla="*/ 2147483647 w 108"/>
                <a:gd name="T35" fmla="*/ 2147483647 h 90"/>
                <a:gd name="T36" fmla="*/ 2147483647 w 108"/>
                <a:gd name="T37" fmla="*/ 2147483647 h 90"/>
                <a:gd name="T38" fmla="*/ 2147483647 w 108"/>
                <a:gd name="T39" fmla="*/ 2147483647 h 90"/>
                <a:gd name="T40" fmla="*/ 2147483647 w 108"/>
                <a:gd name="T41" fmla="*/ 2147483647 h 90"/>
                <a:gd name="T42" fmla="*/ 2147483647 w 108"/>
                <a:gd name="T43" fmla="*/ 2147483647 h 90"/>
                <a:gd name="T44" fmla="*/ 2147483647 w 108"/>
                <a:gd name="T45" fmla="*/ 2147483647 h 90"/>
                <a:gd name="T46" fmla="*/ 2147483647 w 108"/>
                <a:gd name="T47" fmla="*/ 2147483647 h 90"/>
                <a:gd name="T48" fmla="*/ 2147483647 w 108"/>
                <a:gd name="T49" fmla="*/ 2147483647 h 90"/>
                <a:gd name="T50" fmla="*/ 2147483647 w 108"/>
                <a:gd name="T51" fmla="*/ 2147483647 h 90"/>
                <a:gd name="T52" fmla="*/ 2147483647 w 108"/>
                <a:gd name="T53" fmla="*/ 2147483647 h 90"/>
                <a:gd name="T54" fmla="*/ 2147483647 w 108"/>
                <a:gd name="T55" fmla="*/ 2147483647 h 90"/>
                <a:gd name="T56" fmla="*/ 2147483647 w 108"/>
                <a:gd name="T57" fmla="*/ 2147483647 h 90"/>
                <a:gd name="T58" fmla="*/ 2147483647 w 108"/>
                <a:gd name="T59" fmla="*/ 2147483647 h 90"/>
                <a:gd name="T60" fmla="*/ 2147483647 w 108"/>
                <a:gd name="T61" fmla="*/ 2147483647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2147483647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26" name="Freeform 22"/>
            <p:cNvSpPr>
              <a:spLocks/>
            </p:cNvSpPr>
            <p:nvPr/>
          </p:nvSpPr>
          <p:spPr bwMode="auto">
            <a:xfrm>
              <a:off x="2759075" y="2662238"/>
              <a:ext cx="698500" cy="1030287"/>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27" name="Freeform 23"/>
            <p:cNvSpPr>
              <a:spLocks/>
            </p:cNvSpPr>
            <p:nvPr/>
          </p:nvSpPr>
          <p:spPr bwMode="auto">
            <a:xfrm>
              <a:off x="3124200" y="3444875"/>
              <a:ext cx="741363" cy="820738"/>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28" name="Freeform 24"/>
            <p:cNvSpPr>
              <a:spLocks/>
            </p:cNvSpPr>
            <p:nvPr/>
          </p:nvSpPr>
          <p:spPr bwMode="auto">
            <a:xfrm>
              <a:off x="5183188" y="1981200"/>
              <a:ext cx="723900" cy="773113"/>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29" name="Freeform 25"/>
            <p:cNvSpPr>
              <a:spLocks/>
            </p:cNvSpPr>
            <p:nvPr/>
          </p:nvSpPr>
          <p:spPr bwMode="auto">
            <a:xfrm>
              <a:off x="5768975" y="2855913"/>
              <a:ext cx="439738" cy="735012"/>
            </a:xfrm>
            <a:custGeom>
              <a:avLst/>
              <a:gdLst>
                <a:gd name="T0" fmla="*/ 2147483647 w 54"/>
                <a:gd name="T1" fmla="*/ 2147483647 h 95"/>
                <a:gd name="T2" fmla="*/ 2147483647 w 54"/>
                <a:gd name="T3" fmla="*/ 2147483647 h 95"/>
                <a:gd name="T4" fmla="*/ 2147483647 w 54"/>
                <a:gd name="T5" fmla="*/ 2147483647 h 95"/>
                <a:gd name="T6" fmla="*/ 2147483647 w 54"/>
                <a:gd name="T7" fmla="*/ 2147483647 h 95"/>
                <a:gd name="T8" fmla="*/ 2147483647 w 54"/>
                <a:gd name="T9" fmla="*/ 2147483647 h 95"/>
                <a:gd name="T10" fmla="*/ 2147483647 w 54"/>
                <a:gd name="T11" fmla="*/ 2147483647 h 95"/>
                <a:gd name="T12" fmla="*/ 2147483647 w 54"/>
                <a:gd name="T13" fmla="*/ 2147483647 h 95"/>
                <a:gd name="T14" fmla="*/ 2147483647 w 54"/>
                <a:gd name="T15" fmla="*/ 2147483647 h 95"/>
                <a:gd name="T16" fmla="*/ 2147483647 w 54"/>
                <a:gd name="T17" fmla="*/ 2147483647 h 95"/>
                <a:gd name="T18" fmla="*/ 2147483647 w 54"/>
                <a:gd name="T19" fmla="*/ 2147483647 h 95"/>
                <a:gd name="T20" fmla="*/ 2147483647 w 54"/>
                <a:gd name="T21" fmla="*/ 2147483647 h 95"/>
                <a:gd name="T22" fmla="*/ 2147483647 w 54"/>
                <a:gd name="T23" fmla="*/ 2147483647 h 95"/>
                <a:gd name="T24" fmla="*/ 0 w 54"/>
                <a:gd name="T25" fmla="*/ 2147483647 h 95"/>
                <a:gd name="T26" fmla="*/ 0 w 54"/>
                <a:gd name="T27" fmla="*/ 2147483647 h 95"/>
                <a:gd name="T28" fmla="*/ 2147483647 w 54"/>
                <a:gd name="T29" fmla="*/ 2147483647 h 95"/>
                <a:gd name="T30" fmla="*/ 2147483647 w 54"/>
                <a:gd name="T31" fmla="*/ 2147483647 h 95"/>
                <a:gd name="T32" fmla="*/ 2147483647 w 54"/>
                <a:gd name="T33" fmla="*/ 2147483647 h 95"/>
                <a:gd name="T34" fmla="*/ 2147483647 w 54"/>
                <a:gd name="T35" fmla="*/ 2147483647 h 95"/>
                <a:gd name="T36" fmla="*/ 2147483647 w 54"/>
                <a:gd name="T37" fmla="*/ 2147483647 h 95"/>
                <a:gd name="T38" fmla="*/ 2147483647 w 54"/>
                <a:gd name="T39" fmla="*/ 2147483647 h 95"/>
                <a:gd name="T40" fmla="*/ 2147483647 w 54"/>
                <a:gd name="T41" fmla="*/ 2147483647 h 95"/>
                <a:gd name="T42" fmla="*/ 2147483647 w 54"/>
                <a:gd name="T43" fmla="*/ 2147483647 h 95"/>
                <a:gd name="T44" fmla="*/ 2147483647 w 54"/>
                <a:gd name="T45" fmla="*/ 2147483647 h 95"/>
                <a:gd name="T46" fmla="*/ 2147483647 w 54"/>
                <a:gd name="T47" fmla="*/ 2147483647 h 95"/>
                <a:gd name="T48" fmla="*/ 2147483647 w 54"/>
                <a:gd name="T49" fmla="*/ 2147483647 h 95"/>
                <a:gd name="T50" fmla="*/ 2147483647 w 54"/>
                <a:gd name="T51" fmla="*/ 2147483647 h 95"/>
                <a:gd name="T52" fmla="*/ 2147483647 w 54"/>
                <a:gd name="T53" fmla="*/ 2147483647 h 95"/>
                <a:gd name="T54" fmla="*/ 2147483647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2147483647 h 95"/>
                <a:gd name="T90" fmla="*/ 2147483647 w 54"/>
                <a:gd name="T91" fmla="*/ 2147483647 h 95"/>
                <a:gd name="T92" fmla="*/ 2147483647 w 54"/>
                <a:gd name="T93" fmla="*/ 2147483647 h 95"/>
                <a:gd name="T94" fmla="*/ 2147483647 w 54"/>
                <a:gd name="T95" fmla="*/ 214748364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30" name="Freeform 26" descr="75%"/>
            <p:cNvSpPr>
              <a:spLocks/>
            </p:cNvSpPr>
            <p:nvPr/>
          </p:nvSpPr>
          <p:spPr bwMode="auto">
            <a:xfrm>
              <a:off x="6737350" y="3009900"/>
              <a:ext cx="498475" cy="465138"/>
            </a:xfrm>
            <a:custGeom>
              <a:avLst/>
              <a:gdLst>
                <a:gd name="T0" fmla="*/ 2147483647 w 61"/>
                <a:gd name="T1" fmla="*/ 0 h 60"/>
                <a:gd name="T2" fmla="*/ 2147483647 w 61"/>
                <a:gd name="T3" fmla="*/ 2147483647 h 60"/>
                <a:gd name="T4" fmla="*/ 2147483647 w 61"/>
                <a:gd name="T5" fmla="*/ 2147483647 h 60"/>
                <a:gd name="T6" fmla="*/ 2147483647 w 61"/>
                <a:gd name="T7" fmla="*/ 2147483647 h 60"/>
                <a:gd name="T8" fmla="*/ 2147483647 w 61"/>
                <a:gd name="T9" fmla="*/ 2147483647 h 60"/>
                <a:gd name="T10" fmla="*/ 2147483647 w 61"/>
                <a:gd name="T11" fmla="*/ 2147483647 h 60"/>
                <a:gd name="T12" fmla="*/ 2147483647 w 61"/>
                <a:gd name="T13" fmla="*/ 2147483647 h 60"/>
                <a:gd name="T14" fmla="*/ 2147483647 w 61"/>
                <a:gd name="T15" fmla="*/ 2147483647 h 60"/>
                <a:gd name="T16" fmla="*/ 2147483647 w 61"/>
                <a:gd name="T17" fmla="*/ 2147483647 h 60"/>
                <a:gd name="T18" fmla="*/ 2147483647 w 61"/>
                <a:gd name="T19" fmla="*/ 2147483647 h 60"/>
                <a:gd name="T20" fmla="*/ 2147483647 w 61"/>
                <a:gd name="T21" fmla="*/ 2147483647 h 60"/>
                <a:gd name="T22" fmla="*/ 2147483647 w 61"/>
                <a:gd name="T23" fmla="*/ 2147483647 h 60"/>
                <a:gd name="T24" fmla="*/ 2147483647 w 61"/>
                <a:gd name="T25" fmla="*/ 2147483647 h 60"/>
                <a:gd name="T26" fmla="*/ 2147483647 w 61"/>
                <a:gd name="T27" fmla="*/ 2147483647 h 60"/>
                <a:gd name="T28" fmla="*/ 2147483647 w 61"/>
                <a:gd name="T29" fmla="*/ 2147483647 h 60"/>
                <a:gd name="T30" fmla="*/ 0 w 61"/>
                <a:gd name="T31" fmla="*/ 2147483647 h 60"/>
                <a:gd name="T32" fmla="*/ 0 w 61"/>
                <a:gd name="T33" fmla="*/ 2147483647 h 60"/>
                <a:gd name="T34" fmla="*/ 2147483647 w 61"/>
                <a:gd name="T35" fmla="*/ 2147483647 h 60"/>
                <a:gd name="T36" fmla="*/ 2147483647 w 61"/>
                <a:gd name="T37" fmla="*/ 2147483647 h 60"/>
                <a:gd name="T38" fmla="*/ 2147483647 w 61"/>
                <a:gd name="T39" fmla="*/ 2147483647 h 60"/>
                <a:gd name="T40" fmla="*/ 2147483647 w 61"/>
                <a:gd name="T41" fmla="*/ 2147483647 h 60"/>
                <a:gd name="T42" fmla="*/ 2147483647 w 61"/>
                <a:gd name="T43" fmla="*/ 2147483647 h 60"/>
                <a:gd name="T44" fmla="*/ 2147483647 w 61"/>
                <a:gd name="T45" fmla="*/ 2147483647 h 60"/>
                <a:gd name="T46" fmla="*/ 2147483647 w 61"/>
                <a:gd name="T47" fmla="*/ 2147483647 h 60"/>
                <a:gd name="T48" fmla="*/ 2147483647 w 61"/>
                <a:gd name="T49" fmla="*/ 2147483647 h 60"/>
                <a:gd name="T50" fmla="*/ 2147483647 w 61"/>
                <a:gd name="T51" fmla="*/ 2147483647 h 60"/>
                <a:gd name="T52" fmla="*/ 2147483647 w 61"/>
                <a:gd name="T53" fmla="*/ 2147483647 h 60"/>
                <a:gd name="T54" fmla="*/ 2147483647 w 61"/>
                <a:gd name="T55" fmla="*/ 2147483647 h 60"/>
                <a:gd name="T56" fmla="*/ 2147483647 w 61"/>
                <a:gd name="T57" fmla="*/ 2147483647 h 60"/>
                <a:gd name="T58" fmla="*/ 2147483647 w 61"/>
                <a:gd name="T59" fmla="*/ 2147483647 h 60"/>
                <a:gd name="T60" fmla="*/ 2147483647 w 61"/>
                <a:gd name="T61" fmla="*/ 2147483647 h 60"/>
                <a:gd name="T62" fmla="*/ 2147483647 w 61"/>
                <a:gd name="T63" fmla="*/ 2147483647 h 60"/>
                <a:gd name="T64" fmla="*/ 2147483647 w 61"/>
                <a:gd name="T65" fmla="*/ 2147483647 h 60"/>
                <a:gd name="T66" fmla="*/ 2147483647 w 61"/>
                <a:gd name="T67" fmla="*/ 2147483647 h 60"/>
                <a:gd name="T68" fmla="*/ 2147483647 w 61"/>
                <a:gd name="T69" fmla="*/ 2147483647 h 60"/>
                <a:gd name="T70" fmla="*/ 2147483647 w 61"/>
                <a:gd name="T71" fmla="*/ 2147483647 h 60"/>
                <a:gd name="T72" fmla="*/ 2147483647 w 61"/>
                <a:gd name="T73" fmla="*/ 2147483647 h 60"/>
                <a:gd name="T74" fmla="*/ 2147483647 w 61"/>
                <a:gd name="T75" fmla="*/ 2147483647 h 60"/>
                <a:gd name="T76" fmla="*/ 2147483647 w 61"/>
                <a:gd name="T77" fmla="*/ 2147483647 h 60"/>
                <a:gd name="T78" fmla="*/ 2147483647 w 61"/>
                <a:gd name="T79" fmla="*/ 2147483647 h 60"/>
                <a:gd name="T80" fmla="*/ 2147483647 w 61"/>
                <a:gd name="T81" fmla="*/ 2147483647 h 60"/>
                <a:gd name="T82" fmla="*/ 2147483647 w 61"/>
                <a:gd name="T83" fmla="*/ 2147483647 h 60"/>
                <a:gd name="T84" fmla="*/ 2147483647 w 61"/>
                <a:gd name="T85" fmla="*/ 2147483647 h 60"/>
                <a:gd name="T86" fmla="*/ 2147483647 w 61"/>
                <a:gd name="T87" fmla="*/ 2147483647 h 60"/>
                <a:gd name="T88" fmla="*/ 2147483647 w 61"/>
                <a:gd name="T89" fmla="*/ 2147483647 h 60"/>
                <a:gd name="T90" fmla="*/ 2147483647 w 61"/>
                <a:gd name="T91" fmla="*/ 2147483647 h 60"/>
                <a:gd name="T92" fmla="*/ 2147483647 w 61"/>
                <a:gd name="T93" fmla="*/ 2147483647 h 60"/>
                <a:gd name="T94" fmla="*/ 2147483647 w 61"/>
                <a:gd name="T95" fmla="*/ 2147483647 h 60"/>
                <a:gd name="T96" fmla="*/ 2147483647 w 61"/>
                <a:gd name="T97" fmla="*/ 2147483647 h 60"/>
                <a:gd name="T98" fmla="*/ 2147483647 w 61"/>
                <a:gd name="T99" fmla="*/ 2147483647 h 60"/>
                <a:gd name="T100" fmla="*/ 2147483647 w 61"/>
                <a:gd name="T101" fmla="*/ 2147483647 h 60"/>
                <a:gd name="T102" fmla="*/ 2147483647 w 61"/>
                <a:gd name="T103" fmla="*/ 2147483647 h 60"/>
                <a:gd name="T104" fmla="*/ 2147483647 w 61"/>
                <a:gd name="T105" fmla="*/ 2147483647 h 60"/>
                <a:gd name="T106" fmla="*/ 2147483647 w 61"/>
                <a:gd name="T107" fmla="*/ 2147483647 h 60"/>
                <a:gd name="T108" fmla="*/ 214748364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a:p>
          </p:txBody>
        </p:sp>
        <p:sp>
          <p:nvSpPr>
            <p:cNvPr id="59431" name="Freeform 27" descr="20%"/>
            <p:cNvSpPr>
              <a:spLocks/>
            </p:cNvSpPr>
            <p:nvPr/>
          </p:nvSpPr>
          <p:spPr bwMode="auto">
            <a:xfrm>
              <a:off x="5516563" y="4133850"/>
              <a:ext cx="625475" cy="511175"/>
            </a:xfrm>
            <a:custGeom>
              <a:avLst/>
              <a:gdLst>
                <a:gd name="T0" fmla="*/ 2147483647 w 77"/>
                <a:gd name="T1" fmla="*/ 2147483647 h 66"/>
                <a:gd name="T2" fmla="*/ 2147483647 w 77"/>
                <a:gd name="T3" fmla="*/ 2147483647 h 66"/>
                <a:gd name="T4" fmla="*/ 2147483647 w 77"/>
                <a:gd name="T5" fmla="*/ 2147483647 h 66"/>
                <a:gd name="T6" fmla="*/ 2147483647 w 77"/>
                <a:gd name="T7" fmla="*/ 2147483647 h 66"/>
                <a:gd name="T8" fmla="*/ 2147483647 w 77"/>
                <a:gd name="T9" fmla="*/ 2147483647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147483647 w 77"/>
                <a:gd name="T63" fmla="*/ 2147483647 h 66"/>
                <a:gd name="T64" fmla="*/ 2147483647 w 77"/>
                <a:gd name="T65" fmla="*/ 2147483647 h 66"/>
                <a:gd name="T66" fmla="*/ 2147483647 w 77"/>
                <a:gd name="T67" fmla="*/ 2147483647 h 66"/>
                <a:gd name="T68" fmla="*/ 2147483647 w 77"/>
                <a:gd name="T69" fmla="*/ 2147483647 h 66"/>
                <a:gd name="T70" fmla="*/ 2147483647 w 77"/>
                <a:gd name="T71" fmla="*/ 2147483647 h 66"/>
                <a:gd name="T72" fmla="*/ 2147483647 w 77"/>
                <a:gd name="T73" fmla="*/ 2147483647 h 66"/>
                <a:gd name="T74" fmla="*/ 2147483647 w 77"/>
                <a:gd name="T75" fmla="*/ 2147483647 h 66"/>
                <a:gd name="T76" fmla="*/ 2147483647 w 77"/>
                <a:gd name="T77" fmla="*/ 2147483647 h 66"/>
                <a:gd name="T78" fmla="*/ 2147483647 w 77"/>
                <a:gd name="T79" fmla="*/ 2147483647 h 66"/>
                <a:gd name="T80" fmla="*/ 2147483647 w 77"/>
                <a:gd name="T81" fmla="*/ 2147483647 h 66"/>
                <a:gd name="T82" fmla="*/ 2147483647 w 77"/>
                <a:gd name="T83" fmla="*/ 2147483647 h 66"/>
                <a:gd name="T84" fmla="*/ 0 w 77"/>
                <a:gd name="T85" fmla="*/ 2147483647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59432" name="Freeform 28" descr="20%"/>
            <p:cNvSpPr>
              <a:spLocks/>
            </p:cNvSpPr>
            <p:nvPr/>
          </p:nvSpPr>
          <p:spPr bwMode="auto">
            <a:xfrm>
              <a:off x="5818188" y="3846513"/>
              <a:ext cx="381000" cy="642937"/>
            </a:xfrm>
            <a:custGeom>
              <a:avLst/>
              <a:gdLst>
                <a:gd name="T0" fmla="*/ 2147483647 w 47"/>
                <a:gd name="T1" fmla="*/ 0 h 83"/>
                <a:gd name="T2" fmla="*/ 2147483647 w 47"/>
                <a:gd name="T3" fmla="*/ 2147483647 h 83"/>
                <a:gd name="T4" fmla="*/ 2147483647 w 47"/>
                <a:gd name="T5" fmla="*/ 2147483647 h 83"/>
                <a:gd name="T6" fmla="*/ 2147483647 w 47"/>
                <a:gd name="T7" fmla="*/ 2147483647 h 83"/>
                <a:gd name="T8" fmla="*/ 2147483647 w 47"/>
                <a:gd name="T9" fmla="*/ 2147483647 h 83"/>
                <a:gd name="T10" fmla="*/ 2147483647 w 47"/>
                <a:gd name="T11" fmla="*/ 2147483647 h 83"/>
                <a:gd name="T12" fmla="*/ 2147483647 w 47"/>
                <a:gd name="T13" fmla="*/ 2147483647 h 83"/>
                <a:gd name="T14" fmla="*/ 2147483647 w 47"/>
                <a:gd name="T15" fmla="*/ 2147483647 h 83"/>
                <a:gd name="T16" fmla="*/ 2147483647 w 47"/>
                <a:gd name="T17" fmla="*/ 2147483647 h 83"/>
                <a:gd name="T18" fmla="*/ 2147483647 w 47"/>
                <a:gd name="T19" fmla="*/ 2147483647 h 83"/>
                <a:gd name="T20" fmla="*/ 2147483647 w 47"/>
                <a:gd name="T21" fmla="*/ 2147483647 h 83"/>
                <a:gd name="T22" fmla="*/ 2147483647 w 47"/>
                <a:gd name="T23" fmla="*/ 2147483647 h 83"/>
                <a:gd name="T24" fmla="*/ 2147483647 w 47"/>
                <a:gd name="T25" fmla="*/ 2147483647 h 83"/>
                <a:gd name="T26" fmla="*/ 2147483647 w 47"/>
                <a:gd name="T27" fmla="*/ 2147483647 h 83"/>
                <a:gd name="T28" fmla="*/ 2147483647 w 47"/>
                <a:gd name="T29" fmla="*/ 2147483647 h 83"/>
                <a:gd name="T30" fmla="*/ 2147483647 w 47"/>
                <a:gd name="T31" fmla="*/ 2147483647 h 83"/>
                <a:gd name="T32" fmla="*/ 2147483647 w 47"/>
                <a:gd name="T33" fmla="*/ 2147483647 h 83"/>
                <a:gd name="T34" fmla="*/ 2147483647 w 47"/>
                <a:gd name="T35" fmla="*/ 2147483647 h 83"/>
                <a:gd name="T36" fmla="*/ 2147483647 w 47"/>
                <a:gd name="T37" fmla="*/ 2147483647 h 83"/>
                <a:gd name="T38" fmla="*/ 2147483647 w 47"/>
                <a:gd name="T39" fmla="*/ 2147483647 h 83"/>
                <a:gd name="T40" fmla="*/ 2147483647 w 47"/>
                <a:gd name="T41" fmla="*/ 2147483647 h 83"/>
                <a:gd name="T42" fmla="*/ 2147483647 w 47"/>
                <a:gd name="T43" fmla="*/ 2147483647 h 83"/>
                <a:gd name="T44" fmla="*/ 2147483647 w 47"/>
                <a:gd name="T45" fmla="*/ 2147483647 h 83"/>
                <a:gd name="T46" fmla="*/ 2147483647 w 47"/>
                <a:gd name="T47" fmla="*/ 2147483647 h 83"/>
                <a:gd name="T48" fmla="*/ 2147483647 w 47"/>
                <a:gd name="T49" fmla="*/ 2147483647 h 83"/>
                <a:gd name="T50" fmla="*/ 2147483647 w 47"/>
                <a:gd name="T51" fmla="*/ 2147483647 h 83"/>
                <a:gd name="T52" fmla="*/ 2147483647 w 47"/>
                <a:gd name="T53" fmla="*/ 2147483647 h 83"/>
                <a:gd name="T54" fmla="*/ 2147483647 w 47"/>
                <a:gd name="T55" fmla="*/ 2147483647 h 83"/>
                <a:gd name="T56" fmla="*/ 2147483647 w 47"/>
                <a:gd name="T57" fmla="*/ 2147483647 h 83"/>
                <a:gd name="T58" fmla="*/ 2147483647 w 47"/>
                <a:gd name="T59" fmla="*/ 2147483647 h 83"/>
                <a:gd name="T60" fmla="*/ 2147483647 w 47"/>
                <a:gd name="T61" fmla="*/ 2147483647 h 83"/>
                <a:gd name="T62" fmla="*/ 2147483647 w 47"/>
                <a:gd name="T63" fmla="*/ 2147483647 h 83"/>
                <a:gd name="T64" fmla="*/ 2147483647 w 47"/>
                <a:gd name="T65" fmla="*/ 2147483647 h 83"/>
                <a:gd name="T66" fmla="*/ 0 w 47"/>
                <a:gd name="T67" fmla="*/ 2147483647 h 83"/>
                <a:gd name="T68" fmla="*/ 0 w 47"/>
                <a:gd name="T69" fmla="*/ 2147483647 h 83"/>
                <a:gd name="T70" fmla="*/ 2147483647 w 47"/>
                <a:gd name="T71" fmla="*/ 2147483647 h 83"/>
                <a:gd name="T72" fmla="*/ 2147483647 w 47"/>
                <a:gd name="T73" fmla="*/ 2147483647 h 83"/>
                <a:gd name="T74" fmla="*/ 2147483647 w 47"/>
                <a:gd name="T75" fmla="*/ 2147483647 h 83"/>
                <a:gd name="T76" fmla="*/ 2147483647 w 47"/>
                <a:gd name="T77" fmla="*/ 2147483647 h 83"/>
                <a:gd name="T78" fmla="*/ 2147483647 w 47"/>
                <a:gd name="T79" fmla="*/ 2147483647 h 83"/>
                <a:gd name="T80" fmla="*/ 2147483647 w 47"/>
                <a:gd name="T81" fmla="*/ 2147483647 h 83"/>
                <a:gd name="T82" fmla="*/ 2147483647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2147483647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59433" name="Freeform 29"/>
            <p:cNvSpPr>
              <a:spLocks/>
            </p:cNvSpPr>
            <p:nvPr/>
          </p:nvSpPr>
          <p:spPr bwMode="auto">
            <a:xfrm>
              <a:off x="6878638" y="2732088"/>
              <a:ext cx="639762" cy="395287"/>
            </a:xfrm>
            <a:custGeom>
              <a:avLst/>
              <a:gdLst>
                <a:gd name="T0" fmla="*/ 2147483647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47483647 h 51"/>
                <a:gd name="T20" fmla="*/ 2147483647 w 79"/>
                <a:gd name="T21" fmla="*/ 2147483647 h 51"/>
                <a:gd name="T22" fmla="*/ 2147483647 w 79"/>
                <a:gd name="T23" fmla="*/ 2147483647 h 51"/>
                <a:gd name="T24" fmla="*/ 2147483647 w 79"/>
                <a:gd name="T25" fmla="*/ 2147483647 h 51"/>
                <a:gd name="T26" fmla="*/ 2147483647 w 79"/>
                <a:gd name="T27" fmla="*/ 2147483647 h 51"/>
                <a:gd name="T28" fmla="*/ 2147483647 w 79"/>
                <a:gd name="T29" fmla="*/ 2147483647 h 51"/>
                <a:gd name="T30" fmla="*/ 2147483647 w 79"/>
                <a:gd name="T31" fmla="*/ 2147483647 h 51"/>
                <a:gd name="T32" fmla="*/ 2147483647 w 79"/>
                <a:gd name="T33" fmla="*/ 2147483647 h 51"/>
                <a:gd name="T34" fmla="*/ 2147483647 w 79"/>
                <a:gd name="T35" fmla="*/ 2147483647 h 51"/>
                <a:gd name="T36" fmla="*/ 2147483647 w 79"/>
                <a:gd name="T37" fmla="*/ 2147483647 h 51"/>
                <a:gd name="T38" fmla="*/ 2147483647 w 79"/>
                <a:gd name="T39" fmla="*/ 2147483647 h 51"/>
                <a:gd name="T40" fmla="*/ 2147483647 w 79"/>
                <a:gd name="T41" fmla="*/ 2147483647 h 51"/>
                <a:gd name="T42" fmla="*/ 2147483647 w 79"/>
                <a:gd name="T43" fmla="*/ 2147483647 h 51"/>
                <a:gd name="T44" fmla="*/ 2147483647 w 79"/>
                <a:gd name="T45" fmla="*/ 2147483647 h 51"/>
                <a:gd name="T46" fmla="*/ 2147483647 w 79"/>
                <a:gd name="T47" fmla="*/ 2147483647 h 51"/>
                <a:gd name="T48" fmla="*/ 2147483647 w 79"/>
                <a:gd name="T49" fmla="*/ 2147483647 h 51"/>
                <a:gd name="T50" fmla="*/ 2147483647 w 79"/>
                <a:gd name="T51" fmla="*/ 2147483647 h 51"/>
                <a:gd name="T52" fmla="*/ 2147483647 w 79"/>
                <a:gd name="T53" fmla="*/ 2147483647 h 51"/>
                <a:gd name="T54" fmla="*/ 2147483647 w 79"/>
                <a:gd name="T55" fmla="*/ 2147483647 h 51"/>
                <a:gd name="T56" fmla="*/ 2147483647 w 79"/>
                <a:gd name="T57" fmla="*/ 2147483647 h 51"/>
                <a:gd name="T58" fmla="*/ 2147483647 w 79"/>
                <a:gd name="T59" fmla="*/ 2147483647 h 51"/>
                <a:gd name="T60" fmla="*/ 2147483647 w 79"/>
                <a:gd name="T61" fmla="*/ 2147483647 h 51"/>
                <a:gd name="T62" fmla="*/ 2147483647 w 79"/>
                <a:gd name="T63" fmla="*/ 2147483647 h 51"/>
                <a:gd name="T64" fmla="*/ 2147483647 w 79"/>
                <a:gd name="T65" fmla="*/ 2147483647 h 51"/>
                <a:gd name="T66" fmla="*/ 2147483647 w 79"/>
                <a:gd name="T67" fmla="*/ 2147483647 h 51"/>
                <a:gd name="T68" fmla="*/ 2147483647 w 79"/>
                <a:gd name="T69" fmla="*/ 2147483647 h 51"/>
                <a:gd name="T70" fmla="*/ 2147483647 w 79"/>
                <a:gd name="T71" fmla="*/ 2147483647 h 51"/>
                <a:gd name="T72" fmla="*/ 2147483647 w 79"/>
                <a:gd name="T73" fmla="*/ 2147483647 h 51"/>
                <a:gd name="T74" fmla="*/ 2147483647 w 79"/>
                <a:gd name="T75" fmla="*/ 2147483647 h 51"/>
                <a:gd name="T76" fmla="*/ 2147483647 w 79"/>
                <a:gd name="T77" fmla="*/ 2147483647 h 51"/>
                <a:gd name="T78" fmla="*/ 2147483647 w 79"/>
                <a:gd name="T79" fmla="*/ 2147483647 h 51"/>
                <a:gd name="T80" fmla="*/ 2147483647 w 79"/>
                <a:gd name="T81" fmla="*/ 2147483647 h 51"/>
                <a:gd name="T82" fmla="*/ 2147483647 w 79"/>
                <a:gd name="T83" fmla="*/ 2147483647 h 51"/>
                <a:gd name="T84" fmla="*/ 2147483647 w 79"/>
                <a:gd name="T85" fmla="*/ 2147483647 h 51"/>
                <a:gd name="T86" fmla="*/ 2147483647 w 79"/>
                <a:gd name="T87" fmla="*/ 2147483647 h 51"/>
                <a:gd name="T88" fmla="*/ 2147483647 w 79"/>
                <a:gd name="T89" fmla="*/ 0 h 51"/>
                <a:gd name="T90" fmla="*/ 2147483647 w 79"/>
                <a:gd name="T91" fmla="*/ 2147483647 h 51"/>
                <a:gd name="T92" fmla="*/ 2147483647 w 79"/>
                <a:gd name="T93" fmla="*/ 2147483647 h 51"/>
                <a:gd name="T94" fmla="*/ 2147483647 w 79"/>
                <a:gd name="T95" fmla="*/ 2147483647 h 51"/>
                <a:gd name="T96" fmla="*/ 2147483647 w 79"/>
                <a:gd name="T97" fmla="*/ 2147483647 h 51"/>
                <a:gd name="T98" fmla="*/ 2147483647 w 79"/>
                <a:gd name="T99" fmla="*/ 2147483647 h 51"/>
                <a:gd name="T100" fmla="*/ 2147483647 w 79"/>
                <a:gd name="T101" fmla="*/ 2147483647 h 51"/>
                <a:gd name="T102" fmla="*/ 2147483647 w 79"/>
                <a:gd name="T103" fmla="*/ 2147483647 h 51"/>
                <a:gd name="T104" fmla="*/ 2147483647 w 79"/>
                <a:gd name="T105" fmla="*/ 2147483647 h 51"/>
                <a:gd name="T106" fmla="*/ 0 w 79"/>
                <a:gd name="T107" fmla="*/ 2147483647 h 51"/>
                <a:gd name="T108" fmla="*/ 2147483647 w 79"/>
                <a:gd name="T109" fmla="*/ 2147483647 h 51"/>
                <a:gd name="T110" fmla="*/ 2147483647 w 79"/>
                <a:gd name="T111" fmla="*/ 2147483647 h 51"/>
                <a:gd name="T112" fmla="*/ 2147483647 w 79"/>
                <a:gd name="T113" fmla="*/ 2147483647 h 51"/>
                <a:gd name="T114" fmla="*/ 2147483647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34" name="Freeform 30"/>
            <p:cNvSpPr>
              <a:spLocks/>
            </p:cNvSpPr>
            <p:nvPr/>
          </p:nvSpPr>
          <p:spPr bwMode="auto">
            <a:xfrm>
              <a:off x="6664325" y="3127375"/>
              <a:ext cx="830263" cy="455613"/>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35" name="Freeform 31"/>
            <p:cNvSpPr>
              <a:spLocks/>
            </p:cNvSpPr>
            <p:nvPr/>
          </p:nvSpPr>
          <p:spPr bwMode="auto">
            <a:xfrm>
              <a:off x="4457700" y="2794000"/>
              <a:ext cx="906463" cy="425450"/>
            </a:xfrm>
            <a:custGeom>
              <a:avLst/>
              <a:gdLst>
                <a:gd name="T0" fmla="*/ 0 w 111"/>
                <a:gd name="T1" fmla="*/ 2147483647 h 55"/>
                <a:gd name="T2" fmla="*/ 2147483647 w 111"/>
                <a:gd name="T3" fmla="*/ 0 h 55"/>
                <a:gd name="T4" fmla="*/ 2147483647 w 111"/>
                <a:gd name="T5" fmla="*/ 2147483647 h 55"/>
                <a:gd name="T6" fmla="*/ 2147483647 w 111"/>
                <a:gd name="T7" fmla="*/ 2147483647 h 55"/>
                <a:gd name="T8" fmla="*/ 2147483647 w 111"/>
                <a:gd name="T9" fmla="*/ 2147483647 h 55"/>
                <a:gd name="T10" fmla="*/ 2147483647 w 111"/>
                <a:gd name="T11" fmla="*/ 2147483647 h 55"/>
                <a:gd name="T12" fmla="*/ 2147483647 w 111"/>
                <a:gd name="T13" fmla="*/ 2147483647 h 55"/>
                <a:gd name="T14" fmla="*/ 2147483647 w 111"/>
                <a:gd name="T15" fmla="*/ 2147483647 h 55"/>
                <a:gd name="T16" fmla="*/ 2147483647 w 111"/>
                <a:gd name="T17" fmla="*/ 2147483647 h 55"/>
                <a:gd name="T18" fmla="*/ 2147483647 w 111"/>
                <a:gd name="T19" fmla="*/ 2147483647 h 55"/>
                <a:gd name="T20" fmla="*/ 2147483647 w 111"/>
                <a:gd name="T21" fmla="*/ 2147483647 h 55"/>
                <a:gd name="T22" fmla="*/ 2147483647 w 111"/>
                <a:gd name="T23" fmla="*/ 2147483647 h 55"/>
                <a:gd name="T24" fmla="*/ 2147483647 w 111"/>
                <a:gd name="T25" fmla="*/ 2147483647 h 55"/>
                <a:gd name="T26" fmla="*/ 2147483647 w 111"/>
                <a:gd name="T27" fmla="*/ 2147483647 h 55"/>
                <a:gd name="T28" fmla="*/ 2147483647 w 111"/>
                <a:gd name="T29" fmla="*/ 2147483647 h 55"/>
                <a:gd name="T30" fmla="*/ 2147483647 w 111"/>
                <a:gd name="T31" fmla="*/ 2147483647 h 55"/>
                <a:gd name="T32" fmla="*/ 2147483647 w 111"/>
                <a:gd name="T33" fmla="*/ 2147483647 h 55"/>
                <a:gd name="T34" fmla="*/ 2147483647 w 111"/>
                <a:gd name="T35" fmla="*/ 2147483647 h 55"/>
                <a:gd name="T36" fmla="*/ 2147483647 w 111"/>
                <a:gd name="T37" fmla="*/ 2147483647 h 55"/>
                <a:gd name="T38" fmla="*/ 2147483647 w 111"/>
                <a:gd name="T39" fmla="*/ 2147483647 h 55"/>
                <a:gd name="T40" fmla="*/ 2147483647 w 111"/>
                <a:gd name="T41" fmla="*/ 2147483647 h 55"/>
                <a:gd name="T42" fmla="*/ 2147483647 w 111"/>
                <a:gd name="T43" fmla="*/ 2147483647 h 55"/>
                <a:gd name="T44" fmla="*/ 2147483647 w 111"/>
                <a:gd name="T45" fmla="*/ 2147483647 h 55"/>
                <a:gd name="T46" fmla="*/ 2147483647 w 111"/>
                <a:gd name="T47" fmla="*/ 2147483647 h 55"/>
                <a:gd name="T48" fmla="*/ 2147483647 w 111"/>
                <a:gd name="T49" fmla="*/ 2147483647 h 55"/>
                <a:gd name="T50" fmla="*/ 2147483647 w 111"/>
                <a:gd name="T51" fmla="*/ 2147483647 h 55"/>
                <a:gd name="T52" fmla="*/ 2147483647 w 111"/>
                <a:gd name="T53" fmla="*/ 2147483647 h 55"/>
                <a:gd name="T54" fmla="*/ 2147483647 w 111"/>
                <a:gd name="T55" fmla="*/ 2147483647 h 55"/>
                <a:gd name="T56" fmla="*/ 2147483647 w 111"/>
                <a:gd name="T57" fmla="*/ 2147483647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2147483647 w 111"/>
                <a:gd name="T87" fmla="*/ 2147483647 h 55"/>
                <a:gd name="T88" fmla="*/ 2147483647 w 111"/>
                <a:gd name="T89" fmla="*/ 2147483647 h 55"/>
                <a:gd name="T90" fmla="*/ 0 w 111"/>
                <a:gd name="T91" fmla="*/ 2147483647 h 55"/>
                <a:gd name="T92" fmla="*/ 0 w 111"/>
                <a:gd name="T93" fmla="*/ 2147483647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36" name="Freeform 32"/>
            <p:cNvSpPr>
              <a:spLocks/>
            </p:cNvSpPr>
            <p:nvPr/>
          </p:nvSpPr>
          <p:spPr bwMode="auto">
            <a:xfrm>
              <a:off x="4522788" y="3590925"/>
              <a:ext cx="944562" cy="465138"/>
            </a:xfrm>
            <a:custGeom>
              <a:avLst/>
              <a:gdLst>
                <a:gd name="T0" fmla="*/ 2147483647 w 116"/>
                <a:gd name="T1" fmla="*/ 2147483647 h 60"/>
                <a:gd name="T2" fmla="*/ 0 w 116"/>
                <a:gd name="T3" fmla="*/ 2147483647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a:p>
          </p:txBody>
        </p:sp>
        <p:sp>
          <p:nvSpPr>
            <p:cNvPr id="59437" name="Freeform 33" descr="20%"/>
            <p:cNvSpPr>
              <a:spLocks/>
            </p:cNvSpPr>
            <p:nvPr/>
          </p:nvSpPr>
          <p:spPr bwMode="auto">
            <a:xfrm>
              <a:off x="5322888" y="3127375"/>
              <a:ext cx="730250" cy="60325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147483647 h 78"/>
                <a:gd name="T40" fmla="*/ 2147483647 w 90"/>
                <a:gd name="T41" fmla="*/ 2147483647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2147483647 w 90"/>
                <a:gd name="T53" fmla="*/ 2147483647 h 78"/>
                <a:gd name="T54" fmla="*/ 2147483647 w 90"/>
                <a:gd name="T55" fmla="*/ 2147483647 h 78"/>
                <a:gd name="T56" fmla="*/ 0 w 90"/>
                <a:gd name="T57" fmla="*/ 2147483647 h 78"/>
                <a:gd name="T58" fmla="*/ 2147483647 w 90"/>
                <a:gd name="T59" fmla="*/ 2147483647 h 78"/>
                <a:gd name="T60" fmla="*/ 2147483647 w 90"/>
                <a:gd name="T61" fmla="*/ 2147483647 h 78"/>
                <a:gd name="T62" fmla="*/ 2147483647 w 90"/>
                <a:gd name="T63" fmla="*/ 2147483647 h 78"/>
                <a:gd name="T64" fmla="*/ 2147483647 w 90"/>
                <a:gd name="T65" fmla="*/ 2147483647 h 78"/>
                <a:gd name="T66" fmla="*/ 2147483647 w 90"/>
                <a:gd name="T67" fmla="*/ 2147483647 h 78"/>
                <a:gd name="T68" fmla="*/ 2147483647 w 90"/>
                <a:gd name="T69" fmla="*/ 2147483647 h 78"/>
                <a:gd name="T70" fmla="*/ 2147483647 w 90"/>
                <a:gd name="T71" fmla="*/ 2147483647 h 78"/>
                <a:gd name="T72" fmla="*/ 2147483647 w 90"/>
                <a:gd name="T73" fmla="*/ 2147483647 h 78"/>
                <a:gd name="T74" fmla="*/ 2147483647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59438" name="Freeform 34" descr="20%"/>
            <p:cNvSpPr>
              <a:spLocks/>
            </p:cNvSpPr>
            <p:nvPr/>
          </p:nvSpPr>
          <p:spPr bwMode="auto">
            <a:xfrm>
              <a:off x="6011863" y="3265488"/>
              <a:ext cx="809625" cy="395287"/>
            </a:xfrm>
            <a:custGeom>
              <a:avLst/>
              <a:gdLst>
                <a:gd name="T0" fmla="*/ 2147483647 w 99"/>
                <a:gd name="T1" fmla="*/ 2147483647 h 51"/>
                <a:gd name="T2" fmla="*/ 2147483647 w 99"/>
                <a:gd name="T3" fmla="*/ 2147483647 h 51"/>
                <a:gd name="T4" fmla="*/ 2147483647 w 99"/>
                <a:gd name="T5" fmla="*/ 2147483647 h 51"/>
                <a:gd name="T6" fmla="*/ 2147483647 w 99"/>
                <a:gd name="T7" fmla="*/ 2147483647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0 h 51"/>
                <a:gd name="T50" fmla="*/ 2147483647 w 99"/>
                <a:gd name="T51" fmla="*/ 2147483647 h 51"/>
                <a:gd name="T52" fmla="*/ 2147483647 w 99"/>
                <a:gd name="T53" fmla="*/ 0 h 51"/>
                <a:gd name="T54" fmla="*/ 2147483647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2147483647 w 99"/>
                <a:gd name="T79" fmla="*/ 2147483647 h 51"/>
                <a:gd name="T80" fmla="*/ 2147483647 w 99"/>
                <a:gd name="T81" fmla="*/ 2147483647 h 51"/>
                <a:gd name="T82" fmla="*/ 2147483647 w 99"/>
                <a:gd name="T83" fmla="*/ 2147483647 h 51"/>
                <a:gd name="T84" fmla="*/ 2147483647 w 99"/>
                <a:gd name="T85" fmla="*/ 2147483647 h 51"/>
                <a:gd name="T86" fmla="*/ 2147483647 w 99"/>
                <a:gd name="T87" fmla="*/ 2147483647 h 51"/>
                <a:gd name="T88" fmla="*/ 2147483647 w 99"/>
                <a:gd name="T89" fmla="*/ 2147483647 h 51"/>
                <a:gd name="T90" fmla="*/ 2147483647 w 99"/>
                <a:gd name="T91" fmla="*/ 2147483647 h 51"/>
                <a:gd name="T92" fmla="*/ 2147483647 w 99"/>
                <a:gd name="T93" fmla="*/ 2147483647 h 51"/>
                <a:gd name="T94" fmla="*/ 2147483647 w 99"/>
                <a:gd name="T95" fmla="*/ 2147483647 h 51"/>
                <a:gd name="T96" fmla="*/ 2147483647 w 99"/>
                <a:gd name="T97" fmla="*/ 2147483647 h 51"/>
                <a:gd name="T98" fmla="*/ 2147483647 w 99"/>
                <a:gd name="T99" fmla="*/ 2147483647 h 51"/>
                <a:gd name="T100" fmla="*/ 2147483647 w 99"/>
                <a:gd name="T101" fmla="*/ 2147483647 h 51"/>
                <a:gd name="T102" fmla="*/ 2147483647 w 99"/>
                <a:gd name="T103" fmla="*/ 2147483647 h 51"/>
                <a:gd name="T104" fmla="*/ 2147483647 w 99"/>
                <a:gd name="T105" fmla="*/ 2147483647 h 51"/>
                <a:gd name="T106" fmla="*/ 2147483647 w 99"/>
                <a:gd name="T107" fmla="*/ 2147483647 h 51"/>
                <a:gd name="T108" fmla="*/ 214748364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59439" name="Freeform 35" descr="20%"/>
            <p:cNvSpPr>
              <a:spLocks/>
            </p:cNvSpPr>
            <p:nvPr/>
          </p:nvSpPr>
          <p:spPr bwMode="auto">
            <a:xfrm>
              <a:off x="5940425" y="3560763"/>
              <a:ext cx="901700" cy="301625"/>
            </a:xfrm>
            <a:custGeom>
              <a:avLst/>
              <a:gdLst>
                <a:gd name="T0" fmla="*/ 2147483647 w 111"/>
                <a:gd name="T1" fmla="*/ 0 h 39"/>
                <a:gd name="T2" fmla="*/ 2147483647 w 111"/>
                <a:gd name="T3" fmla="*/ 2147483647 h 39"/>
                <a:gd name="T4" fmla="*/ 2147483647 w 111"/>
                <a:gd name="T5" fmla="*/ 2147483647 h 39"/>
                <a:gd name="T6" fmla="*/ 2147483647 w 111"/>
                <a:gd name="T7" fmla="*/ 2147483647 h 39"/>
                <a:gd name="T8" fmla="*/ 2147483647 w 111"/>
                <a:gd name="T9" fmla="*/ 2147483647 h 39"/>
                <a:gd name="T10" fmla="*/ 2147483647 w 111"/>
                <a:gd name="T11" fmla="*/ 2147483647 h 39"/>
                <a:gd name="T12" fmla="*/ 2147483647 w 111"/>
                <a:gd name="T13" fmla="*/ 2147483647 h 39"/>
                <a:gd name="T14" fmla="*/ 2147483647 w 111"/>
                <a:gd name="T15" fmla="*/ 2147483647 h 39"/>
                <a:gd name="T16" fmla="*/ 2147483647 w 111"/>
                <a:gd name="T17" fmla="*/ 2147483647 h 39"/>
                <a:gd name="T18" fmla="*/ 2147483647 w 111"/>
                <a:gd name="T19" fmla="*/ 2147483647 h 39"/>
                <a:gd name="T20" fmla="*/ 2147483647 w 111"/>
                <a:gd name="T21" fmla="*/ 2147483647 h 39"/>
                <a:gd name="T22" fmla="*/ 2147483647 w 111"/>
                <a:gd name="T23" fmla="*/ 2147483647 h 39"/>
                <a:gd name="T24" fmla="*/ 2147483647 w 111"/>
                <a:gd name="T25" fmla="*/ 2147483647 h 39"/>
                <a:gd name="T26" fmla="*/ 2147483647 w 111"/>
                <a:gd name="T27" fmla="*/ 2147483647 h 39"/>
                <a:gd name="T28" fmla="*/ 2147483647 w 111"/>
                <a:gd name="T29" fmla="*/ 2147483647 h 39"/>
                <a:gd name="T30" fmla="*/ 2147483647 w 111"/>
                <a:gd name="T31" fmla="*/ 2147483647 h 39"/>
                <a:gd name="T32" fmla="*/ 2147483647 w 111"/>
                <a:gd name="T33" fmla="*/ 2147483647 h 39"/>
                <a:gd name="T34" fmla="*/ 2147483647 w 111"/>
                <a:gd name="T35" fmla="*/ 2147483647 h 39"/>
                <a:gd name="T36" fmla="*/ 2147483647 w 111"/>
                <a:gd name="T37" fmla="*/ 2147483647 h 39"/>
                <a:gd name="T38" fmla="*/ 2147483647 w 111"/>
                <a:gd name="T39" fmla="*/ 2147483647 h 39"/>
                <a:gd name="T40" fmla="*/ 2147483647 w 111"/>
                <a:gd name="T41" fmla="*/ 2147483647 h 39"/>
                <a:gd name="T42" fmla="*/ 2147483647 w 111"/>
                <a:gd name="T43" fmla="*/ 2147483647 h 39"/>
                <a:gd name="T44" fmla="*/ 0 w 111"/>
                <a:gd name="T45" fmla="*/ 2147483647 h 39"/>
                <a:gd name="T46" fmla="*/ 2147483647 w 111"/>
                <a:gd name="T47" fmla="*/ 2147483647 h 39"/>
                <a:gd name="T48" fmla="*/ 2147483647 w 111"/>
                <a:gd name="T49" fmla="*/ 2147483647 h 39"/>
                <a:gd name="T50" fmla="*/ 2147483647 w 111"/>
                <a:gd name="T51" fmla="*/ 2147483647 h 39"/>
                <a:gd name="T52" fmla="*/ 2147483647 w 111"/>
                <a:gd name="T53" fmla="*/ 2147483647 h 39"/>
                <a:gd name="T54" fmla="*/ 2147483647 w 111"/>
                <a:gd name="T55" fmla="*/ 2147483647 h 39"/>
                <a:gd name="T56" fmla="*/ 2147483647 w 111"/>
                <a:gd name="T57" fmla="*/ 2147483647 h 39"/>
                <a:gd name="T58" fmla="*/ 2147483647 w 111"/>
                <a:gd name="T59" fmla="*/ 2147483647 h 39"/>
                <a:gd name="T60" fmla="*/ 2147483647 w 111"/>
                <a:gd name="T61" fmla="*/ 2147483647 h 39"/>
                <a:gd name="T62" fmla="*/ 2147483647 w 111"/>
                <a:gd name="T63" fmla="*/ 2147483647 h 39"/>
                <a:gd name="T64" fmla="*/ 2147483647 w 111"/>
                <a:gd name="T65" fmla="*/ 2147483647 h 39"/>
                <a:gd name="T66" fmla="*/ 2147483647 w 111"/>
                <a:gd name="T67" fmla="*/ 2147483647 h 39"/>
                <a:gd name="T68" fmla="*/ 2147483647 w 111"/>
                <a:gd name="T69" fmla="*/ 2147483647 h 39"/>
                <a:gd name="T70" fmla="*/ 2147483647 w 111"/>
                <a:gd name="T71" fmla="*/ 2147483647 h 39"/>
                <a:gd name="T72" fmla="*/ 2147483647 w 111"/>
                <a:gd name="T73" fmla="*/ 2147483647 h 39"/>
                <a:gd name="T74" fmla="*/ 2147483647 w 111"/>
                <a:gd name="T75" fmla="*/ 2147483647 h 39"/>
                <a:gd name="T76" fmla="*/ 2147483647 w 111"/>
                <a:gd name="T77" fmla="*/ 2147483647 h 39"/>
                <a:gd name="T78" fmla="*/ 2147483647 w 111"/>
                <a:gd name="T79" fmla="*/ 2147483647 h 39"/>
                <a:gd name="T80" fmla="*/ 2147483647 w 111"/>
                <a:gd name="T81" fmla="*/ 2147483647 h 39"/>
                <a:gd name="T82" fmla="*/ 2147483647 w 111"/>
                <a:gd name="T83" fmla="*/ 2147483647 h 39"/>
                <a:gd name="T84" fmla="*/ 2147483647 w 111"/>
                <a:gd name="T85" fmla="*/ 2147483647 h 39"/>
                <a:gd name="T86" fmla="*/ 2147483647 w 111"/>
                <a:gd name="T87" fmla="*/ 2147483647 h 39"/>
                <a:gd name="T88" fmla="*/ 2147483647 w 111"/>
                <a:gd name="T89" fmla="*/ 2147483647 h 39"/>
                <a:gd name="T90" fmla="*/ 2147483647 w 111"/>
                <a:gd name="T91" fmla="*/ 2147483647 h 39"/>
                <a:gd name="T92" fmla="*/ 2147483647 w 111"/>
                <a:gd name="T93" fmla="*/ 2147483647 h 39"/>
                <a:gd name="T94" fmla="*/ 2147483647 w 111"/>
                <a:gd name="T95" fmla="*/ 2147483647 h 39"/>
                <a:gd name="T96" fmla="*/ 2147483647 w 111"/>
                <a:gd name="T97" fmla="*/ 2147483647 h 39"/>
                <a:gd name="T98" fmla="*/ 2147483647 w 111"/>
                <a:gd name="T99" fmla="*/ 2147483647 h 39"/>
                <a:gd name="T100" fmla="*/ 2147483647 w 111"/>
                <a:gd name="T101" fmla="*/ 2147483647 h 39"/>
                <a:gd name="T102" fmla="*/ 2147483647 w 111"/>
                <a:gd name="T103" fmla="*/ 2147483647 h 39"/>
                <a:gd name="T104" fmla="*/ 2147483647 w 111"/>
                <a:gd name="T105" fmla="*/ 2147483647 h 39"/>
                <a:gd name="T106" fmla="*/ 2147483647 w 111"/>
                <a:gd name="T107" fmla="*/ 2147483647 h 39"/>
                <a:gd name="T108" fmla="*/ 2147483647 w 111"/>
                <a:gd name="T109" fmla="*/ 2147483647 h 39"/>
                <a:gd name="T110" fmla="*/ 2147483647 w 111"/>
                <a:gd name="T111" fmla="*/ 2147483647 h 39"/>
                <a:gd name="T112" fmla="*/ 2147483647 w 111"/>
                <a:gd name="T113" fmla="*/ 2147483647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59440" name="Freeform 36" descr="20%"/>
            <p:cNvSpPr>
              <a:spLocks/>
            </p:cNvSpPr>
            <p:nvPr/>
          </p:nvSpPr>
          <p:spPr bwMode="auto">
            <a:xfrm>
              <a:off x="6175375" y="3824288"/>
              <a:ext cx="423863" cy="641350"/>
            </a:xfrm>
            <a:custGeom>
              <a:avLst/>
              <a:gdLst>
                <a:gd name="T0" fmla="*/ 0 w 52"/>
                <a:gd name="T1" fmla="*/ 2147483647 h 83"/>
                <a:gd name="T2" fmla="*/ 2147483647 w 52"/>
                <a:gd name="T3" fmla="*/ 2147483647 h 83"/>
                <a:gd name="T4" fmla="*/ 0 w 52"/>
                <a:gd name="T5" fmla="*/ 2147483647 h 83"/>
                <a:gd name="T6" fmla="*/ 0 w 52"/>
                <a:gd name="T7" fmla="*/ 2147483647 h 83"/>
                <a:gd name="T8" fmla="*/ 2147483647 w 52"/>
                <a:gd name="T9" fmla="*/ 2147483647 h 83"/>
                <a:gd name="T10" fmla="*/ 2147483647 w 52"/>
                <a:gd name="T11" fmla="*/ 2147483647 h 83"/>
                <a:gd name="T12" fmla="*/ 2147483647 w 52"/>
                <a:gd name="T13" fmla="*/ 2147483647 h 83"/>
                <a:gd name="T14" fmla="*/ 2147483647 w 52"/>
                <a:gd name="T15" fmla="*/ 2147483647 h 83"/>
                <a:gd name="T16" fmla="*/ 2147483647 w 52"/>
                <a:gd name="T17" fmla="*/ 2147483647 h 83"/>
                <a:gd name="T18" fmla="*/ 2147483647 w 52"/>
                <a:gd name="T19" fmla="*/ 2147483647 h 83"/>
                <a:gd name="T20" fmla="*/ 2147483647 w 52"/>
                <a:gd name="T21" fmla="*/ 2147483647 h 83"/>
                <a:gd name="T22" fmla="*/ 2147483647 w 52"/>
                <a:gd name="T23" fmla="*/ 2147483647 h 83"/>
                <a:gd name="T24" fmla="*/ 2147483647 w 52"/>
                <a:gd name="T25" fmla="*/ 2147483647 h 83"/>
                <a:gd name="T26" fmla="*/ 2147483647 w 52"/>
                <a:gd name="T27" fmla="*/ 2147483647 h 83"/>
                <a:gd name="T28" fmla="*/ 2147483647 w 52"/>
                <a:gd name="T29" fmla="*/ 2147483647 h 83"/>
                <a:gd name="T30" fmla="*/ 2147483647 w 52"/>
                <a:gd name="T31" fmla="*/ 2147483647 h 83"/>
                <a:gd name="T32" fmla="*/ 2147483647 w 52"/>
                <a:gd name="T33" fmla="*/ 2147483647 h 83"/>
                <a:gd name="T34" fmla="*/ 2147483647 w 52"/>
                <a:gd name="T35" fmla="*/ 2147483647 h 83"/>
                <a:gd name="T36" fmla="*/ 2147483647 w 52"/>
                <a:gd name="T37" fmla="*/ 2147483647 h 83"/>
                <a:gd name="T38" fmla="*/ 2147483647 w 52"/>
                <a:gd name="T39" fmla="*/ 2147483647 h 83"/>
                <a:gd name="T40" fmla="*/ 2147483647 w 52"/>
                <a:gd name="T41" fmla="*/ 2147483647 h 83"/>
                <a:gd name="T42" fmla="*/ 2147483647 w 52"/>
                <a:gd name="T43" fmla="*/ 2147483647 h 83"/>
                <a:gd name="T44" fmla="*/ 2147483647 w 52"/>
                <a:gd name="T45" fmla="*/ 2147483647 h 83"/>
                <a:gd name="T46" fmla="*/ 2147483647 w 52"/>
                <a:gd name="T47" fmla="*/ 2147483647 h 83"/>
                <a:gd name="T48" fmla="*/ 2147483647 w 52"/>
                <a:gd name="T49" fmla="*/ 2147483647 h 83"/>
                <a:gd name="T50" fmla="*/ 2147483647 w 52"/>
                <a:gd name="T51" fmla="*/ 2147483647 h 83"/>
                <a:gd name="T52" fmla="*/ 2147483647 w 52"/>
                <a:gd name="T53" fmla="*/ 2147483647 h 83"/>
                <a:gd name="T54" fmla="*/ 2147483647 w 52"/>
                <a:gd name="T55" fmla="*/ 2147483647 h 83"/>
                <a:gd name="T56" fmla="*/ 2147483647 w 52"/>
                <a:gd name="T57" fmla="*/ 2147483647 h 83"/>
                <a:gd name="T58" fmla="*/ 2147483647 w 52"/>
                <a:gd name="T59" fmla="*/ 2147483647 h 83"/>
                <a:gd name="T60" fmla="*/ 2147483647 w 52"/>
                <a:gd name="T61" fmla="*/ 2147483647 h 83"/>
                <a:gd name="T62" fmla="*/ 2147483647 w 52"/>
                <a:gd name="T63" fmla="*/ 2147483647 h 83"/>
                <a:gd name="T64" fmla="*/ 2147483647 w 52"/>
                <a:gd name="T65" fmla="*/ 2147483647 h 83"/>
                <a:gd name="T66" fmla="*/ 2147483647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2147483647 h 83"/>
                <a:gd name="T106" fmla="*/ 0 w 52"/>
                <a:gd name="T107" fmla="*/ 2147483647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59441" name="Freeform 37"/>
            <p:cNvSpPr>
              <a:spLocks/>
            </p:cNvSpPr>
            <p:nvPr/>
          </p:nvSpPr>
          <p:spPr bwMode="auto">
            <a:xfrm>
              <a:off x="6575425" y="3459163"/>
              <a:ext cx="968375" cy="395287"/>
            </a:xfrm>
            <a:custGeom>
              <a:avLst/>
              <a:gdLst>
                <a:gd name="T0" fmla="*/ 2147483647 w 119"/>
                <a:gd name="T1" fmla="*/ 2147483647 h 51"/>
                <a:gd name="T2" fmla="*/ 2147483647 w 119"/>
                <a:gd name="T3" fmla="*/ 2147483647 h 51"/>
                <a:gd name="T4" fmla="*/ 2147483647 w 119"/>
                <a:gd name="T5" fmla="*/ 2147483647 h 51"/>
                <a:gd name="T6" fmla="*/ 2147483647 w 119"/>
                <a:gd name="T7" fmla="*/ 2147483647 h 51"/>
                <a:gd name="T8" fmla="*/ 2147483647 w 119"/>
                <a:gd name="T9" fmla="*/ 2147483647 h 51"/>
                <a:gd name="T10" fmla="*/ 2147483647 w 119"/>
                <a:gd name="T11" fmla="*/ 2147483647 h 51"/>
                <a:gd name="T12" fmla="*/ 2147483647 w 119"/>
                <a:gd name="T13" fmla="*/ 2147483647 h 51"/>
                <a:gd name="T14" fmla="*/ 2147483647 w 119"/>
                <a:gd name="T15" fmla="*/ 2147483647 h 51"/>
                <a:gd name="T16" fmla="*/ 2147483647 w 119"/>
                <a:gd name="T17" fmla="*/ 2147483647 h 51"/>
                <a:gd name="T18" fmla="*/ 2147483647 w 119"/>
                <a:gd name="T19" fmla="*/ 2147483647 h 51"/>
                <a:gd name="T20" fmla="*/ 2147483647 w 119"/>
                <a:gd name="T21" fmla="*/ 2147483647 h 51"/>
                <a:gd name="T22" fmla="*/ 2147483647 w 119"/>
                <a:gd name="T23" fmla="*/ 2147483647 h 51"/>
                <a:gd name="T24" fmla="*/ 2147483647 w 119"/>
                <a:gd name="T25" fmla="*/ 2147483647 h 51"/>
                <a:gd name="T26" fmla="*/ 2147483647 w 119"/>
                <a:gd name="T27" fmla="*/ 2147483647 h 51"/>
                <a:gd name="T28" fmla="*/ 2147483647 w 119"/>
                <a:gd name="T29" fmla="*/ 2147483647 h 51"/>
                <a:gd name="T30" fmla="*/ 2147483647 w 119"/>
                <a:gd name="T31" fmla="*/ 2147483647 h 51"/>
                <a:gd name="T32" fmla="*/ 2147483647 w 119"/>
                <a:gd name="T33" fmla="*/ 2147483647 h 51"/>
                <a:gd name="T34" fmla="*/ 2147483647 w 119"/>
                <a:gd name="T35" fmla="*/ 2147483647 h 51"/>
                <a:gd name="T36" fmla="*/ 2147483647 w 119"/>
                <a:gd name="T37" fmla="*/ 2147483647 h 51"/>
                <a:gd name="T38" fmla="*/ 2147483647 w 119"/>
                <a:gd name="T39" fmla="*/ 2147483647 h 51"/>
                <a:gd name="T40" fmla="*/ 2147483647 w 119"/>
                <a:gd name="T41" fmla="*/ 2147483647 h 51"/>
                <a:gd name="T42" fmla="*/ 2147483647 w 119"/>
                <a:gd name="T43" fmla="*/ 2147483647 h 51"/>
                <a:gd name="T44" fmla="*/ 2147483647 w 119"/>
                <a:gd name="T45" fmla="*/ 2147483647 h 51"/>
                <a:gd name="T46" fmla="*/ 2147483647 w 119"/>
                <a:gd name="T47" fmla="*/ 2147483647 h 51"/>
                <a:gd name="T48" fmla="*/ 2147483647 w 119"/>
                <a:gd name="T49" fmla="*/ 2147483647 h 51"/>
                <a:gd name="T50" fmla="*/ 2147483647 w 119"/>
                <a:gd name="T51" fmla="*/ 2147483647 h 51"/>
                <a:gd name="T52" fmla="*/ 2147483647 w 119"/>
                <a:gd name="T53" fmla="*/ 2147483647 h 51"/>
                <a:gd name="T54" fmla="*/ 2147483647 w 119"/>
                <a:gd name="T55" fmla="*/ 2147483647 h 51"/>
                <a:gd name="T56" fmla="*/ 2147483647 w 119"/>
                <a:gd name="T57" fmla="*/ 2147483647 h 51"/>
                <a:gd name="T58" fmla="*/ 2147483647 w 119"/>
                <a:gd name="T59" fmla="*/ 2147483647 h 51"/>
                <a:gd name="T60" fmla="*/ 2147483647 w 119"/>
                <a:gd name="T61" fmla="*/ 2147483647 h 51"/>
                <a:gd name="T62" fmla="*/ 2147483647 w 119"/>
                <a:gd name="T63" fmla="*/ 2147483647 h 51"/>
                <a:gd name="T64" fmla="*/ 2147483647 w 119"/>
                <a:gd name="T65" fmla="*/ 2147483647 h 51"/>
                <a:gd name="T66" fmla="*/ 2147483647 w 119"/>
                <a:gd name="T67" fmla="*/ 2147483647 h 51"/>
                <a:gd name="T68" fmla="*/ 2147483647 w 119"/>
                <a:gd name="T69" fmla="*/ 2147483647 h 51"/>
                <a:gd name="T70" fmla="*/ 2147483647 w 119"/>
                <a:gd name="T71" fmla="*/ 2147483647 h 51"/>
                <a:gd name="T72" fmla="*/ 2147483647 w 119"/>
                <a:gd name="T73" fmla="*/ 2147483647 h 51"/>
                <a:gd name="T74" fmla="*/ 2147483647 w 119"/>
                <a:gd name="T75" fmla="*/ 2147483647 h 51"/>
                <a:gd name="T76" fmla="*/ 2147483647 w 119"/>
                <a:gd name="T77" fmla="*/ 2147483647 h 51"/>
                <a:gd name="T78" fmla="*/ 2147483647 w 119"/>
                <a:gd name="T79" fmla="*/ 2147483647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2147483647 w 119"/>
                <a:gd name="T95" fmla="*/ 2147483647 h 51"/>
                <a:gd name="T96" fmla="*/ 214748364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42" name="Freeform 38" descr="20%"/>
            <p:cNvSpPr>
              <a:spLocks/>
            </p:cNvSpPr>
            <p:nvPr/>
          </p:nvSpPr>
          <p:spPr bwMode="auto">
            <a:xfrm>
              <a:off x="5449888" y="3660775"/>
              <a:ext cx="547687" cy="479425"/>
            </a:xfrm>
            <a:custGeom>
              <a:avLst/>
              <a:gdLst>
                <a:gd name="T0" fmla="*/ 0 w 67"/>
                <a:gd name="T1" fmla="*/ 2147483647 h 62"/>
                <a:gd name="T2" fmla="*/ 2147483647 w 67"/>
                <a:gd name="T3" fmla="*/ 0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2147483647 w 67"/>
                <a:gd name="T23" fmla="*/ 2147483647 h 62"/>
                <a:gd name="T24" fmla="*/ 2147483647 w 67"/>
                <a:gd name="T25" fmla="*/ 2147483647 h 62"/>
                <a:gd name="T26" fmla="*/ 2147483647 w 67"/>
                <a:gd name="T27" fmla="*/ 2147483647 h 62"/>
                <a:gd name="T28" fmla="*/ 2147483647 w 67"/>
                <a:gd name="T29" fmla="*/ 2147483647 h 62"/>
                <a:gd name="T30" fmla="*/ 2147483647 w 67"/>
                <a:gd name="T31" fmla="*/ 2147483647 h 62"/>
                <a:gd name="T32" fmla="*/ 2147483647 w 67"/>
                <a:gd name="T33" fmla="*/ 2147483647 h 62"/>
                <a:gd name="T34" fmla="*/ 2147483647 w 67"/>
                <a:gd name="T35" fmla="*/ 2147483647 h 62"/>
                <a:gd name="T36" fmla="*/ 2147483647 w 67"/>
                <a:gd name="T37" fmla="*/ 2147483647 h 62"/>
                <a:gd name="T38" fmla="*/ 2147483647 w 67"/>
                <a:gd name="T39" fmla="*/ 2147483647 h 62"/>
                <a:gd name="T40" fmla="*/ 2147483647 w 67"/>
                <a:gd name="T41" fmla="*/ 2147483647 h 62"/>
                <a:gd name="T42" fmla="*/ 2147483647 w 67"/>
                <a:gd name="T43" fmla="*/ 2147483647 h 62"/>
                <a:gd name="T44" fmla="*/ 2147483647 w 67"/>
                <a:gd name="T45" fmla="*/ 2147483647 h 62"/>
                <a:gd name="T46" fmla="*/ 2147483647 w 67"/>
                <a:gd name="T47" fmla="*/ 2147483647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2147483647 w 67"/>
                <a:gd name="T83" fmla="*/ 2147483647 h 62"/>
                <a:gd name="T84" fmla="*/ 2147483647 w 67"/>
                <a:gd name="T85" fmla="*/ 2147483647 h 62"/>
                <a:gd name="T86" fmla="*/ 2147483647 w 67"/>
                <a:gd name="T87" fmla="*/ 2147483647 h 62"/>
                <a:gd name="T88" fmla="*/ 2147483647 w 67"/>
                <a:gd name="T89" fmla="*/ 2147483647 h 62"/>
                <a:gd name="T90" fmla="*/ 2147483647 w 67"/>
                <a:gd name="T91" fmla="*/ 2147483647 h 62"/>
                <a:gd name="T92" fmla="*/ 2147483647 w 67"/>
                <a:gd name="T93" fmla="*/ 2147483647 h 62"/>
                <a:gd name="T94" fmla="*/ 2147483647 w 67"/>
                <a:gd name="T95" fmla="*/ 2147483647 h 62"/>
                <a:gd name="T96" fmla="*/ 0 w 67"/>
                <a:gd name="T97" fmla="*/ 2147483647 h 62"/>
                <a:gd name="T98" fmla="*/ 0 w 67"/>
                <a:gd name="T99" fmla="*/ 2147483647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grpSp>
          <p:nvGrpSpPr>
            <p:cNvPr id="59443" name="Group 39"/>
            <p:cNvGrpSpPr>
              <a:grpSpLocks/>
            </p:cNvGrpSpPr>
            <p:nvPr/>
          </p:nvGrpSpPr>
          <p:grpSpPr bwMode="auto">
            <a:xfrm>
              <a:off x="1155700" y="3886200"/>
              <a:ext cx="2009775" cy="1390650"/>
              <a:chOff x="768" y="2832"/>
              <a:chExt cx="1203" cy="876"/>
            </a:xfrm>
          </p:grpSpPr>
          <p:sp>
            <p:nvSpPr>
              <p:cNvPr id="59466" name="Freeform 40"/>
              <p:cNvSpPr>
                <a:spLocks/>
              </p:cNvSpPr>
              <p:nvPr/>
            </p:nvSpPr>
            <p:spPr bwMode="auto">
              <a:xfrm>
                <a:off x="1056" y="2832"/>
                <a:ext cx="915" cy="780"/>
              </a:xfrm>
              <a:custGeom>
                <a:avLst/>
                <a:gdLst>
                  <a:gd name="T0" fmla="*/ 1611 w 188"/>
                  <a:gd name="T1" fmla="*/ 3588 h 160"/>
                  <a:gd name="T2" fmla="*/ 3008 w 188"/>
                  <a:gd name="T3" fmla="*/ 4636 h 160"/>
                  <a:gd name="T4" fmla="*/ 2083 w 188"/>
                  <a:gd name="T5" fmla="*/ 5796 h 160"/>
                  <a:gd name="T6" fmla="*/ 1849 w 188"/>
                  <a:gd name="T7" fmla="*/ 4992 h 160"/>
                  <a:gd name="T8" fmla="*/ 569 w 188"/>
                  <a:gd name="T9" fmla="*/ 6372 h 160"/>
                  <a:gd name="T10" fmla="*/ 1280 w 188"/>
                  <a:gd name="T11" fmla="*/ 7415 h 160"/>
                  <a:gd name="T12" fmla="*/ 3105 w 188"/>
                  <a:gd name="T13" fmla="*/ 7059 h 160"/>
                  <a:gd name="T14" fmla="*/ 2536 w 188"/>
                  <a:gd name="T15" fmla="*/ 8580 h 160"/>
                  <a:gd name="T16" fmla="*/ 2083 w 188"/>
                  <a:gd name="T17" fmla="*/ 9150 h 160"/>
                  <a:gd name="T18" fmla="*/ 1158 w 188"/>
                  <a:gd name="T19" fmla="*/ 9506 h 160"/>
                  <a:gd name="T20" fmla="*/ 686 w 188"/>
                  <a:gd name="T21" fmla="*/ 11359 h 160"/>
                  <a:gd name="T22" fmla="*/ 1280 w 188"/>
                  <a:gd name="T23" fmla="*/ 12407 h 160"/>
                  <a:gd name="T24" fmla="*/ 2536 w 188"/>
                  <a:gd name="T25" fmla="*/ 12977 h 160"/>
                  <a:gd name="T26" fmla="*/ 2536 w 188"/>
                  <a:gd name="T27" fmla="*/ 13904 h 160"/>
                  <a:gd name="T28" fmla="*/ 4025 w 188"/>
                  <a:gd name="T29" fmla="*/ 14259 h 160"/>
                  <a:gd name="T30" fmla="*/ 4833 w 188"/>
                  <a:gd name="T31" fmla="*/ 14474 h 160"/>
                  <a:gd name="T32" fmla="*/ 3339 w 188"/>
                  <a:gd name="T33" fmla="*/ 16326 h 160"/>
                  <a:gd name="T34" fmla="*/ 2180 w 188"/>
                  <a:gd name="T35" fmla="*/ 17038 h 160"/>
                  <a:gd name="T36" fmla="*/ 355 w 188"/>
                  <a:gd name="T37" fmla="*/ 17964 h 160"/>
                  <a:gd name="T38" fmla="*/ 355 w 188"/>
                  <a:gd name="T39" fmla="*/ 18535 h 160"/>
                  <a:gd name="T40" fmla="*/ 3339 w 188"/>
                  <a:gd name="T41" fmla="*/ 17253 h 160"/>
                  <a:gd name="T42" fmla="*/ 7155 w 188"/>
                  <a:gd name="T43" fmla="*/ 13904 h 160"/>
                  <a:gd name="T44" fmla="*/ 6799 w 188"/>
                  <a:gd name="T45" fmla="*/ 13548 h 160"/>
                  <a:gd name="T46" fmla="*/ 8882 w 188"/>
                  <a:gd name="T47" fmla="*/ 11003 h 160"/>
                  <a:gd name="T48" fmla="*/ 8289 w 188"/>
                  <a:gd name="T49" fmla="*/ 11690 h 160"/>
                  <a:gd name="T50" fmla="*/ 8410 w 188"/>
                  <a:gd name="T51" fmla="*/ 12621 h 160"/>
                  <a:gd name="T52" fmla="*/ 8289 w 188"/>
                  <a:gd name="T53" fmla="*/ 13216 h 160"/>
                  <a:gd name="T54" fmla="*/ 9924 w 188"/>
                  <a:gd name="T55" fmla="*/ 12285 h 160"/>
                  <a:gd name="T56" fmla="*/ 9924 w 188"/>
                  <a:gd name="T57" fmla="*/ 11359 h 160"/>
                  <a:gd name="T58" fmla="*/ 12343 w 188"/>
                  <a:gd name="T59" fmla="*/ 11929 h 160"/>
                  <a:gd name="T60" fmla="*/ 13954 w 188"/>
                  <a:gd name="T61" fmla="*/ 11690 h 160"/>
                  <a:gd name="T62" fmla="*/ 16723 w 188"/>
                  <a:gd name="T63" fmla="*/ 12621 h 160"/>
                  <a:gd name="T64" fmla="*/ 17648 w 188"/>
                  <a:gd name="T65" fmla="*/ 13787 h 160"/>
                  <a:gd name="T66" fmla="*/ 19142 w 188"/>
                  <a:gd name="T67" fmla="*/ 14830 h 160"/>
                  <a:gd name="T68" fmla="*/ 21673 w 188"/>
                  <a:gd name="T69" fmla="*/ 15069 h 160"/>
                  <a:gd name="T70" fmla="*/ 21318 w 188"/>
                  <a:gd name="T71" fmla="*/ 13548 h 160"/>
                  <a:gd name="T72" fmla="*/ 20300 w 188"/>
                  <a:gd name="T73" fmla="*/ 13333 h 160"/>
                  <a:gd name="T74" fmla="*/ 18787 w 188"/>
                  <a:gd name="T75" fmla="*/ 12285 h 160"/>
                  <a:gd name="T76" fmla="*/ 16937 w 188"/>
                  <a:gd name="T77" fmla="*/ 11003 h 160"/>
                  <a:gd name="T78" fmla="*/ 16251 w 188"/>
                  <a:gd name="T79" fmla="*/ 11929 h 160"/>
                  <a:gd name="T80" fmla="*/ 14874 w 188"/>
                  <a:gd name="T81" fmla="*/ 10764 h 160"/>
                  <a:gd name="T82" fmla="*/ 13477 w 188"/>
                  <a:gd name="T83" fmla="*/ 9267 h 160"/>
                  <a:gd name="T84" fmla="*/ 11749 w 188"/>
                  <a:gd name="T85" fmla="*/ 2423 h 160"/>
                  <a:gd name="T86" fmla="*/ 10376 w 188"/>
                  <a:gd name="T87" fmla="*/ 570 h 160"/>
                  <a:gd name="T88" fmla="*/ 7958 w 188"/>
                  <a:gd name="T89" fmla="*/ 570 h 160"/>
                  <a:gd name="T90" fmla="*/ 6799 w 188"/>
                  <a:gd name="T91" fmla="*/ 570 h 160"/>
                  <a:gd name="T92" fmla="*/ 5188 w 188"/>
                  <a:gd name="T93" fmla="*/ 0 h 160"/>
                  <a:gd name="T94" fmla="*/ 4025 w 188"/>
                  <a:gd name="T95" fmla="*/ 478 h 160"/>
                  <a:gd name="T96" fmla="*/ 2769 w 188"/>
                  <a:gd name="T97" fmla="*/ 1497 h 160"/>
                  <a:gd name="T98" fmla="*/ 2180 w 188"/>
                  <a:gd name="T99" fmla="*/ 2423 h 160"/>
                  <a:gd name="T100" fmla="*/ 1158 w 188"/>
                  <a:gd name="T101" fmla="*/ 3018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67" name="Freeform 41"/>
              <p:cNvSpPr>
                <a:spLocks/>
              </p:cNvSpPr>
              <p:nvPr/>
            </p:nvSpPr>
            <p:spPr bwMode="auto">
              <a:xfrm>
                <a:off x="1021" y="3608"/>
                <a:ext cx="20" cy="14"/>
              </a:xfrm>
              <a:custGeom>
                <a:avLst/>
                <a:gdLst>
                  <a:gd name="T0" fmla="*/ 250 w 4"/>
                  <a:gd name="T1" fmla="*/ 196 h 3"/>
                  <a:gd name="T2" fmla="*/ 250 w 4"/>
                  <a:gd name="T3" fmla="*/ 107 h 3"/>
                  <a:gd name="T4" fmla="*/ 250 w 4"/>
                  <a:gd name="T5" fmla="*/ 107 h 3"/>
                  <a:gd name="T6" fmla="*/ 250 w 4"/>
                  <a:gd name="T7" fmla="*/ 107 h 3"/>
                  <a:gd name="T8" fmla="*/ 250 w 4"/>
                  <a:gd name="T9" fmla="*/ 107 h 3"/>
                  <a:gd name="T10" fmla="*/ 250 w 4"/>
                  <a:gd name="T11" fmla="*/ 107 h 3"/>
                  <a:gd name="T12" fmla="*/ 250 w 4"/>
                  <a:gd name="T13" fmla="*/ 107 h 3"/>
                  <a:gd name="T14" fmla="*/ 125 w 4"/>
                  <a:gd name="T15" fmla="*/ 0 h 3"/>
                  <a:gd name="T16" fmla="*/ 125 w 4"/>
                  <a:gd name="T17" fmla="*/ 0 h 3"/>
                  <a:gd name="T18" fmla="*/ 0 w 4"/>
                  <a:gd name="T19" fmla="*/ 107 h 3"/>
                  <a:gd name="T20" fmla="*/ 0 w 4"/>
                  <a:gd name="T21" fmla="*/ 107 h 3"/>
                  <a:gd name="T22" fmla="*/ 0 w 4"/>
                  <a:gd name="T23" fmla="*/ 107 h 3"/>
                  <a:gd name="T24" fmla="*/ 0 w 4"/>
                  <a:gd name="T25" fmla="*/ 107 h 3"/>
                  <a:gd name="T26" fmla="*/ 0 w 4"/>
                  <a:gd name="T27" fmla="*/ 107 h 3"/>
                  <a:gd name="T28" fmla="*/ 0 w 4"/>
                  <a:gd name="T29" fmla="*/ 107 h 3"/>
                  <a:gd name="T30" fmla="*/ 0 w 4"/>
                  <a:gd name="T31" fmla="*/ 196 h 3"/>
                  <a:gd name="T32" fmla="*/ 0 w 4"/>
                  <a:gd name="T33" fmla="*/ 196 h 3"/>
                  <a:gd name="T34" fmla="*/ 125 w 4"/>
                  <a:gd name="T35" fmla="*/ 196 h 3"/>
                  <a:gd name="T36" fmla="*/ 125 w 4"/>
                  <a:gd name="T37" fmla="*/ 196 h 3"/>
                  <a:gd name="T38" fmla="*/ 125 w 4"/>
                  <a:gd name="T39" fmla="*/ 303 h 3"/>
                  <a:gd name="T40" fmla="*/ 250 w 4"/>
                  <a:gd name="T41" fmla="*/ 303 h 3"/>
                  <a:gd name="T42" fmla="*/ 250 w 4"/>
                  <a:gd name="T43" fmla="*/ 303 h 3"/>
                  <a:gd name="T44" fmla="*/ 375 w 4"/>
                  <a:gd name="T45" fmla="*/ 303 h 3"/>
                  <a:gd name="T46" fmla="*/ 375 w 4"/>
                  <a:gd name="T47" fmla="*/ 303 h 3"/>
                  <a:gd name="T48" fmla="*/ 500 w 4"/>
                  <a:gd name="T49" fmla="*/ 196 h 3"/>
                  <a:gd name="T50" fmla="*/ 500 w 4"/>
                  <a:gd name="T51" fmla="*/ 196 h 3"/>
                  <a:gd name="T52" fmla="*/ 500 w 4"/>
                  <a:gd name="T53" fmla="*/ 196 h 3"/>
                  <a:gd name="T54" fmla="*/ 500 w 4"/>
                  <a:gd name="T55" fmla="*/ 107 h 3"/>
                  <a:gd name="T56" fmla="*/ 500 w 4"/>
                  <a:gd name="T57" fmla="*/ 107 h 3"/>
                  <a:gd name="T58" fmla="*/ 500 w 4"/>
                  <a:gd name="T59" fmla="*/ 107 h 3"/>
                  <a:gd name="T60" fmla="*/ 500 w 4"/>
                  <a:gd name="T61" fmla="*/ 107 h 3"/>
                  <a:gd name="T62" fmla="*/ 500 w 4"/>
                  <a:gd name="T63" fmla="*/ 107 h 3"/>
                  <a:gd name="T64" fmla="*/ 500 w 4"/>
                  <a:gd name="T65" fmla="*/ 0 h 3"/>
                  <a:gd name="T66" fmla="*/ 500 w 4"/>
                  <a:gd name="T67" fmla="*/ 0 h 3"/>
                  <a:gd name="T68" fmla="*/ 500 w 4"/>
                  <a:gd name="T69" fmla="*/ 0 h 3"/>
                  <a:gd name="T70" fmla="*/ 500 w 4"/>
                  <a:gd name="T71" fmla="*/ 0 h 3"/>
                  <a:gd name="T72" fmla="*/ 500 w 4"/>
                  <a:gd name="T73" fmla="*/ 107 h 3"/>
                  <a:gd name="T74" fmla="*/ 375 w 4"/>
                  <a:gd name="T75" fmla="*/ 107 h 3"/>
                  <a:gd name="T76" fmla="*/ 375 w 4"/>
                  <a:gd name="T77" fmla="*/ 107 h 3"/>
                  <a:gd name="T78" fmla="*/ 250 w 4"/>
                  <a:gd name="T79" fmla="*/ 196 h 3"/>
                  <a:gd name="T80" fmla="*/ 250 w 4"/>
                  <a:gd name="T81" fmla="*/ 196 h 3"/>
                  <a:gd name="T82" fmla="*/ 250 w 4"/>
                  <a:gd name="T83" fmla="*/ 196 h 3"/>
                  <a:gd name="T84" fmla="*/ 250 w 4"/>
                  <a:gd name="T85" fmla="*/ 196 h 3"/>
                  <a:gd name="T86" fmla="*/ 250 w 4"/>
                  <a:gd name="T87" fmla="*/ 303 h 3"/>
                  <a:gd name="T88" fmla="*/ 375 w 4"/>
                  <a:gd name="T89" fmla="*/ 303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66D"/>
              </a:solidFill>
              <a:ln w="12700" cmpd="sng">
                <a:solidFill>
                  <a:schemeClr val="tx1"/>
                </a:solidFill>
                <a:prstDash val="solid"/>
                <a:round/>
                <a:headEnd/>
                <a:tailEnd/>
              </a:ln>
            </p:spPr>
            <p:txBody>
              <a:bodyPr/>
              <a:lstStyle/>
              <a:p>
                <a:endParaRPr lang="en-US"/>
              </a:p>
            </p:txBody>
          </p:sp>
          <p:sp>
            <p:nvSpPr>
              <p:cNvPr id="59468" name="Freeform 42"/>
              <p:cNvSpPr>
                <a:spLocks/>
              </p:cNvSpPr>
              <p:nvPr/>
            </p:nvSpPr>
            <p:spPr bwMode="auto">
              <a:xfrm>
                <a:off x="978" y="3610"/>
                <a:ext cx="43" cy="30"/>
              </a:xfrm>
              <a:custGeom>
                <a:avLst/>
                <a:gdLst>
                  <a:gd name="T0" fmla="*/ 755 w 9"/>
                  <a:gd name="T1" fmla="*/ 0 h 6"/>
                  <a:gd name="T2" fmla="*/ 435 w 9"/>
                  <a:gd name="T3" fmla="*/ 0 h 6"/>
                  <a:gd name="T4" fmla="*/ 320 w 9"/>
                  <a:gd name="T5" fmla="*/ 125 h 6"/>
                  <a:gd name="T6" fmla="*/ 320 w 9"/>
                  <a:gd name="T7" fmla="*/ 125 h 6"/>
                  <a:gd name="T8" fmla="*/ 320 w 9"/>
                  <a:gd name="T9" fmla="*/ 250 h 6"/>
                  <a:gd name="T10" fmla="*/ 320 w 9"/>
                  <a:gd name="T11" fmla="*/ 375 h 6"/>
                  <a:gd name="T12" fmla="*/ 229 w 9"/>
                  <a:gd name="T13" fmla="*/ 375 h 6"/>
                  <a:gd name="T14" fmla="*/ 229 w 9"/>
                  <a:gd name="T15" fmla="*/ 375 h 6"/>
                  <a:gd name="T16" fmla="*/ 115 w 9"/>
                  <a:gd name="T17" fmla="*/ 375 h 6"/>
                  <a:gd name="T18" fmla="*/ 115 w 9"/>
                  <a:gd name="T19" fmla="*/ 500 h 6"/>
                  <a:gd name="T20" fmla="*/ 115 w 9"/>
                  <a:gd name="T21" fmla="*/ 625 h 6"/>
                  <a:gd name="T22" fmla="*/ 0 w 9"/>
                  <a:gd name="T23" fmla="*/ 625 h 6"/>
                  <a:gd name="T24" fmla="*/ 0 w 9"/>
                  <a:gd name="T25" fmla="*/ 750 h 6"/>
                  <a:gd name="T26" fmla="*/ 0 w 9"/>
                  <a:gd name="T27" fmla="*/ 750 h 6"/>
                  <a:gd name="T28" fmla="*/ 0 w 9"/>
                  <a:gd name="T29" fmla="*/ 750 h 6"/>
                  <a:gd name="T30" fmla="*/ 0 w 9"/>
                  <a:gd name="T31" fmla="*/ 750 h 6"/>
                  <a:gd name="T32" fmla="*/ 0 w 9"/>
                  <a:gd name="T33" fmla="*/ 750 h 6"/>
                  <a:gd name="T34" fmla="*/ 0 w 9"/>
                  <a:gd name="T35" fmla="*/ 750 h 6"/>
                  <a:gd name="T36" fmla="*/ 0 w 9"/>
                  <a:gd name="T37" fmla="*/ 750 h 6"/>
                  <a:gd name="T38" fmla="*/ 115 w 9"/>
                  <a:gd name="T39" fmla="*/ 750 h 6"/>
                  <a:gd name="T40" fmla="*/ 229 w 9"/>
                  <a:gd name="T41" fmla="*/ 750 h 6"/>
                  <a:gd name="T42" fmla="*/ 320 w 9"/>
                  <a:gd name="T43" fmla="*/ 625 h 6"/>
                  <a:gd name="T44" fmla="*/ 664 w 9"/>
                  <a:gd name="T45" fmla="*/ 375 h 6"/>
                  <a:gd name="T46" fmla="*/ 755 w 9"/>
                  <a:gd name="T47" fmla="*/ 250 h 6"/>
                  <a:gd name="T48" fmla="*/ 870 w 9"/>
                  <a:gd name="T49" fmla="*/ 250 h 6"/>
                  <a:gd name="T50" fmla="*/ 979 w 9"/>
                  <a:gd name="T51" fmla="*/ 125 h 6"/>
                  <a:gd name="T52" fmla="*/ 979 w 9"/>
                  <a:gd name="T53" fmla="*/ 125 h 6"/>
                  <a:gd name="T54" fmla="*/ 979 w 9"/>
                  <a:gd name="T55" fmla="*/ 125 h 6"/>
                  <a:gd name="T56" fmla="*/ 870 w 9"/>
                  <a:gd name="T57" fmla="*/ 0 h 6"/>
                  <a:gd name="T58" fmla="*/ 870 w 9"/>
                  <a:gd name="T59" fmla="*/ 0 h 6"/>
                  <a:gd name="T60" fmla="*/ 870 w 9"/>
                  <a:gd name="T61" fmla="*/ 0 h 6"/>
                  <a:gd name="T62" fmla="*/ 870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69" name="Freeform 43"/>
              <p:cNvSpPr>
                <a:spLocks/>
              </p:cNvSpPr>
              <p:nvPr/>
            </p:nvSpPr>
            <p:spPr bwMode="auto">
              <a:xfrm>
                <a:off x="934" y="3632"/>
                <a:ext cx="44" cy="34"/>
              </a:xfrm>
              <a:custGeom>
                <a:avLst/>
                <a:gdLst>
                  <a:gd name="T0" fmla="*/ 934 w 9"/>
                  <a:gd name="T1" fmla="*/ 355 h 7"/>
                  <a:gd name="T2" fmla="*/ 934 w 9"/>
                  <a:gd name="T3" fmla="*/ 117 h 7"/>
                  <a:gd name="T4" fmla="*/ 572 w 9"/>
                  <a:gd name="T5" fmla="*/ 355 h 7"/>
                  <a:gd name="T6" fmla="*/ 479 w 9"/>
                  <a:gd name="T7" fmla="*/ 447 h 7"/>
                  <a:gd name="T8" fmla="*/ 479 w 9"/>
                  <a:gd name="T9" fmla="*/ 447 h 7"/>
                  <a:gd name="T10" fmla="*/ 240 w 9"/>
                  <a:gd name="T11" fmla="*/ 568 h 7"/>
                  <a:gd name="T12" fmla="*/ 117 w 9"/>
                  <a:gd name="T13" fmla="*/ 685 h 7"/>
                  <a:gd name="T14" fmla="*/ 0 w 9"/>
                  <a:gd name="T15" fmla="*/ 685 h 7"/>
                  <a:gd name="T16" fmla="*/ 240 w 9"/>
                  <a:gd name="T17" fmla="*/ 685 h 7"/>
                  <a:gd name="T18" fmla="*/ 357 w 9"/>
                  <a:gd name="T19" fmla="*/ 568 h 7"/>
                  <a:gd name="T20" fmla="*/ 694 w 9"/>
                  <a:gd name="T21" fmla="*/ 447 h 7"/>
                  <a:gd name="T22" fmla="*/ 934 w 9"/>
                  <a:gd name="T23" fmla="*/ 355 h 7"/>
                  <a:gd name="T24" fmla="*/ 934 w 9"/>
                  <a:gd name="T25" fmla="*/ 355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9470" name="Freeform 44"/>
              <p:cNvSpPr>
                <a:spLocks/>
              </p:cNvSpPr>
              <p:nvPr/>
            </p:nvSpPr>
            <p:spPr bwMode="auto">
              <a:xfrm>
                <a:off x="934" y="3637"/>
                <a:ext cx="39" cy="29"/>
              </a:xfrm>
              <a:custGeom>
                <a:avLst/>
                <a:gdLst>
                  <a:gd name="T0" fmla="*/ 926 w 8"/>
                  <a:gd name="T1" fmla="*/ 232 h 6"/>
                  <a:gd name="T2" fmla="*/ 926 w 8"/>
                  <a:gd name="T3" fmla="*/ 116 h 6"/>
                  <a:gd name="T4" fmla="*/ 926 w 8"/>
                  <a:gd name="T5" fmla="*/ 116 h 6"/>
                  <a:gd name="T6" fmla="*/ 926 w 8"/>
                  <a:gd name="T7" fmla="*/ 0 h 6"/>
                  <a:gd name="T8" fmla="*/ 926 w 8"/>
                  <a:gd name="T9" fmla="*/ 0 h 6"/>
                  <a:gd name="T10" fmla="*/ 926 w 8"/>
                  <a:gd name="T11" fmla="*/ 0 h 6"/>
                  <a:gd name="T12" fmla="*/ 926 w 8"/>
                  <a:gd name="T13" fmla="*/ 0 h 6"/>
                  <a:gd name="T14" fmla="*/ 926 w 8"/>
                  <a:gd name="T15" fmla="*/ 0 h 6"/>
                  <a:gd name="T16" fmla="*/ 926 w 8"/>
                  <a:gd name="T17" fmla="*/ 0 h 6"/>
                  <a:gd name="T18" fmla="*/ 926 w 8"/>
                  <a:gd name="T19" fmla="*/ 0 h 6"/>
                  <a:gd name="T20" fmla="*/ 809 w 8"/>
                  <a:gd name="T21" fmla="*/ 0 h 6"/>
                  <a:gd name="T22" fmla="*/ 809 w 8"/>
                  <a:gd name="T23" fmla="*/ 0 h 6"/>
                  <a:gd name="T24" fmla="*/ 687 w 8"/>
                  <a:gd name="T25" fmla="*/ 0 h 6"/>
                  <a:gd name="T26" fmla="*/ 570 w 8"/>
                  <a:gd name="T27" fmla="*/ 116 h 6"/>
                  <a:gd name="T28" fmla="*/ 570 w 8"/>
                  <a:gd name="T29" fmla="*/ 232 h 6"/>
                  <a:gd name="T30" fmla="*/ 570 w 8"/>
                  <a:gd name="T31" fmla="*/ 232 h 6"/>
                  <a:gd name="T32" fmla="*/ 473 w 8"/>
                  <a:gd name="T33" fmla="*/ 232 h 6"/>
                  <a:gd name="T34" fmla="*/ 473 w 8"/>
                  <a:gd name="T35" fmla="*/ 232 h 6"/>
                  <a:gd name="T36" fmla="*/ 473 w 8"/>
                  <a:gd name="T37" fmla="*/ 232 h 6"/>
                  <a:gd name="T38" fmla="*/ 473 w 8"/>
                  <a:gd name="T39" fmla="*/ 348 h 6"/>
                  <a:gd name="T40" fmla="*/ 473 w 8"/>
                  <a:gd name="T41" fmla="*/ 348 h 6"/>
                  <a:gd name="T42" fmla="*/ 473 w 8"/>
                  <a:gd name="T43" fmla="*/ 348 h 6"/>
                  <a:gd name="T44" fmla="*/ 473 w 8"/>
                  <a:gd name="T45" fmla="*/ 348 h 6"/>
                  <a:gd name="T46" fmla="*/ 239 w 8"/>
                  <a:gd name="T47" fmla="*/ 445 h 6"/>
                  <a:gd name="T48" fmla="*/ 239 w 8"/>
                  <a:gd name="T49" fmla="*/ 445 h 6"/>
                  <a:gd name="T50" fmla="*/ 239 w 8"/>
                  <a:gd name="T51" fmla="*/ 445 h 6"/>
                  <a:gd name="T52" fmla="*/ 239 w 8"/>
                  <a:gd name="T53" fmla="*/ 445 h 6"/>
                  <a:gd name="T54" fmla="*/ 117 w 8"/>
                  <a:gd name="T55" fmla="*/ 445 h 6"/>
                  <a:gd name="T56" fmla="*/ 117 w 8"/>
                  <a:gd name="T57" fmla="*/ 561 h 6"/>
                  <a:gd name="T58" fmla="*/ 117 w 8"/>
                  <a:gd name="T59" fmla="*/ 561 h 6"/>
                  <a:gd name="T60" fmla="*/ 0 w 8"/>
                  <a:gd name="T61" fmla="*/ 561 h 6"/>
                  <a:gd name="T62" fmla="*/ 0 w 8"/>
                  <a:gd name="T63" fmla="*/ 561 h 6"/>
                  <a:gd name="T64" fmla="*/ 0 w 8"/>
                  <a:gd name="T65" fmla="*/ 561 h 6"/>
                  <a:gd name="T66" fmla="*/ 117 w 8"/>
                  <a:gd name="T67" fmla="*/ 677 h 6"/>
                  <a:gd name="T68" fmla="*/ 117 w 8"/>
                  <a:gd name="T69" fmla="*/ 677 h 6"/>
                  <a:gd name="T70" fmla="*/ 117 w 8"/>
                  <a:gd name="T71" fmla="*/ 677 h 6"/>
                  <a:gd name="T72" fmla="*/ 117 w 8"/>
                  <a:gd name="T73" fmla="*/ 677 h 6"/>
                  <a:gd name="T74" fmla="*/ 239 w 8"/>
                  <a:gd name="T75" fmla="*/ 561 h 6"/>
                  <a:gd name="T76" fmla="*/ 239 w 8"/>
                  <a:gd name="T77" fmla="*/ 561 h 6"/>
                  <a:gd name="T78" fmla="*/ 356 w 8"/>
                  <a:gd name="T79" fmla="*/ 561 h 6"/>
                  <a:gd name="T80" fmla="*/ 356 w 8"/>
                  <a:gd name="T81" fmla="*/ 445 h 6"/>
                  <a:gd name="T82" fmla="*/ 356 w 8"/>
                  <a:gd name="T83" fmla="*/ 445 h 6"/>
                  <a:gd name="T84" fmla="*/ 570 w 8"/>
                  <a:gd name="T85" fmla="*/ 445 h 6"/>
                  <a:gd name="T86" fmla="*/ 570 w 8"/>
                  <a:gd name="T87" fmla="*/ 348 h 6"/>
                  <a:gd name="T88" fmla="*/ 687 w 8"/>
                  <a:gd name="T89" fmla="*/ 348 h 6"/>
                  <a:gd name="T90" fmla="*/ 809 w 8"/>
                  <a:gd name="T91" fmla="*/ 348 h 6"/>
                  <a:gd name="T92" fmla="*/ 809 w 8"/>
                  <a:gd name="T93" fmla="*/ 232 h 6"/>
                  <a:gd name="T94" fmla="*/ 809 w 8"/>
                  <a:gd name="T95" fmla="*/ 232 h 6"/>
                  <a:gd name="T96" fmla="*/ 926 w 8"/>
                  <a:gd name="T97" fmla="*/ 232 h 6"/>
                  <a:gd name="T98" fmla="*/ 926 w 8"/>
                  <a:gd name="T99" fmla="*/ 232 h 6"/>
                  <a:gd name="T100" fmla="*/ 926 w 8"/>
                  <a:gd name="T101" fmla="*/ 232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71" name="Freeform 45"/>
              <p:cNvSpPr>
                <a:spLocks/>
              </p:cNvSpPr>
              <p:nvPr/>
            </p:nvSpPr>
            <p:spPr bwMode="auto">
              <a:xfrm>
                <a:off x="909" y="3676"/>
                <a:ext cx="5" cy="5"/>
              </a:xfrm>
              <a:custGeom>
                <a:avLst/>
                <a:gdLst>
                  <a:gd name="T0" fmla="*/ 125 w 1"/>
                  <a:gd name="T1" fmla="*/ 0 h 1"/>
                  <a:gd name="T2" fmla="*/ 0 w 1"/>
                  <a:gd name="T3" fmla="*/ 0 h 1"/>
                  <a:gd name="T4" fmla="*/ 0 w 1"/>
                  <a:gd name="T5" fmla="*/ 125 h 1"/>
                  <a:gd name="T6" fmla="*/ 12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9472" name="Freeform 46"/>
              <p:cNvSpPr>
                <a:spLocks/>
              </p:cNvSpPr>
              <p:nvPr/>
            </p:nvSpPr>
            <p:spPr bwMode="auto">
              <a:xfrm>
                <a:off x="909" y="3676"/>
                <a:ext cx="5" cy="5"/>
              </a:xfrm>
              <a:custGeom>
                <a:avLst/>
                <a:gdLst>
                  <a:gd name="T0" fmla="*/ 125 w 1"/>
                  <a:gd name="T1" fmla="*/ 0 h 1"/>
                  <a:gd name="T2" fmla="*/ 125 w 1"/>
                  <a:gd name="T3" fmla="*/ 0 h 1"/>
                  <a:gd name="T4" fmla="*/ 125 w 1"/>
                  <a:gd name="T5" fmla="*/ 0 h 1"/>
                  <a:gd name="T6" fmla="*/ 125 w 1"/>
                  <a:gd name="T7" fmla="*/ 0 h 1"/>
                  <a:gd name="T8" fmla="*/ 0 w 1"/>
                  <a:gd name="T9" fmla="*/ 0 h 1"/>
                  <a:gd name="T10" fmla="*/ 0 w 1"/>
                  <a:gd name="T11" fmla="*/ 0 h 1"/>
                  <a:gd name="T12" fmla="*/ 0 w 1"/>
                  <a:gd name="T13" fmla="*/ 0 h 1"/>
                  <a:gd name="T14" fmla="*/ 0 w 1"/>
                  <a:gd name="T15" fmla="*/ 0 h 1"/>
                  <a:gd name="T16" fmla="*/ 0 w 1"/>
                  <a:gd name="T17" fmla="*/ 125 h 1"/>
                  <a:gd name="T18" fmla="*/ 0 w 1"/>
                  <a:gd name="T19" fmla="*/ 125 h 1"/>
                  <a:gd name="T20" fmla="*/ 0 w 1"/>
                  <a:gd name="T21" fmla="*/ 125 h 1"/>
                  <a:gd name="T22" fmla="*/ 0 w 1"/>
                  <a:gd name="T23" fmla="*/ 125 h 1"/>
                  <a:gd name="T24" fmla="*/ 0 w 1"/>
                  <a:gd name="T25" fmla="*/ 125 h 1"/>
                  <a:gd name="T26" fmla="*/ 125 w 1"/>
                  <a:gd name="T27" fmla="*/ 125 h 1"/>
                  <a:gd name="T28" fmla="*/ 125 w 1"/>
                  <a:gd name="T29" fmla="*/ 0 h 1"/>
                  <a:gd name="T30" fmla="*/ 125 w 1"/>
                  <a:gd name="T31" fmla="*/ 0 h 1"/>
                  <a:gd name="T32" fmla="*/ 125 w 1"/>
                  <a:gd name="T33" fmla="*/ 0 h 1"/>
                  <a:gd name="T34" fmla="*/ 125 w 1"/>
                  <a:gd name="T35" fmla="*/ 0 h 1"/>
                  <a:gd name="T36" fmla="*/ 12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73" name="Freeform 47"/>
              <p:cNvSpPr>
                <a:spLocks/>
              </p:cNvSpPr>
              <p:nvPr/>
            </p:nvSpPr>
            <p:spPr bwMode="auto">
              <a:xfrm>
                <a:off x="870" y="3682"/>
                <a:ext cx="14" cy="14"/>
              </a:xfrm>
              <a:custGeom>
                <a:avLst/>
                <a:gdLst>
                  <a:gd name="T0" fmla="*/ 196 w 3"/>
                  <a:gd name="T1" fmla="*/ 107 h 3"/>
                  <a:gd name="T2" fmla="*/ 303 w 3"/>
                  <a:gd name="T3" fmla="*/ 107 h 3"/>
                  <a:gd name="T4" fmla="*/ 196 w 3"/>
                  <a:gd name="T5" fmla="*/ 107 h 3"/>
                  <a:gd name="T6" fmla="*/ 303 w 3"/>
                  <a:gd name="T7" fmla="*/ 196 h 3"/>
                  <a:gd name="T8" fmla="*/ 196 w 3"/>
                  <a:gd name="T9" fmla="*/ 196 h 3"/>
                  <a:gd name="T10" fmla="*/ 107 w 3"/>
                  <a:gd name="T11" fmla="*/ 303 h 3"/>
                  <a:gd name="T12" fmla="*/ 0 w 3"/>
                  <a:gd name="T13" fmla="*/ 303 h 3"/>
                  <a:gd name="T14" fmla="*/ 107 w 3"/>
                  <a:gd name="T15" fmla="*/ 107 h 3"/>
                  <a:gd name="T16" fmla="*/ 196 w 3"/>
                  <a:gd name="T17" fmla="*/ 107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9474" name="Freeform 48"/>
              <p:cNvSpPr>
                <a:spLocks/>
              </p:cNvSpPr>
              <p:nvPr/>
            </p:nvSpPr>
            <p:spPr bwMode="auto">
              <a:xfrm>
                <a:off x="875" y="3684"/>
                <a:ext cx="14" cy="9"/>
              </a:xfrm>
              <a:custGeom>
                <a:avLst/>
                <a:gdLst>
                  <a:gd name="T0" fmla="*/ 196 w 3"/>
                  <a:gd name="T1" fmla="*/ 0 h 2"/>
                  <a:gd name="T2" fmla="*/ 196 w 3"/>
                  <a:gd name="T3" fmla="*/ 0 h 2"/>
                  <a:gd name="T4" fmla="*/ 196 w 3"/>
                  <a:gd name="T5" fmla="*/ 0 h 2"/>
                  <a:gd name="T6" fmla="*/ 196 w 3"/>
                  <a:gd name="T7" fmla="*/ 0 h 2"/>
                  <a:gd name="T8" fmla="*/ 303 w 3"/>
                  <a:gd name="T9" fmla="*/ 0 h 2"/>
                  <a:gd name="T10" fmla="*/ 303 w 3"/>
                  <a:gd name="T11" fmla="*/ 0 h 2"/>
                  <a:gd name="T12" fmla="*/ 303 w 3"/>
                  <a:gd name="T13" fmla="*/ 0 h 2"/>
                  <a:gd name="T14" fmla="*/ 303 w 3"/>
                  <a:gd name="T15" fmla="*/ 0 h 2"/>
                  <a:gd name="T16" fmla="*/ 303 w 3"/>
                  <a:gd name="T17" fmla="*/ 0 h 2"/>
                  <a:gd name="T18" fmla="*/ 303 w 3"/>
                  <a:gd name="T19" fmla="*/ 0 h 2"/>
                  <a:gd name="T20" fmla="*/ 303 w 3"/>
                  <a:gd name="T21" fmla="*/ 0 h 2"/>
                  <a:gd name="T22" fmla="*/ 196 w 3"/>
                  <a:gd name="T23" fmla="*/ 0 h 2"/>
                  <a:gd name="T24" fmla="*/ 196 w 3"/>
                  <a:gd name="T25" fmla="*/ 99 h 2"/>
                  <a:gd name="T26" fmla="*/ 303 w 3"/>
                  <a:gd name="T27" fmla="*/ 99 h 2"/>
                  <a:gd name="T28" fmla="*/ 303 w 3"/>
                  <a:gd name="T29" fmla="*/ 99 h 2"/>
                  <a:gd name="T30" fmla="*/ 303 w 3"/>
                  <a:gd name="T31" fmla="*/ 99 h 2"/>
                  <a:gd name="T32" fmla="*/ 196 w 3"/>
                  <a:gd name="T33" fmla="*/ 99 h 2"/>
                  <a:gd name="T34" fmla="*/ 196 w 3"/>
                  <a:gd name="T35" fmla="*/ 99 h 2"/>
                  <a:gd name="T36" fmla="*/ 196 w 3"/>
                  <a:gd name="T37" fmla="*/ 99 h 2"/>
                  <a:gd name="T38" fmla="*/ 196 w 3"/>
                  <a:gd name="T39" fmla="*/ 99 h 2"/>
                  <a:gd name="T40" fmla="*/ 196 w 3"/>
                  <a:gd name="T41" fmla="*/ 99 h 2"/>
                  <a:gd name="T42" fmla="*/ 107 w 3"/>
                  <a:gd name="T43" fmla="*/ 180 h 2"/>
                  <a:gd name="T44" fmla="*/ 107 w 3"/>
                  <a:gd name="T45" fmla="*/ 180 h 2"/>
                  <a:gd name="T46" fmla="*/ 107 w 3"/>
                  <a:gd name="T47" fmla="*/ 180 h 2"/>
                  <a:gd name="T48" fmla="*/ 0 w 3"/>
                  <a:gd name="T49" fmla="*/ 180 h 2"/>
                  <a:gd name="T50" fmla="*/ 0 w 3"/>
                  <a:gd name="T51" fmla="*/ 180 h 2"/>
                  <a:gd name="T52" fmla="*/ 0 w 3"/>
                  <a:gd name="T53" fmla="*/ 99 h 2"/>
                  <a:gd name="T54" fmla="*/ 107 w 3"/>
                  <a:gd name="T55" fmla="*/ 99 h 2"/>
                  <a:gd name="T56" fmla="*/ 107 w 3"/>
                  <a:gd name="T57" fmla="*/ 99 h 2"/>
                  <a:gd name="T58" fmla="*/ 107 w 3"/>
                  <a:gd name="T59" fmla="*/ 99 h 2"/>
                  <a:gd name="T60" fmla="*/ 107 w 3"/>
                  <a:gd name="T61" fmla="*/ 0 h 2"/>
                  <a:gd name="T62" fmla="*/ 196 w 3"/>
                  <a:gd name="T63" fmla="*/ 0 h 2"/>
                  <a:gd name="T64" fmla="*/ 196 w 3"/>
                  <a:gd name="T65" fmla="*/ 0 h 2"/>
                  <a:gd name="T66" fmla="*/ 196 w 3"/>
                  <a:gd name="T67" fmla="*/ 0 h 2"/>
                  <a:gd name="T68" fmla="*/ 196 w 3"/>
                  <a:gd name="T69" fmla="*/ 0 h 2"/>
                  <a:gd name="T70" fmla="*/ 196 w 3"/>
                  <a:gd name="T71" fmla="*/ 0 h 2"/>
                  <a:gd name="T72" fmla="*/ 196 w 3"/>
                  <a:gd name="T73" fmla="*/ 0 h 2"/>
                  <a:gd name="T74" fmla="*/ 196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75" name="Freeform 49"/>
              <p:cNvSpPr>
                <a:spLocks/>
              </p:cNvSpPr>
              <p:nvPr/>
            </p:nvSpPr>
            <p:spPr bwMode="auto">
              <a:xfrm>
                <a:off x="833" y="3690"/>
                <a:ext cx="19" cy="10"/>
              </a:xfrm>
              <a:custGeom>
                <a:avLst/>
                <a:gdLst>
                  <a:gd name="T0" fmla="*/ 314 w 4"/>
                  <a:gd name="T1" fmla="*/ 125 h 2"/>
                  <a:gd name="T2" fmla="*/ 314 w 4"/>
                  <a:gd name="T3" fmla="*/ 0 h 2"/>
                  <a:gd name="T4" fmla="*/ 428 w 4"/>
                  <a:gd name="T5" fmla="*/ 0 h 2"/>
                  <a:gd name="T6" fmla="*/ 428 w 4"/>
                  <a:gd name="T7" fmla="*/ 125 h 2"/>
                  <a:gd name="T8" fmla="*/ 114 w 4"/>
                  <a:gd name="T9" fmla="*/ 250 h 2"/>
                  <a:gd name="T10" fmla="*/ 314 w 4"/>
                  <a:gd name="T11" fmla="*/ 12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9476" name="Freeform 50"/>
              <p:cNvSpPr>
                <a:spLocks/>
              </p:cNvSpPr>
              <p:nvPr/>
            </p:nvSpPr>
            <p:spPr bwMode="auto">
              <a:xfrm>
                <a:off x="838" y="3690"/>
                <a:ext cx="14" cy="10"/>
              </a:xfrm>
              <a:custGeom>
                <a:avLst/>
                <a:gdLst>
                  <a:gd name="T0" fmla="*/ 196 w 3"/>
                  <a:gd name="T1" fmla="*/ 125 h 2"/>
                  <a:gd name="T2" fmla="*/ 196 w 3"/>
                  <a:gd name="T3" fmla="*/ 125 h 2"/>
                  <a:gd name="T4" fmla="*/ 196 w 3"/>
                  <a:gd name="T5" fmla="*/ 0 h 2"/>
                  <a:gd name="T6" fmla="*/ 196 w 3"/>
                  <a:gd name="T7" fmla="*/ 0 h 2"/>
                  <a:gd name="T8" fmla="*/ 196 w 3"/>
                  <a:gd name="T9" fmla="*/ 0 h 2"/>
                  <a:gd name="T10" fmla="*/ 196 w 3"/>
                  <a:gd name="T11" fmla="*/ 0 h 2"/>
                  <a:gd name="T12" fmla="*/ 196 w 3"/>
                  <a:gd name="T13" fmla="*/ 0 h 2"/>
                  <a:gd name="T14" fmla="*/ 303 w 3"/>
                  <a:gd name="T15" fmla="*/ 0 h 2"/>
                  <a:gd name="T16" fmla="*/ 303 w 3"/>
                  <a:gd name="T17" fmla="*/ 0 h 2"/>
                  <a:gd name="T18" fmla="*/ 303 w 3"/>
                  <a:gd name="T19" fmla="*/ 0 h 2"/>
                  <a:gd name="T20" fmla="*/ 303 w 3"/>
                  <a:gd name="T21" fmla="*/ 125 h 2"/>
                  <a:gd name="T22" fmla="*/ 303 w 3"/>
                  <a:gd name="T23" fmla="*/ 125 h 2"/>
                  <a:gd name="T24" fmla="*/ 303 w 3"/>
                  <a:gd name="T25" fmla="*/ 125 h 2"/>
                  <a:gd name="T26" fmla="*/ 303 w 3"/>
                  <a:gd name="T27" fmla="*/ 125 h 2"/>
                  <a:gd name="T28" fmla="*/ 196 w 3"/>
                  <a:gd name="T29" fmla="*/ 250 h 2"/>
                  <a:gd name="T30" fmla="*/ 107 w 3"/>
                  <a:gd name="T31" fmla="*/ 250 h 2"/>
                  <a:gd name="T32" fmla="*/ 0 w 3"/>
                  <a:gd name="T33" fmla="*/ 250 h 2"/>
                  <a:gd name="T34" fmla="*/ 0 w 3"/>
                  <a:gd name="T35" fmla="*/ 250 h 2"/>
                  <a:gd name="T36" fmla="*/ 0 w 3"/>
                  <a:gd name="T37" fmla="*/ 250 h 2"/>
                  <a:gd name="T38" fmla="*/ 0 w 3"/>
                  <a:gd name="T39" fmla="*/ 250 h 2"/>
                  <a:gd name="T40" fmla="*/ 0 w 3"/>
                  <a:gd name="T41" fmla="*/ 250 h 2"/>
                  <a:gd name="T42" fmla="*/ 0 w 3"/>
                  <a:gd name="T43" fmla="*/ 250 h 2"/>
                  <a:gd name="T44" fmla="*/ 107 w 3"/>
                  <a:gd name="T45" fmla="*/ 250 h 2"/>
                  <a:gd name="T46" fmla="*/ 196 w 3"/>
                  <a:gd name="T47" fmla="*/ 125 h 2"/>
                  <a:gd name="T48" fmla="*/ 196 w 3"/>
                  <a:gd name="T49" fmla="*/ 125 h 2"/>
                  <a:gd name="T50" fmla="*/ 196 w 3"/>
                  <a:gd name="T51" fmla="*/ 125 h 2"/>
                  <a:gd name="T52" fmla="*/ 196 w 3"/>
                  <a:gd name="T53" fmla="*/ 125 h 2"/>
                  <a:gd name="T54" fmla="*/ 196 w 3"/>
                  <a:gd name="T55" fmla="*/ 12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77" name="Freeform 51"/>
              <p:cNvSpPr>
                <a:spLocks/>
              </p:cNvSpPr>
              <p:nvPr/>
            </p:nvSpPr>
            <p:spPr bwMode="auto">
              <a:xfrm>
                <a:off x="814" y="3691"/>
                <a:ext cx="10" cy="15"/>
              </a:xfrm>
              <a:custGeom>
                <a:avLst/>
                <a:gdLst>
                  <a:gd name="T0" fmla="*/ 125 w 2"/>
                  <a:gd name="T1" fmla="*/ 125 h 3"/>
                  <a:gd name="T2" fmla="*/ 0 w 2"/>
                  <a:gd name="T3" fmla="*/ 0 h 3"/>
                  <a:gd name="T4" fmla="*/ 0 w 2"/>
                  <a:gd name="T5" fmla="*/ 0 h 3"/>
                  <a:gd name="T6" fmla="*/ 125 w 2"/>
                  <a:gd name="T7" fmla="*/ 250 h 3"/>
                  <a:gd name="T8" fmla="*/ 0 w 2"/>
                  <a:gd name="T9" fmla="*/ 250 h 3"/>
                  <a:gd name="T10" fmla="*/ 0 w 2"/>
                  <a:gd name="T11" fmla="*/ 250 h 3"/>
                  <a:gd name="T12" fmla="*/ 0 w 2"/>
                  <a:gd name="T13" fmla="*/ 375 h 3"/>
                  <a:gd name="T14" fmla="*/ 125 w 2"/>
                  <a:gd name="T15" fmla="*/ 375 h 3"/>
                  <a:gd name="T16" fmla="*/ 125 w 2"/>
                  <a:gd name="T17" fmla="*/ 375 h 3"/>
                  <a:gd name="T18" fmla="*/ 250 w 2"/>
                  <a:gd name="T19" fmla="*/ 375 h 3"/>
                  <a:gd name="T20" fmla="*/ 250 w 2"/>
                  <a:gd name="T21" fmla="*/ 125 h 3"/>
                  <a:gd name="T22" fmla="*/ 250 w 2"/>
                  <a:gd name="T23" fmla="*/ 0 h 3"/>
                  <a:gd name="T24" fmla="*/ 125 w 2"/>
                  <a:gd name="T25" fmla="*/ 0 h 3"/>
                  <a:gd name="T26" fmla="*/ 125 w 2"/>
                  <a:gd name="T27" fmla="*/ 12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9478" name="Freeform 52"/>
              <p:cNvSpPr>
                <a:spLocks/>
              </p:cNvSpPr>
              <p:nvPr/>
            </p:nvSpPr>
            <p:spPr bwMode="auto">
              <a:xfrm>
                <a:off x="814" y="3691"/>
                <a:ext cx="10" cy="15"/>
              </a:xfrm>
              <a:custGeom>
                <a:avLst/>
                <a:gdLst>
                  <a:gd name="T0" fmla="*/ 125 w 2"/>
                  <a:gd name="T1" fmla="*/ 125 h 3"/>
                  <a:gd name="T2" fmla="*/ 125 w 2"/>
                  <a:gd name="T3" fmla="*/ 0 h 3"/>
                  <a:gd name="T4" fmla="*/ 125 w 2"/>
                  <a:gd name="T5" fmla="*/ 0 h 3"/>
                  <a:gd name="T6" fmla="*/ 125 w 2"/>
                  <a:gd name="T7" fmla="*/ 0 h 3"/>
                  <a:gd name="T8" fmla="*/ 0 w 2"/>
                  <a:gd name="T9" fmla="*/ 0 h 3"/>
                  <a:gd name="T10" fmla="*/ 0 w 2"/>
                  <a:gd name="T11" fmla="*/ 0 h 3"/>
                  <a:gd name="T12" fmla="*/ 0 w 2"/>
                  <a:gd name="T13" fmla="*/ 125 h 3"/>
                  <a:gd name="T14" fmla="*/ 125 w 2"/>
                  <a:gd name="T15" fmla="*/ 125 h 3"/>
                  <a:gd name="T16" fmla="*/ 125 w 2"/>
                  <a:gd name="T17" fmla="*/ 125 h 3"/>
                  <a:gd name="T18" fmla="*/ 125 w 2"/>
                  <a:gd name="T19" fmla="*/ 250 h 3"/>
                  <a:gd name="T20" fmla="*/ 0 w 2"/>
                  <a:gd name="T21" fmla="*/ 250 h 3"/>
                  <a:gd name="T22" fmla="*/ 0 w 2"/>
                  <a:gd name="T23" fmla="*/ 250 h 3"/>
                  <a:gd name="T24" fmla="*/ 0 w 2"/>
                  <a:gd name="T25" fmla="*/ 250 h 3"/>
                  <a:gd name="T26" fmla="*/ 0 w 2"/>
                  <a:gd name="T27" fmla="*/ 250 h 3"/>
                  <a:gd name="T28" fmla="*/ 0 w 2"/>
                  <a:gd name="T29" fmla="*/ 250 h 3"/>
                  <a:gd name="T30" fmla="*/ 0 w 2"/>
                  <a:gd name="T31" fmla="*/ 250 h 3"/>
                  <a:gd name="T32" fmla="*/ 0 w 2"/>
                  <a:gd name="T33" fmla="*/ 375 h 3"/>
                  <a:gd name="T34" fmla="*/ 125 w 2"/>
                  <a:gd name="T35" fmla="*/ 375 h 3"/>
                  <a:gd name="T36" fmla="*/ 125 w 2"/>
                  <a:gd name="T37" fmla="*/ 375 h 3"/>
                  <a:gd name="T38" fmla="*/ 125 w 2"/>
                  <a:gd name="T39" fmla="*/ 375 h 3"/>
                  <a:gd name="T40" fmla="*/ 125 w 2"/>
                  <a:gd name="T41" fmla="*/ 375 h 3"/>
                  <a:gd name="T42" fmla="*/ 125 w 2"/>
                  <a:gd name="T43" fmla="*/ 375 h 3"/>
                  <a:gd name="T44" fmla="*/ 250 w 2"/>
                  <a:gd name="T45" fmla="*/ 375 h 3"/>
                  <a:gd name="T46" fmla="*/ 250 w 2"/>
                  <a:gd name="T47" fmla="*/ 250 h 3"/>
                  <a:gd name="T48" fmla="*/ 250 w 2"/>
                  <a:gd name="T49" fmla="*/ 125 h 3"/>
                  <a:gd name="T50" fmla="*/ 250 w 2"/>
                  <a:gd name="T51" fmla="*/ 125 h 3"/>
                  <a:gd name="T52" fmla="*/ 250 w 2"/>
                  <a:gd name="T53" fmla="*/ 125 h 3"/>
                  <a:gd name="T54" fmla="*/ 250 w 2"/>
                  <a:gd name="T55" fmla="*/ 0 h 3"/>
                  <a:gd name="T56" fmla="*/ 250 w 2"/>
                  <a:gd name="T57" fmla="*/ 0 h 3"/>
                  <a:gd name="T58" fmla="*/ 250 w 2"/>
                  <a:gd name="T59" fmla="*/ 0 h 3"/>
                  <a:gd name="T60" fmla="*/ 125 w 2"/>
                  <a:gd name="T61" fmla="*/ 0 h 3"/>
                  <a:gd name="T62" fmla="*/ 125 w 2"/>
                  <a:gd name="T63" fmla="*/ 0 h 3"/>
                  <a:gd name="T64" fmla="*/ 125 w 2"/>
                  <a:gd name="T65" fmla="*/ 12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79" name="Freeform 53"/>
              <p:cNvSpPr>
                <a:spLocks/>
              </p:cNvSpPr>
              <p:nvPr/>
            </p:nvSpPr>
            <p:spPr bwMode="auto">
              <a:xfrm>
                <a:off x="795" y="3693"/>
                <a:ext cx="15" cy="15"/>
              </a:xfrm>
              <a:custGeom>
                <a:avLst/>
                <a:gdLst>
                  <a:gd name="T0" fmla="*/ 375 w 3"/>
                  <a:gd name="T1" fmla="*/ 375 h 3"/>
                  <a:gd name="T2" fmla="*/ 375 w 3"/>
                  <a:gd name="T3" fmla="*/ 375 h 3"/>
                  <a:gd name="T4" fmla="*/ 375 w 3"/>
                  <a:gd name="T5" fmla="*/ 375 h 3"/>
                  <a:gd name="T6" fmla="*/ 375 w 3"/>
                  <a:gd name="T7" fmla="*/ 375 h 3"/>
                  <a:gd name="T8" fmla="*/ 375 w 3"/>
                  <a:gd name="T9" fmla="*/ 375 h 3"/>
                  <a:gd name="T10" fmla="*/ 375 w 3"/>
                  <a:gd name="T11" fmla="*/ 375 h 3"/>
                  <a:gd name="T12" fmla="*/ 250 w 3"/>
                  <a:gd name="T13" fmla="*/ 250 h 3"/>
                  <a:gd name="T14" fmla="*/ 125 w 3"/>
                  <a:gd name="T15" fmla="*/ 125 h 3"/>
                  <a:gd name="T16" fmla="*/ 125 w 3"/>
                  <a:gd name="T17" fmla="*/ 125 h 3"/>
                  <a:gd name="T18" fmla="*/ 125 w 3"/>
                  <a:gd name="T19" fmla="*/ 125 h 3"/>
                  <a:gd name="T20" fmla="*/ 125 w 3"/>
                  <a:gd name="T21" fmla="*/ 125 h 3"/>
                  <a:gd name="T22" fmla="*/ 125 w 3"/>
                  <a:gd name="T23" fmla="*/ 125 h 3"/>
                  <a:gd name="T24" fmla="*/ 12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125 h 3"/>
                  <a:gd name="T42" fmla="*/ 0 w 3"/>
                  <a:gd name="T43" fmla="*/ 125 h 3"/>
                  <a:gd name="T44" fmla="*/ 0 w 3"/>
                  <a:gd name="T45" fmla="*/ 125 h 3"/>
                  <a:gd name="T46" fmla="*/ 0 w 3"/>
                  <a:gd name="T47" fmla="*/ 125 h 3"/>
                  <a:gd name="T48" fmla="*/ 125 w 3"/>
                  <a:gd name="T49" fmla="*/ 125 h 3"/>
                  <a:gd name="T50" fmla="*/ 125 w 3"/>
                  <a:gd name="T51" fmla="*/ 250 h 3"/>
                  <a:gd name="T52" fmla="*/ 125 w 3"/>
                  <a:gd name="T53" fmla="*/ 250 h 3"/>
                  <a:gd name="T54" fmla="*/ 250 w 3"/>
                  <a:gd name="T55" fmla="*/ 375 h 3"/>
                  <a:gd name="T56" fmla="*/ 250 w 3"/>
                  <a:gd name="T57" fmla="*/ 375 h 3"/>
                  <a:gd name="T58" fmla="*/ 375 w 3"/>
                  <a:gd name="T59" fmla="*/ 375 h 3"/>
                  <a:gd name="T60" fmla="*/ 375 w 3"/>
                  <a:gd name="T61" fmla="*/ 375 h 3"/>
                  <a:gd name="T62" fmla="*/ 375 w 3"/>
                  <a:gd name="T63" fmla="*/ 375 h 3"/>
                  <a:gd name="T64" fmla="*/ 375 w 3"/>
                  <a:gd name="T65" fmla="*/ 375 h 3"/>
                  <a:gd name="T66" fmla="*/ 375 w 3"/>
                  <a:gd name="T67" fmla="*/ 37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80" name="Freeform 54"/>
              <p:cNvSpPr>
                <a:spLocks/>
              </p:cNvSpPr>
              <p:nvPr/>
            </p:nvSpPr>
            <p:spPr bwMode="auto">
              <a:xfrm>
                <a:off x="768" y="3683"/>
                <a:ext cx="19" cy="10"/>
              </a:xfrm>
              <a:custGeom>
                <a:avLst/>
                <a:gdLst>
                  <a:gd name="T0" fmla="*/ 0 w 4"/>
                  <a:gd name="T1" fmla="*/ 125 h 2"/>
                  <a:gd name="T2" fmla="*/ 0 w 4"/>
                  <a:gd name="T3" fmla="*/ 125 h 2"/>
                  <a:gd name="T4" fmla="*/ 114 w 4"/>
                  <a:gd name="T5" fmla="*/ 0 h 2"/>
                  <a:gd name="T6" fmla="*/ 114 w 4"/>
                  <a:gd name="T7" fmla="*/ 0 h 2"/>
                  <a:gd name="T8" fmla="*/ 223 w 4"/>
                  <a:gd name="T9" fmla="*/ 0 h 2"/>
                  <a:gd name="T10" fmla="*/ 314 w 4"/>
                  <a:gd name="T11" fmla="*/ 0 h 2"/>
                  <a:gd name="T12" fmla="*/ 314 w 4"/>
                  <a:gd name="T13" fmla="*/ 0 h 2"/>
                  <a:gd name="T14" fmla="*/ 314 w 4"/>
                  <a:gd name="T15" fmla="*/ 0 h 2"/>
                  <a:gd name="T16" fmla="*/ 314 w 4"/>
                  <a:gd name="T17" fmla="*/ 125 h 2"/>
                  <a:gd name="T18" fmla="*/ 428 w 4"/>
                  <a:gd name="T19" fmla="*/ 125 h 2"/>
                  <a:gd name="T20" fmla="*/ 428 w 4"/>
                  <a:gd name="T21" fmla="*/ 125 h 2"/>
                  <a:gd name="T22" fmla="*/ 428 w 4"/>
                  <a:gd name="T23" fmla="*/ 125 h 2"/>
                  <a:gd name="T24" fmla="*/ 428 w 4"/>
                  <a:gd name="T25" fmla="*/ 125 h 2"/>
                  <a:gd name="T26" fmla="*/ 428 w 4"/>
                  <a:gd name="T27" fmla="*/ 125 h 2"/>
                  <a:gd name="T28" fmla="*/ 428 w 4"/>
                  <a:gd name="T29" fmla="*/ 125 h 2"/>
                  <a:gd name="T30" fmla="*/ 428 w 4"/>
                  <a:gd name="T31" fmla="*/ 125 h 2"/>
                  <a:gd name="T32" fmla="*/ 428 w 4"/>
                  <a:gd name="T33" fmla="*/ 250 h 2"/>
                  <a:gd name="T34" fmla="*/ 428 w 4"/>
                  <a:gd name="T35" fmla="*/ 250 h 2"/>
                  <a:gd name="T36" fmla="*/ 428 w 4"/>
                  <a:gd name="T37" fmla="*/ 250 h 2"/>
                  <a:gd name="T38" fmla="*/ 428 w 4"/>
                  <a:gd name="T39" fmla="*/ 250 h 2"/>
                  <a:gd name="T40" fmla="*/ 314 w 4"/>
                  <a:gd name="T41" fmla="*/ 125 h 2"/>
                  <a:gd name="T42" fmla="*/ 314 w 4"/>
                  <a:gd name="T43" fmla="*/ 125 h 2"/>
                  <a:gd name="T44" fmla="*/ 314 w 4"/>
                  <a:gd name="T45" fmla="*/ 250 h 2"/>
                  <a:gd name="T46" fmla="*/ 314 w 4"/>
                  <a:gd name="T47" fmla="*/ 250 h 2"/>
                  <a:gd name="T48" fmla="*/ 314 w 4"/>
                  <a:gd name="T49" fmla="*/ 250 h 2"/>
                  <a:gd name="T50" fmla="*/ 223 w 4"/>
                  <a:gd name="T51" fmla="*/ 250 h 2"/>
                  <a:gd name="T52" fmla="*/ 223 w 4"/>
                  <a:gd name="T53" fmla="*/ 250 h 2"/>
                  <a:gd name="T54" fmla="*/ 223 w 4"/>
                  <a:gd name="T55" fmla="*/ 250 h 2"/>
                  <a:gd name="T56" fmla="*/ 223 w 4"/>
                  <a:gd name="T57" fmla="*/ 250 h 2"/>
                  <a:gd name="T58" fmla="*/ 223 w 4"/>
                  <a:gd name="T59" fmla="*/ 250 h 2"/>
                  <a:gd name="T60" fmla="*/ 223 w 4"/>
                  <a:gd name="T61" fmla="*/ 250 h 2"/>
                  <a:gd name="T62" fmla="*/ 223 w 4"/>
                  <a:gd name="T63" fmla="*/ 250 h 2"/>
                  <a:gd name="T64" fmla="*/ 114 w 4"/>
                  <a:gd name="T65" fmla="*/ 250 h 2"/>
                  <a:gd name="T66" fmla="*/ 114 w 4"/>
                  <a:gd name="T67" fmla="*/ 250 h 2"/>
                  <a:gd name="T68" fmla="*/ 114 w 4"/>
                  <a:gd name="T69" fmla="*/ 125 h 2"/>
                  <a:gd name="T70" fmla="*/ 114 w 4"/>
                  <a:gd name="T71" fmla="*/ 125 h 2"/>
                  <a:gd name="T72" fmla="*/ 114 w 4"/>
                  <a:gd name="T73" fmla="*/ 125 h 2"/>
                  <a:gd name="T74" fmla="*/ 114 w 4"/>
                  <a:gd name="T75" fmla="*/ 125 h 2"/>
                  <a:gd name="T76" fmla="*/ 114 w 4"/>
                  <a:gd name="T77" fmla="*/ 125 h 2"/>
                  <a:gd name="T78" fmla="*/ 114 w 4"/>
                  <a:gd name="T79" fmla="*/ 125 h 2"/>
                  <a:gd name="T80" fmla="*/ 114 w 4"/>
                  <a:gd name="T81" fmla="*/ 125 h 2"/>
                  <a:gd name="T82" fmla="*/ 114 w 4"/>
                  <a:gd name="T83" fmla="*/ 125 h 2"/>
                  <a:gd name="T84" fmla="*/ 114 w 4"/>
                  <a:gd name="T85" fmla="*/ 125 h 2"/>
                  <a:gd name="T86" fmla="*/ 114 w 4"/>
                  <a:gd name="T87" fmla="*/ 125 h 2"/>
                  <a:gd name="T88" fmla="*/ 114 w 4"/>
                  <a:gd name="T89" fmla="*/ 125 h 2"/>
                  <a:gd name="T90" fmla="*/ 114 w 4"/>
                  <a:gd name="T91" fmla="*/ 125 h 2"/>
                  <a:gd name="T92" fmla="*/ 114 w 4"/>
                  <a:gd name="T93" fmla="*/ 125 h 2"/>
                  <a:gd name="T94" fmla="*/ 0 w 4"/>
                  <a:gd name="T95" fmla="*/ 125 h 2"/>
                  <a:gd name="T96" fmla="*/ 0 w 4"/>
                  <a:gd name="T97" fmla="*/ 125 h 2"/>
                  <a:gd name="T98" fmla="*/ 0 w 4"/>
                  <a:gd name="T99" fmla="*/ 125 h 2"/>
                  <a:gd name="T100" fmla="*/ 0 w 4"/>
                  <a:gd name="T101" fmla="*/ 125 h 2"/>
                  <a:gd name="T102" fmla="*/ 0 w 4"/>
                  <a:gd name="T103" fmla="*/ 125 h 2"/>
                  <a:gd name="T104" fmla="*/ 0 w 4"/>
                  <a:gd name="T105" fmla="*/ 125 h 2"/>
                  <a:gd name="T106" fmla="*/ 0 w 4"/>
                  <a:gd name="T107" fmla="*/ 125 h 2"/>
                  <a:gd name="T108" fmla="*/ 0 w 4"/>
                  <a:gd name="T109" fmla="*/ 125 h 2"/>
                  <a:gd name="T110" fmla="*/ 0 w 4"/>
                  <a:gd name="T111" fmla="*/ 125 h 2"/>
                  <a:gd name="T112" fmla="*/ 0 w 4"/>
                  <a:gd name="T113" fmla="*/ 125 h 2"/>
                  <a:gd name="T114" fmla="*/ 0 w 4"/>
                  <a:gd name="T115" fmla="*/ 125 h 2"/>
                  <a:gd name="T116" fmla="*/ 0 w 4"/>
                  <a:gd name="T117" fmla="*/ 125 h 2"/>
                  <a:gd name="T118" fmla="*/ 0 w 4"/>
                  <a:gd name="T119" fmla="*/ 125 h 2"/>
                  <a:gd name="T120" fmla="*/ 0 w 4"/>
                  <a:gd name="T121" fmla="*/ 12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grpSp>
        <p:grpSp>
          <p:nvGrpSpPr>
            <p:cNvPr id="59444" name="Group 55"/>
            <p:cNvGrpSpPr>
              <a:grpSpLocks/>
            </p:cNvGrpSpPr>
            <p:nvPr/>
          </p:nvGrpSpPr>
          <p:grpSpPr bwMode="auto">
            <a:xfrm>
              <a:off x="5824538" y="2197100"/>
              <a:ext cx="830262" cy="742950"/>
              <a:chOff x="3562" y="1636"/>
              <a:chExt cx="497" cy="468"/>
            </a:xfrm>
          </p:grpSpPr>
          <p:sp>
            <p:nvSpPr>
              <p:cNvPr id="59464" name="Freeform 56"/>
              <p:cNvSpPr>
                <a:spLocks/>
              </p:cNvSpPr>
              <p:nvPr/>
            </p:nvSpPr>
            <p:spPr bwMode="auto">
              <a:xfrm>
                <a:off x="3806" y="1758"/>
                <a:ext cx="253" cy="346"/>
              </a:xfrm>
              <a:custGeom>
                <a:avLst/>
                <a:gdLst>
                  <a:gd name="T0" fmla="*/ 3007 w 52"/>
                  <a:gd name="T1" fmla="*/ 7861 h 71"/>
                  <a:gd name="T2" fmla="*/ 4948 w 52"/>
                  <a:gd name="T3" fmla="*/ 7768 h 71"/>
                  <a:gd name="T4" fmla="*/ 5187 w 52"/>
                  <a:gd name="T5" fmla="*/ 7173 h 71"/>
                  <a:gd name="T6" fmla="*/ 5187 w 52"/>
                  <a:gd name="T7" fmla="*/ 6720 h 71"/>
                  <a:gd name="T8" fmla="*/ 5537 w 52"/>
                  <a:gd name="T9" fmla="*/ 6364 h 71"/>
                  <a:gd name="T10" fmla="*/ 5634 w 52"/>
                  <a:gd name="T11" fmla="*/ 6009 h 71"/>
                  <a:gd name="T12" fmla="*/ 5751 w 52"/>
                  <a:gd name="T13" fmla="*/ 5794 h 71"/>
                  <a:gd name="T14" fmla="*/ 5873 w 52"/>
                  <a:gd name="T15" fmla="*/ 5911 h 71"/>
                  <a:gd name="T16" fmla="*/ 5989 w 52"/>
                  <a:gd name="T17" fmla="*/ 5794 h 71"/>
                  <a:gd name="T18" fmla="*/ 5989 w 52"/>
                  <a:gd name="T19" fmla="*/ 5322 h 71"/>
                  <a:gd name="T20" fmla="*/ 5873 w 52"/>
                  <a:gd name="T21" fmla="*/ 4868 h 71"/>
                  <a:gd name="T22" fmla="*/ 5420 w 52"/>
                  <a:gd name="T23" fmla="*/ 3231 h 71"/>
                  <a:gd name="T24" fmla="*/ 4831 w 52"/>
                  <a:gd name="T25" fmla="*/ 3231 h 71"/>
                  <a:gd name="T26" fmla="*/ 4140 w 52"/>
                  <a:gd name="T27" fmla="*/ 4157 h 71"/>
                  <a:gd name="T28" fmla="*/ 4024 w 52"/>
                  <a:gd name="T29" fmla="*/ 4059 h 71"/>
                  <a:gd name="T30" fmla="*/ 3810 w 52"/>
                  <a:gd name="T31" fmla="*/ 3942 h 71"/>
                  <a:gd name="T32" fmla="*/ 3810 w 52"/>
                  <a:gd name="T33" fmla="*/ 3465 h 71"/>
                  <a:gd name="T34" fmla="*/ 4140 w 52"/>
                  <a:gd name="T35" fmla="*/ 3231 h 71"/>
                  <a:gd name="T36" fmla="*/ 4140 w 52"/>
                  <a:gd name="T37" fmla="*/ 3017 h 71"/>
                  <a:gd name="T38" fmla="*/ 4379 w 52"/>
                  <a:gd name="T39" fmla="*/ 2778 h 71"/>
                  <a:gd name="T40" fmla="*/ 4379 w 52"/>
                  <a:gd name="T41" fmla="*/ 1969 h 71"/>
                  <a:gd name="T42" fmla="*/ 4262 w 52"/>
                  <a:gd name="T43" fmla="*/ 1613 h 71"/>
                  <a:gd name="T44" fmla="*/ 4024 w 52"/>
                  <a:gd name="T45" fmla="*/ 1379 h 71"/>
                  <a:gd name="T46" fmla="*/ 4262 w 52"/>
                  <a:gd name="T47" fmla="*/ 1165 h 71"/>
                  <a:gd name="T48" fmla="*/ 4140 w 52"/>
                  <a:gd name="T49" fmla="*/ 809 h 71"/>
                  <a:gd name="T50" fmla="*/ 3454 w 52"/>
                  <a:gd name="T51" fmla="*/ 453 h 71"/>
                  <a:gd name="T52" fmla="*/ 3007 w 52"/>
                  <a:gd name="T53" fmla="*/ 239 h 71"/>
                  <a:gd name="T54" fmla="*/ 2413 w 52"/>
                  <a:gd name="T55" fmla="*/ 117 h 71"/>
                  <a:gd name="T56" fmla="*/ 2082 w 52"/>
                  <a:gd name="T57" fmla="*/ 117 h 71"/>
                  <a:gd name="T58" fmla="*/ 1727 w 52"/>
                  <a:gd name="T59" fmla="*/ 356 h 71"/>
                  <a:gd name="T60" fmla="*/ 1727 w 52"/>
                  <a:gd name="T61" fmla="*/ 687 h 71"/>
                  <a:gd name="T62" fmla="*/ 1849 w 52"/>
                  <a:gd name="T63" fmla="*/ 809 h 71"/>
                  <a:gd name="T64" fmla="*/ 1727 w 52"/>
                  <a:gd name="T65" fmla="*/ 926 h 71"/>
                  <a:gd name="T66" fmla="*/ 1494 w 52"/>
                  <a:gd name="T67" fmla="*/ 1165 h 71"/>
                  <a:gd name="T68" fmla="*/ 1372 w 52"/>
                  <a:gd name="T69" fmla="*/ 1496 h 71"/>
                  <a:gd name="T70" fmla="*/ 1372 w 52"/>
                  <a:gd name="T71" fmla="*/ 1969 h 71"/>
                  <a:gd name="T72" fmla="*/ 1158 w 52"/>
                  <a:gd name="T73" fmla="*/ 1852 h 71"/>
                  <a:gd name="T74" fmla="*/ 1158 w 52"/>
                  <a:gd name="T75" fmla="*/ 1496 h 71"/>
                  <a:gd name="T76" fmla="*/ 1158 w 52"/>
                  <a:gd name="T77" fmla="*/ 1282 h 71"/>
                  <a:gd name="T78" fmla="*/ 924 w 52"/>
                  <a:gd name="T79" fmla="*/ 1496 h 71"/>
                  <a:gd name="T80" fmla="*/ 924 w 52"/>
                  <a:gd name="T81" fmla="*/ 1852 h 71"/>
                  <a:gd name="T82" fmla="*/ 569 w 52"/>
                  <a:gd name="T83" fmla="*/ 1969 h 71"/>
                  <a:gd name="T84" fmla="*/ 448 w 52"/>
                  <a:gd name="T85" fmla="*/ 2208 h 71"/>
                  <a:gd name="T86" fmla="*/ 355 w 52"/>
                  <a:gd name="T87" fmla="*/ 2661 h 71"/>
                  <a:gd name="T88" fmla="*/ 238 w 52"/>
                  <a:gd name="T89" fmla="*/ 3231 h 71"/>
                  <a:gd name="T90" fmla="*/ 117 w 52"/>
                  <a:gd name="T91" fmla="*/ 3704 h 71"/>
                  <a:gd name="T92" fmla="*/ 238 w 52"/>
                  <a:gd name="T93" fmla="*/ 4274 h 71"/>
                  <a:gd name="T94" fmla="*/ 238 w 52"/>
                  <a:gd name="T95" fmla="*/ 4751 h 71"/>
                  <a:gd name="T96" fmla="*/ 686 w 52"/>
                  <a:gd name="T97" fmla="*/ 5794 h 71"/>
                  <a:gd name="T98" fmla="*/ 803 w 52"/>
                  <a:gd name="T99" fmla="*/ 6364 h 71"/>
                  <a:gd name="T100" fmla="*/ 803 w 52"/>
                  <a:gd name="T101" fmla="*/ 6481 h 71"/>
                  <a:gd name="T102" fmla="*/ 686 w 52"/>
                  <a:gd name="T103" fmla="*/ 7173 h 71"/>
                  <a:gd name="T104" fmla="*/ 238 w 52"/>
                  <a:gd name="T105" fmla="*/ 7977 h 71"/>
                  <a:gd name="T106" fmla="*/ 0 w 52"/>
                  <a:gd name="T107" fmla="*/ 821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sp>
            <p:nvSpPr>
              <p:cNvPr id="59465" name="Freeform 57"/>
              <p:cNvSpPr>
                <a:spLocks/>
              </p:cNvSpPr>
              <p:nvPr/>
            </p:nvSpPr>
            <p:spPr bwMode="auto">
              <a:xfrm>
                <a:off x="3562" y="1636"/>
                <a:ext cx="405" cy="200"/>
              </a:xfrm>
              <a:custGeom>
                <a:avLst/>
                <a:gdLst>
                  <a:gd name="T0" fmla="*/ 478 w 83"/>
                  <a:gd name="T1" fmla="*/ 1854 h 41"/>
                  <a:gd name="T2" fmla="*/ 927 w 83"/>
                  <a:gd name="T3" fmla="*/ 1498 h 41"/>
                  <a:gd name="T4" fmla="*/ 2332 w 83"/>
                  <a:gd name="T5" fmla="*/ 688 h 41"/>
                  <a:gd name="T6" fmla="*/ 3025 w 83"/>
                  <a:gd name="T7" fmla="*/ 117 h 41"/>
                  <a:gd name="T8" fmla="*/ 3596 w 83"/>
                  <a:gd name="T9" fmla="*/ 117 h 41"/>
                  <a:gd name="T10" fmla="*/ 3260 w 83"/>
                  <a:gd name="T11" fmla="*/ 478 h 41"/>
                  <a:gd name="T12" fmla="*/ 2669 w 83"/>
                  <a:gd name="T13" fmla="*/ 1049 h 41"/>
                  <a:gd name="T14" fmla="*/ 2669 w 83"/>
                  <a:gd name="T15" fmla="*/ 1405 h 41"/>
                  <a:gd name="T16" fmla="*/ 3260 w 83"/>
                  <a:gd name="T17" fmla="*/ 1166 h 41"/>
                  <a:gd name="T18" fmla="*/ 4523 w 83"/>
                  <a:gd name="T19" fmla="*/ 1737 h 41"/>
                  <a:gd name="T20" fmla="*/ 5002 w 83"/>
                  <a:gd name="T21" fmla="*/ 1854 h 41"/>
                  <a:gd name="T22" fmla="*/ 5119 w 83"/>
                  <a:gd name="T23" fmla="*/ 1976 h 41"/>
                  <a:gd name="T24" fmla="*/ 5690 w 83"/>
                  <a:gd name="T25" fmla="*/ 1498 h 41"/>
                  <a:gd name="T26" fmla="*/ 7427 w 83"/>
                  <a:gd name="T27" fmla="*/ 927 h 41"/>
                  <a:gd name="T28" fmla="*/ 7310 w 83"/>
                  <a:gd name="T29" fmla="*/ 1283 h 41"/>
                  <a:gd name="T30" fmla="*/ 7666 w 83"/>
                  <a:gd name="T31" fmla="*/ 1620 h 41"/>
                  <a:gd name="T32" fmla="*/ 8359 w 83"/>
                  <a:gd name="T33" fmla="*/ 1498 h 41"/>
                  <a:gd name="T34" fmla="*/ 8832 w 83"/>
                  <a:gd name="T35" fmla="*/ 2093 h 41"/>
                  <a:gd name="T36" fmla="*/ 9525 w 83"/>
                  <a:gd name="T37" fmla="*/ 2215 h 41"/>
                  <a:gd name="T38" fmla="*/ 9525 w 83"/>
                  <a:gd name="T39" fmla="*/ 2429 h 41"/>
                  <a:gd name="T40" fmla="*/ 9169 w 83"/>
                  <a:gd name="T41" fmla="*/ 2429 h 41"/>
                  <a:gd name="T42" fmla="*/ 8715 w 83"/>
                  <a:gd name="T43" fmla="*/ 2429 h 41"/>
                  <a:gd name="T44" fmla="*/ 8022 w 83"/>
                  <a:gd name="T45" fmla="*/ 2429 h 41"/>
                  <a:gd name="T46" fmla="*/ 8022 w 83"/>
                  <a:gd name="T47" fmla="*/ 2785 h 41"/>
                  <a:gd name="T48" fmla="*/ 7212 w 83"/>
                  <a:gd name="T49" fmla="*/ 2429 h 41"/>
                  <a:gd name="T50" fmla="*/ 6622 w 83"/>
                  <a:gd name="T51" fmla="*/ 2663 h 41"/>
                  <a:gd name="T52" fmla="*/ 6382 w 83"/>
                  <a:gd name="T53" fmla="*/ 2902 h 41"/>
                  <a:gd name="T54" fmla="*/ 5812 w 83"/>
                  <a:gd name="T55" fmla="*/ 2902 h 41"/>
                  <a:gd name="T56" fmla="*/ 5333 w 83"/>
                  <a:gd name="T57" fmla="*/ 3473 h 41"/>
                  <a:gd name="T58" fmla="*/ 5450 w 83"/>
                  <a:gd name="T59" fmla="*/ 3259 h 41"/>
                  <a:gd name="T60" fmla="*/ 5119 w 83"/>
                  <a:gd name="T61" fmla="*/ 3259 h 41"/>
                  <a:gd name="T62" fmla="*/ 4880 w 83"/>
                  <a:gd name="T63" fmla="*/ 3141 h 41"/>
                  <a:gd name="T64" fmla="*/ 4645 w 83"/>
                  <a:gd name="T65" fmla="*/ 3712 h 41"/>
                  <a:gd name="T66" fmla="*/ 4192 w 83"/>
                  <a:gd name="T67" fmla="*/ 4400 h 41"/>
                  <a:gd name="T68" fmla="*/ 3952 w 83"/>
                  <a:gd name="T69" fmla="*/ 4522 h 41"/>
                  <a:gd name="T70" fmla="*/ 4070 w 83"/>
                  <a:gd name="T71" fmla="*/ 4190 h 41"/>
                  <a:gd name="T72" fmla="*/ 3713 w 83"/>
                  <a:gd name="T73" fmla="*/ 4190 h 41"/>
                  <a:gd name="T74" fmla="*/ 3474 w 83"/>
                  <a:gd name="T75" fmla="*/ 3356 h 41"/>
                  <a:gd name="T76" fmla="*/ 3382 w 83"/>
                  <a:gd name="T77" fmla="*/ 3259 h 41"/>
                  <a:gd name="T78" fmla="*/ 2669 w 83"/>
                  <a:gd name="T79" fmla="*/ 3024 h 41"/>
                  <a:gd name="T80" fmla="*/ 2547 w 83"/>
                  <a:gd name="T81" fmla="*/ 3024 h 41"/>
                  <a:gd name="T82" fmla="*/ 1859 w 83"/>
                  <a:gd name="T83" fmla="*/ 2785 h 41"/>
                  <a:gd name="T84" fmla="*/ 478 w 83"/>
                  <a:gd name="T85" fmla="*/ 2215 h 41"/>
                  <a:gd name="T86" fmla="*/ 0 w 83"/>
                  <a:gd name="T87" fmla="*/ 1976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grpSp>
        <p:sp>
          <p:nvSpPr>
            <p:cNvPr id="59445" name="Freeform 58"/>
            <p:cNvSpPr>
              <a:spLocks/>
            </p:cNvSpPr>
            <p:nvPr/>
          </p:nvSpPr>
          <p:spPr bwMode="auto">
            <a:xfrm>
              <a:off x="6159500" y="2917825"/>
              <a:ext cx="327025" cy="557213"/>
            </a:xfrm>
            <a:custGeom>
              <a:avLst/>
              <a:gdLst>
                <a:gd name="T0" fmla="*/ 2147483647 w 40"/>
                <a:gd name="T1" fmla="*/ 2147483647 h 72"/>
                <a:gd name="T2" fmla="*/ 2147483647 w 40"/>
                <a:gd name="T3" fmla="*/ 2147483647 h 72"/>
                <a:gd name="T4" fmla="*/ 2147483647 w 40"/>
                <a:gd name="T5" fmla="*/ 2147483647 h 72"/>
                <a:gd name="T6" fmla="*/ 2147483647 w 40"/>
                <a:gd name="T7" fmla="*/ 2147483647 h 72"/>
                <a:gd name="T8" fmla="*/ 2147483647 w 40"/>
                <a:gd name="T9" fmla="*/ 2147483647 h 72"/>
                <a:gd name="T10" fmla="*/ 2147483647 w 40"/>
                <a:gd name="T11" fmla="*/ 2147483647 h 72"/>
                <a:gd name="T12" fmla="*/ 2147483647 w 40"/>
                <a:gd name="T13" fmla="*/ 2147483647 h 72"/>
                <a:gd name="T14" fmla="*/ 2147483647 w 40"/>
                <a:gd name="T15" fmla="*/ 2147483647 h 72"/>
                <a:gd name="T16" fmla="*/ 2147483647 w 40"/>
                <a:gd name="T17" fmla="*/ 2147483647 h 72"/>
                <a:gd name="T18" fmla="*/ 2147483647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2147483647 w 40"/>
                <a:gd name="T33" fmla="*/ 2147483647 h 72"/>
                <a:gd name="T34" fmla="*/ 2147483647 w 40"/>
                <a:gd name="T35" fmla="*/ 2147483647 h 72"/>
                <a:gd name="T36" fmla="*/ 2147483647 w 40"/>
                <a:gd name="T37" fmla="*/ 2147483647 h 72"/>
                <a:gd name="T38" fmla="*/ 2147483647 w 40"/>
                <a:gd name="T39" fmla="*/ 2147483647 h 72"/>
                <a:gd name="T40" fmla="*/ 2147483647 w 40"/>
                <a:gd name="T41" fmla="*/ 2147483647 h 72"/>
                <a:gd name="T42" fmla="*/ 2147483647 w 40"/>
                <a:gd name="T43" fmla="*/ 2147483647 h 72"/>
                <a:gd name="T44" fmla="*/ 2147483647 w 40"/>
                <a:gd name="T45" fmla="*/ 2147483647 h 72"/>
                <a:gd name="T46" fmla="*/ 2147483647 w 40"/>
                <a:gd name="T47" fmla="*/ 2147483647 h 72"/>
                <a:gd name="T48" fmla="*/ 2147483647 w 40"/>
                <a:gd name="T49" fmla="*/ 2147483647 h 72"/>
                <a:gd name="T50" fmla="*/ 2147483647 w 40"/>
                <a:gd name="T51" fmla="*/ 2147483647 h 72"/>
                <a:gd name="T52" fmla="*/ 2147483647 w 40"/>
                <a:gd name="T53" fmla="*/ 2147483647 h 72"/>
                <a:gd name="T54" fmla="*/ 2147483647 w 40"/>
                <a:gd name="T55" fmla="*/ 2147483647 h 72"/>
                <a:gd name="T56" fmla="*/ 2147483647 w 40"/>
                <a:gd name="T57" fmla="*/ 2147483647 h 72"/>
                <a:gd name="T58" fmla="*/ 2147483647 w 40"/>
                <a:gd name="T59" fmla="*/ 2147483647 h 72"/>
                <a:gd name="T60" fmla="*/ 2147483647 w 40"/>
                <a:gd name="T61" fmla="*/ 2147483647 h 72"/>
                <a:gd name="T62" fmla="*/ 2147483647 w 40"/>
                <a:gd name="T63" fmla="*/ 2147483647 h 72"/>
                <a:gd name="T64" fmla="*/ 2147483647 w 40"/>
                <a:gd name="T65" fmla="*/ 2147483647 h 72"/>
                <a:gd name="T66" fmla="*/ 2147483647 w 40"/>
                <a:gd name="T67" fmla="*/ 2147483647 h 72"/>
                <a:gd name="T68" fmla="*/ 2147483647 w 40"/>
                <a:gd name="T69" fmla="*/ 2147483647 h 72"/>
                <a:gd name="T70" fmla="*/ 2147483647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2147483647 h 72"/>
                <a:gd name="T94" fmla="*/ 2147483647 w 40"/>
                <a:gd name="T95" fmla="*/ 0 h 72"/>
                <a:gd name="T96" fmla="*/ 2147483647 w 40"/>
                <a:gd name="T97" fmla="*/ 2147483647 h 72"/>
                <a:gd name="T98" fmla="*/ 2147483647 w 40"/>
                <a:gd name="T99" fmla="*/ 2147483647 h 72"/>
                <a:gd name="T100" fmla="*/ 2147483647 w 40"/>
                <a:gd name="T101" fmla="*/ 2147483647 h 72"/>
                <a:gd name="T102" fmla="*/ 2147483647 w 40"/>
                <a:gd name="T103" fmla="*/ 2147483647 h 72"/>
                <a:gd name="T104" fmla="*/ 2147483647 w 40"/>
                <a:gd name="T105" fmla="*/ 2147483647 h 72"/>
                <a:gd name="T106" fmla="*/ 2147483647 w 40"/>
                <a:gd name="T107" fmla="*/ 2147483647 h 72"/>
                <a:gd name="T108" fmla="*/ 2147483647 w 40"/>
                <a:gd name="T109" fmla="*/ 214748364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46" name="Freeform 59" descr="75%"/>
            <p:cNvSpPr>
              <a:spLocks/>
            </p:cNvSpPr>
            <p:nvPr/>
          </p:nvSpPr>
          <p:spPr bwMode="auto">
            <a:xfrm>
              <a:off x="6721475" y="3730625"/>
              <a:ext cx="560388" cy="409575"/>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147483647 w 69"/>
                <a:gd name="T9" fmla="*/ 2147483647 h 53"/>
                <a:gd name="T10" fmla="*/ 2147483647 w 69"/>
                <a:gd name="T11" fmla="*/ 2147483647 h 53"/>
                <a:gd name="T12" fmla="*/ 2147483647 w 69"/>
                <a:gd name="T13" fmla="*/ 2147483647 h 53"/>
                <a:gd name="T14" fmla="*/ 2147483647 w 69"/>
                <a:gd name="T15" fmla="*/ 2147483647 h 53"/>
                <a:gd name="T16" fmla="*/ 2147483647 w 69"/>
                <a:gd name="T17" fmla="*/ 2147483647 h 53"/>
                <a:gd name="T18" fmla="*/ 2147483647 w 69"/>
                <a:gd name="T19" fmla="*/ 2147483647 h 53"/>
                <a:gd name="T20" fmla="*/ 2147483647 w 69"/>
                <a:gd name="T21" fmla="*/ 2147483647 h 53"/>
                <a:gd name="T22" fmla="*/ 2147483647 w 69"/>
                <a:gd name="T23" fmla="*/ 2147483647 h 53"/>
                <a:gd name="T24" fmla="*/ 2147483647 w 69"/>
                <a:gd name="T25" fmla="*/ 2147483647 h 53"/>
                <a:gd name="T26" fmla="*/ 2147483647 w 69"/>
                <a:gd name="T27" fmla="*/ 2147483647 h 53"/>
                <a:gd name="T28" fmla="*/ 2147483647 w 69"/>
                <a:gd name="T29" fmla="*/ 2147483647 h 53"/>
                <a:gd name="T30" fmla="*/ 2147483647 w 69"/>
                <a:gd name="T31" fmla="*/ 2147483647 h 53"/>
                <a:gd name="T32" fmla="*/ 2147483647 w 69"/>
                <a:gd name="T33" fmla="*/ 2147483647 h 53"/>
                <a:gd name="T34" fmla="*/ 2147483647 w 69"/>
                <a:gd name="T35" fmla="*/ 2147483647 h 53"/>
                <a:gd name="T36" fmla="*/ 2147483647 w 69"/>
                <a:gd name="T37" fmla="*/ 2147483647 h 53"/>
                <a:gd name="T38" fmla="*/ 2147483647 w 69"/>
                <a:gd name="T39" fmla="*/ 2147483647 h 53"/>
                <a:gd name="T40" fmla="*/ 2147483647 w 69"/>
                <a:gd name="T41" fmla="*/ 2147483647 h 53"/>
                <a:gd name="T42" fmla="*/ 2147483647 w 69"/>
                <a:gd name="T43" fmla="*/ 2147483647 h 53"/>
                <a:gd name="T44" fmla="*/ 2147483647 w 69"/>
                <a:gd name="T45" fmla="*/ 2147483647 h 53"/>
                <a:gd name="T46" fmla="*/ 2147483647 w 69"/>
                <a:gd name="T47" fmla="*/ 2147483647 h 53"/>
                <a:gd name="T48" fmla="*/ 2147483647 w 69"/>
                <a:gd name="T49" fmla="*/ 2147483647 h 53"/>
                <a:gd name="T50" fmla="*/ 2147483647 w 69"/>
                <a:gd name="T51" fmla="*/ 2147483647 h 53"/>
                <a:gd name="T52" fmla="*/ 2147483647 w 69"/>
                <a:gd name="T53" fmla="*/ 2147483647 h 53"/>
                <a:gd name="T54" fmla="*/ 2147483647 w 69"/>
                <a:gd name="T55" fmla="*/ 2147483647 h 53"/>
                <a:gd name="T56" fmla="*/ 2147483647 w 69"/>
                <a:gd name="T57" fmla="*/ 2147483647 h 53"/>
                <a:gd name="T58" fmla="*/ 2147483647 w 69"/>
                <a:gd name="T59" fmla="*/ 2147483647 h 53"/>
                <a:gd name="T60" fmla="*/ 2147483647 w 69"/>
                <a:gd name="T61" fmla="*/ 2147483647 h 53"/>
                <a:gd name="T62" fmla="*/ 2147483647 w 69"/>
                <a:gd name="T63" fmla="*/ 214748364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sp>
          <p:nvSpPr>
            <p:cNvPr id="59447" name="Freeform 60"/>
            <p:cNvSpPr>
              <a:spLocks/>
            </p:cNvSpPr>
            <p:nvPr/>
          </p:nvSpPr>
          <p:spPr bwMode="auto">
            <a:xfrm>
              <a:off x="6467475" y="3784600"/>
              <a:ext cx="596900" cy="596900"/>
            </a:xfrm>
            <a:custGeom>
              <a:avLst/>
              <a:gdLst>
                <a:gd name="T0" fmla="*/ 2147483647 w 73"/>
                <a:gd name="T1" fmla="*/ 2147483647 h 77"/>
                <a:gd name="T2" fmla="*/ 2147483647 w 73"/>
                <a:gd name="T3" fmla="*/ 2147483647 h 77"/>
                <a:gd name="T4" fmla="*/ 2147483647 w 73"/>
                <a:gd name="T5" fmla="*/ 2147483647 h 77"/>
                <a:gd name="T6" fmla="*/ 2147483647 w 73"/>
                <a:gd name="T7" fmla="*/ 2147483647 h 77"/>
                <a:gd name="T8" fmla="*/ 2147483647 w 73"/>
                <a:gd name="T9" fmla="*/ 2147483647 h 77"/>
                <a:gd name="T10" fmla="*/ 2147483647 w 73"/>
                <a:gd name="T11" fmla="*/ 2147483647 h 77"/>
                <a:gd name="T12" fmla="*/ 2147483647 w 73"/>
                <a:gd name="T13" fmla="*/ 2147483647 h 77"/>
                <a:gd name="T14" fmla="*/ 2147483647 w 73"/>
                <a:gd name="T15" fmla="*/ 2147483647 h 77"/>
                <a:gd name="T16" fmla="*/ 2147483647 w 73"/>
                <a:gd name="T17" fmla="*/ 2147483647 h 77"/>
                <a:gd name="T18" fmla="*/ 2147483647 w 73"/>
                <a:gd name="T19" fmla="*/ 2147483647 h 77"/>
                <a:gd name="T20" fmla="*/ 2147483647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2147483647 h 77"/>
                <a:gd name="T56" fmla="*/ 2147483647 w 73"/>
                <a:gd name="T57" fmla="*/ 2147483647 h 77"/>
                <a:gd name="T58" fmla="*/ 2147483647 w 73"/>
                <a:gd name="T59" fmla="*/ 2147483647 h 77"/>
                <a:gd name="T60" fmla="*/ 2147483647 w 73"/>
                <a:gd name="T61" fmla="*/ 2147483647 h 77"/>
                <a:gd name="T62" fmla="*/ 2147483647 w 73"/>
                <a:gd name="T63" fmla="*/ 2147483647 h 77"/>
                <a:gd name="T64" fmla="*/ 2147483647 w 73"/>
                <a:gd name="T65" fmla="*/ 2147483647 h 77"/>
                <a:gd name="T66" fmla="*/ 2147483647 w 73"/>
                <a:gd name="T67" fmla="*/ 2147483647 h 77"/>
                <a:gd name="T68" fmla="*/ 2147483647 w 73"/>
                <a:gd name="T69" fmla="*/ 2147483647 h 77"/>
                <a:gd name="T70" fmla="*/ 2147483647 w 73"/>
                <a:gd name="T71" fmla="*/ 2147483647 h 77"/>
                <a:gd name="T72" fmla="*/ 2147483647 w 73"/>
                <a:gd name="T73" fmla="*/ 2147483647 h 77"/>
                <a:gd name="T74" fmla="*/ 2147483647 w 73"/>
                <a:gd name="T75" fmla="*/ 2147483647 h 77"/>
                <a:gd name="T76" fmla="*/ 2147483647 w 73"/>
                <a:gd name="T77" fmla="*/ 2147483647 h 77"/>
                <a:gd name="T78" fmla="*/ 2147483647 w 73"/>
                <a:gd name="T79" fmla="*/ 0 h 77"/>
                <a:gd name="T80" fmla="*/ 0 w 73"/>
                <a:gd name="T81" fmla="*/ 214748364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48" name="Freeform 61"/>
            <p:cNvSpPr>
              <a:spLocks/>
            </p:cNvSpPr>
            <p:nvPr/>
          </p:nvSpPr>
          <p:spPr bwMode="auto">
            <a:xfrm>
              <a:off x="7029450" y="3041650"/>
              <a:ext cx="506413" cy="223838"/>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49" name="Freeform 62"/>
            <p:cNvSpPr>
              <a:spLocks/>
            </p:cNvSpPr>
            <p:nvPr/>
          </p:nvSpPr>
          <p:spPr bwMode="auto">
            <a:xfrm>
              <a:off x="7413625" y="3017838"/>
              <a:ext cx="122238" cy="185737"/>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2147483647 w 15"/>
                <a:gd name="T39" fmla="*/ 2147483647 h 24"/>
                <a:gd name="T40" fmla="*/ 0 w 15"/>
                <a:gd name="T41" fmla="*/ 2147483647 h 24"/>
                <a:gd name="T42" fmla="*/ 2147483647 w 15"/>
                <a:gd name="T43" fmla="*/ 2147483647 h 24"/>
                <a:gd name="T44" fmla="*/ 2147483647 w 15"/>
                <a:gd name="T45" fmla="*/ 2147483647 h 24"/>
                <a:gd name="T46" fmla="*/ 2147483647 w 15"/>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50" name="Freeform 63"/>
            <p:cNvSpPr>
              <a:spLocks/>
            </p:cNvSpPr>
            <p:nvPr/>
          </p:nvSpPr>
          <p:spPr bwMode="auto">
            <a:xfrm>
              <a:off x="7445375" y="2801938"/>
              <a:ext cx="153988" cy="325437"/>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51" name="Freeform 64"/>
            <p:cNvSpPr>
              <a:spLocks/>
            </p:cNvSpPr>
            <p:nvPr/>
          </p:nvSpPr>
          <p:spPr bwMode="auto">
            <a:xfrm>
              <a:off x="7583488" y="2654300"/>
              <a:ext cx="187325" cy="169863"/>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52" name="Freeform 65"/>
            <p:cNvSpPr>
              <a:spLocks/>
            </p:cNvSpPr>
            <p:nvPr/>
          </p:nvSpPr>
          <p:spPr bwMode="auto">
            <a:xfrm>
              <a:off x="7575550" y="2522538"/>
              <a:ext cx="368300" cy="177800"/>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53" name="Freeform 66"/>
            <p:cNvSpPr>
              <a:spLocks/>
            </p:cNvSpPr>
            <p:nvPr/>
          </p:nvSpPr>
          <p:spPr bwMode="auto">
            <a:xfrm>
              <a:off x="7747000" y="2638425"/>
              <a:ext cx="96838" cy="101600"/>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54" name="Freeform 67"/>
            <p:cNvSpPr>
              <a:spLocks/>
            </p:cNvSpPr>
            <p:nvPr/>
          </p:nvSpPr>
          <p:spPr bwMode="auto">
            <a:xfrm>
              <a:off x="7640638" y="2212975"/>
              <a:ext cx="171450" cy="363538"/>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ED4213"/>
            </a:solidFill>
            <a:ln w="12700" cmpd="sng">
              <a:solidFill>
                <a:schemeClr val="tx1"/>
              </a:solidFill>
              <a:prstDash val="solid"/>
              <a:round/>
              <a:headEnd/>
              <a:tailEnd/>
            </a:ln>
          </p:spPr>
          <p:txBody>
            <a:bodyPr/>
            <a:lstStyle/>
            <a:p>
              <a:endParaRPr lang="en-US"/>
            </a:p>
          </p:txBody>
        </p:sp>
        <p:grpSp>
          <p:nvGrpSpPr>
            <p:cNvPr id="59455" name="Group 68"/>
            <p:cNvGrpSpPr>
              <a:grpSpLocks/>
            </p:cNvGrpSpPr>
            <p:nvPr/>
          </p:nvGrpSpPr>
          <p:grpSpPr bwMode="auto">
            <a:xfrm>
              <a:off x="3159125" y="4589463"/>
              <a:ext cx="1044575" cy="635000"/>
              <a:chOff x="1991" y="3321"/>
              <a:chExt cx="361" cy="231"/>
            </a:xfrm>
          </p:grpSpPr>
          <p:sp>
            <p:nvSpPr>
              <p:cNvPr id="59456" name="Freeform 69"/>
              <p:cNvSpPr>
                <a:spLocks/>
              </p:cNvSpPr>
              <p:nvPr/>
            </p:nvSpPr>
            <p:spPr bwMode="auto">
              <a:xfrm>
                <a:off x="2274" y="3459"/>
                <a:ext cx="78" cy="93"/>
              </a:xfrm>
              <a:custGeom>
                <a:avLst/>
                <a:gdLst>
                  <a:gd name="T0" fmla="*/ 0 w 16"/>
                  <a:gd name="T1" fmla="*/ 813 h 19"/>
                  <a:gd name="T2" fmla="*/ 117 w 16"/>
                  <a:gd name="T3" fmla="*/ 1532 h 19"/>
                  <a:gd name="T4" fmla="*/ 117 w 16"/>
                  <a:gd name="T5" fmla="*/ 1870 h 19"/>
                  <a:gd name="T6" fmla="*/ 687 w 16"/>
                  <a:gd name="T7" fmla="*/ 2227 h 19"/>
                  <a:gd name="T8" fmla="*/ 926 w 16"/>
                  <a:gd name="T9" fmla="*/ 1870 h 19"/>
                  <a:gd name="T10" fmla="*/ 1853 w 16"/>
                  <a:gd name="T11" fmla="*/ 1292 h 19"/>
                  <a:gd name="T12" fmla="*/ 1497 w 16"/>
                  <a:gd name="T13" fmla="*/ 573 h 19"/>
                  <a:gd name="T14" fmla="*/ 356 w 16"/>
                  <a:gd name="T15" fmla="*/ 0 h 19"/>
                  <a:gd name="T16" fmla="*/ 356 w 16"/>
                  <a:gd name="T17" fmla="*/ 573 h 19"/>
                  <a:gd name="T18" fmla="*/ 0 w 16"/>
                  <a:gd name="T19" fmla="*/ 813 h 19"/>
                  <a:gd name="T20" fmla="*/ 0 w 16"/>
                  <a:gd name="T21" fmla="*/ 813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57" name="Freeform 70"/>
              <p:cNvSpPr>
                <a:spLocks/>
              </p:cNvSpPr>
              <p:nvPr/>
            </p:nvSpPr>
            <p:spPr bwMode="auto">
              <a:xfrm>
                <a:off x="2235" y="3409"/>
                <a:ext cx="44" cy="29"/>
              </a:xfrm>
              <a:custGeom>
                <a:avLst/>
                <a:gdLst>
                  <a:gd name="T0" fmla="*/ 357 w 9"/>
                  <a:gd name="T1" fmla="*/ 677 h 6"/>
                  <a:gd name="T2" fmla="*/ 934 w 9"/>
                  <a:gd name="T3" fmla="*/ 677 h 6"/>
                  <a:gd name="T4" fmla="*/ 1051 w 9"/>
                  <a:gd name="T5" fmla="*/ 348 h 6"/>
                  <a:gd name="T6" fmla="*/ 572 w 9"/>
                  <a:gd name="T7" fmla="*/ 232 h 6"/>
                  <a:gd name="T8" fmla="*/ 357 w 9"/>
                  <a:gd name="T9" fmla="*/ 232 h 6"/>
                  <a:gd name="T10" fmla="*/ 240 w 9"/>
                  <a:gd name="T11" fmla="*/ 0 h 6"/>
                  <a:gd name="T12" fmla="*/ 0 w 9"/>
                  <a:gd name="T13" fmla="*/ 232 h 6"/>
                  <a:gd name="T14" fmla="*/ 240 w 9"/>
                  <a:gd name="T15" fmla="*/ 561 h 6"/>
                  <a:gd name="T16" fmla="*/ 357 w 9"/>
                  <a:gd name="T17" fmla="*/ 677 h 6"/>
                  <a:gd name="T18" fmla="*/ 357 w 9"/>
                  <a:gd name="T19" fmla="*/ 67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58" name="Freeform 71"/>
              <p:cNvSpPr>
                <a:spLocks/>
              </p:cNvSpPr>
              <p:nvPr/>
            </p:nvSpPr>
            <p:spPr bwMode="auto">
              <a:xfrm>
                <a:off x="2225" y="3438"/>
                <a:ext cx="20" cy="10"/>
              </a:xfrm>
              <a:custGeom>
                <a:avLst/>
                <a:gdLst>
                  <a:gd name="T0" fmla="*/ 0 w 4"/>
                  <a:gd name="T1" fmla="*/ 250 h 2"/>
                  <a:gd name="T2" fmla="*/ 500 w 4"/>
                  <a:gd name="T3" fmla="*/ 0 h 2"/>
                  <a:gd name="T4" fmla="*/ 500 w 4"/>
                  <a:gd name="T5" fmla="*/ 250 h 2"/>
                  <a:gd name="T6" fmla="*/ 0 w 4"/>
                  <a:gd name="T7" fmla="*/ 250 h 2"/>
                  <a:gd name="T8" fmla="*/ 0 w 4"/>
                  <a:gd name="T9" fmla="*/ 25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59" name="Freeform 72"/>
              <p:cNvSpPr>
                <a:spLocks/>
              </p:cNvSpPr>
              <p:nvPr/>
            </p:nvSpPr>
            <p:spPr bwMode="auto">
              <a:xfrm>
                <a:off x="2211" y="3419"/>
                <a:ext cx="19" cy="14"/>
              </a:xfrm>
              <a:custGeom>
                <a:avLst/>
                <a:gdLst>
                  <a:gd name="T0" fmla="*/ 223 w 4"/>
                  <a:gd name="T1" fmla="*/ 0 h 3"/>
                  <a:gd name="T2" fmla="*/ 223 w 4"/>
                  <a:gd name="T3" fmla="*/ 0 h 3"/>
                  <a:gd name="T4" fmla="*/ 314 w 4"/>
                  <a:gd name="T5" fmla="*/ 0 h 3"/>
                  <a:gd name="T6" fmla="*/ 314 w 4"/>
                  <a:gd name="T7" fmla="*/ 0 h 3"/>
                  <a:gd name="T8" fmla="*/ 314 w 4"/>
                  <a:gd name="T9" fmla="*/ 0 h 3"/>
                  <a:gd name="T10" fmla="*/ 314 w 4"/>
                  <a:gd name="T11" fmla="*/ 107 h 3"/>
                  <a:gd name="T12" fmla="*/ 314 w 4"/>
                  <a:gd name="T13" fmla="*/ 107 h 3"/>
                  <a:gd name="T14" fmla="*/ 314 w 4"/>
                  <a:gd name="T15" fmla="*/ 107 h 3"/>
                  <a:gd name="T16" fmla="*/ 428 w 4"/>
                  <a:gd name="T17" fmla="*/ 107 h 3"/>
                  <a:gd name="T18" fmla="*/ 314 w 4"/>
                  <a:gd name="T19" fmla="*/ 196 h 3"/>
                  <a:gd name="T20" fmla="*/ 314 w 4"/>
                  <a:gd name="T21" fmla="*/ 196 h 3"/>
                  <a:gd name="T22" fmla="*/ 314 w 4"/>
                  <a:gd name="T23" fmla="*/ 196 h 3"/>
                  <a:gd name="T24" fmla="*/ 314 w 4"/>
                  <a:gd name="T25" fmla="*/ 303 h 3"/>
                  <a:gd name="T26" fmla="*/ 314 w 4"/>
                  <a:gd name="T27" fmla="*/ 303 h 3"/>
                  <a:gd name="T28" fmla="*/ 314 w 4"/>
                  <a:gd name="T29" fmla="*/ 303 h 3"/>
                  <a:gd name="T30" fmla="*/ 223 w 4"/>
                  <a:gd name="T31" fmla="*/ 303 h 3"/>
                  <a:gd name="T32" fmla="*/ 223 w 4"/>
                  <a:gd name="T33" fmla="*/ 303 h 3"/>
                  <a:gd name="T34" fmla="*/ 223 w 4"/>
                  <a:gd name="T35" fmla="*/ 303 h 3"/>
                  <a:gd name="T36" fmla="*/ 114 w 4"/>
                  <a:gd name="T37" fmla="*/ 303 h 3"/>
                  <a:gd name="T38" fmla="*/ 114 w 4"/>
                  <a:gd name="T39" fmla="*/ 303 h 3"/>
                  <a:gd name="T40" fmla="*/ 114 w 4"/>
                  <a:gd name="T41" fmla="*/ 303 h 3"/>
                  <a:gd name="T42" fmla="*/ 114 w 4"/>
                  <a:gd name="T43" fmla="*/ 196 h 3"/>
                  <a:gd name="T44" fmla="*/ 0 w 4"/>
                  <a:gd name="T45" fmla="*/ 196 h 3"/>
                  <a:gd name="T46" fmla="*/ 0 w 4"/>
                  <a:gd name="T47" fmla="*/ 196 h 3"/>
                  <a:gd name="T48" fmla="*/ 0 w 4"/>
                  <a:gd name="T49" fmla="*/ 107 h 3"/>
                  <a:gd name="T50" fmla="*/ 0 w 4"/>
                  <a:gd name="T51" fmla="*/ 107 h 3"/>
                  <a:gd name="T52" fmla="*/ 0 w 4"/>
                  <a:gd name="T53" fmla="*/ 107 h 3"/>
                  <a:gd name="T54" fmla="*/ 114 w 4"/>
                  <a:gd name="T55" fmla="*/ 107 h 3"/>
                  <a:gd name="T56" fmla="*/ 114 w 4"/>
                  <a:gd name="T57" fmla="*/ 0 h 3"/>
                  <a:gd name="T58" fmla="*/ 114 w 4"/>
                  <a:gd name="T59" fmla="*/ 0 h 3"/>
                  <a:gd name="T60" fmla="*/ 114 w 4"/>
                  <a:gd name="T61" fmla="*/ 0 h 3"/>
                  <a:gd name="T62" fmla="*/ 223 w 4"/>
                  <a:gd name="T63" fmla="*/ 0 h 3"/>
                  <a:gd name="T64" fmla="*/ 223 w 4"/>
                  <a:gd name="T65" fmla="*/ 0 h 3"/>
                  <a:gd name="T66" fmla="*/ 223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60" name="Freeform 73"/>
              <p:cNvSpPr>
                <a:spLocks/>
              </p:cNvSpPr>
              <p:nvPr/>
            </p:nvSpPr>
            <p:spPr bwMode="auto">
              <a:xfrm>
                <a:off x="2186" y="3394"/>
                <a:ext cx="39" cy="15"/>
              </a:xfrm>
              <a:custGeom>
                <a:avLst/>
                <a:gdLst>
                  <a:gd name="T0" fmla="*/ 0 w 8"/>
                  <a:gd name="T1" fmla="*/ 375 h 3"/>
                  <a:gd name="T2" fmla="*/ 809 w 8"/>
                  <a:gd name="T3" fmla="*/ 375 h 3"/>
                  <a:gd name="T4" fmla="*/ 926 w 8"/>
                  <a:gd name="T5" fmla="*/ 0 h 3"/>
                  <a:gd name="T6" fmla="*/ 239 w 8"/>
                  <a:gd name="T7" fmla="*/ 0 h 3"/>
                  <a:gd name="T8" fmla="*/ 0 w 8"/>
                  <a:gd name="T9" fmla="*/ 375 h 3"/>
                  <a:gd name="T10" fmla="*/ 0 w 8"/>
                  <a:gd name="T11" fmla="*/ 37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61" name="Freeform 74"/>
              <p:cNvSpPr>
                <a:spLocks/>
              </p:cNvSpPr>
              <p:nvPr/>
            </p:nvSpPr>
            <p:spPr bwMode="auto">
              <a:xfrm>
                <a:off x="2026" y="3321"/>
                <a:ext cx="38" cy="24"/>
              </a:xfrm>
              <a:custGeom>
                <a:avLst/>
                <a:gdLst>
                  <a:gd name="T0" fmla="*/ 0 w 8"/>
                  <a:gd name="T1" fmla="*/ 437 h 5"/>
                  <a:gd name="T2" fmla="*/ 314 w 8"/>
                  <a:gd name="T3" fmla="*/ 552 h 5"/>
                  <a:gd name="T4" fmla="*/ 632 w 8"/>
                  <a:gd name="T5" fmla="*/ 552 h 5"/>
                  <a:gd name="T6" fmla="*/ 855 w 8"/>
                  <a:gd name="T7" fmla="*/ 230 h 5"/>
                  <a:gd name="T8" fmla="*/ 542 w 8"/>
                  <a:gd name="T9" fmla="*/ 0 h 5"/>
                  <a:gd name="T10" fmla="*/ 114 w 8"/>
                  <a:gd name="T11" fmla="*/ 230 h 5"/>
                  <a:gd name="T12" fmla="*/ 0 w 8"/>
                  <a:gd name="T13" fmla="*/ 437 h 5"/>
                  <a:gd name="T14" fmla="*/ 0 w 8"/>
                  <a:gd name="T15" fmla="*/ 437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62" name="Freeform 75"/>
              <p:cNvSpPr>
                <a:spLocks/>
              </p:cNvSpPr>
              <p:nvPr/>
            </p:nvSpPr>
            <p:spPr bwMode="auto">
              <a:xfrm>
                <a:off x="1991" y="3321"/>
                <a:ext cx="20" cy="24"/>
              </a:xfrm>
              <a:custGeom>
                <a:avLst/>
                <a:gdLst>
                  <a:gd name="T0" fmla="*/ 0 w 4"/>
                  <a:gd name="T1" fmla="*/ 552 h 5"/>
                  <a:gd name="T2" fmla="*/ 500 w 4"/>
                  <a:gd name="T3" fmla="*/ 230 h 5"/>
                  <a:gd name="T4" fmla="*/ 500 w 4"/>
                  <a:gd name="T5" fmla="*/ 0 h 5"/>
                  <a:gd name="T6" fmla="*/ 0 w 4"/>
                  <a:gd name="T7" fmla="*/ 437 h 5"/>
                  <a:gd name="T8" fmla="*/ 0 w 4"/>
                  <a:gd name="T9" fmla="*/ 552 h 5"/>
                  <a:gd name="T10" fmla="*/ 0 w 4"/>
                  <a:gd name="T11" fmla="*/ 552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63" name="Freeform 76"/>
              <p:cNvSpPr>
                <a:spLocks/>
              </p:cNvSpPr>
              <p:nvPr/>
            </p:nvSpPr>
            <p:spPr bwMode="auto">
              <a:xfrm>
                <a:off x="2128" y="3360"/>
                <a:ext cx="39" cy="34"/>
              </a:xfrm>
              <a:custGeom>
                <a:avLst/>
                <a:gdLst>
                  <a:gd name="T0" fmla="*/ 356 w 8"/>
                  <a:gd name="T1" fmla="*/ 801 h 7"/>
                  <a:gd name="T2" fmla="*/ 926 w 8"/>
                  <a:gd name="T3" fmla="*/ 801 h 7"/>
                  <a:gd name="T4" fmla="*/ 926 w 8"/>
                  <a:gd name="T5" fmla="*/ 447 h 7"/>
                  <a:gd name="T6" fmla="*/ 473 w 8"/>
                  <a:gd name="T7" fmla="*/ 0 h 7"/>
                  <a:gd name="T8" fmla="*/ 0 w 8"/>
                  <a:gd name="T9" fmla="*/ 238 h 7"/>
                  <a:gd name="T10" fmla="*/ 356 w 8"/>
                  <a:gd name="T11" fmla="*/ 801 h 7"/>
                  <a:gd name="T12" fmla="*/ 356 w 8"/>
                  <a:gd name="T13" fmla="*/ 801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FFC66D"/>
              </a:solidFill>
              <a:ln w="12700" cmpd="sng">
                <a:solidFill>
                  <a:schemeClr val="tx1"/>
                </a:solidFill>
                <a:prstDash val="solid"/>
                <a:round/>
                <a:headEnd/>
                <a:tailEnd/>
              </a:ln>
            </p:spPr>
            <p:txBody>
              <a:bodyPr/>
              <a:lstStyle/>
              <a:p>
                <a:endParaRPr lang="en-US"/>
              </a:p>
            </p:txBody>
          </p:sp>
        </p:grpSp>
      </p:grpSp>
      <p:sp>
        <p:nvSpPr>
          <p:cNvPr id="59395" name="Rectangle 77"/>
          <p:cNvSpPr>
            <a:spLocks noGrp="1" noChangeArrowheads="1"/>
          </p:cNvSpPr>
          <p:nvPr>
            <p:ph type="title"/>
          </p:nvPr>
        </p:nvSpPr>
        <p:spPr>
          <a:xfrm>
            <a:off x="0" y="242888"/>
            <a:ext cx="10287000" cy="1143000"/>
          </a:xfrm>
        </p:spPr>
        <p:txBody>
          <a:bodyPr/>
          <a:lstStyle/>
          <a:p>
            <a:pPr eaLnBrk="1" hangingPunct="1"/>
            <a:r>
              <a:rPr lang="en-US" altLang="en-US" sz="2400" b="1" dirty="0" smtClean="0">
                <a:latin typeface="Verdana" panose="020B0604030504040204" pitchFamily="34" charset="0"/>
                <a:ea typeface="Verdana" panose="020B0604030504040204" pitchFamily="34" charset="0"/>
                <a:cs typeface="Verdana" panose="020B0604030504040204" pitchFamily="34" charset="0"/>
              </a:rPr>
              <a:t>Obesity Trends* Among U.S. Adults</a:t>
            </a:r>
            <a:br>
              <a:rPr lang="en-US" altLang="en-US" sz="2400" b="1" dirty="0" smtClean="0">
                <a:latin typeface="Verdana" panose="020B0604030504040204" pitchFamily="34" charset="0"/>
                <a:ea typeface="Verdana" panose="020B0604030504040204" pitchFamily="34" charset="0"/>
                <a:cs typeface="Verdana" panose="020B0604030504040204" pitchFamily="34" charset="0"/>
              </a:rPr>
            </a:br>
            <a:r>
              <a:rPr lang="en-US" altLang="en-US" sz="2400" b="1" dirty="0" smtClean="0">
                <a:solidFill>
                  <a:srgbClr val="DE3021"/>
                </a:solidFill>
                <a:latin typeface="Verdana" panose="020B0604030504040204" pitchFamily="34" charset="0"/>
                <a:ea typeface="Verdana" panose="020B0604030504040204" pitchFamily="34" charset="0"/>
                <a:cs typeface="Verdana" panose="020B0604030504040204" pitchFamily="34" charset="0"/>
              </a:rPr>
              <a:t>BRFSS, 2010</a:t>
            </a:r>
          </a:p>
        </p:txBody>
      </p:sp>
      <p:sp>
        <p:nvSpPr>
          <p:cNvPr id="59396" name="Text Box 78"/>
          <p:cNvSpPr txBox="1">
            <a:spLocks noChangeArrowheads="1"/>
          </p:cNvSpPr>
          <p:nvPr/>
        </p:nvSpPr>
        <p:spPr bwMode="auto">
          <a:xfrm>
            <a:off x="2384425" y="1200150"/>
            <a:ext cx="5519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400" b="1">
                <a:solidFill>
                  <a:srgbClr val="000000"/>
                </a:solidFill>
                <a:latin typeface="Verdana" pitchFamily="34" charset="0"/>
              </a:rPr>
              <a:t>(*BMI ≥30, or ~ 30 lbs. overweight for 5’ 4” person)</a:t>
            </a:r>
          </a:p>
        </p:txBody>
      </p:sp>
      <p:sp>
        <p:nvSpPr>
          <p:cNvPr id="59397" name="Text Box 79"/>
          <p:cNvSpPr txBox="1">
            <a:spLocks noChangeArrowheads="1"/>
          </p:cNvSpPr>
          <p:nvPr/>
        </p:nvSpPr>
        <p:spPr bwMode="auto">
          <a:xfrm>
            <a:off x="735013" y="5894388"/>
            <a:ext cx="8145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400" b="1">
                <a:solidFill>
                  <a:srgbClr val="000000"/>
                </a:solidFill>
                <a:latin typeface="Arial Narrow" pitchFamily="34" charset="0"/>
              </a:rPr>
              <a:t> No Data          &lt;10%           10%–14%	    15%–19%           20%–24%          25%–29%           ≥30%</a:t>
            </a:r>
            <a:r>
              <a:rPr lang="en-US" altLang="en-US" sz="1400">
                <a:solidFill>
                  <a:srgbClr val="000000"/>
                </a:solidFill>
                <a:latin typeface="Arial Narrow" pitchFamily="34" charset="0"/>
              </a:rPr>
              <a:t> </a:t>
            </a:r>
          </a:p>
        </p:txBody>
      </p:sp>
      <p:sp>
        <p:nvSpPr>
          <p:cNvPr id="59398" name="Rectangle 80"/>
          <p:cNvSpPr>
            <a:spLocks noChangeArrowheads="1"/>
          </p:cNvSpPr>
          <p:nvPr/>
        </p:nvSpPr>
        <p:spPr bwMode="auto">
          <a:xfrm>
            <a:off x="549275" y="5956300"/>
            <a:ext cx="234950" cy="234950"/>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solidFill>
                <a:srgbClr val="000000"/>
              </a:solidFill>
            </a:endParaRPr>
          </a:p>
        </p:txBody>
      </p:sp>
      <p:sp>
        <p:nvSpPr>
          <p:cNvPr id="59399" name="Rectangle 81"/>
          <p:cNvSpPr>
            <a:spLocks noChangeArrowheads="1"/>
          </p:cNvSpPr>
          <p:nvPr/>
        </p:nvSpPr>
        <p:spPr bwMode="auto">
          <a:xfrm>
            <a:off x="1516063" y="5953125"/>
            <a:ext cx="234950" cy="234950"/>
          </a:xfrm>
          <a:prstGeom prst="rect">
            <a:avLst/>
          </a:prstGeom>
          <a:solidFill>
            <a:srgbClr val="99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solidFill>
                <a:srgbClr val="000000"/>
              </a:solidFill>
            </a:endParaRPr>
          </a:p>
        </p:txBody>
      </p:sp>
      <p:sp>
        <p:nvSpPr>
          <p:cNvPr id="59400" name="Rectangle 82"/>
          <p:cNvSpPr>
            <a:spLocks noChangeArrowheads="1"/>
          </p:cNvSpPr>
          <p:nvPr/>
        </p:nvSpPr>
        <p:spPr bwMode="auto">
          <a:xfrm>
            <a:off x="2322513" y="5951538"/>
            <a:ext cx="234950" cy="234950"/>
          </a:xfrm>
          <a:prstGeom prst="rect">
            <a:avLst/>
          </a:prstGeom>
          <a:solidFill>
            <a:srgbClr val="6699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a:solidFill>
                <a:srgbClr val="000000"/>
              </a:solidFill>
            </a:endParaRPr>
          </a:p>
        </p:txBody>
      </p:sp>
      <p:sp>
        <p:nvSpPr>
          <p:cNvPr id="59401" name="Rectangle 83"/>
          <p:cNvSpPr>
            <a:spLocks noChangeArrowheads="1"/>
          </p:cNvSpPr>
          <p:nvPr/>
        </p:nvSpPr>
        <p:spPr bwMode="auto">
          <a:xfrm>
            <a:off x="3443288" y="5961063"/>
            <a:ext cx="234950" cy="234950"/>
          </a:xfrm>
          <a:prstGeom prst="rect">
            <a:avLst/>
          </a:prstGeom>
          <a:solidFill>
            <a:srgbClr val="0000A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solidFill>
                <a:srgbClr val="000000"/>
              </a:solidFill>
            </a:endParaRPr>
          </a:p>
        </p:txBody>
      </p:sp>
      <p:sp>
        <p:nvSpPr>
          <p:cNvPr id="59402" name="Rectangle 84"/>
          <p:cNvSpPr>
            <a:spLocks noChangeArrowheads="1"/>
          </p:cNvSpPr>
          <p:nvPr/>
        </p:nvSpPr>
        <p:spPr bwMode="auto">
          <a:xfrm>
            <a:off x="5621338" y="5948363"/>
            <a:ext cx="234950" cy="234950"/>
          </a:xfrm>
          <a:prstGeom prst="rect">
            <a:avLst/>
          </a:prstGeom>
          <a:solidFill>
            <a:srgbClr val="ED4213"/>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solidFill>
                <a:srgbClr val="000000"/>
              </a:solidFill>
            </a:endParaRPr>
          </a:p>
        </p:txBody>
      </p:sp>
      <p:sp>
        <p:nvSpPr>
          <p:cNvPr id="59403" name="Rectangle 85"/>
          <p:cNvSpPr>
            <a:spLocks noChangeArrowheads="1"/>
          </p:cNvSpPr>
          <p:nvPr/>
        </p:nvSpPr>
        <p:spPr bwMode="auto">
          <a:xfrm>
            <a:off x="4541838" y="5945188"/>
            <a:ext cx="234950" cy="234950"/>
          </a:xfrm>
          <a:prstGeom prst="rect">
            <a:avLst/>
          </a:prstGeom>
          <a:solidFill>
            <a:srgbClr val="FFC66D"/>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solidFill>
                <a:srgbClr val="000000"/>
              </a:solidFill>
            </a:endParaRPr>
          </a:p>
        </p:txBody>
      </p:sp>
      <p:sp>
        <p:nvSpPr>
          <p:cNvPr id="59404" name="Rectangle 86"/>
          <p:cNvSpPr>
            <a:spLocks noChangeArrowheads="1"/>
          </p:cNvSpPr>
          <p:nvPr/>
        </p:nvSpPr>
        <p:spPr bwMode="auto">
          <a:xfrm>
            <a:off x="444500" y="5892800"/>
            <a:ext cx="7148513" cy="350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solidFill>
                <a:srgbClr val="000000"/>
              </a:solidFill>
            </a:endParaRPr>
          </a:p>
        </p:txBody>
      </p:sp>
      <p:sp>
        <p:nvSpPr>
          <p:cNvPr id="59405" name="Rectangle 87" descr="20%"/>
          <p:cNvSpPr>
            <a:spLocks noChangeArrowheads="1"/>
          </p:cNvSpPr>
          <p:nvPr/>
        </p:nvSpPr>
        <p:spPr bwMode="auto">
          <a:xfrm>
            <a:off x="6753225" y="5948363"/>
            <a:ext cx="234950" cy="234950"/>
          </a:xfrm>
          <a:prstGeom prst="rect">
            <a:avLst/>
          </a:prstGeom>
          <a:pattFill prst="pct20">
            <a:fgClr>
              <a:schemeClr val="tx2"/>
            </a:fgClr>
            <a:bgClr>
              <a:srgbClr val="AA1202"/>
            </a:bgClr>
          </a:patt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solidFill>
                <a:srgbClr val="000000"/>
              </a:solidFill>
            </a:endParaRPr>
          </a:p>
        </p:txBody>
      </p:sp>
    </p:spTree>
    <p:extLst>
      <p:ext uri="{BB962C8B-B14F-4D97-AF65-F5344CB8AC3E}">
        <p14:creationId xmlns:p14="http://schemas.microsoft.com/office/powerpoint/2010/main" val="2920104806"/>
      </p:ext>
    </p:extLst>
  </p:cSld>
  <p:clrMapOvr>
    <a:masterClrMapping/>
  </p:clrMapOvr>
  <p:transition advClick="0">
    <p:randomBa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omplications of obesity.jpg"/>
          <p:cNvPicPr>
            <a:picLocks noGrp="1" noChangeAspect="1"/>
          </p:cNvPicPr>
          <p:nvPr>
            <p:ph/>
          </p:nvPr>
        </p:nvPicPr>
        <p:blipFill>
          <a:blip r:embed="rId2" cstate="print"/>
          <a:stretch>
            <a:fillRect/>
          </a:stretch>
        </p:blipFill>
        <p:spPr>
          <a:xfrm>
            <a:off x="2734407" y="178024"/>
            <a:ext cx="4951195" cy="6211625"/>
          </a:xfrm>
        </p:spPr>
      </p:pic>
      <p:sp>
        <p:nvSpPr>
          <p:cNvPr id="7" name="TextBox 6"/>
          <p:cNvSpPr txBox="1"/>
          <p:nvPr/>
        </p:nvSpPr>
        <p:spPr>
          <a:xfrm>
            <a:off x="1134206" y="6339254"/>
            <a:ext cx="8607669" cy="338554"/>
          </a:xfrm>
          <a:prstGeom prst="rect">
            <a:avLst/>
          </a:prstGeom>
          <a:noFill/>
        </p:spPr>
        <p:txBody>
          <a:bodyPr wrap="square" rtlCol="0">
            <a:spAutoFit/>
          </a:bodyPr>
          <a:lstStyle/>
          <a:p>
            <a:r>
              <a:rPr lang="en-US" sz="1600" dirty="0" smtClean="0">
                <a:latin typeface="Verdana" pitchFamily="34" charset="0"/>
              </a:rPr>
              <a:t>Source: Adapted from Yale University Rudd Center for Food Policy and Obesity</a:t>
            </a:r>
            <a:endParaRPr lang="en-US" sz="1600" dirty="0">
              <a:latin typeface="Verdana" pitchFamily="34" charset="0"/>
            </a:endParaRPr>
          </a:p>
        </p:txBody>
      </p:sp>
      <p:sp>
        <p:nvSpPr>
          <p:cNvPr id="9" name="TextBox 8"/>
          <p:cNvSpPr txBox="1"/>
          <p:nvPr/>
        </p:nvSpPr>
        <p:spPr>
          <a:xfrm>
            <a:off x="307730" y="404446"/>
            <a:ext cx="2373923" cy="1200329"/>
          </a:xfrm>
          <a:prstGeom prst="rect">
            <a:avLst/>
          </a:prstGeom>
          <a:noFill/>
        </p:spPr>
        <p:txBody>
          <a:bodyPr wrap="square" rtlCol="0">
            <a:spAutoFit/>
          </a:bodyPr>
          <a:lstStyle/>
          <a:p>
            <a:r>
              <a:rPr lang="en-US" dirty="0" smtClean="0">
                <a:latin typeface="Verdana" pitchFamily="34" charset="0"/>
              </a:rPr>
              <a:t>Complications of Excess Weight</a:t>
            </a:r>
            <a:endParaRPr lang="en-US" dirty="0">
              <a:latin typeface="Verdan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What Causes Weight Gain?  </a:t>
            </a:r>
            <a:endParaRPr lang="en-US" b="1" dirty="0"/>
          </a:p>
        </p:txBody>
      </p:sp>
      <p:sp>
        <p:nvSpPr>
          <p:cNvPr id="5" name="Subtitle 4"/>
          <p:cNvSpPr>
            <a:spLocks noGrp="1"/>
          </p:cNvSpPr>
          <p:nvPr>
            <p:ph sz="quarter" idx="1"/>
          </p:nvPr>
        </p:nvSpPr>
        <p:spPr/>
        <p:txBody>
          <a:bodyPr/>
          <a:lstStyle/>
          <a:p>
            <a:pPr>
              <a:buNone/>
            </a:pPr>
            <a:r>
              <a:rPr lang="en-US" dirty="0" smtClean="0"/>
              <a:t>  </a:t>
            </a:r>
            <a:endParaRPr lang="en-US" dirty="0"/>
          </a:p>
        </p:txBody>
      </p:sp>
      <p:pic>
        <p:nvPicPr>
          <p:cNvPr id="10" name="Picture 5" descr="scale_wallpaper">
            <a:hlinkClick r:id="rId3"/>
          </p:cNvPr>
          <p:cNvPicPr>
            <a:picLocks noChangeAspect="1" noChangeArrowheads="1"/>
          </p:cNvPicPr>
          <p:nvPr/>
        </p:nvPicPr>
        <p:blipFill>
          <a:blip r:embed="rId4" cstate="print"/>
          <a:srcRect/>
          <a:stretch>
            <a:fillRect/>
          </a:stretch>
        </p:blipFill>
        <p:spPr bwMode="auto">
          <a:xfrm>
            <a:off x="3420913" y="1720417"/>
            <a:ext cx="3596878" cy="2413000"/>
          </a:xfrm>
          <a:prstGeom prst="rect">
            <a:avLst/>
          </a:prstGeom>
          <a:noFill/>
        </p:spPr>
      </p:pic>
      <p:sp>
        <p:nvSpPr>
          <p:cNvPr id="11" name="Rectangle 2"/>
          <p:cNvSpPr txBox="1">
            <a:spLocks noChangeArrowheads="1"/>
          </p:cNvSpPr>
          <p:nvPr/>
        </p:nvSpPr>
        <p:spPr>
          <a:xfrm>
            <a:off x="667343" y="4423527"/>
            <a:ext cx="9254728" cy="1204546"/>
          </a:xfrm>
          <a:prstGeom prst="rect">
            <a:avLst/>
          </a:prstGeom>
        </p:spPr>
        <p:txBody>
          <a:bodyPr vert="horz" anchor="b">
            <a:normAutofit fontScale="25000" lnSpcReduction="20000"/>
          </a:bodyPr>
          <a:lstStyle/>
          <a:p>
            <a:pPr marL="0" marR="0" lvl="0" indent="0" algn="ctr" defTabSz="914400" rtl="0" eaLnBrk="1" fontAlgn="auto" latinLnBrk="0" hangingPunct="1">
              <a:lnSpc>
                <a:spcPct val="160000"/>
              </a:lnSpc>
              <a:spcBef>
                <a:spcPct val="0"/>
              </a:spcBef>
              <a:spcAft>
                <a:spcPts val="0"/>
              </a:spcAft>
              <a:buClrTx/>
              <a:buSzTx/>
              <a:buFontTx/>
              <a:buNone/>
              <a:tabLst/>
              <a:defRPr/>
            </a:pPr>
            <a:r>
              <a:rPr kumimoji="0" lang="en-US" sz="11200" b="1" i="0" u="none" strike="noStrike" kern="1200" cap="none" spc="0" normalizeH="0" baseline="0" noProof="0" dirty="0" smtClean="0">
                <a:ln>
                  <a:noFill/>
                </a:ln>
                <a:solidFill>
                  <a:schemeClr val="accent3">
                    <a:lumMod val="50000"/>
                  </a:schemeClr>
                </a:solidFill>
                <a:effectLst/>
                <a:uLnTx/>
                <a:uFillTx/>
                <a:latin typeface="Georgia" pitchFamily="18" charset="0"/>
                <a:ea typeface="+mj-ea"/>
                <a:cs typeface="+mj-cs"/>
              </a:rPr>
              <a:t>Energy Balance = </a:t>
            </a:r>
            <a:br>
              <a:rPr kumimoji="0" lang="en-US" sz="11200" b="1" i="0" u="none" strike="noStrike" kern="1200" cap="none" spc="0" normalizeH="0" baseline="0" noProof="0" dirty="0" smtClean="0">
                <a:ln>
                  <a:noFill/>
                </a:ln>
                <a:solidFill>
                  <a:schemeClr val="accent3">
                    <a:lumMod val="50000"/>
                  </a:schemeClr>
                </a:solidFill>
                <a:effectLst/>
                <a:uLnTx/>
                <a:uFillTx/>
                <a:latin typeface="Georgia" pitchFamily="18" charset="0"/>
                <a:ea typeface="+mj-ea"/>
                <a:cs typeface="+mj-cs"/>
              </a:rPr>
            </a:br>
            <a:r>
              <a:rPr kumimoji="0" lang="en-US" sz="11200" b="1" i="0" u="none" strike="noStrike" kern="1200" cap="none" spc="0" normalizeH="0" baseline="0" noProof="0" dirty="0" smtClean="0">
                <a:ln>
                  <a:noFill/>
                </a:ln>
                <a:solidFill>
                  <a:schemeClr val="accent3">
                    <a:lumMod val="50000"/>
                  </a:schemeClr>
                </a:solidFill>
                <a:effectLst/>
                <a:uLnTx/>
                <a:uFillTx/>
                <a:latin typeface="Georgia" pitchFamily="18" charset="0"/>
                <a:ea typeface="+mj-ea"/>
                <a:cs typeface="+mj-cs"/>
              </a:rPr>
              <a:t>Energy Intake – Energy Expenditure</a:t>
            </a:r>
            <a:r>
              <a:rPr kumimoji="0" lang="en-US" sz="3600" b="0" i="0" u="none" strike="noStrike" kern="1200" cap="none" spc="0" normalizeH="0" baseline="0" noProof="0" dirty="0" smtClean="0">
                <a:ln>
                  <a:noFill/>
                </a:ln>
                <a:solidFill>
                  <a:schemeClr val="accent1">
                    <a:lumMod val="75000"/>
                  </a:schemeClr>
                </a:solidFill>
                <a:effectLst/>
                <a:uLnTx/>
                <a:uFillTx/>
                <a:latin typeface="+mj-lt"/>
                <a:ea typeface="+mj-ea"/>
                <a:cs typeface="+mj-cs"/>
              </a:rPr>
              <a:t/>
            </a:r>
            <a:br>
              <a:rPr kumimoji="0" lang="en-US" sz="3600" b="0" i="0" u="none" strike="noStrike" kern="1200" cap="none" spc="0" normalizeH="0" baseline="0" noProof="0" dirty="0" smtClean="0">
                <a:ln>
                  <a:noFill/>
                </a:ln>
                <a:solidFill>
                  <a:schemeClr val="accent1">
                    <a:lumMod val="75000"/>
                  </a:schemeClr>
                </a:solidFill>
                <a:effectLst/>
                <a:uLnTx/>
                <a:uFillTx/>
                <a:latin typeface="+mj-lt"/>
                <a:ea typeface="+mj-ea"/>
                <a:cs typeface="+mj-cs"/>
              </a:rPr>
            </a:br>
            <a:endParaRPr kumimoji="0" lang="en-US" sz="3600" b="0"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Tree>
  </p:cSld>
  <p:clrMapOvr>
    <a:masterClrMapping/>
  </p:clrMapOvr>
  <p:transition>
    <p:randomBa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Eat?</a:t>
            </a:r>
            <a:endParaRPr lang="en-US" dirty="0"/>
          </a:p>
        </p:txBody>
      </p:sp>
      <p:pic>
        <p:nvPicPr>
          <p:cNvPr id="102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3760957" y="2456032"/>
            <a:ext cx="2723810" cy="271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8232591"/>
      </p:ext>
    </p:extLst>
  </p:cSld>
  <p:clrMapOvr>
    <a:masterClrMapping/>
  </p:clrMapOvr>
  <p:transition>
    <p:randomBa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Eat?</a:t>
            </a:r>
            <a:endParaRPr lang="en-US" dirty="0"/>
          </a:p>
        </p:txBody>
      </p:sp>
      <p:pic>
        <p:nvPicPr>
          <p:cNvPr id="102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3760957" y="2464270"/>
            <a:ext cx="2723810" cy="271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3"/>
          <p:cNvSpPr>
            <a:spLocks noChangeArrowheads="1"/>
          </p:cNvSpPr>
          <p:nvPr/>
        </p:nvSpPr>
        <p:spPr bwMode="auto">
          <a:xfrm>
            <a:off x="4904534" y="2606488"/>
            <a:ext cx="400050" cy="771525"/>
          </a:xfrm>
          <a:prstGeom prst="upArrow">
            <a:avLst>
              <a:gd name="adj1" fmla="val 50000"/>
              <a:gd name="adj2" fmla="val 48214"/>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AutoShape 5"/>
          <p:cNvSpPr>
            <a:spLocks noChangeArrowheads="1"/>
          </p:cNvSpPr>
          <p:nvPr/>
        </p:nvSpPr>
        <p:spPr bwMode="auto">
          <a:xfrm>
            <a:off x="4890247" y="4271122"/>
            <a:ext cx="428625" cy="723900"/>
          </a:xfrm>
          <a:prstGeom prst="downArrow">
            <a:avLst>
              <a:gd name="adj1" fmla="val 50000"/>
              <a:gd name="adj2" fmla="val 42222"/>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AutoShape 6"/>
          <p:cNvSpPr>
            <a:spLocks noChangeArrowheads="1"/>
          </p:cNvSpPr>
          <p:nvPr/>
        </p:nvSpPr>
        <p:spPr bwMode="auto">
          <a:xfrm>
            <a:off x="5853766" y="3648093"/>
            <a:ext cx="466725" cy="381000"/>
          </a:xfrm>
          <a:prstGeom prst="rightArrow">
            <a:avLst>
              <a:gd name="adj1" fmla="val 50000"/>
              <a:gd name="adj2" fmla="val 30625"/>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AutoShape 7"/>
          <p:cNvSpPr>
            <a:spLocks noChangeArrowheads="1"/>
          </p:cNvSpPr>
          <p:nvPr/>
        </p:nvSpPr>
        <p:spPr bwMode="auto">
          <a:xfrm>
            <a:off x="3923180" y="3648093"/>
            <a:ext cx="457200" cy="381000"/>
          </a:xfrm>
          <a:prstGeom prst="leftArrow">
            <a:avLst>
              <a:gd name="adj1" fmla="val 50000"/>
              <a:gd name="adj2" fmla="val 30000"/>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Text Box 8"/>
          <p:cNvSpPr txBox="1">
            <a:spLocks noChangeArrowheads="1"/>
          </p:cNvSpPr>
          <p:nvPr/>
        </p:nvSpPr>
        <p:spPr bwMode="auto">
          <a:xfrm>
            <a:off x="4487022" y="3712387"/>
            <a:ext cx="1263650" cy="252412"/>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1100" b="1" i="0" u="none" strike="noStrike" cap="none" normalizeH="0" baseline="0" dirty="0" smtClean="0">
                <a:ln>
                  <a:noFill/>
                </a:ln>
                <a:solidFill>
                  <a:schemeClr val="tx1"/>
                </a:solidFill>
                <a:effectLst/>
                <a:latin typeface="Arial" pitchFamily="34" charset="0"/>
                <a:cs typeface="Arial" pitchFamily="34" charset="0"/>
              </a:rPr>
              <a:t>Internal Factors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03979982"/>
      </p:ext>
    </p:extLst>
  </p:cSld>
  <p:clrMapOvr>
    <a:masterClrMapping/>
  </p:clrMapOvr>
  <p:transition>
    <p:randomBa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Eat?</a:t>
            </a:r>
            <a:endParaRPr lang="en-US" dirty="0"/>
          </a:p>
        </p:txBody>
      </p:sp>
      <p:pic>
        <p:nvPicPr>
          <p:cNvPr id="102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3760957" y="2456032"/>
            <a:ext cx="2723810" cy="271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3"/>
          <p:cNvSpPr>
            <a:spLocks noChangeArrowheads="1"/>
          </p:cNvSpPr>
          <p:nvPr/>
        </p:nvSpPr>
        <p:spPr bwMode="auto">
          <a:xfrm>
            <a:off x="4904534" y="2606488"/>
            <a:ext cx="400050" cy="771525"/>
          </a:xfrm>
          <a:prstGeom prst="upArrow">
            <a:avLst>
              <a:gd name="adj1" fmla="val 50000"/>
              <a:gd name="adj2" fmla="val 48214"/>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AutoShape 5"/>
          <p:cNvSpPr>
            <a:spLocks noChangeArrowheads="1"/>
          </p:cNvSpPr>
          <p:nvPr/>
        </p:nvSpPr>
        <p:spPr bwMode="auto">
          <a:xfrm>
            <a:off x="4890247" y="4271122"/>
            <a:ext cx="428625" cy="723900"/>
          </a:xfrm>
          <a:prstGeom prst="downArrow">
            <a:avLst>
              <a:gd name="adj1" fmla="val 50000"/>
              <a:gd name="adj2" fmla="val 42222"/>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AutoShape 6"/>
          <p:cNvSpPr>
            <a:spLocks noChangeArrowheads="1"/>
          </p:cNvSpPr>
          <p:nvPr/>
        </p:nvSpPr>
        <p:spPr bwMode="auto">
          <a:xfrm>
            <a:off x="5853766" y="3648093"/>
            <a:ext cx="466725" cy="381000"/>
          </a:xfrm>
          <a:prstGeom prst="rightArrow">
            <a:avLst>
              <a:gd name="adj1" fmla="val 50000"/>
              <a:gd name="adj2" fmla="val 30625"/>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AutoShape 7"/>
          <p:cNvSpPr>
            <a:spLocks noChangeArrowheads="1"/>
          </p:cNvSpPr>
          <p:nvPr/>
        </p:nvSpPr>
        <p:spPr bwMode="auto">
          <a:xfrm>
            <a:off x="3923180" y="3648093"/>
            <a:ext cx="457200" cy="381000"/>
          </a:xfrm>
          <a:prstGeom prst="leftArrow">
            <a:avLst>
              <a:gd name="adj1" fmla="val 50000"/>
              <a:gd name="adj2" fmla="val 30000"/>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Text Box 8"/>
          <p:cNvSpPr txBox="1">
            <a:spLocks noChangeArrowheads="1"/>
          </p:cNvSpPr>
          <p:nvPr/>
        </p:nvSpPr>
        <p:spPr bwMode="auto">
          <a:xfrm>
            <a:off x="4487022" y="3712387"/>
            <a:ext cx="1263650" cy="252412"/>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1100" b="1" i="0" u="none" strike="noStrike" cap="none" normalizeH="0" baseline="0" dirty="0" smtClean="0">
                <a:ln>
                  <a:noFill/>
                </a:ln>
                <a:solidFill>
                  <a:schemeClr val="tx1"/>
                </a:solidFill>
                <a:effectLst/>
                <a:latin typeface="Arial" pitchFamily="34" charset="0"/>
                <a:cs typeface="Arial" pitchFamily="34" charset="0"/>
              </a:rPr>
              <a:t>Internal Factors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AutoShape 9"/>
          <p:cNvSpPr>
            <a:spLocks noChangeArrowheads="1"/>
          </p:cNvSpPr>
          <p:nvPr/>
        </p:nvSpPr>
        <p:spPr bwMode="auto">
          <a:xfrm>
            <a:off x="4918822" y="5225584"/>
            <a:ext cx="400050" cy="771525"/>
          </a:xfrm>
          <a:prstGeom prst="upArrow">
            <a:avLst>
              <a:gd name="adj1" fmla="val 50000"/>
              <a:gd name="adj2" fmla="val 48214"/>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AutoShape 10"/>
          <p:cNvSpPr>
            <a:spLocks noChangeArrowheads="1"/>
          </p:cNvSpPr>
          <p:nvPr/>
        </p:nvSpPr>
        <p:spPr bwMode="auto">
          <a:xfrm>
            <a:off x="4380380" y="5225584"/>
            <a:ext cx="400050" cy="771525"/>
          </a:xfrm>
          <a:prstGeom prst="upArrow">
            <a:avLst>
              <a:gd name="adj1" fmla="val 50000"/>
              <a:gd name="adj2" fmla="val 48214"/>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AutoShape 11"/>
          <p:cNvSpPr>
            <a:spLocks noChangeArrowheads="1"/>
          </p:cNvSpPr>
          <p:nvPr/>
        </p:nvSpPr>
        <p:spPr bwMode="auto">
          <a:xfrm>
            <a:off x="5453716" y="5225584"/>
            <a:ext cx="400050" cy="771525"/>
          </a:xfrm>
          <a:prstGeom prst="upArrow">
            <a:avLst>
              <a:gd name="adj1" fmla="val 50000"/>
              <a:gd name="adj2" fmla="val 48214"/>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Text Box 12"/>
          <p:cNvSpPr txBox="1">
            <a:spLocks noChangeArrowheads="1"/>
          </p:cNvSpPr>
          <p:nvPr/>
        </p:nvSpPr>
        <p:spPr bwMode="auto">
          <a:xfrm>
            <a:off x="4439397" y="6113654"/>
            <a:ext cx="1358900" cy="2524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1100" b="1" i="0" u="none" strike="noStrike" cap="none" normalizeH="0" baseline="0" dirty="0" smtClean="0">
                <a:ln>
                  <a:noFill/>
                </a:ln>
                <a:solidFill>
                  <a:schemeClr val="tx1"/>
                </a:solidFill>
                <a:effectLst/>
                <a:latin typeface="Arial" pitchFamily="34" charset="0"/>
                <a:cs typeface="Arial" pitchFamily="34" charset="0"/>
              </a:rPr>
              <a:t>External Factors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43576379"/>
      </p:ext>
    </p:extLst>
  </p:cSld>
  <p:clrMapOvr>
    <a:masterClrMapping/>
  </p:clrMapOvr>
  <p:transition>
    <p:randomBa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9471" y="228599"/>
            <a:ext cx="9601200" cy="874059"/>
          </a:xfrm>
        </p:spPr>
        <p:txBody>
          <a:bodyPr>
            <a:normAutofit/>
          </a:bodyPr>
          <a:lstStyle/>
          <a:p>
            <a:r>
              <a:rPr lang="en-US" sz="3600" b="1" dirty="0" smtClean="0"/>
              <a:t>Evolution and Weight Control</a:t>
            </a:r>
            <a:endParaRPr lang="en-US" sz="3600" dirty="0"/>
          </a:p>
        </p:txBody>
      </p:sp>
      <p:pic>
        <p:nvPicPr>
          <p:cNvPr id="2" name="Content Placeholder 1"/>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5925670" y="1454925"/>
            <a:ext cx="4202927" cy="2674590"/>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4197551"/>
            <a:ext cx="4320988" cy="2178649"/>
          </a:xfrm>
          <a:prstGeom prst="rect">
            <a:avLst/>
          </a:prstGeom>
        </p:spPr>
      </p:pic>
      <p:sp>
        <p:nvSpPr>
          <p:cNvPr id="3" name="TextBox 2"/>
          <p:cNvSpPr txBox="1"/>
          <p:nvPr/>
        </p:nvSpPr>
        <p:spPr>
          <a:xfrm>
            <a:off x="367553" y="1407459"/>
            <a:ext cx="5333999" cy="3970318"/>
          </a:xfrm>
          <a:prstGeom prst="rect">
            <a:avLst/>
          </a:prstGeom>
          <a:noFill/>
        </p:spPr>
        <p:txBody>
          <a:bodyPr wrap="square" rtlCol="0">
            <a:spAutoFit/>
          </a:bodyPr>
          <a:lstStyle/>
          <a:p>
            <a:r>
              <a:rPr lang="en-US" sz="2800" b="1" dirty="0" smtClean="0"/>
              <a:t>Our weight control systems: </a:t>
            </a:r>
          </a:p>
          <a:p>
            <a:pPr marL="342900" indent="-342900">
              <a:buFont typeface="Arial" panose="020B0604020202020204" pitchFamily="34" charset="0"/>
              <a:buChar char="•"/>
            </a:pPr>
            <a:r>
              <a:rPr lang="en-US" sz="2800" dirty="0" smtClean="0"/>
              <a:t>evolved to protect us against starvation </a:t>
            </a:r>
          </a:p>
          <a:p>
            <a:pPr marL="342900" indent="-342900">
              <a:buFont typeface="Arial" panose="020B0604020202020204" pitchFamily="34" charset="0"/>
              <a:buChar char="•"/>
            </a:pPr>
            <a:r>
              <a:rPr lang="en-US" sz="2800" dirty="0" smtClean="0"/>
              <a:t>defend </a:t>
            </a:r>
            <a:r>
              <a:rPr lang="en-US" sz="2800" dirty="0"/>
              <a:t>against weight </a:t>
            </a:r>
            <a:r>
              <a:rPr lang="en-US" sz="2800" dirty="0" smtClean="0"/>
              <a:t>loss by:</a:t>
            </a:r>
          </a:p>
          <a:p>
            <a:pPr marL="800100" lvl="1" indent="-342900">
              <a:buFont typeface="Arial" panose="020B0604020202020204" pitchFamily="34" charset="0"/>
              <a:buChar char="•"/>
            </a:pPr>
            <a:r>
              <a:rPr lang="en-US" sz="2800" dirty="0" smtClean="0"/>
              <a:t>increasing hunger hormones</a:t>
            </a:r>
          </a:p>
          <a:p>
            <a:pPr marL="800100" lvl="1" indent="-342900">
              <a:buFont typeface="Arial" panose="020B0604020202020204" pitchFamily="34" charset="0"/>
              <a:buChar char="•"/>
            </a:pPr>
            <a:r>
              <a:rPr lang="en-US" sz="2800" dirty="0" smtClean="0"/>
              <a:t>decreasing fullness hormones</a:t>
            </a:r>
          </a:p>
          <a:p>
            <a:pPr marL="800100" lvl="1" indent="-342900">
              <a:buFont typeface="Arial" panose="020B0604020202020204" pitchFamily="34" charset="0"/>
              <a:buChar char="•"/>
            </a:pPr>
            <a:r>
              <a:rPr lang="en-US" sz="2800" dirty="0" smtClean="0"/>
              <a:t>reducing metabolism (calories burned) </a:t>
            </a:r>
          </a:p>
          <a:p>
            <a:pPr marL="342900" indent="-342900">
              <a:buFont typeface="Arial" panose="020B0604020202020204" pitchFamily="34" charset="0"/>
              <a:buChar char="•"/>
            </a:pPr>
            <a:r>
              <a:rPr lang="en-US" sz="2800" dirty="0" smtClean="0"/>
              <a:t>permit weight gain</a:t>
            </a:r>
          </a:p>
        </p:txBody>
      </p:sp>
    </p:spTree>
    <p:extLst>
      <p:ext uri="{BB962C8B-B14F-4D97-AF65-F5344CB8AC3E}">
        <p14:creationId xmlns:p14="http://schemas.microsoft.com/office/powerpoint/2010/main" val="2747827263"/>
      </p:ext>
    </p:extLst>
  </p:cSld>
  <p:clrMapOvr>
    <a:masterClrMapping/>
  </p:clrMapOvr>
  <p:transition>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reeform 5"/>
          <p:cNvSpPr>
            <a:spLocks/>
          </p:cNvSpPr>
          <p:nvPr/>
        </p:nvSpPr>
        <p:spPr bwMode="auto">
          <a:xfrm>
            <a:off x="2636838" y="1709738"/>
            <a:ext cx="730250" cy="511175"/>
          </a:xfrm>
          <a:custGeom>
            <a:avLst/>
            <a:gdLst>
              <a:gd name="T0" fmla="*/ 8114 w 90"/>
              <a:gd name="T1" fmla="*/ 309803 h 66"/>
              <a:gd name="T2" fmla="*/ 0 w 90"/>
              <a:gd name="T3" fmla="*/ 309803 h 66"/>
              <a:gd name="T4" fmla="*/ 8114 w 90"/>
              <a:gd name="T5" fmla="*/ 286568 h 66"/>
              <a:gd name="T6" fmla="*/ 8114 w 90"/>
              <a:gd name="T7" fmla="*/ 271078 h 66"/>
              <a:gd name="T8" fmla="*/ 8114 w 90"/>
              <a:gd name="T9" fmla="*/ 271078 h 66"/>
              <a:gd name="T10" fmla="*/ 16228 w 90"/>
              <a:gd name="T11" fmla="*/ 278823 h 66"/>
              <a:gd name="T12" fmla="*/ 8114 w 90"/>
              <a:gd name="T13" fmla="*/ 286568 h 66"/>
              <a:gd name="T14" fmla="*/ 24342 w 90"/>
              <a:gd name="T15" fmla="*/ 278823 h 66"/>
              <a:gd name="T16" fmla="*/ 24342 w 90"/>
              <a:gd name="T17" fmla="*/ 271078 h 66"/>
              <a:gd name="T18" fmla="*/ 24342 w 90"/>
              <a:gd name="T19" fmla="*/ 255588 h 66"/>
              <a:gd name="T20" fmla="*/ 16228 w 90"/>
              <a:gd name="T21" fmla="*/ 232352 h 66"/>
              <a:gd name="T22" fmla="*/ 24342 w 90"/>
              <a:gd name="T23" fmla="*/ 232352 h 66"/>
              <a:gd name="T24" fmla="*/ 40569 w 90"/>
              <a:gd name="T25" fmla="*/ 224607 h 66"/>
              <a:gd name="T26" fmla="*/ 32456 w 90"/>
              <a:gd name="T27" fmla="*/ 216862 h 66"/>
              <a:gd name="T28" fmla="*/ 24342 w 90"/>
              <a:gd name="T29" fmla="*/ 224607 h 66"/>
              <a:gd name="T30" fmla="*/ 24342 w 90"/>
              <a:gd name="T31" fmla="*/ 193627 h 66"/>
              <a:gd name="T32" fmla="*/ 24342 w 90"/>
              <a:gd name="T33" fmla="*/ 170392 h 66"/>
              <a:gd name="T34" fmla="*/ 24342 w 90"/>
              <a:gd name="T35" fmla="*/ 131666 h 66"/>
              <a:gd name="T36" fmla="*/ 16228 w 90"/>
              <a:gd name="T37" fmla="*/ 85196 h 66"/>
              <a:gd name="T38" fmla="*/ 16228 w 90"/>
              <a:gd name="T39" fmla="*/ 46470 h 66"/>
              <a:gd name="T40" fmla="*/ 89253 w 90"/>
              <a:gd name="T41" fmla="*/ 69706 h 66"/>
              <a:gd name="T42" fmla="*/ 154164 w 90"/>
              <a:gd name="T43" fmla="*/ 100686 h 66"/>
              <a:gd name="T44" fmla="*/ 186619 w 90"/>
              <a:gd name="T45" fmla="*/ 108431 h 66"/>
              <a:gd name="T46" fmla="*/ 194733 w 90"/>
              <a:gd name="T47" fmla="*/ 116176 h 66"/>
              <a:gd name="T48" fmla="*/ 194733 w 90"/>
              <a:gd name="T49" fmla="*/ 154902 h 66"/>
              <a:gd name="T50" fmla="*/ 178506 w 90"/>
              <a:gd name="T51" fmla="*/ 178137 h 66"/>
              <a:gd name="T52" fmla="*/ 178506 w 90"/>
              <a:gd name="T53" fmla="*/ 193627 h 66"/>
              <a:gd name="T54" fmla="*/ 178506 w 90"/>
              <a:gd name="T55" fmla="*/ 209117 h 66"/>
              <a:gd name="T56" fmla="*/ 186619 w 90"/>
              <a:gd name="T57" fmla="*/ 216862 h 66"/>
              <a:gd name="T58" fmla="*/ 202847 w 90"/>
              <a:gd name="T59" fmla="*/ 185882 h 66"/>
              <a:gd name="T60" fmla="*/ 219075 w 90"/>
              <a:gd name="T61" fmla="*/ 162647 h 66"/>
              <a:gd name="T62" fmla="*/ 235303 w 90"/>
              <a:gd name="T63" fmla="*/ 139411 h 66"/>
              <a:gd name="T64" fmla="*/ 210961 w 90"/>
              <a:gd name="T65" fmla="*/ 77451 h 66"/>
              <a:gd name="T66" fmla="*/ 219075 w 90"/>
              <a:gd name="T67" fmla="*/ 69706 h 66"/>
              <a:gd name="T68" fmla="*/ 235303 w 90"/>
              <a:gd name="T69" fmla="*/ 54216 h 66"/>
              <a:gd name="T70" fmla="*/ 219075 w 90"/>
              <a:gd name="T71" fmla="*/ 38725 h 66"/>
              <a:gd name="T72" fmla="*/ 219075 w 90"/>
              <a:gd name="T73" fmla="*/ 0 h 66"/>
              <a:gd name="T74" fmla="*/ 503061 w 90"/>
              <a:gd name="T75" fmla="*/ 69706 h 66"/>
              <a:gd name="T76" fmla="*/ 730250 w 90"/>
              <a:gd name="T77" fmla="*/ 123921 h 66"/>
              <a:gd name="T78" fmla="*/ 649111 w 90"/>
              <a:gd name="T79" fmla="*/ 456959 h 66"/>
              <a:gd name="T80" fmla="*/ 649111 w 90"/>
              <a:gd name="T81" fmla="*/ 464704 h 66"/>
              <a:gd name="T82" fmla="*/ 649111 w 90"/>
              <a:gd name="T83" fmla="*/ 472450 h 66"/>
              <a:gd name="T84" fmla="*/ 657225 w 90"/>
              <a:gd name="T85" fmla="*/ 487940 h 66"/>
              <a:gd name="T86" fmla="*/ 649111 w 90"/>
              <a:gd name="T87" fmla="*/ 495685 h 66"/>
              <a:gd name="T88" fmla="*/ 649111 w 90"/>
              <a:gd name="T89" fmla="*/ 511175 h 66"/>
              <a:gd name="T90" fmla="*/ 446264 w 90"/>
              <a:gd name="T91" fmla="*/ 472450 h 66"/>
              <a:gd name="T92" fmla="*/ 421922 w 90"/>
              <a:gd name="T93" fmla="*/ 472450 h 66"/>
              <a:gd name="T94" fmla="*/ 405694 w 90"/>
              <a:gd name="T95" fmla="*/ 464704 h 66"/>
              <a:gd name="T96" fmla="*/ 381353 w 90"/>
              <a:gd name="T97" fmla="*/ 472450 h 66"/>
              <a:gd name="T98" fmla="*/ 357011 w 90"/>
              <a:gd name="T99" fmla="*/ 464704 h 66"/>
              <a:gd name="T100" fmla="*/ 332669 w 90"/>
              <a:gd name="T101" fmla="*/ 472450 h 66"/>
              <a:gd name="T102" fmla="*/ 300214 w 90"/>
              <a:gd name="T103" fmla="*/ 464704 h 66"/>
              <a:gd name="T104" fmla="*/ 243417 w 90"/>
              <a:gd name="T105" fmla="*/ 464704 h 66"/>
              <a:gd name="T106" fmla="*/ 194733 w 90"/>
              <a:gd name="T107" fmla="*/ 449214 h 66"/>
              <a:gd name="T108" fmla="*/ 154164 w 90"/>
              <a:gd name="T109" fmla="*/ 449214 h 66"/>
              <a:gd name="T110" fmla="*/ 97367 w 90"/>
              <a:gd name="T111" fmla="*/ 433724 h 66"/>
              <a:gd name="T112" fmla="*/ 89253 w 90"/>
              <a:gd name="T113" fmla="*/ 387254 h 66"/>
              <a:gd name="T114" fmla="*/ 89253 w 90"/>
              <a:gd name="T115" fmla="*/ 364019 h 66"/>
              <a:gd name="T116" fmla="*/ 56797 w 90"/>
              <a:gd name="T117" fmla="*/ 340783 h 66"/>
              <a:gd name="T118" fmla="*/ 48683 w 90"/>
              <a:gd name="T119" fmla="*/ 333038 h 66"/>
              <a:gd name="T120" fmla="*/ 24342 w 90"/>
              <a:gd name="T121" fmla="*/ 325293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8915" name="Freeform 6"/>
          <p:cNvSpPr>
            <a:spLocks/>
          </p:cNvSpPr>
          <p:nvPr/>
        </p:nvSpPr>
        <p:spPr bwMode="auto">
          <a:xfrm>
            <a:off x="4513263" y="2003425"/>
            <a:ext cx="725487" cy="427038"/>
          </a:xfrm>
          <a:custGeom>
            <a:avLst/>
            <a:gdLst>
              <a:gd name="T0" fmla="*/ 0 w 89"/>
              <a:gd name="T1" fmla="*/ 395981 h 55"/>
              <a:gd name="T2" fmla="*/ 40758 w 89"/>
              <a:gd name="T3" fmla="*/ 0 h 55"/>
              <a:gd name="T4" fmla="*/ 358668 w 89"/>
              <a:gd name="T5" fmla="*/ 23293 h 55"/>
              <a:gd name="T6" fmla="*/ 668426 w 89"/>
              <a:gd name="T7" fmla="*/ 31057 h 55"/>
              <a:gd name="T8" fmla="*/ 668426 w 89"/>
              <a:gd name="T9" fmla="*/ 38822 h 55"/>
              <a:gd name="T10" fmla="*/ 676578 w 89"/>
              <a:gd name="T11" fmla="*/ 69879 h 55"/>
              <a:gd name="T12" fmla="*/ 676578 w 89"/>
              <a:gd name="T13" fmla="*/ 77643 h 55"/>
              <a:gd name="T14" fmla="*/ 668426 w 89"/>
              <a:gd name="T15" fmla="*/ 100936 h 55"/>
              <a:gd name="T16" fmla="*/ 668426 w 89"/>
              <a:gd name="T17" fmla="*/ 139758 h 55"/>
              <a:gd name="T18" fmla="*/ 684729 w 89"/>
              <a:gd name="T19" fmla="*/ 178580 h 55"/>
              <a:gd name="T20" fmla="*/ 692881 w 89"/>
              <a:gd name="T21" fmla="*/ 194108 h 55"/>
              <a:gd name="T22" fmla="*/ 701032 w 89"/>
              <a:gd name="T23" fmla="*/ 232930 h 55"/>
              <a:gd name="T24" fmla="*/ 701032 w 89"/>
              <a:gd name="T25" fmla="*/ 295044 h 55"/>
              <a:gd name="T26" fmla="*/ 709184 w 89"/>
              <a:gd name="T27" fmla="*/ 310573 h 55"/>
              <a:gd name="T28" fmla="*/ 709184 w 89"/>
              <a:gd name="T29" fmla="*/ 333866 h 55"/>
              <a:gd name="T30" fmla="*/ 709184 w 89"/>
              <a:gd name="T31" fmla="*/ 341630 h 55"/>
              <a:gd name="T32" fmla="*/ 725487 w 89"/>
              <a:gd name="T33" fmla="*/ 395981 h 55"/>
              <a:gd name="T34" fmla="*/ 725487 w 89"/>
              <a:gd name="T35" fmla="*/ 411509 h 55"/>
              <a:gd name="T36" fmla="*/ 725487 w 89"/>
              <a:gd name="T37" fmla="*/ 427038 h 55"/>
              <a:gd name="T38" fmla="*/ 0 w 89"/>
              <a:gd name="T39" fmla="*/ 395981 h 55"/>
              <a:gd name="T40" fmla="*/ 0 w 89"/>
              <a:gd name="T41" fmla="*/ 395981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8916" name="Freeform 7"/>
          <p:cNvSpPr>
            <a:spLocks/>
          </p:cNvSpPr>
          <p:nvPr/>
        </p:nvSpPr>
        <p:spPr bwMode="auto">
          <a:xfrm>
            <a:off x="4481513" y="2398713"/>
            <a:ext cx="766762" cy="495300"/>
          </a:xfrm>
          <a:custGeom>
            <a:avLst/>
            <a:gdLst>
              <a:gd name="T0" fmla="*/ 0 w 94"/>
              <a:gd name="T1" fmla="*/ 394692 h 64"/>
              <a:gd name="T2" fmla="*/ 24471 w 94"/>
              <a:gd name="T3" fmla="*/ 131564 h 64"/>
              <a:gd name="T4" fmla="*/ 32628 w 94"/>
              <a:gd name="T5" fmla="*/ 0 h 64"/>
              <a:gd name="T6" fmla="*/ 758605 w 94"/>
              <a:gd name="T7" fmla="*/ 30956 h 64"/>
              <a:gd name="T8" fmla="*/ 758605 w 94"/>
              <a:gd name="T9" fmla="*/ 46434 h 64"/>
              <a:gd name="T10" fmla="*/ 750448 w 94"/>
              <a:gd name="T11" fmla="*/ 54173 h 64"/>
              <a:gd name="T12" fmla="*/ 734134 w 94"/>
              <a:gd name="T13" fmla="*/ 77391 h 64"/>
              <a:gd name="T14" fmla="*/ 734134 w 94"/>
              <a:gd name="T15" fmla="*/ 85130 h 64"/>
              <a:gd name="T16" fmla="*/ 766762 w 94"/>
              <a:gd name="T17" fmla="*/ 116086 h 64"/>
              <a:gd name="T18" fmla="*/ 766762 w 94"/>
              <a:gd name="T19" fmla="*/ 355997 h 64"/>
              <a:gd name="T20" fmla="*/ 766762 w 94"/>
              <a:gd name="T21" fmla="*/ 355997 h 64"/>
              <a:gd name="T22" fmla="*/ 750448 w 94"/>
              <a:gd name="T23" fmla="*/ 355997 h 64"/>
              <a:gd name="T24" fmla="*/ 758605 w 94"/>
              <a:gd name="T25" fmla="*/ 363736 h 64"/>
              <a:gd name="T26" fmla="*/ 766762 w 94"/>
              <a:gd name="T27" fmla="*/ 371475 h 64"/>
              <a:gd name="T28" fmla="*/ 758605 w 94"/>
              <a:gd name="T29" fmla="*/ 386953 h 64"/>
              <a:gd name="T30" fmla="*/ 766762 w 94"/>
              <a:gd name="T31" fmla="*/ 394692 h 64"/>
              <a:gd name="T32" fmla="*/ 766762 w 94"/>
              <a:gd name="T33" fmla="*/ 417909 h 64"/>
              <a:gd name="T34" fmla="*/ 758605 w 94"/>
              <a:gd name="T35" fmla="*/ 417909 h 64"/>
              <a:gd name="T36" fmla="*/ 766762 w 94"/>
              <a:gd name="T37" fmla="*/ 433387 h 64"/>
              <a:gd name="T38" fmla="*/ 750448 w 94"/>
              <a:gd name="T39" fmla="*/ 456605 h 64"/>
              <a:gd name="T40" fmla="*/ 766762 w 94"/>
              <a:gd name="T41" fmla="*/ 479822 h 64"/>
              <a:gd name="T42" fmla="*/ 766762 w 94"/>
              <a:gd name="T43" fmla="*/ 495300 h 64"/>
              <a:gd name="T44" fmla="*/ 766762 w 94"/>
              <a:gd name="T45" fmla="*/ 495300 h 64"/>
              <a:gd name="T46" fmla="*/ 742291 w 94"/>
              <a:gd name="T47" fmla="*/ 479822 h 64"/>
              <a:gd name="T48" fmla="*/ 701506 w 94"/>
              <a:gd name="T49" fmla="*/ 456605 h 64"/>
              <a:gd name="T50" fmla="*/ 685192 w 94"/>
              <a:gd name="T51" fmla="*/ 448866 h 64"/>
              <a:gd name="T52" fmla="*/ 668878 w 94"/>
              <a:gd name="T53" fmla="*/ 448866 h 64"/>
              <a:gd name="T54" fmla="*/ 652563 w 94"/>
              <a:gd name="T55" fmla="*/ 464344 h 64"/>
              <a:gd name="T56" fmla="*/ 644406 w 94"/>
              <a:gd name="T57" fmla="*/ 464344 h 64"/>
              <a:gd name="T58" fmla="*/ 628092 w 94"/>
              <a:gd name="T59" fmla="*/ 464344 h 64"/>
              <a:gd name="T60" fmla="*/ 619935 w 94"/>
              <a:gd name="T61" fmla="*/ 441126 h 64"/>
              <a:gd name="T62" fmla="*/ 611778 w 94"/>
              <a:gd name="T63" fmla="*/ 433387 h 64"/>
              <a:gd name="T64" fmla="*/ 595464 w 94"/>
              <a:gd name="T65" fmla="*/ 441126 h 64"/>
              <a:gd name="T66" fmla="*/ 579150 w 94"/>
              <a:gd name="T67" fmla="*/ 441126 h 64"/>
              <a:gd name="T68" fmla="*/ 562836 w 94"/>
              <a:gd name="T69" fmla="*/ 417909 h 64"/>
              <a:gd name="T70" fmla="*/ 0 w 94"/>
              <a:gd name="T71" fmla="*/ 394692 h 64"/>
              <a:gd name="T72" fmla="*/ 0 w 94"/>
              <a:gd name="T73" fmla="*/ 394692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8917" name="Freeform 8"/>
          <p:cNvSpPr>
            <a:spLocks/>
          </p:cNvSpPr>
          <p:nvPr/>
        </p:nvSpPr>
        <p:spPr bwMode="auto">
          <a:xfrm>
            <a:off x="4456113" y="2794000"/>
            <a:ext cx="906462" cy="425450"/>
          </a:xfrm>
          <a:custGeom>
            <a:avLst/>
            <a:gdLst>
              <a:gd name="T0" fmla="*/ 0 w 111"/>
              <a:gd name="T1" fmla="*/ 263005 h 55"/>
              <a:gd name="T2" fmla="*/ 24499 w 111"/>
              <a:gd name="T3" fmla="*/ 0 h 55"/>
              <a:gd name="T4" fmla="*/ 587975 w 111"/>
              <a:gd name="T5" fmla="*/ 23206 h 55"/>
              <a:gd name="T6" fmla="*/ 604308 w 111"/>
              <a:gd name="T7" fmla="*/ 46413 h 55"/>
              <a:gd name="T8" fmla="*/ 620641 w 111"/>
              <a:gd name="T9" fmla="*/ 46413 h 55"/>
              <a:gd name="T10" fmla="*/ 636973 w 111"/>
              <a:gd name="T11" fmla="*/ 38677 h 55"/>
              <a:gd name="T12" fmla="*/ 645140 w 111"/>
              <a:gd name="T13" fmla="*/ 46413 h 55"/>
              <a:gd name="T14" fmla="*/ 653306 w 111"/>
              <a:gd name="T15" fmla="*/ 69619 h 55"/>
              <a:gd name="T16" fmla="*/ 669639 w 111"/>
              <a:gd name="T17" fmla="*/ 69619 h 55"/>
              <a:gd name="T18" fmla="*/ 677805 w 111"/>
              <a:gd name="T19" fmla="*/ 69619 h 55"/>
              <a:gd name="T20" fmla="*/ 694138 w 111"/>
              <a:gd name="T21" fmla="*/ 54148 h 55"/>
              <a:gd name="T22" fmla="*/ 710470 w 111"/>
              <a:gd name="T23" fmla="*/ 54148 h 55"/>
              <a:gd name="T24" fmla="*/ 726803 w 111"/>
              <a:gd name="T25" fmla="*/ 61884 h 55"/>
              <a:gd name="T26" fmla="*/ 767635 w 111"/>
              <a:gd name="T27" fmla="*/ 85090 h 55"/>
              <a:gd name="T28" fmla="*/ 792133 w 111"/>
              <a:gd name="T29" fmla="*/ 100561 h 55"/>
              <a:gd name="T30" fmla="*/ 792133 w 111"/>
              <a:gd name="T31" fmla="*/ 116032 h 55"/>
              <a:gd name="T32" fmla="*/ 808466 w 111"/>
              <a:gd name="T33" fmla="*/ 123767 h 55"/>
              <a:gd name="T34" fmla="*/ 808466 w 111"/>
              <a:gd name="T35" fmla="*/ 131503 h 55"/>
              <a:gd name="T36" fmla="*/ 800300 w 111"/>
              <a:gd name="T37" fmla="*/ 146974 h 55"/>
              <a:gd name="T38" fmla="*/ 808466 w 111"/>
              <a:gd name="T39" fmla="*/ 162445 h 55"/>
              <a:gd name="T40" fmla="*/ 816632 w 111"/>
              <a:gd name="T41" fmla="*/ 185651 h 55"/>
              <a:gd name="T42" fmla="*/ 824799 w 111"/>
              <a:gd name="T43" fmla="*/ 193386 h 55"/>
              <a:gd name="T44" fmla="*/ 824799 w 111"/>
              <a:gd name="T45" fmla="*/ 201122 h 55"/>
              <a:gd name="T46" fmla="*/ 824799 w 111"/>
              <a:gd name="T47" fmla="*/ 216593 h 55"/>
              <a:gd name="T48" fmla="*/ 841131 w 111"/>
              <a:gd name="T49" fmla="*/ 224328 h 55"/>
              <a:gd name="T50" fmla="*/ 849298 w 111"/>
              <a:gd name="T51" fmla="*/ 232064 h 55"/>
              <a:gd name="T52" fmla="*/ 841131 w 111"/>
              <a:gd name="T53" fmla="*/ 247535 h 55"/>
              <a:gd name="T54" fmla="*/ 841131 w 111"/>
              <a:gd name="T55" fmla="*/ 263005 h 55"/>
              <a:gd name="T56" fmla="*/ 857464 w 111"/>
              <a:gd name="T57" fmla="*/ 270741 h 55"/>
              <a:gd name="T58" fmla="*/ 857464 w 111"/>
              <a:gd name="T59" fmla="*/ 286212 h 55"/>
              <a:gd name="T60" fmla="*/ 849298 w 111"/>
              <a:gd name="T61" fmla="*/ 293947 h 55"/>
              <a:gd name="T62" fmla="*/ 857464 w 111"/>
              <a:gd name="T63" fmla="*/ 301683 h 55"/>
              <a:gd name="T64" fmla="*/ 865630 w 111"/>
              <a:gd name="T65" fmla="*/ 317154 h 55"/>
              <a:gd name="T66" fmla="*/ 857464 w 111"/>
              <a:gd name="T67" fmla="*/ 324889 h 55"/>
              <a:gd name="T68" fmla="*/ 865630 w 111"/>
              <a:gd name="T69" fmla="*/ 340360 h 55"/>
              <a:gd name="T70" fmla="*/ 865630 w 111"/>
              <a:gd name="T71" fmla="*/ 348095 h 55"/>
              <a:gd name="T72" fmla="*/ 873797 w 111"/>
              <a:gd name="T73" fmla="*/ 355831 h 55"/>
              <a:gd name="T74" fmla="*/ 881963 w 111"/>
              <a:gd name="T75" fmla="*/ 371302 h 55"/>
              <a:gd name="T76" fmla="*/ 890129 w 111"/>
              <a:gd name="T77" fmla="*/ 386773 h 55"/>
              <a:gd name="T78" fmla="*/ 906462 w 111"/>
              <a:gd name="T79" fmla="*/ 402244 h 55"/>
              <a:gd name="T80" fmla="*/ 906462 w 111"/>
              <a:gd name="T81" fmla="*/ 409979 h 55"/>
              <a:gd name="T82" fmla="*/ 906462 w 111"/>
              <a:gd name="T83" fmla="*/ 417715 h 55"/>
              <a:gd name="T84" fmla="*/ 906462 w 111"/>
              <a:gd name="T85" fmla="*/ 425450 h 55"/>
              <a:gd name="T86" fmla="*/ 204158 w 111"/>
              <a:gd name="T87" fmla="*/ 409979 h 55"/>
              <a:gd name="T88" fmla="*/ 212324 w 111"/>
              <a:gd name="T89" fmla="*/ 278476 h 55"/>
              <a:gd name="T90" fmla="*/ 0 w 111"/>
              <a:gd name="T91" fmla="*/ 263005 h 55"/>
              <a:gd name="T92" fmla="*/ 0 w 111"/>
              <a:gd name="T93" fmla="*/ 263005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8918" name="Freeform 9"/>
          <p:cNvSpPr>
            <a:spLocks/>
          </p:cNvSpPr>
          <p:nvPr/>
        </p:nvSpPr>
        <p:spPr bwMode="auto">
          <a:xfrm>
            <a:off x="4637088" y="3203575"/>
            <a:ext cx="812800" cy="411163"/>
          </a:xfrm>
          <a:custGeom>
            <a:avLst/>
            <a:gdLst>
              <a:gd name="T0" fmla="*/ 24384 w 100"/>
              <a:gd name="T1" fmla="*/ 0 h 53"/>
              <a:gd name="T2" fmla="*/ 723392 w 100"/>
              <a:gd name="T3" fmla="*/ 15516 h 53"/>
              <a:gd name="T4" fmla="*/ 772160 w 100"/>
              <a:gd name="T5" fmla="*/ 46547 h 53"/>
              <a:gd name="T6" fmla="*/ 755904 w 100"/>
              <a:gd name="T7" fmla="*/ 62062 h 53"/>
              <a:gd name="T8" fmla="*/ 755904 w 100"/>
              <a:gd name="T9" fmla="*/ 77578 h 53"/>
              <a:gd name="T10" fmla="*/ 764032 w 100"/>
              <a:gd name="T11" fmla="*/ 93094 h 53"/>
              <a:gd name="T12" fmla="*/ 772160 w 100"/>
              <a:gd name="T13" fmla="*/ 93094 h 53"/>
              <a:gd name="T14" fmla="*/ 780288 w 100"/>
              <a:gd name="T15" fmla="*/ 116367 h 53"/>
              <a:gd name="T16" fmla="*/ 788416 w 100"/>
              <a:gd name="T17" fmla="*/ 124125 h 53"/>
              <a:gd name="T18" fmla="*/ 804672 w 100"/>
              <a:gd name="T19" fmla="*/ 124125 h 53"/>
              <a:gd name="T20" fmla="*/ 804672 w 100"/>
              <a:gd name="T21" fmla="*/ 131882 h 53"/>
              <a:gd name="T22" fmla="*/ 812800 w 100"/>
              <a:gd name="T23" fmla="*/ 411163 h 53"/>
              <a:gd name="T24" fmla="*/ 0 w 100"/>
              <a:gd name="T25" fmla="*/ 395647 h 53"/>
              <a:gd name="T26" fmla="*/ 24384 w 100"/>
              <a:gd name="T27" fmla="*/ 0 h 53"/>
              <a:gd name="T28" fmla="*/ 24384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38919" name="Freeform 10"/>
          <p:cNvSpPr>
            <a:spLocks/>
          </p:cNvSpPr>
          <p:nvPr/>
        </p:nvSpPr>
        <p:spPr bwMode="auto">
          <a:xfrm>
            <a:off x="4521200" y="3590925"/>
            <a:ext cx="944563" cy="465138"/>
          </a:xfrm>
          <a:custGeom>
            <a:avLst/>
            <a:gdLst>
              <a:gd name="T0" fmla="*/ 113999 w 116"/>
              <a:gd name="T1" fmla="*/ 7752 h 60"/>
              <a:gd name="T2" fmla="*/ 0 w 116"/>
              <a:gd name="T3" fmla="*/ 69771 h 60"/>
              <a:gd name="T4" fmla="*/ 325712 w 116"/>
              <a:gd name="T5" fmla="*/ 341101 h 60"/>
              <a:gd name="T6" fmla="*/ 341997 w 116"/>
              <a:gd name="T7" fmla="*/ 348854 h 60"/>
              <a:gd name="T8" fmla="*/ 366426 w 116"/>
              <a:gd name="T9" fmla="*/ 372110 h 60"/>
              <a:gd name="T10" fmla="*/ 390854 w 116"/>
              <a:gd name="T11" fmla="*/ 364358 h 60"/>
              <a:gd name="T12" fmla="*/ 407140 w 116"/>
              <a:gd name="T13" fmla="*/ 372110 h 60"/>
              <a:gd name="T14" fmla="*/ 415282 w 116"/>
              <a:gd name="T15" fmla="*/ 387615 h 60"/>
              <a:gd name="T16" fmla="*/ 447854 w 116"/>
              <a:gd name="T17" fmla="*/ 395367 h 60"/>
              <a:gd name="T18" fmla="*/ 464139 w 116"/>
              <a:gd name="T19" fmla="*/ 403120 h 60"/>
              <a:gd name="T20" fmla="*/ 480425 w 116"/>
              <a:gd name="T21" fmla="*/ 395367 h 60"/>
              <a:gd name="T22" fmla="*/ 496710 w 116"/>
              <a:gd name="T23" fmla="*/ 410872 h 60"/>
              <a:gd name="T24" fmla="*/ 529282 w 116"/>
              <a:gd name="T25" fmla="*/ 410872 h 60"/>
              <a:gd name="T26" fmla="*/ 545567 w 116"/>
              <a:gd name="T27" fmla="*/ 426377 h 60"/>
              <a:gd name="T28" fmla="*/ 553710 w 116"/>
              <a:gd name="T29" fmla="*/ 441881 h 60"/>
              <a:gd name="T30" fmla="*/ 578138 w 116"/>
              <a:gd name="T31" fmla="*/ 434129 h 60"/>
              <a:gd name="T32" fmla="*/ 610710 w 116"/>
              <a:gd name="T33" fmla="*/ 449633 h 60"/>
              <a:gd name="T34" fmla="*/ 626995 w 116"/>
              <a:gd name="T35" fmla="*/ 441881 h 60"/>
              <a:gd name="T36" fmla="*/ 643281 w 116"/>
              <a:gd name="T37" fmla="*/ 441881 h 60"/>
              <a:gd name="T38" fmla="*/ 643281 w 116"/>
              <a:gd name="T39" fmla="*/ 465138 h 60"/>
              <a:gd name="T40" fmla="*/ 651424 w 116"/>
              <a:gd name="T41" fmla="*/ 449633 h 60"/>
              <a:gd name="T42" fmla="*/ 667709 w 116"/>
              <a:gd name="T43" fmla="*/ 434129 h 60"/>
              <a:gd name="T44" fmla="*/ 675852 w 116"/>
              <a:gd name="T45" fmla="*/ 441881 h 60"/>
              <a:gd name="T46" fmla="*/ 692137 w 116"/>
              <a:gd name="T47" fmla="*/ 449633 h 60"/>
              <a:gd name="T48" fmla="*/ 708423 w 116"/>
              <a:gd name="T49" fmla="*/ 441881 h 60"/>
              <a:gd name="T50" fmla="*/ 708423 w 116"/>
              <a:gd name="T51" fmla="*/ 449633 h 60"/>
              <a:gd name="T52" fmla="*/ 732851 w 116"/>
              <a:gd name="T53" fmla="*/ 465138 h 60"/>
              <a:gd name="T54" fmla="*/ 757280 w 116"/>
              <a:gd name="T55" fmla="*/ 449633 h 60"/>
              <a:gd name="T56" fmla="*/ 806137 w 116"/>
              <a:gd name="T57" fmla="*/ 434129 h 60"/>
              <a:gd name="T58" fmla="*/ 822422 w 116"/>
              <a:gd name="T59" fmla="*/ 434129 h 60"/>
              <a:gd name="T60" fmla="*/ 863136 w 116"/>
              <a:gd name="T61" fmla="*/ 434129 h 60"/>
              <a:gd name="T62" fmla="*/ 920136 w 116"/>
              <a:gd name="T63" fmla="*/ 457386 h 60"/>
              <a:gd name="T64" fmla="*/ 936421 w 116"/>
              <a:gd name="T65" fmla="*/ 465138 h 60"/>
              <a:gd name="T66" fmla="*/ 944564 w 116"/>
              <a:gd name="T67" fmla="*/ 240321 h 60"/>
              <a:gd name="T68" fmla="*/ 928278 w 116"/>
              <a:gd name="T69" fmla="*/ 2325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8920" name="Freeform 11"/>
          <p:cNvSpPr>
            <a:spLocks/>
          </p:cNvSpPr>
          <p:nvPr/>
        </p:nvSpPr>
        <p:spPr bwMode="auto">
          <a:xfrm>
            <a:off x="5232400" y="2740025"/>
            <a:ext cx="666750" cy="417513"/>
          </a:xfrm>
          <a:custGeom>
            <a:avLst/>
            <a:gdLst>
              <a:gd name="T0" fmla="*/ 536652 w 82"/>
              <a:gd name="T1" fmla="*/ 0 h 54"/>
              <a:gd name="T2" fmla="*/ 552915 w 82"/>
              <a:gd name="T3" fmla="*/ 30927 h 54"/>
              <a:gd name="T4" fmla="*/ 544784 w 82"/>
              <a:gd name="T5" fmla="*/ 46390 h 54"/>
              <a:gd name="T6" fmla="*/ 561046 w 82"/>
              <a:gd name="T7" fmla="*/ 100512 h 54"/>
              <a:gd name="T8" fmla="*/ 601701 w 82"/>
              <a:gd name="T9" fmla="*/ 123708 h 54"/>
              <a:gd name="T10" fmla="*/ 609832 w 82"/>
              <a:gd name="T11" fmla="*/ 139171 h 54"/>
              <a:gd name="T12" fmla="*/ 634226 w 82"/>
              <a:gd name="T13" fmla="*/ 162366 h 54"/>
              <a:gd name="T14" fmla="*/ 666750 w 82"/>
              <a:gd name="T15" fmla="*/ 201025 h 54"/>
              <a:gd name="T16" fmla="*/ 650488 w 82"/>
              <a:gd name="T17" fmla="*/ 224220 h 54"/>
              <a:gd name="T18" fmla="*/ 650488 w 82"/>
              <a:gd name="T19" fmla="*/ 239683 h 54"/>
              <a:gd name="T20" fmla="*/ 609832 w 82"/>
              <a:gd name="T21" fmla="*/ 262879 h 54"/>
              <a:gd name="T22" fmla="*/ 585439 w 82"/>
              <a:gd name="T23" fmla="*/ 270610 h 54"/>
              <a:gd name="T24" fmla="*/ 569177 w 82"/>
              <a:gd name="T25" fmla="*/ 293805 h 54"/>
              <a:gd name="T26" fmla="*/ 585439 w 82"/>
              <a:gd name="T27" fmla="*/ 317001 h 54"/>
              <a:gd name="T28" fmla="*/ 585439 w 82"/>
              <a:gd name="T29" fmla="*/ 340196 h 54"/>
              <a:gd name="T30" fmla="*/ 552915 w 82"/>
              <a:gd name="T31" fmla="*/ 386586 h 54"/>
              <a:gd name="T32" fmla="*/ 544784 w 82"/>
              <a:gd name="T33" fmla="*/ 409781 h 54"/>
              <a:gd name="T34" fmla="*/ 512259 w 82"/>
              <a:gd name="T35" fmla="*/ 386586 h 54"/>
              <a:gd name="T36" fmla="*/ 89442 w 82"/>
              <a:gd name="T37" fmla="*/ 394318 h 54"/>
              <a:gd name="T38" fmla="*/ 89442 w 82"/>
              <a:gd name="T39" fmla="*/ 371123 h 54"/>
              <a:gd name="T40" fmla="*/ 73180 w 82"/>
              <a:gd name="T41" fmla="*/ 347928 h 54"/>
              <a:gd name="T42" fmla="*/ 81311 w 82"/>
              <a:gd name="T43" fmla="*/ 324732 h 54"/>
              <a:gd name="T44" fmla="*/ 65049 w 82"/>
              <a:gd name="T45" fmla="*/ 301537 h 54"/>
              <a:gd name="T46" fmla="*/ 65049 w 82"/>
              <a:gd name="T47" fmla="*/ 278342 h 54"/>
              <a:gd name="T48" fmla="*/ 48787 w 82"/>
              <a:gd name="T49" fmla="*/ 255147 h 54"/>
              <a:gd name="T50" fmla="*/ 40655 w 82"/>
              <a:gd name="T51" fmla="*/ 239683 h 54"/>
              <a:gd name="T52" fmla="*/ 24393 w 82"/>
              <a:gd name="T53" fmla="*/ 201025 h 54"/>
              <a:gd name="T54" fmla="*/ 32524 w 82"/>
              <a:gd name="T55" fmla="*/ 177830 h 54"/>
              <a:gd name="T56" fmla="*/ 16262 w 82"/>
              <a:gd name="T57" fmla="*/ 154634 h 54"/>
              <a:gd name="T58" fmla="*/ 16262 w 82"/>
              <a:gd name="T59" fmla="*/ 139171 h 54"/>
              <a:gd name="T60" fmla="*/ 16262 w 82"/>
              <a:gd name="T61" fmla="*/ 92781 h 54"/>
              <a:gd name="T62" fmla="*/ 16262 w 82"/>
              <a:gd name="T63" fmla="*/ 77317 h 54"/>
              <a:gd name="T64" fmla="*/ 8131 w 82"/>
              <a:gd name="T65" fmla="*/ 46390 h 54"/>
              <a:gd name="T66" fmla="*/ 8131 w 82"/>
              <a:gd name="T67" fmla="*/ 23195 h 54"/>
              <a:gd name="T68" fmla="*/ 16262 w 82"/>
              <a:gd name="T69" fmla="*/ 15463 h 54"/>
              <a:gd name="T70" fmla="*/ 16262 w 82"/>
              <a:gd name="T71" fmla="*/ 15463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8921" name="Freeform 12"/>
          <p:cNvSpPr>
            <a:spLocks/>
          </p:cNvSpPr>
          <p:nvPr/>
        </p:nvSpPr>
        <p:spPr bwMode="auto">
          <a:xfrm>
            <a:off x="5322888" y="3127375"/>
            <a:ext cx="730250" cy="603250"/>
          </a:xfrm>
          <a:custGeom>
            <a:avLst/>
            <a:gdLst>
              <a:gd name="T0" fmla="*/ 616656 w 90"/>
              <a:gd name="T1" fmla="*/ 533644 h 78"/>
              <a:gd name="T2" fmla="*/ 624769 w 90"/>
              <a:gd name="T3" fmla="*/ 549112 h 78"/>
              <a:gd name="T4" fmla="*/ 624769 w 90"/>
              <a:gd name="T5" fmla="*/ 572314 h 78"/>
              <a:gd name="T6" fmla="*/ 600428 w 90"/>
              <a:gd name="T7" fmla="*/ 595516 h 78"/>
              <a:gd name="T8" fmla="*/ 673453 w 90"/>
              <a:gd name="T9" fmla="*/ 603250 h 78"/>
              <a:gd name="T10" fmla="*/ 673453 w 90"/>
              <a:gd name="T11" fmla="*/ 572314 h 78"/>
              <a:gd name="T12" fmla="*/ 689681 w 90"/>
              <a:gd name="T13" fmla="*/ 533644 h 78"/>
              <a:gd name="T14" fmla="*/ 714022 w 90"/>
              <a:gd name="T15" fmla="*/ 518176 h 78"/>
              <a:gd name="T16" fmla="*/ 722136 w 90"/>
              <a:gd name="T17" fmla="*/ 518176 h 78"/>
              <a:gd name="T18" fmla="*/ 730250 w 90"/>
              <a:gd name="T19" fmla="*/ 471772 h 78"/>
              <a:gd name="T20" fmla="*/ 722136 w 90"/>
              <a:gd name="T21" fmla="*/ 464038 h 78"/>
              <a:gd name="T22" fmla="*/ 714022 w 90"/>
              <a:gd name="T23" fmla="*/ 456304 h 78"/>
              <a:gd name="T24" fmla="*/ 705908 w 90"/>
              <a:gd name="T25" fmla="*/ 464038 h 78"/>
              <a:gd name="T26" fmla="*/ 681567 w 90"/>
              <a:gd name="T27" fmla="*/ 433103 h 78"/>
              <a:gd name="T28" fmla="*/ 689681 w 90"/>
              <a:gd name="T29" fmla="*/ 417635 h 78"/>
              <a:gd name="T30" fmla="*/ 681567 w 90"/>
              <a:gd name="T31" fmla="*/ 402167 h 78"/>
              <a:gd name="T32" fmla="*/ 640997 w 90"/>
              <a:gd name="T33" fmla="*/ 355763 h 78"/>
              <a:gd name="T34" fmla="*/ 600428 w 90"/>
              <a:gd name="T35" fmla="*/ 332561 h 78"/>
              <a:gd name="T36" fmla="*/ 576086 w 90"/>
              <a:gd name="T37" fmla="*/ 293891 h 78"/>
              <a:gd name="T38" fmla="*/ 600428 w 90"/>
              <a:gd name="T39" fmla="*/ 262955 h 78"/>
              <a:gd name="T40" fmla="*/ 600428 w 90"/>
              <a:gd name="T41" fmla="*/ 232019 h 78"/>
              <a:gd name="T42" fmla="*/ 567972 w 90"/>
              <a:gd name="T43" fmla="*/ 208817 h 78"/>
              <a:gd name="T44" fmla="*/ 551745 w 90"/>
              <a:gd name="T45" fmla="*/ 224285 h 78"/>
              <a:gd name="T46" fmla="*/ 527403 w 90"/>
              <a:gd name="T47" fmla="*/ 170147 h 78"/>
              <a:gd name="T48" fmla="*/ 486833 w 90"/>
              <a:gd name="T49" fmla="*/ 139212 h 78"/>
              <a:gd name="T50" fmla="*/ 454378 w 90"/>
              <a:gd name="T51" fmla="*/ 100542 h 78"/>
              <a:gd name="T52" fmla="*/ 446264 w 90"/>
              <a:gd name="T53" fmla="*/ 46404 h 78"/>
              <a:gd name="T54" fmla="*/ 446264 w 90"/>
              <a:gd name="T55" fmla="*/ 30936 h 78"/>
              <a:gd name="T56" fmla="*/ 0 w 90"/>
              <a:gd name="T57" fmla="*/ 15468 h 78"/>
              <a:gd name="T58" fmla="*/ 16228 w 90"/>
              <a:gd name="T59" fmla="*/ 38670 h 78"/>
              <a:gd name="T60" fmla="*/ 40569 w 90"/>
              <a:gd name="T61" fmla="*/ 69606 h 78"/>
              <a:gd name="T62" fmla="*/ 40569 w 90"/>
              <a:gd name="T63" fmla="*/ 85074 h 78"/>
              <a:gd name="T64" fmla="*/ 89253 w 90"/>
              <a:gd name="T65" fmla="*/ 123744 h 78"/>
              <a:gd name="T66" fmla="*/ 73025 w 90"/>
              <a:gd name="T67" fmla="*/ 154679 h 78"/>
              <a:gd name="T68" fmla="*/ 89253 w 90"/>
              <a:gd name="T69" fmla="*/ 170147 h 78"/>
              <a:gd name="T70" fmla="*/ 105481 w 90"/>
              <a:gd name="T71" fmla="*/ 201083 h 78"/>
              <a:gd name="T72" fmla="*/ 121708 w 90"/>
              <a:gd name="T73" fmla="*/ 208817 h 78"/>
              <a:gd name="T74" fmla="*/ 129822 w 90"/>
              <a:gd name="T75" fmla="*/ 556846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8922" name="Freeform 13"/>
          <p:cNvSpPr>
            <a:spLocks/>
          </p:cNvSpPr>
          <p:nvPr/>
        </p:nvSpPr>
        <p:spPr bwMode="auto">
          <a:xfrm>
            <a:off x="5597525" y="2282825"/>
            <a:ext cx="577850" cy="588963"/>
          </a:xfrm>
          <a:custGeom>
            <a:avLst/>
            <a:gdLst>
              <a:gd name="T0" fmla="*/ 236023 w 71"/>
              <a:gd name="T1" fmla="*/ 581213 h 76"/>
              <a:gd name="T2" fmla="*/ 195330 w 71"/>
              <a:gd name="T3" fmla="*/ 557965 h 76"/>
              <a:gd name="T4" fmla="*/ 179052 w 71"/>
              <a:gd name="T5" fmla="*/ 503718 h 76"/>
              <a:gd name="T6" fmla="*/ 187191 w 71"/>
              <a:gd name="T7" fmla="*/ 488219 h 76"/>
              <a:gd name="T8" fmla="*/ 170913 w 71"/>
              <a:gd name="T9" fmla="*/ 457221 h 76"/>
              <a:gd name="T10" fmla="*/ 170913 w 71"/>
              <a:gd name="T11" fmla="*/ 418474 h 76"/>
              <a:gd name="T12" fmla="*/ 138358 w 71"/>
              <a:gd name="T13" fmla="*/ 387476 h 76"/>
              <a:gd name="T14" fmla="*/ 97665 w 71"/>
              <a:gd name="T15" fmla="*/ 348728 h 76"/>
              <a:gd name="T16" fmla="*/ 65110 w 71"/>
              <a:gd name="T17" fmla="*/ 333229 h 76"/>
              <a:gd name="T18" fmla="*/ 56971 w 71"/>
              <a:gd name="T19" fmla="*/ 325480 h 76"/>
              <a:gd name="T20" fmla="*/ 24416 w 71"/>
              <a:gd name="T21" fmla="*/ 317730 h 76"/>
              <a:gd name="T22" fmla="*/ 8139 w 71"/>
              <a:gd name="T23" fmla="*/ 302231 h 76"/>
              <a:gd name="T24" fmla="*/ 16277 w 71"/>
              <a:gd name="T25" fmla="*/ 240235 h 76"/>
              <a:gd name="T26" fmla="*/ 24416 w 71"/>
              <a:gd name="T27" fmla="*/ 216986 h 76"/>
              <a:gd name="T28" fmla="*/ 0 w 71"/>
              <a:gd name="T29" fmla="*/ 193738 h 76"/>
              <a:gd name="T30" fmla="*/ 8139 w 71"/>
              <a:gd name="T31" fmla="*/ 170489 h 76"/>
              <a:gd name="T32" fmla="*/ 40694 w 71"/>
              <a:gd name="T33" fmla="*/ 131742 h 76"/>
              <a:gd name="T34" fmla="*/ 56971 w 71"/>
              <a:gd name="T35" fmla="*/ 123992 h 76"/>
              <a:gd name="T36" fmla="*/ 56971 w 71"/>
              <a:gd name="T37" fmla="*/ 46497 h 76"/>
              <a:gd name="T38" fmla="*/ 73249 w 71"/>
              <a:gd name="T39" fmla="*/ 38748 h 76"/>
              <a:gd name="T40" fmla="*/ 105804 w 71"/>
              <a:gd name="T41" fmla="*/ 38748 h 76"/>
              <a:gd name="T42" fmla="*/ 179052 w 71"/>
              <a:gd name="T43" fmla="*/ 7750 h 76"/>
              <a:gd name="T44" fmla="*/ 195330 w 71"/>
              <a:gd name="T45" fmla="*/ 7750 h 76"/>
              <a:gd name="T46" fmla="*/ 187191 w 71"/>
              <a:gd name="T47" fmla="*/ 23249 h 76"/>
              <a:gd name="T48" fmla="*/ 179052 w 71"/>
              <a:gd name="T49" fmla="*/ 46497 h 76"/>
              <a:gd name="T50" fmla="*/ 211607 w 71"/>
              <a:gd name="T51" fmla="*/ 38748 h 76"/>
              <a:gd name="T52" fmla="*/ 227884 w 71"/>
              <a:gd name="T53" fmla="*/ 46497 h 76"/>
              <a:gd name="T54" fmla="*/ 252301 w 71"/>
              <a:gd name="T55" fmla="*/ 61996 h 76"/>
              <a:gd name="T56" fmla="*/ 260439 w 71"/>
              <a:gd name="T57" fmla="*/ 77495 h 76"/>
              <a:gd name="T58" fmla="*/ 358104 w 71"/>
              <a:gd name="T59" fmla="*/ 100744 h 76"/>
              <a:gd name="T60" fmla="*/ 390659 w 71"/>
              <a:gd name="T61" fmla="*/ 116243 h 76"/>
              <a:gd name="T62" fmla="*/ 406937 w 71"/>
              <a:gd name="T63" fmla="*/ 116243 h 76"/>
              <a:gd name="T64" fmla="*/ 415075 w 71"/>
              <a:gd name="T65" fmla="*/ 116243 h 76"/>
              <a:gd name="T66" fmla="*/ 455769 w 71"/>
              <a:gd name="T67" fmla="*/ 123992 h 76"/>
              <a:gd name="T68" fmla="*/ 455769 w 71"/>
              <a:gd name="T69" fmla="*/ 131742 h 76"/>
              <a:gd name="T70" fmla="*/ 472046 w 71"/>
              <a:gd name="T71" fmla="*/ 139491 h 76"/>
              <a:gd name="T72" fmla="*/ 496463 w 71"/>
              <a:gd name="T73" fmla="*/ 162740 h 76"/>
              <a:gd name="T74" fmla="*/ 488324 w 71"/>
              <a:gd name="T75" fmla="*/ 193738 h 76"/>
              <a:gd name="T76" fmla="*/ 512740 w 71"/>
              <a:gd name="T77" fmla="*/ 193738 h 76"/>
              <a:gd name="T78" fmla="*/ 504601 w 71"/>
              <a:gd name="T79" fmla="*/ 209237 h 76"/>
              <a:gd name="T80" fmla="*/ 520879 w 71"/>
              <a:gd name="T81" fmla="*/ 232485 h 76"/>
              <a:gd name="T82" fmla="*/ 496463 w 71"/>
              <a:gd name="T83" fmla="*/ 255734 h 76"/>
              <a:gd name="T84" fmla="*/ 480185 w 71"/>
              <a:gd name="T85" fmla="*/ 294482 h 76"/>
              <a:gd name="T86" fmla="*/ 480185 w 71"/>
              <a:gd name="T87" fmla="*/ 302231 h 76"/>
              <a:gd name="T88" fmla="*/ 512740 w 71"/>
              <a:gd name="T89" fmla="*/ 271233 h 76"/>
              <a:gd name="T90" fmla="*/ 537156 w 71"/>
              <a:gd name="T91" fmla="*/ 255734 h 76"/>
              <a:gd name="T92" fmla="*/ 553434 w 71"/>
              <a:gd name="T93" fmla="*/ 240235 h 76"/>
              <a:gd name="T94" fmla="*/ 553434 w 71"/>
              <a:gd name="T95" fmla="*/ 216986 h 76"/>
              <a:gd name="T96" fmla="*/ 561573 w 71"/>
              <a:gd name="T97" fmla="*/ 209237 h 76"/>
              <a:gd name="T98" fmla="*/ 569711 w 71"/>
              <a:gd name="T99" fmla="*/ 193738 h 76"/>
              <a:gd name="T100" fmla="*/ 577850 w 71"/>
              <a:gd name="T101" fmla="*/ 201487 h 76"/>
              <a:gd name="T102" fmla="*/ 561573 w 71"/>
              <a:gd name="T103" fmla="*/ 255734 h 76"/>
              <a:gd name="T104" fmla="*/ 553434 w 71"/>
              <a:gd name="T105" fmla="*/ 271233 h 76"/>
              <a:gd name="T106" fmla="*/ 537156 w 71"/>
              <a:gd name="T107" fmla="*/ 309981 h 76"/>
              <a:gd name="T108" fmla="*/ 537156 w 71"/>
              <a:gd name="T109" fmla="*/ 348728 h 76"/>
              <a:gd name="T110" fmla="*/ 520879 w 71"/>
              <a:gd name="T111" fmla="*/ 364227 h 76"/>
              <a:gd name="T112" fmla="*/ 529018 w 71"/>
              <a:gd name="T113" fmla="*/ 418474 h 76"/>
              <a:gd name="T114" fmla="*/ 512740 w 71"/>
              <a:gd name="T115" fmla="*/ 457221 h 76"/>
              <a:gd name="T116" fmla="*/ 529018 w 71"/>
              <a:gd name="T117" fmla="*/ 542466 h 76"/>
              <a:gd name="T118" fmla="*/ 529018 w 71"/>
              <a:gd name="T119" fmla="*/ 550215 h 76"/>
              <a:gd name="T120" fmla="*/ 529018 w 71"/>
              <a:gd name="T121" fmla="*/ 573464 h 76"/>
              <a:gd name="T122" fmla="*/ 244162 w 71"/>
              <a:gd name="T123" fmla="*/ 588963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8923" name="Freeform 14"/>
          <p:cNvSpPr>
            <a:spLocks/>
          </p:cNvSpPr>
          <p:nvPr/>
        </p:nvSpPr>
        <p:spPr bwMode="auto">
          <a:xfrm>
            <a:off x="6011863" y="3265488"/>
            <a:ext cx="808037" cy="395287"/>
          </a:xfrm>
          <a:custGeom>
            <a:avLst/>
            <a:gdLst>
              <a:gd name="T0" fmla="*/ 163240 w 99"/>
              <a:gd name="T1" fmla="*/ 379786 h 51"/>
              <a:gd name="T2" fmla="*/ 155078 w 99"/>
              <a:gd name="T3" fmla="*/ 364284 h 51"/>
              <a:gd name="T4" fmla="*/ 179564 w 99"/>
              <a:gd name="T5" fmla="*/ 364284 h 51"/>
              <a:gd name="T6" fmla="*/ 652959 w 99"/>
              <a:gd name="T7" fmla="*/ 317780 h 51"/>
              <a:gd name="T8" fmla="*/ 693769 w 99"/>
              <a:gd name="T9" fmla="*/ 294528 h 51"/>
              <a:gd name="T10" fmla="*/ 726417 w 99"/>
              <a:gd name="T11" fmla="*/ 271275 h 51"/>
              <a:gd name="T12" fmla="*/ 726417 w 99"/>
              <a:gd name="T13" fmla="*/ 255774 h 51"/>
              <a:gd name="T14" fmla="*/ 734579 w 99"/>
              <a:gd name="T15" fmla="*/ 240272 h 51"/>
              <a:gd name="T16" fmla="*/ 808037 w 99"/>
              <a:gd name="T17" fmla="*/ 178267 h 51"/>
              <a:gd name="T18" fmla="*/ 799875 w 99"/>
              <a:gd name="T19" fmla="*/ 170516 h 51"/>
              <a:gd name="T20" fmla="*/ 791713 w 99"/>
              <a:gd name="T21" fmla="*/ 162765 h 51"/>
              <a:gd name="T22" fmla="*/ 775389 w 99"/>
              <a:gd name="T23" fmla="*/ 155015 h 51"/>
              <a:gd name="T24" fmla="*/ 767227 w 99"/>
              <a:gd name="T25" fmla="*/ 155015 h 51"/>
              <a:gd name="T26" fmla="*/ 734579 w 99"/>
              <a:gd name="T27" fmla="*/ 108510 h 51"/>
              <a:gd name="T28" fmla="*/ 726417 w 99"/>
              <a:gd name="T29" fmla="*/ 93009 h 51"/>
              <a:gd name="T30" fmla="*/ 726417 w 99"/>
              <a:gd name="T31" fmla="*/ 62006 h 51"/>
              <a:gd name="T32" fmla="*/ 710093 w 99"/>
              <a:gd name="T33" fmla="*/ 54255 h 51"/>
              <a:gd name="T34" fmla="*/ 685607 w 99"/>
              <a:gd name="T35" fmla="*/ 31003 h 51"/>
              <a:gd name="T36" fmla="*/ 669283 w 99"/>
              <a:gd name="T37" fmla="*/ 31003 h 51"/>
              <a:gd name="T38" fmla="*/ 661121 w 99"/>
              <a:gd name="T39" fmla="*/ 46504 h 51"/>
              <a:gd name="T40" fmla="*/ 636635 w 99"/>
              <a:gd name="T41" fmla="*/ 46504 h 51"/>
              <a:gd name="T42" fmla="*/ 612149 w 99"/>
              <a:gd name="T43" fmla="*/ 46504 h 51"/>
              <a:gd name="T44" fmla="*/ 579501 w 99"/>
              <a:gd name="T45" fmla="*/ 38754 h 51"/>
              <a:gd name="T46" fmla="*/ 538691 w 99"/>
              <a:gd name="T47" fmla="*/ 31003 h 51"/>
              <a:gd name="T48" fmla="*/ 514205 w 99"/>
              <a:gd name="T49" fmla="*/ 0 h 51"/>
              <a:gd name="T50" fmla="*/ 497881 w 99"/>
              <a:gd name="T51" fmla="*/ 7751 h 51"/>
              <a:gd name="T52" fmla="*/ 473395 w 99"/>
              <a:gd name="T53" fmla="*/ 0 h 51"/>
              <a:gd name="T54" fmla="*/ 473395 w 99"/>
              <a:gd name="T55" fmla="*/ 15501 h 51"/>
              <a:gd name="T56" fmla="*/ 473395 w 99"/>
              <a:gd name="T57" fmla="*/ 46504 h 51"/>
              <a:gd name="T58" fmla="*/ 448909 w 99"/>
              <a:gd name="T59" fmla="*/ 62006 h 51"/>
              <a:gd name="T60" fmla="*/ 416261 w 99"/>
              <a:gd name="T61" fmla="*/ 62006 h 51"/>
              <a:gd name="T62" fmla="*/ 375452 w 99"/>
              <a:gd name="T63" fmla="*/ 139513 h 51"/>
              <a:gd name="T64" fmla="*/ 342804 w 99"/>
              <a:gd name="T65" fmla="*/ 162765 h 51"/>
              <a:gd name="T66" fmla="*/ 318318 w 99"/>
              <a:gd name="T67" fmla="*/ 147264 h 51"/>
              <a:gd name="T68" fmla="*/ 301994 w 99"/>
              <a:gd name="T69" fmla="*/ 186017 h 51"/>
              <a:gd name="T70" fmla="*/ 285670 w 99"/>
              <a:gd name="T71" fmla="*/ 186017 h 51"/>
              <a:gd name="T72" fmla="*/ 261184 w 99"/>
              <a:gd name="T73" fmla="*/ 178267 h 51"/>
              <a:gd name="T74" fmla="*/ 244860 w 99"/>
              <a:gd name="T75" fmla="*/ 201519 h 51"/>
              <a:gd name="T76" fmla="*/ 212212 w 99"/>
              <a:gd name="T77" fmla="*/ 186017 h 51"/>
              <a:gd name="T78" fmla="*/ 163240 w 99"/>
              <a:gd name="T79" fmla="*/ 193768 h 51"/>
              <a:gd name="T80" fmla="*/ 163240 w 99"/>
              <a:gd name="T81" fmla="*/ 209270 h 51"/>
              <a:gd name="T82" fmla="*/ 146916 w 99"/>
              <a:gd name="T83" fmla="*/ 209270 h 51"/>
              <a:gd name="T84" fmla="*/ 146916 w 99"/>
              <a:gd name="T85" fmla="*/ 209270 h 51"/>
              <a:gd name="T86" fmla="*/ 138754 w 99"/>
              <a:gd name="T87" fmla="*/ 232522 h 51"/>
              <a:gd name="T88" fmla="*/ 138754 w 99"/>
              <a:gd name="T89" fmla="*/ 232522 h 51"/>
              <a:gd name="T90" fmla="*/ 146916 w 99"/>
              <a:gd name="T91" fmla="*/ 255774 h 51"/>
              <a:gd name="T92" fmla="*/ 97944 w 99"/>
              <a:gd name="T93" fmla="*/ 263525 h 51"/>
              <a:gd name="T94" fmla="*/ 106106 w 99"/>
              <a:gd name="T95" fmla="*/ 310029 h 51"/>
              <a:gd name="T96" fmla="*/ 81620 w 99"/>
              <a:gd name="T97" fmla="*/ 302278 h 51"/>
              <a:gd name="T98" fmla="*/ 48972 w 99"/>
              <a:gd name="T99" fmla="*/ 294528 h 51"/>
              <a:gd name="T100" fmla="*/ 32648 w 99"/>
              <a:gd name="T101" fmla="*/ 325530 h 51"/>
              <a:gd name="T102" fmla="*/ 32648 w 99"/>
              <a:gd name="T103" fmla="*/ 325530 h 51"/>
              <a:gd name="T104" fmla="*/ 40810 w 99"/>
              <a:gd name="T105" fmla="*/ 341032 h 51"/>
              <a:gd name="T106" fmla="*/ 24486 w 99"/>
              <a:gd name="T107" fmla="*/ 379786 h 51"/>
              <a:gd name="T108" fmla="*/ 8162 w 99"/>
              <a:gd name="T109" fmla="*/ 379786 h 51"/>
              <a:gd name="T110" fmla="*/ 0 w 99"/>
              <a:gd name="T111" fmla="*/ 39528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8924" name="Freeform 15"/>
          <p:cNvSpPr>
            <a:spLocks/>
          </p:cNvSpPr>
          <p:nvPr/>
        </p:nvSpPr>
        <p:spPr bwMode="auto">
          <a:xfrm>
            <a:off x="5940425" y="3560763"/>
            <a:ext cx="901700" cy="301625"/>
          </a:xfrm>
          <a:custGeom>
            <a:avLst/>
            <a:gdLst>
              <a:gd name="T0" fmla="*/ 901700 w 111"/>
              <a:gd name="T1" fmla="*/ 0 h 39"/>
              <a:gd name="T2" fmla="*/ 722985 w 111"/>
              <a:gd name="T3" fmla="*/ 23202 h 39"/>
              <a:gd name="T4" fmla="*/ 706738 w 111"/>
              <a:gd name="T5" fmla="*/ 30936 h 39"/>
              <a:gd name="T6" fmla="*/ 251826 w 111"/>
              <a:gd name="T7" fmla="*/ 69606 h 39"/>
              <a:gd name="T8" fmla="*/ 251826 w 111"/>
              <a:gd name="T9" fmla="*/ 61872 h 39"/>
              <a:gd name="T10" fmla="*/ 227456 w 111"/>
              <a:gd name="T11" fmla="*/ 69606 h 39"/>
              <a:gd name="T12" fmla="*/ 235579 w 111"/>
              <a:gd name="T13" fmla="*/ 77340 h 39"/>
              <a:gd name="T14" fmla="*/ 235579 w 111"/>
              <a:gd name="T15" fmla="*/ 85074 h 39"/>
              <a:gd name="T16" fmla="*/ 73111 w 111"/>
              <a:gd name="T17" fmla="*/ 100542 h 39"/>
              <a:gd name="T18" fmla="*/ 64987 w 111"/>
              <a:gd name="T19" fmla="*/ 116010 h 39"/>
              <a:gd name="T20" fmla="*/ 56864 w 111"/>
              <a:gd name="T21" fmla="*/ 139212 h 39"/>
              <a:gd name="T22" fmla="*/ 64987 w 111"/>
              <a:gd name="T23" fmla="*/ 146946 h 39"/>
              <a:gd name="T24" fmla="*/ 56864 w 111"/>
              <a:gd name="T25" fmla="*/ 170147 h 39"/>
              <a:gd name="T26" fmla="*/ 56864 w 111"/>
              <a:gd name="T27" fmla="*/ 170147 h 39"/>
              <a:gd name="T28" fmla="*/ 56864 w 111"/>
              <a:gd name="T29" fmla="*/ 177881 h 39"/>
              <a:gd name="T30" fmla="*/ 48741 w 111"/>
              <a:gd name="T31" fmla="*/ 193349 h 39"/>
              <a:gd name="T32" fmla="*/ 40617 w 111"/>
              <a:gd name="T33" fmla="*/ 201083 h 39"/>
              <a:gd name="T34" fmla="*/ 32494 w 111"/>
              <a:gd name="T35" fmla="*/ 232019 h 39"/>
              <a:gd name="T36" fmla="*/ 16247 w 111"/>
              <a:gd name="T37" fmla="*/ 247487 h 39"/>
              <a:gd name="T38" fmla="*/ 16247 w 111"/>
              <a:gd name="T39" fmla="*/ 270689 h 39"/>
              <a:gd name="T40" fmla="*/ 16247 w 111"/>
              <a:gd name="T41" fmla="*/ 293891 h 39"/>
              <a:gd name="T42" fmla="*/ 16247 w 111"/>
              <a:gd name="T43" fmla="*/ 293891 h 39"/>
              <a:gd name="T44" fmla="*/ 0 w 111"/>
              <a:gd name="T45" fmla="*/ 301625 h 39"/>
              <a:gd name="T46" fmla="*/ 235579 w 111"/>
              <a:gd name="T47" fmla="*/ 286157 h 39"/>
              <a:gd name="T48" fmla="*/ 528023 w 111"/>
              <a:gd name="T49" fmla="*/ 262955 h 39"/>
              <a:gd name="T50" fmla="*/ 633627 w 111"/>
              <a:gd name="T51" fmla="*/ 247487 h 39"/>
              <a:gd name="T52" fmla="*/ 641751 w 111"/>
              <a:gd name="T53" fmla="*/ 216551 h 39"/>
              <a:gd name="T54" fmla="*/ 649874 w 111"/>
              <a:gd name="T55" fmla="*/ 216551 h 39"/>
              <a:gd name="T56" fmla="*/ 649874 w 111"/>
              <a:gd name="T57" fmla="*/ 216551 h 39"/>
              <a:gd name="T58" fmla="*/ 657997 w 111"/>
              <a:gd name="T59" fmla="*/ 208817 h 39"/>
              <a:gd name="T60" fmla="*/ 666121 w 111"/>
              <a:gd name="T61" fmla="*/ 201083 h 39"/>
              <a:gd name="T62" fmla="*/ 657997 w 111"/>
              <a:gd name="T63" fmla="*/ 193349 h 39"/>
              <a:gd name="T64" fmla="*/ 666121 w 111"/>
              <a:gd name="T65" fmla="*/ 185615 h 39"/>
              <a:gd name="T66" fmla="*/ 674244 w 111"/>
              <a:gd name="T67" fmla="*/ 177881 h 39"/>
              <a:gd name="T68" fmla="*/ 698614 w 111"/>
              <a:gd name="T69" fmla="*/ 170147 h 39"/>
              <a:gd name="T70" fmla="*/ 722985 w 111"/>
              <a:gd name="T71" fmla="*/ 162413 h 39"/>
              <a:gd name="T72" fmla="*/ 747355 w 111"/>
              <a:gd name="T73" fmla="*/ 139212 h 39"/>
              <a:gd name="T74" fmla="*/ 755478 w 111"/>
              <a:gd name="T75" fmla="*/ 139212 h 39"/>
              <a:gd name="T76" fmla="*/ 771725 w 111"/>
              <a:gd name="T77" fmla="*/ 123744 h 39"/>
              <a:gd name="T78" fmla="*/ 779849 w 111"/>
              <a:gd name="T79" fmla="*/ 108276 h 39"/>
              <a:gd name="T80" fmla="*/ 779849 w 111"/>
              <a:gd name="T81" fmla="*/ 108276 h 39"/>
              <a:gd name="T82" fmla="*/ 787972 w 111"/>
              <a:gd name="T83" fmla="*/ 108276 h 39"/>
              <a:gd name="T84" fmla="*/ 796096 w 111"/>
              <a:gd name="T85" fmla="*/ 108276 h 39"/>
              <a:gd name="T86" fmla="*/ 796096 w 111"/>
              <a:gd name="T87" fmla="*/ 100542 h 39"/>
              <a:gd name="T88" fmla="*/ 804219 w 111"/>
              <a:gd name="T89" fmla="*/ 92808 h 39"/>
              <a:gd name="T90" fmla="*/ 804219 w 111"/>
              <a:gd name="T91" fmla="*/ 92808 h 39"/>
              <a:gd name="T92" fmla="*/ 812342 w 111"/>
              <a:gd name="T93" fmla="*/ 100542 h 39"/>
              <a:gd name="T94" fmla="*/ 820466 w 111"/>
              <a:gd name="T95" fmla="*/ 92808 h 39"/>
              <a:gd name="T96" fmla="*/ 820466 w 111"/>
              <a:gd name="T97" fmla="*/ 92808 h 39"/>
              <a:gd name="T98" fmla="*/ 836713 w 111"/>
              <a:gd name="T99" fmla="*/ 77340 h 39"/>
              <a:gd name="T100" fmla="*/ 844836 w 111"/>
              <a:gd name="T101" fmla="*/ 77340 h 39"/>
              <a:gd name="T102" fmla="*/ 861083 w 111"/>
              <a:gd name="T103" fmla="*/ 77340 h 39"/>
              <a:gd name="T104" fmla="*/ 885453 w 111"/>
              <a:gd name="T105" fmla="*/ 46404 h 39"/>
              <a:gd name="T106" fmla="*/ 893577 w 111"/>
              <a:gd name="T107" fmla="*/ 38670 h 39"/>
              <a:gd name="T108" fmla="*/ 901700 w 111"/>
              <a:gd name="T109" fmla="*/ 30936 h 39"/>
              <a:gd name="T110" fmla="*/ 901700 w 111"/>
              <a:gd name="T111" fmla="*/ 23202 h 39"/>
              <a:gd name="T112" fmla="*/ 901700 w 111"/>
              <a:gd name="T113" fmla="*/ 7734 h 39"/>
              <a:gd name="T114" fmla="*/ 901700 w 111"/>
              <a:gd name="T115" fmla="*/ 0 h 39"/>
              <a:gd name="T116" fmla="*/ 901700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8925" name="Freeform 16"/>
          <p:cNvSpPr>
            <a:spLocks/>
          </p:cNvSpPr>
          <p:nvPr/>
        </p:nvSpPr>
        <p:spPr bwMode="auto">
          <a:xfrm>
            <a:off x="6175375" y="3824288"/>
            <a:ext cx="422275" cy="641350"/>
          </a:xfrm>
          <a:custGeom>
            <a:avLst/>
            <a:gdLst>
              <a:gd name="T0" fmla="*/ 0 w 52"/>
              <a:gd name="T1" fmla="*/ 23181 h 83"/>
              <a:gd name="T2" fmla="*/ 8121 w 52"/>
              <a:gd name="T3" fmla="*/ 38636 h 83"/>
              <a:gd name="T4" fmla="*/ 0 w 52"/>
              <a:gd name="T5" fmla="*/ 424991 h 83"/>
              <a:gd name="T6" fmla="*/ 0 w 52"/>
              <a:gd name="T7" fmla="*/ 440445 h 83"/>
              <a:gd name="T8" fmla="*/ 24362 w 52"/>
              <a:gd name="T9" fmla="*/ 633623 h 83"/>
              <a:gd name="T10" fmla="*/ 32483 w 52"/>
              <a:gd name="T11" fmla="*/ 633623 h 83"/>
              <a:gd name="T12" fmla="*/ 40603 w 52"/>
              <a:gd name="T13" fmla="*/ 625896 h 83"/>
              <a:gd name="T14" fmla="*/ 56845 w 52"/>
              <a:gd name="T15" fmla="*/ 633623 h 83"/>
              <a:gd name="T16" fmla="*/ 64966 w 52"/>
              <a:gd name="T17" fmla="*/ 625896 h 83"/>
              <a:gd name="T18" fmla="*/ 64966 w 52"/>
              <a:gd name="T19" fmla="*/ 594987 h 83"/>
              <a:gd name="T20" fmla="*/ 73086 w 52"/>
              <a:gd name="T21" fmla="*/ 579533 h 83"/>
              <a:gd name="T22" fmla="*/ 81207 w 52"/>
              <a:gd name="T23" fmla="*/ 594987 h 83"/>
              <a:gd name="T24" fmla="*/ 81207 w 52"/>
              <a:gd name="T25" fmla="*/ 602714 h 83"/>
              <a:gd name="T26" fmla="*/ 89328 w 52"/>
              <a:gd name="T27" fmla="*/ 618169 h 83"/>
              <a:gd name="T28" fmla="*/ 105569 w 52"/>
              <a:gd name="T29" fmla="*/ 641350 h 83"/>
              <a:gd name="T30" fmla="*/ 113690 w 52"/>
              <a:gd name="T31" fmla="*/ 641350 h 83"/>
              <a:gd name="T32" fmla="*/ 121810 w 52"/>
              <a:gd name="T33" fmla="*/ 641350 h 83"/>
              <a:gd name="T34" fmla="*/ 138052 w 52"/>
              <a:gd name="T35" fmla="*/ 625896 h 83"/>
              <a:gd name="T36" fmla="*/ 138052 w 52"/>
              <a:gd name="T37" fmla="*/ 625896 h 83"/>
              <a:gd name="T38" fmla="*/ 146172 w 52"/>
              <a:gd name="T39" fmla="*/ 618169 h 83"/>
              <a:gd name="T40" fmla="*/ 146172 w 52"/>
              <a:gd name="T41" fmla="*/ 618169 h 83"/>
              <a:gd name="T42" fmla="*/ 146172 w 52"/>
              <a:gd name="T43" fmla="*/ 610442 h 83"/>
              <a:gd name="T44" fmla="*/ 138052 w 52"/>
              <a:gd name="T45" fmla="*/ 610442 h 83"/>
              <a:gd name="T46" fmla="*/ 138052 w 52"/>
              <a:gd name="T47" fmla="*/ 602714 h 83"/>
              <a:gd name="T48" fmla="*/ 146172 w 52"/>
              <a:gd name="T49" fmla="*/ 594987 h 83"/>
              <a:gd name="T50" fmla="*/ 146172 w 52"/>
              <a:gd name="T51" fmla="*/ 587260 h 83"/>
              <a:gd name="T52" fmla="*/ 129931 w 52"/>
              <a:gd name="T53" fmla="*/ 579533 h 83"/>
              <a:gd name="T54" fmla="*/ 129931 w 52"/>
              <a:gd name="T55" fmla="*/ 579533 h 83"/>
              <a:gd name="T56" fmla="*/ 121810 w 52"/>
              <a:gd name="T57" fmla="*/ 579533 h 83"/>
              <a:gd name="T58" fmla="*/ 113690 w 52"/>
              <a:gd name="T59" fmla="*/ 564079 h 83"/>
              <a:gd name="T60" fmla="*/ 113690 w 52"/>
              <a:gd name="T61" fmla="*/ 556352 h 83"/>
              <a:gd name="T62" fmla="*/ 113690 w 52"/>
              <a:gd name="T63" fmla="*/ 548625 h 83"/>
              <a:gd name="T64" fmla="*/ 113690 w 52"/>
              <a:gd name="T65" fmla="*/ 548625 h 83"/>
              <a:gd name="T66" fmla="*/ 113690 w 52"/>
              <a:gd name="T67" fmla="*/ 540898 h 83"/>
              <a:gd name="T68" fmla="*/ 422276 w 52"/>
              <a:gd name="T69" fmla="*/ 509989 h 83"/>
              <a:gd name="T70" fmla="*/ 422276 w 52"/>
              <a:gd name="T71" fmla="*/ 502262 h 83"/>
              <a:gd name="T72" fmla="*/ 406035 w 52"/>
              <a:gd name="T73" fmla="*/ 486808 h 83"/>
              <a:gd name="T74" fmla="*/ 406035 w 52"/>
              <a:gd name="T75" fmla="*/ 448172 h 83"/>
              <a:gd name="T76" fmla="*/ 389793 w 52"/>
              <a:gd name="T77" fmla="*/ 424991 h 83"/>
              <a:gd name="T78" fmla="*/ 389793 w 52"/>
              <a:gd name="T79" fmla="*/ 401810 h 83"/>
              <a:gd name="T80" fmla="*/ 397914 w 52"/>
              <a:gd name="T81" fmla="*/ 386355 h 83"/>
              <a:gd name="T82" fmla="*/ 397914 w 52"/>
              <a:gd name="T83" fmla="*/ 363174 h 83"/>
              <a:gd name="T84" fmla="*/ 406035 w 52"/>
              <a:gd name="T85" fmla="*/ 347720 h 83"/>
              <a:gd name="T86" fmla="*/ 414155 w 52"/>
              <a:gd name="T87" fmla="*/ 347720 h 83"/>
              <a:gd name="T88" fmla="*/ 397914 w 52"/>
              <a:gd name="T89" fmla="*/ 339993 h 83"/>
              <a:gd name="T90" fmla="*/ 406035 w 52"/>
              <a:gd name="T91" fmla="*/ 324539 h 83"/>
              <a:gd name="T92" fmla="*/ 397914 w 52"/>
              <a:gd name="T93" fmla="*/ 316811 h 83"/>
              <a:gd name="T94" fmla="*/ 389793 w 52"/>
              <a:gd name="T95" fmla="*/ 309084 h 83"/>
              <a:gd name="T96" fmla="*/ 381673 w 52"/>
              <a:gd name="T97" fmla="*/ 301357 h 83"/>
              <a:gd name="T98" fmla="*/ 373552 w 52"/>
              <a:gd name="T99" fmla="*/ 285903 h 83"/>
              <a:gd name="T100" fmla="*/ 365431 w 52"/>
              <a:gd name="T101" fmla="*/ 278176 h 83"/>
              <a:gd name="T102" fmla="*/ 292345 w 52"/>
              <a:gd name="T103" fmla="*/ 0 h 83"/>
              <a:gd name="T104" fmla="*/ 0 w 52"/>
              <a:gd name="T105" fmla="*/ 23181 h 83"/>
              <a:gd name="T106" fmla="*/ 0 w 52"/>
              <a:gd name="T107" fmla="*/ 23181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8926" name="Freeform 17"/>
          <p:cNvSpPr>
            <a:spLocks/>
          </p:cNvSpPr>
          <p:nvPr/>
        </p:nvSpPr>
        <p:spPr bwMode="auto">
          <a:xfrm>
            <a:off x="6445250" y="2840038"/>
            <a:ext cx="461963" cy="487362"/>
          </a:xfrm>
          <a:custGeom>
            <a:avLst/>
            <a:gdLst>
              <a:gd name="T0" fmla="*/ 40523 w 57"/>
              <a:gd name="T1" fmla="*/ 425475 h 63"/>
              <a:gd name="T2" fmla="*/ 64837 w 57"/>
              <a:gd name="T3" fmla="*/ 433211 h 63"/>
              <a:gd name="T4" fmla="*/ 81046 w 57"/>
              <a:gd name="T5" fmla="*/ 425475 h 63"/>
              <a:gd name="T6" fmla="*/ 105360 w 57"/>
              <a:gd name="T7" fmla="*/ 456418 h 63"/>
              <a:gd name="T8" fmla="*/ 145883 w 57"/>
              <a:gd name="T9" fmla="*/ 464154 h 63"/>
              <a:gd name="T10" fmla="*/ 178302 w 57"/>
              <a:gd name="T11" fmla="*/ 471890 h 63"/>
              <a:gd name="T12" fmla="*/ 202615 w 57"/>
              <a:gd name="T13" fmla="*/ 471890 h 63"/>
              <a:gd name="T14" fmla="*/ 226929 w 57"/>
              <a:gd name="T15" fmla="*/ 471890 h 63"/>
              <a:gd name="T16" fmla="*/ 235034 w 57"/>
              <a:gd name="T17" fmla="*/ 456418 h 63"/>
              <a:gd name="T18" fmla="*/ 251243 w 57"/>
              <a:gd name="T19" fmla="*/ 456418 h 63"/>
              <a:gd name="T20" fmla="*/ 275557 w 57"/>
              <a:gd name="T21" fmla="*/ 479626 h 63"/>
              <a:gd name="T22" fmla="*/ 291766 w 57"/>
              <a:gd name="T23" fmla="*/ 487362 h 63"/>
              <a:gd name="T24" fmla="*/ 316080 w 57"/>
              <a:gd name="T25" fmla="*/ 471890 h 63"/>
              <a:gd name="T26" fmla="*/ 324185 w 57"/>
              <a:gd name="T27" fmla="*/ 448682 h 63"/>
              <a:gd name="T28" fmla="*/ 332289 w 57"/>
              <a:gd name="T29" fmla="*/ 402267 h 63"/>
              <a:gd name="T30" fmla="*/ 356603 w 57"/>
              <a:gd name="T31" fmla="*/ 417739 h 63"/>
              <a:gd name="T32" fmla="*/ 364708 w 57"/>
              <a:gd name="T33" fmla="*/ 394531 h 63"/>
              <a:gd name="T34" fmla="*/ 380917 w 57"/>
              <a:gd name="T35" fmla="*/ 363588 h 63"/>
              <a:gd name="T36" fmla="*/ 389021 w 57"/>
              <a:gd name="T37" fmla="*/ 348116 h 63"/>
              <a:gd name="T38" fmla="*/ 413335 w 57"/>
              <a:gd name="T39" fmla="*/ 340380 h 63"/>
              <a:gd name="T40" fmla="*/ 429545 w 57"/>
              <a:gd name="T41" fmla="*/ 317172 h 63"/>
              <a:gd name="T42" fmla="*/ 445754 w 57"/>
              <a:gd name="T43" fmla="*/ 301700 h 63"/>
              <a:gd name="T44" fmla="*/ 445754 w 57"/>
              <a:gd name="T45" fmla="*/ 278493 h 63"/>
              <a:gd name="T46" fmla="*/ 453858 w 57"/>
              <a:gd name="T47" fmla="*/ 263021 h 63"/>
              <a:gd name="T48" fmla="*/ 437649 w 57"/>
              <a:gd name="T49" fmla="*/ 201134 h 63"/>
              <a:gd name="T50" fmla="*/ 445754 w 57"/>
              <a:gd name="T51" fmla="*/ 177926 h 63"/>
              <a:gd name="T52" fmla="*/ 461963 w 57"/>
              <a:gd name="T53" fmla="*/ 170190 h 63"/>
              <a:gd name="T54" fmla="*/ 372812 w 57"/>
              <a:gd name="T55" fmla="*/ 23208 h 63"/>
              <a:gd name="T56" fmla="*/ 340394 w 57"/>
              <a:gd name="T57" fmla="*/ 46415 h 63"/>
              <a:gd name="T58" fmla="*/ 299871 w 57"/>
              <a:gd name="T59" fmla="*/ 77359 h 63"/>
              <a:gd name="T60" fmla="*/ 275557 w 57"/>
              <a:gd name="T61" fmla="*/ 77359 h 63"/>
              <a:gd name="T62" fmla="*/ 243138 w 57"/>
              <a:gd name="T63" fmla="*/ 100567 h 63"/>
              <a:gd name="T64" fmla="*/ 218825 w 57"/>
              <a:gd name="T65" fmla="*/ 92831 h 63"/>
              <a:gd name="T66" fmla="*/ 202615 w 57"/>
              <a:gd name="T67" fmla="*/ 92831 h 63"/>
              <a:gd name="T68" fmla="*/ 202615 w 57"/>
              <a:gd name="T69" fmla="*/ 85095 h 63"/>
              <a:gd name="T70" fmla="*/ 153988 w 57"/>
              <a:gd name="T71" fmla="*/ 69623 h 63"/>
              <a:gd name="T72" fmla="*/ 137778 w 57"/>
              <a:gd name="T73" fmla="*/ 77359 h 63"/>
              <a:gd name="T74" fmla="*/ 0 w 57"/>
              <a:gd name="T75" fmla="*/ 85095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8927" name="Freeform 18"/>
          <p:cNvSpPr>
            <a:spLocks/>
          </p:cNvSpPr>
          <p:nvPr/>
        </p:nvSpPr>
        <p:spPr bwMode="auto">
          <a:xfrm>
            <a:off x="6573838" y="3459163"/>
            <a:ext cx="968375" cy="395287"/>
          </a:xfrm>
          <a:custGeom>
            <a:avLst/>
            <a:gdLst>
              <a:gd name="T0" fmla="*/ 16275 w 119"/>
              <a:gd name="T1" fmla="*/ 317780 h 51"/>
              <a:gd name="T2" fmla="*/ 32550 w 119"/>
              <a:gd name="T3" fmla="*/ 302278 h 51"/>
              <a:gd name="T4" fmla="*/ 40688 w 119"/>
              <a:gd name="T5" fmla="*/ 279026 h 51"/>
              <a:gd name="T6" fmla="*/ 113926 w 119"/>
              <a:gd name="T7" fmla="*/ 240272 h 51"/>
              <a:gd name="T8" fmla="*/ 146477 w 119"/>
              <a:gd name="T9" fmla="*/ 209270 h 51"/>
              <a:gd name="T10" fmla="*/ 162752 w 119"/>
              <a:gd name="T11" fmla="*/ 209270 h 51"/>
              <a:gd name="T12" fmla="*/ 170890 w 119"/>
              <a:gd name="T13" fmla="*/ 193768 h 51"/>
              <a:gd name="T14" fmla="*/ 187165 w 119"/>
              <a:gd name="T15" fmla="*/ 193768 h 51"/>
              <a:gd name="T16" fmla="*/ 227853 w 119"/>
              <a:gd name="T17" fmla="*/ 178267 h 51"/>
              <a:gd name="T18" fmla="*/ 268541 w 119"/>
              <a:gd name="T19" fmla="*/ 131762 h 51"/>
              <a:gd name="T20" fmla="*/ 268541 w 119"/>
              <a:gd name="T21" fmla="*/ 100759 h 51"/>
              <a:gd name="T22" fmla="*/ 301091 w 119"/>
              <a:gd name="T23" fmla="*/ 100759 h 51"/>
              <a:gd name="T24" fmla="*/ 341779 w 119"/>
              <a:gd name="T25" fmla="*/ 93009 h 51"/>
              <a:gd name="T26" fmla="*/ 919549 w 119"/>
              <a:gd name="T27" fmla="*/ 7751 h 51"/>
              <a:gd name="T28" fmla="*/ 927687 w 119"/>
              <a:gd name="T29" fmla="*/ 15501 h 51"/>
              <a:gd name="T30" fmla="*/ 943962 w 119"/>
              <a:gd name="T31" fmla="*/ 38754 h 51"/>
              <a:gd name="T32" fmla="*/ 943962 w 119"/>
              <a:gd name="T33" fmla="*/ 46504 h 51"/>
              <a:gd name="T34" fmla="*/ 927687 w 119"/>
              <a:gd name="T35" fmla="*/ 38754 h 51"/>
              <a:gd name="T36" fmla="*/ 919549 w 119"/>
              <a:gd name="T37" fmla="*/ 46504 h 51"/>
              <a:gd name="T38" fmla="*/ 886999 w 119"/>
              <a:gd name="T39" fmla="*/ 62006 h 51"/>
              <a:gd name="T40" fmla="*/ 854449 w 119"/>
              <a:gd name="T41" fmla="*/ 85258 h 51"/>
              <a:gd name="T42" fmla="*/ 862586 w 119"/>
              <a:gd name="T43" fmla="*/ 93009 h 51"/>
              <a:gd name="T44" fmla="*/ 911412 w 119"/>
              <a:gd name="T45" fmla="*/ 69757 h 51"/>
              <a:gd name="T46" fmla="*/ 927687 w 119"/>
              <a:gd name="T47" fmla="*/ 85258 h 51"/>
              <a:gd name="T48" fmla="*/ 935825 w 119"/>
              <a:gd name="T49" fmla="*/ 85258 h 51"/>
              <a:gd name="T50" fmla="*/ 960237 w 119"/>
              <a:gd name="T51" fmla="*/ 69757 h 51"/>
              <a:gd name="T52" fmla="*/ 968375 w 119"/>
              <a:gd name="T53" fmla="*/ 108510 h 51"/>
              <a:gd name="T54" fmla="*/ 952100 w 119"/>
              <a:gd name="T55" fmla="*/ 131762 h 51"/>
              <a:gd name="T56" fmla="*/ 927687 w 119"/>
              <a:gd name="T57" fmla="*/ 147264 h 51"/>
              <a:gd name="T58" fmla="*/ 895137 w 119"/>
              <a:gd name="T59" fmla="*/ 155015 h 51"/>
              <a:gd name="T60" fmla="*/ 886999 w 119"/>
              <a:gd name="T61" fmla="*/ 147264 h 51"/>
              <a:gd name="T62" fmla="*/ 878861 w 119"/>
              <a:gd name="T63" fmla="*/ 139513 h 51"/>
              <a:gd name="T64" fmla="*/ 878861 w 119"/>
              <a:gd name="T65" fmla="*/ 162765 h 51"/>
              <a:gd name="T66" fmla="*/ 886999 w 119"/>
              <a:gd name="T67" fmla="*/ 170516 h 51"/>
              <a:gd name="T68" fmla="*/ 895137 w 119"/>
              <a:gd name="T69" fmla="*/ 186017 h 51"/>
              <a:gd name="T70" fmla="*/ 854449 w 119"/>
              <a:gd name="T71" fmla="*/ 209270 h 51"/>
              <a:gd name="T72" fmla="*/ 854449 w 119"/>
              <a:gd name="T73" fmla="*/ 224771 h 51"/>
              <a:gd name="T74" fmla="*/ 911412 w 119"/>
              <a:gd name="T75" fmla="*/ 209270 h 51"/>
              <a:gd name="T76" fmla="*/ 927687 w 119"/>
              <a:gd name="T77" fmla="*/ 209270 h 51"/>
              <a:gd name="T78" fmla="*/ 886999 w 119"/>
              <a:gd name="T79" fmla="*/ 248023 h 51"/>
              <a:gd name="T80" fmla="*/ 838173 w 119"/>
              <a:gd name="T81" fmla="*/ 279026 h 51"/>
              <a:gd name="T82" fmla="*/ 830036 w 119"/>
              <a:gd name="T83" fmla="*/ 286777 h 51"/>
              <a:gd name="T84" fmla="*/ 781210 w 119"/>
              <a:gd name="T85" fmla="*/ 341032 h 51"/>
              <a:gd name="T86" fmla="*/ 756797 w 119"/>
              <a:gd name="T87" fmla="*/ 387536 h 51"/>
              <a:gd name="T88" fmla="*/ 561495 w 119"/>
              <a:gd name="T89" fmla="*/ 302278 h 51"/>
              <a:gd name="T90" fmla="*/ 406880 w 119"/>
              <a:gd name="T91" fmla="*/ 279026 h 51"/>
              <a:gd name="T92" fmla="*/ 398743 w 119"/>
              <a:gd name="T93" fmla="*/ 279026 h 51"/>
              <a:gd name="T94" fmla="*/ 244128 w 119"/>
              <a:gd name="T95" fmla="*/ 286777 h 51"/>
              <a:gd name="T96" fmla="*/ 211578 w 119"/>
              <a:gd name="T97" fmla="*/ 310029 h 51"/>
              <a:gd name="T98" fmla="*/ 0 w 119"/>
              <a:gd name="T99" fmla="*/ 348783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8928" name="Freeform 19"/>
          <p:cNvSpPr>
            <a:spLocks/>
          </p:cNvSpPr>
          <p:nvPr/>
        </p:nvSpPr>
        <p:spPr bwMode="auto">
          <a:xfrm>
            <a:off x="6289675" y="4311650"/>
            <a:ext cx="1000125" cy="719138"/>
          </a:xfrm>
          <a:custGeom>
            <a:avLst/>
            <a:gdLst>
              <a:gd name="T0" fmla="*/ 0 w 123"/>
              <a:gd name="T1" fmla="*/ 61861 h 93"/>
              <a:gd name="T2" fmla="*/ 0 w 123"/>
              <a:gd name="T3" fmla="*/ 77327 h 93"/>
              <a:gd name="T4" fmla="*/ 16262 w 123"/>
              <a:gd name="T5" fmla="*/ 92792 h 93"/>
              <a:gd name="T6" fmla="*/ 24393 w 123"/>
              <a:gd name="T7" fmla="*/ 115990 h 93"/>
              <a:gd name="T8" fmla="*/ 32524 w 123"/>
              <a:gd name="T9" fmla="*/ 131455 h 93"/>
              <a:gd name="T10" fmla="*/ 24393 w 123"/>
              <a:gd name="T11" fmla="*/ 146921 h 93"/>
              <a:gd name="T12" fmla="*/ 56918 w 123"/>
              <a:gd name="T13" fmla="*/ 139188 h 93"/>
              <a:gd name="T14" fmla="*/ 73180 w 123"/>
              <a:gd name="T15" fmla="*/ 115990 h 93"/>
              <a:gd name="T16" fmla="*/ 81311 w 123"/>
              <a:gd name="T17" fmla="*/ 115990 h 93"/>
              <a:gd name="T18" fmla="*/ 73180 w 123"/>
              <a:gd name="T19" fmla="*/ 131455 h 93"/>
              <a:gd name="T20" fmla="*/ 154491 w 123"/>
              <a:gd name="T21" fmla="*/ 108257 h 93"/>
              <a:gd name="T22" fmla="*/ 154491 w 123"/>
              <a:gd name="T23" fmla="*/ 123723 h 93"/>
              <a:gd name="T24" fmla="*/ 203277 w 123"/>
              <a:gd name="T25" fmla="*/ 131455 h 93"/>
              <a:gd name="T26" fmla="*/ 235802 w 123"/>
              <a:gd name="T27" fmla="*/ 139188 h 93"/>
              <a:gd name="T28" fmla="*/ 252064 w 123"/>
              <a:gd name="T29" fmla="*/ 146921 h 93"/>
              <a:gd name="T30" fmla="*/ 252064 w 123"/>
              <a:gd name="T31" fmla="*/ 154653 h 93"/>
              <a:gd name="T32" fmla="*/ 292720 w 123"/>
              <a:gd name="T33" fmla="*/ 185584 h 93"/>
              <a:gd name="T34" fmla="*/ 284588 w 123"/>
              <a:gd name="T35" fmla="*/ 193317 h 93"/>
              <a:gd name="T36" fmla="*/ 276457 w 123"/>
              <a:gd name="T37" fmla="*/ 201049 h 93"/>
              <a:gd name="T38" fmla="*/ 333375 w 123"/>
              <a:gd name="T39" fmla="*/ 185584 h 93"/>
              <a:gd name="T40" fmla="*/ 406555 w 123"/>
              <a:gd name="T41" fmla="*/ 162386 h 93"/>
              <a:gd name="T42" fmla="*/ 406555 w 123"/>
              <a:gd name="T43" fmla="*/ 139188 h 93"/>
              <a:gd name="T44" fmla="*/ 495997 w 123"/>
              <a:gd name="T45" fmla="*/ 162386 h 93"/>
              <a:gd name="T46" fmla="*/ 561046 w 123"/>
              <a:gd name="T47" fmla="*/ 216515 h 93"/>
              <a:gd name="T48" fmla="*/ 601701 w 123"/>
              <a:gd name="T49" fmla="*/ 231980 h 93"/>
              <a:gd name="T50" fmla="*/ 626095 w 123"/>
              <a:gd name="T51" fmla="*/ 278376 h 93"/>
              <a:gd name="T52" fmla="*/ 617964 w 123"/>
              <a:gd name="T53" fmla="*/ 371168 h 93"/>
              <a:gd name="T54" fmla="*/ 650488 w 123"/>
              <a:gd name="T55" fmla="*/ 417564 h 93"/>
              <a:gd name="T56" fmla="*/ 642357 w 123"/>
              <a:gd name="T57" fmla="*/ 386633 h 93"/>
              <a:gd name="T58" fmla="*/ 666750 w 123"/>
              <a:gd name="T59" fmla="*/ 394366 h 93"/>
              <a:gd name="T60" fmla="*/ 674881 w 123"/>
              <a:gd name="T61" fmla="*/ 386633 h 93"/>
              <a:gd name="T62" fmla="*/ 674881 w 123"/>
              <a:gd name="T63" fmla="*/ 409831 h 93"/>
              <a:gd name="T64" fmla="*/ 650488 w 123"/>
              <a:gd name="T65" fmla="*/ 440762 h 93"/>
              <a:gd name="T66" fmla="*/ 674881 w 123"/>
              <a:gd name="T67" fmla="*/ 471693 h 93"/>
              <a:gd name="T68" fmla="*/ 723668 w 123"/>
              <a:gd name="T69" fmla="*/ 525821 h 93"/>
              <a:gd name="T70" fmla="*/ 739930 w 123"/>
              <a:gd name="T71" fmla="*/ 533554 h 93"/>
              <a:gd name="T72" fmla="*/ 764323 w 123"/>
              <a:gd name="T73" fmla="*/ 572217 h 93"/>
              <a:gd name="T74" fmla="*/ 804979 w 123"/>
              <a:gd name="T75" fmla="*/ 634079 h 93"/>
              <a:gd name="T76" fmla="*/ 878159 w 123"/>
              <a:gd name="T77" fmla="*/ 680475 h 93"/>
              <a:gd name="T78" fmla="*/ 902552 w 123"/>
              <a:gd name="T79" fmla="*/ 695940 h 93"/>
              <a:gd name="T80" fmla="*/ 894421 w 123"/>
              <a:gd name="T81" fmla="*/ 703673 h 93"/>
              <a:gd name="T82" fmla="*/ 886290 w 123"/>
              <a:gd name="T83" fmla="*/ 711405 h 93"/>
              <a:gd name="T84" fmla="*/ 918814 w 123"/>
              <a:gd name="T85" fmla="*/ 711405 h 93"/>
              <a:gd name="T86" fmla="*/ 983863 w 123"/>
              <a:gd name="T87" fmla="*/ 680475 h 93"/>
              <a:gd name="T88" fmla="*/ 983863 w 123"/>
              <a:gd name="T89" fmla="*/ 634079 h 93"/>
              <a:gd name="T90" fmla="*/ 991994 w 123"/>
              <a:gd name="T91" fmla="*/ 572217 h 93"/>
              <a:gd name="T92" fmla="*/ 983863 w 123"/>
              <a:gd name="T93" fmla="*/ 471693 h 93"/>
              <a:gd name="T94" fmla="*/ 918814 w 123"/>
              <a:gd name="T95" fmla="*/ 371168 h 93"/>
              <a:gd name="T96" fmla="*/ 894421 w 123"/>
              <a:gd name="T97" fmla="*/ 332505 h 93"/>
              <a:gd name="T98" fmla="*/ 894421 w 123"/>
              <a:gd name="T99" fmla="*/ 293841 h 93"/>
              <a:gd name="T100" fmla="*/ 837503 w 123"/>
              <a:gd name="T101" fmla="*/ 224247 h 93"/>
              <a:gd name="T102" fmla="*/ 804979 w 123"/>
              <a:gd name="T103" fmla="*/ 185584 h 93"/>
              <a:gd name="T104" fmla="*/ 748061 w 123"/>
              <a:gd name="T105" fmla="*/ 61861 h 93"/>
              <a:gd name="T106" fmla="*/ 731799 w 123"/>
              <a:gd name="T107" fmla="*/ 46396 h 93"/>
              <a:gd name="T108" fmla="*/ 715537 w 123"/>
              <a:gd name="T109" fmla="*/ 7733 h 93"/>
              <a:gd name="T110" fmla="*/ 666750 w 123"/>
              <a:gd name="T111" fmla="*/ 7733 h 93"/>
              <a:gd name="T112" fmla="*/ 666750 w 123"/>
              <a:gd name="T113" fmla="*/ 54129 h 93"/>
              <a:gd name="T114" fmla="*/ 650488 w 123"/>
              <a:gd name="T115" fmla="*/ 61861 h 93"/>
              <a:gd name="T116" fmla="*/ 317113 w 123"/>
              <a:gd name="T117" fmla="*/ 54129 h 93"/>
              <a:gd name="T118" fmla="*/ 308982 w 123"/>
              <a:gd name="T119" fmla="*/ 23198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8929" name="Freeform 20"/>
          <p:cNvSpPr>
            <a:spLocks/>
          </p:cNvSpPr>
          <p:nvPr/>
        </p:nvSpPr>
        <p:spPr bwMode="auto">
          <a:xfrm>
            <a:off x="6735763" y="3009900"/>
            <a:ext cx="496887" cy="465138"/>
          </a:xfrm>
          <a:custGeom>
            <a:avLst/>
            <a:gdLst>
              <a:gd name="T0" fmla="*/ 162914 w 61"/>
              <a:gd name="T1" fmla="*/ 0 h 60"/>
              <a:gd name="T2" fmla="*/ 162914 w 61"/>
              <a:gd name="T3" fmla="*/ 23257 h 60"/>
              <a:gd name="T4" fmla="*/ 171059 w 61"/>
              <a:gd name="T5" fmla="*/ 38762 h 60"/>
              <a:gd name="T6" fmla="*/ 154768 w 61"/>
              <a:gd name="T7" fmla="*/ 100780 h 60"/>
              <a:gd name="T8" fmla="*/ 154768 w 61"/>
              <a:gd name="T9" fmla="*/ 116285 h 60"/>
              <a:gd name="T10" fmla="*/ 146622 w 61"/>
              <a:gd name="T11" fmla="*/ 147294 h 60"/>
              <a:gd name="T12" fmla="*/ 122185 w 61"/>
              <a:gd name="T13" fmla="*/ 170551 h 60"/>
              <a:gd name="T14" fmla="*/ 105894 w 61"/>
              <a:gd name="T15" fmla="*/ 178303 h 60"/>
              <a:gd name="T16" fmla="*/ 89603 w 61"/>
              <a:gd name="T17" fmla="*/ 186055 h 60"/>
              <a:gd name="T18" fmla="*/ 81457 w 61"/>
              <a:gd name="T19" fmla="*/ 201560 h 60"/>
              <a:gd name="T20" fmla="*/ 73311 w 61"/>
              <a:gd name="T21" fmla="*/ 232569 h 60"/>
              <a:gd name="T22" fmla="*/ 48874 w 61"/>
              <a:gd name="T23" fmla="*/ 232569 h 60"/>
              <a:gd name="T24" fmla="*/ 32583 w 61"/>
              <a:gd name="T25" fmla="*/ 263578 h 60"/>
              <a:gd name="T26" fmla="*/ 32583 w 61"/>
              <a:gd name="T27" fmla="*/ 294587 h 60"/>
              <a:gd name="T28" fmla="*/ 16291 w 61"/>
              <a:gd name="T29" fmla="*/ 317844 h 60"/>
              <a:gd name="T30" fmla="*/ 0 w 61"/>
              <a:gd name="T31" fmla="*/ 333349 h 60"/>
              <a:gd name="T32" fmla="*/ 0 w 61"/>
              <a:gd name="T33" fmla="*/ 356606 h 60"/>
              <a:gd name="T34" fmla="*/ 24437 w 61"/>
              <a:gd name="T35" fmla="*/ 395367 h 60"/>
              <a:gd name="T36" fmla="*/ 48874 w 61"/>
              <a:gd name="T37" fmla="*/ 418624 h 60"/>
              <a:gd name="T38" fmla="*/ 65166 w 61"/>
              <a:gd name="T39" fmla="*/ 418624 h 60"/>
              <a:gd name="T40" fmla="*/ 65166 w 61"/>
              <a:gd name="T41" fmla="*/ 426377 h 60"/>
              <a:gd name="T42" fmla="*/ 81457 w 61"/>
              <a:gd name="T43" fmla="*/ 426377 h 60"/>
              <a:gd name="T44" fmla="*/ 81457 w 61"/>
              <a:gd name="T45" fmla="*/ 441881 h 60"/>
              <a:gd name="T46" fmla="*/ 122185 w 61"/>
              <a:gd name="T47" fmla="*/ 465138 h 60"/>
              <a:gd name="T48" fmla="*/ 146622 w 61"/>
              <a:gd name="T49" fmla="*/ 457386 h 60"/>
              <a:gd name="T50" fmla="*/ 154768 w 61"/>
              <a:gd name="T51" fmla="*/ 441881 h 60"/>
              <a:gd name="T52" fmla="*/ 171059 w 61"/>
              <a:gd name="T53" fmla="*/ 457386 h 60"/>
              <a:gd name="T54" fmla="*/ 203642 w 61"/>
              <a:gd name="T55" fmla="*/ 441881 h 60"/>
              <a:gd name="T56" fmla="*/ 211788 w 61"/>
              <a:gd name="T57" fmla="*/ 426377 h 60"/>
              <a:gd name="T58" fmla="*/ 244371 w 61"/>
              <a:gd name="T59" fmla="*/ 410872 h 60"/>
              <a:gd name="T60" fmla="*/ 268808 w 61"/>
              <a:gd name="T61" fmla="*/ 395367 h 60"/>
              <a:gd name="T62" fmla="*/ 268808 w 61"/>
              <a:gd name="T63" fmla="*/ 372110 h 60"/>
              <a:gd name="T64" fmla="*/ 309536 w 61"/>
              <a:gd name="T65" fmla="*/ 248074 h 60"/>
              <a:gd name="T66" fmla="*/ 325828 w 61"/>
              <a:gd name="T67" fmla="*/ 255826 h 60"/>
              <a:gd name="T68" fmla="*/ 333973 w 61"/>
              <a:gd name="T69" fmla="*/ 271331 h 60"/>
              <a:gd name="T70" fmla="*/ 358410 w 61"/>
              <a:gd name="T71" fmla="*/ 248074 h 60"/>
              <a:gd name="T72" fmla="*/ 374702 w 61"/>
              <a:gd name="T73" fmla="*/ 209312 h 60"/>
              <a:gd name="T74" fmla="*/ 399139 w 61"/>
              <a:gd name="T75" fmla="*/ 193808 h 60"/>
              <a:gd name="T76" fmla="*/ 415430 w 61"/>
              <a:gd name="T77" fmla="*/ 178303 h 60"/>
              <a:gd name="T78" fmla="*/ 423576 w 61"/>
              <a:gd name="T79" fmla="*/ 155046 h 60"/>
              <a:gd name="T80" fmla="*/ 423576 w 61"/>
              <a:gd name="T81" fmla="*/ 147294 h 60"/>
              <a:gd name="T82" fmla="*/ 423576 w 61"/>
              <a:gd name="T83" fmla="*/ 116285 h 60"/>
              <a:gd name="T84" fmla="*/ 480596 w 61"/>
              <a:gd name="T85" fmla="*/ 147294 h 60"/>
              <a:gd name="T86" fmla="*/ 488741 w 61"/>
              <a:gd name="T87" fmla="*/ 147294 h 60"/>
              <a:gd name="T88" fmla="*/ 480596 w 61"/>
              <a:gd name="T89" fmla="*/ 100780 h 60"/>
              <a:gd name="T90" fmla="*/ 472450 w 61"/>
              <a:gd name="T91" fmla="*/ 85275 h 60"/>
              <a:gd name="T92" fmla="*/ 456159 w 61"/>
              <a:gd name="T93" fmla="*/ 85275 h 60"/>
              <a:gd name="T94" fmla="*/ 415430 w 61"/>
              <a:gd name="T95" fmla="*/ 93028 h 60"/>
              <a:gd name="T96" fmla="*/ 399139 w 61"/>
              <a:gd name="T97" fmla="*/ 108532 h 60"/>
              <a:gd name="T98" fmla="*/ 374702 w 61"/>
              <a:gd name="T99" fmla="*/ 100780 h 60"/>
              <a:gd name="T100" fmla="*/ 366556 w 61"/>
              <a:gd name="T101" fmla="*/ 116285 h 60"/>
              <a:gd name="T102" fmla="*/ 342119 w 61"/>
              <a:gd name="T103" fmla="*/ 131789 h 60"/>
              <a:gd name="T104" fmla="*/ 317682 w 61"/>
              <a:gd name="T105" fmla="*/ 155046 h 60"/>
              <a:gd name="T106" fmla="*/ 293245 w 61"/>
              <a:gd name="T107" fmla="*/ 100780 h 60"/>
              <a:gd name="T108" fmla="*/ 171059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8930" name="Freeform 21"/>
          <p:cNvSpPr>
            <a:spLocks/>
          </p:cNvSpPr>
          <p:nvPr/>
        </p:nvSpPr>
        <p:spPr bwMode="auto">
          <a:xfrm>
            <a:off x="5449888" y="3660775"/>
            <a:ext cx="546100" cy="479425"/>
          </a:xfrm>
          <a:custGeom>
            <a:avLst/>
            <a:gdLst>
              <a:gd name="T0" fmla="*/ 0 w 67"/>
              <a:gd name="T1" fmla="*/ 23198 h 62"/>
              <a:gd name="T2" fmla="*/ 489045 w 67"/>
              <a:gd name="T3" fmla="*/ 0 h 62"/>
              <a:gd name="T4" fmla="*/ 489045 w 67"/>
              <a:gd name="T5" fmla="*/ 7733 h 62"/>
              <a:gd name="T6" fmla="*/ 497195 w 67"/>
              <a:gd name="T7" fmla="*/ 15465 h 62"/>
              <a:gd name="T8" fmla="*/ 505346 w 67"/>
              <a:gd name="T9" fmla="*/ 23198 h 62"/>
              <a:gd name="T10" fmla="*/ 497195 w 67"/>
              <a:gd name="T11" fmla="*/ 38663 h 62"/>
              <a:gd name="T12" fmla="*/ 489045 w 67"/>
              <a:gd name="T13" fmla="*/ 46396 h 62"/>
              <a:gd name="T14" fmla="*/ 472743 w 67"/>
              <a:gd name="T15" fmla="*/ 61861 h 62"/>
              <a:gd name="T16" fmla="*/ 472743 w 67"/>
              <a:gd name="T17" fmla="*/ 69594 h 62"/>
              <a:gd name="T18" fmla="*/ 546100 w 67"/>
              <a:gd name="T19" fmla="*/ 69594 h 62"/>
              <a:gd name="T20" fmla="*/ 546100 w 67"/>
              <a:gd name="T21" fmla="*/ 69594 h 62"/>
              <a:gd name="T22" fmla="*/ 546100 w 67"/>
              <a:gd name="T23" fmla="*/ 77327 h 62"/>
              <a:gd name="T24" fmla="*/ 537949 w 67"/>
              <a:gd name="T25" fmla="*/ 92792 h 62"/>
              <a:gd name="T26" fmla="*/ 529799 w 67"/>
              <a:gd name="T27" fmla="*/ 100525 h 62"/>
              <a:gd name="T28" fmla="*/ 521648 w 67"/>
              <a:gd name="T29" fmla="*/ 131455 h 62"/>
              <a:gd name="T30" fmla="*/ 505346 w 67"/>
              <a:gd name="T31" fmla="*/ 146921 h 62"/>
              <a:gd name="T32" fmla="*/ 505346 w 67"/>
              <a:gd name="T33" fmla="*/ 170119 h 62"/>
              <a:gd name="T34" fmla="*/ 505346 w 67"/>
              <a:gd name="T35" fmla="*/ 193317 h 62"/>
              <a:gd name="T36" fmla="*/ 505346 w 67"/>
              <a:gd name="T37" fmla="*/ 193317 h 62"/>
              <a:gd name="T38" fmla="*/ 489045 w 67"/>
              <a:gd name="T39" fmla="*/ 201049 h 62"/>
              <a:gd name="T40" fmla="*/ 489045 w 67"/>
              <a:gd name="T41" fmla="*/ 208782 h 62"/>
              <a:gd name="T42" fmla="*/ 464592 w 67"/>
              <a:gd name="T43" fmla="*/ 224247 h 62"/>
              <a:gd name="T44" fmla="*/ 464592 w 67"/>
              <a:gd name="T45" fmla="*/ 247445 h 62"/>
              <a:gd name="T46" fmla="*/ 464592 w 67"/>
              <a:gd name="T47" fmla="*/ 270643 h 62"/>
              <a:gd name="T48" fmla="*/ 456442 w 67"/>
              <a:gd name="T49" fmla="*/ 278376 h 62"/>
              <a:gd name="T50" fmla="*/ 440140 w 67"/>
              <a:gd name="T51" fmla="*/ 293841 h 62"/>
              <a:gd name="T52" fmla="*/ 423839 w 67"/>
              <a:gd name="T53" fmla="*/ 309306 h 62"/>
              <a:gd name="T54" fmla="*/ 415688 w 67"/>
              <a:gd name="T55" fmla="*/ 317039 h 62"/>
              <a:gd name="T56" fmla="*/ 415688 w 67"/>
              <a:gd name="T57" fmla="*/ 332504 h 62"/>
              <a:gd name="T58" fmla="*/ 407537 w 67"/>
              <a:gd name="T59" fmla="*/ 347970 h 62"/>
              <a:gd name="T60" fmla="*/ 407537 w 67"/>
              <a:gd name="T61" fmla="*/ 355702 h 62"/>
              <a:gd name="T62" fmla="*/ 399387 w 67"/>
              <a:gd name="T63" fmla="*/ 378900 h 62"/>
              <a:gd name="T64" fmla="*/ 391236 w 67"/>
              <a:gd name="T65" fmla="*/ 394366 h 62"/>
              <a:gd name="T66" fmla="*/ 399387 w 67"/>
              <a:gd name="T67" fmla="*/ 417564 h 62"/>
              <a:gd name="T68" fmla="*/ 407537 w 67"/>
              <a:gd name="T69" fmla="*/ 425296 h 62"/>
              <a:gd name="T70" fmla="*/ 407537 w 67"/>
              <a:gd name="T71" fmla="*/ 440762 h 62"/>
              <a:gd name="T72" fmla="*/ 407537 w 67"/>
              <a:gd name="T73" fmla="*/ 440762 h 62"/>
              <a:gd name="T74" fmla="*/ 407537 w 67"/>
              <a:gd name="T75" fmla="*/ 448494 h 62"/>
              <a:gd name="T76" fmla="*/ 407537 w 67"/>
              <a:gd name="T77" fmla="*/ 448494 h 62"/>
              <a:gd name="T78" fmla="*/ 399387 w 67"/>
              <a:gd name="T79" fmla="*/ 463960 h 62"/>
              <a:gd name="T80" fmla="*/ 407537 w 67"/>
              <a:gd name="T81" fmla="*/ 471692 h 62"/>
              <a:gd name="T82" fmla="*/ 65206 w 67"/>
              <a:gd name="T83" fmla="*/ 479425 h 62"/>
              <a:gd name="T84" fmla="*/ 65206 w 67"/>
              <a:gd name="T85" fmla="*/ 409831 h 62"/>
              <a:gd name="T86" fmla="*/ 48904 w 67"/>
              <a:gd name="T87" fmla="*/ 402098 h 62"/>
              <a:gd name="T88" fmla="*/ 32603 w 67"/>
              <a:gd name="T89" fmla="*/ 409831 h 62"/>
              <a:gd name="T90" fmla="*/ 32603 w 67"/>
              <a:gd name="T91" fmla="*/ 409831 h 62"/>
              <a:gd name="T92" fmla="*/ 16301 w 67"/>
              <a:gd name="T93" fmla="*/ 394366 h 62"/>
              <a:gd name="T94" fmla="*/ 16301 w 67"/>
              <a:gd name="T95" fmla="*/ 170119 h 62"/>
              <a:gd name="T96" fmla="*/ 0 w 67"/>
              <a:gd name="T97" fmla="*/ 23198 h 62"/>
              <a:gd name="T98" fmla="*/ 0 w 67"/>
              <a:gd name="T99" fmla="*/ 23198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chemeClr val="bg1"/>
          </a:solidFill>
          <a:ln w="12700" cmpd="sng">
            <a:solidFill>
              <a:schemeClr val="tx1"/>
            </a:solidFill>
            <a:prstDash val="solid"/>
            <a:round/>
            <a:headEnd/>
            <a:tailEnd/>
          </a:ln>
        </p:spPr>
        <p:txBody>
          <a:bodyPr/>
          <a:lstStyle/>
          <a:p>
            <a:endParaRPr lang="en-US"/>
          </a:p>
        </p:txBody>
      </p:sp>
      <p:sp>
        <p:nvSpPr>
          <p:cNvPr id="38931" name="Freeform 22"/>
          <p:cNvSpPr>
            <a:spLocks/>
          </p:cNvSpPr>
          <p:nvPr/>
        </p:nvSpPr>
        <p:spPr bwMode="auto">
          <a:xfrm>
            <a:off x="2366963" y="2562225"/>
            <a:ext cx="877887" cy="1423988"/>
          </a:xfrm>
          <a:custGeom>
            <a:avLst/>
            <a:gdLst>
              <a:gd name="T0" fmla="*/ 495844 w 108"/>
              <a:gd name="T1" fmla="*/ 1385293 h 184"/>
              <a:gd name="T2" fmla="*/ 495844 w 108"/>
              <a:gd name="T3" fmla="*/ 1369815 h 184"/>
              <a:gd name="T4" fmla="*/ 487715 w 108"/>
              <a:gd name="T5" fmla="*/ 1354336 h 184"/>
              <a:gd name="T6" fmla="*/ 463329 w 108"/>
              <a:gd name="T7" fmla="*/ 1261468 h 184"/>
              <a:gd name="T8" fmla="*/ 406429 w 108"/>
              <a:gd name="T9" fmla="*/ 1207294 h 184"/>
              <a:gd name="T10" fmla="*/ 390172 w 108"/>
              <a:gd name="T11" fmla="*/ 1184077 h 184"/>
              <a:gd name="T12" fmla="*/ 373915 w 108"/>
              <a:gd name="T13" fmla="*/ 1160860 h 184"/>
              <a:gd name="T14" fmla="*/ 317015 w 108"/>
              <a:gd name="T15" fmla="*/ 1137643 h 184"/>
              <a:gd name="T16" fmla="*/ 268243 w 108"/>
              <a:gd name="T17" fmla="*/ 1091208 h 184"/>
              <a:gd name="T18" fmla="*/ 178829 w 108"/>
              <a:gd name="T19" fmla="*/ 1052513 h 184"/>
              <a:gd name="T20" fmla="*/ 178829 w 108"/>
              <a:gd name="T21" fmla="*/ 1021557 h 184"/>
              <a:gd name="T22" fmla="*/ 186957 w 108"/>
              <a:gd name="T23" fmla="*/ 982861 h 184"/>
              <a:gd name="T24" fmla="*/ 170700 w 108"/>
              <a:gd name="T25" fmla="*/ 944166 h 184"/>
              <a:gd name="T26" fmla="*/ 178829 w 108"/>
              <a:gd name="T27" fmla="*/ 928688 h 184"/>
              <a:gd name="T28" fmla="*/ 130057 w 108"/>
              <a:gd name="T29" fmla="*/ 843558 h 184"/>
              <a:gd name="T30" fmla="*/ 97543 w 108"/>
              <a:gd name="T31" fmla="*/ 789385 h 184"/>
              <a:gd name="T32" fmla="*/ 113800 w 108"/>
              <a:gd name="T33" fmla="*/ 742950 h 184"/>
              <a:gd name="T34" fmla="*/ 113800 w 108"/>
              <a:gd name="T35" fmla="*/ 704255 h 184"/>
              <a:gd name="T36" fmla="*/ 73157 w 108"/>
              <a:gd name="T37" fmla="*/ 665560 h 184"/>
              <a:gd name="T38" fmla="*/ 73157 w 108"/>
              <a:gd name="T39" fmla="*/ 603647 h 184"/>
              <a:gd name="T40" fmla="*/ 89414 w 108"/>
              <a:gd name="T41" fmla="*/ 580430 h 184"/>
              <a:gd name="T42" fmla="*/ 97543 w 108"/>
              <a:gd name="T43" fmla="*/ 611386 h 184"/>
              <a:gd name="T44" fmla="*/ 121929 w 108"/>
              <a:gd name="T45" fmla="*/ 603647 h 184"/>
              <a:gd name="T46" fmla="*/ 113800 w 108"/>
              <a:gd name="T47" fmla="*/ 549474 h 184"/>
              <a:gd name="T48" fmla="*/ 97543 w 108"/>
              <a:gd name="T49" fmla="*/ 564952 h 184"/>
              <a:gd name="T50" fmla="*/ 56900 w 108"/>
              <a:gd name="T51" fmla="*/ 541735 h 184"/>
              <a:gd name="T52" fmla="*/ 48772 w 108"/>
              <a:gd name="T53" fmla="*/ 472083 h 184"/>
              <a:gd name="T54" fmla="*/ 8129 w 108"/>
              <a:gd name="T55" fmla="*/ 394692 h 184"/>
              <a:gd name="T56" fmla="*/ 8129 w 108"/>
              <a:gd name="T57" fmla="*/ 355997 h 184"/>
              <a:gd name="T58" fmla="*/ 32514 w 108"/>
              <a:gd name="T59" fmla="*/ 309563 h 184"/>
              <a:gd name="T60" fmla="*/ 16257 w 108"/>
              <a:gd name="T61" fmla="*/ 247650 h 184"/>
              <a:gd name="T62" fmla="*/ 0 w 108"/>
              <a:gd name="T63" fmla="*/ 216694 h 184"/>
              <a:gd name="T64" fmla="*/ 0 w 108"/>
              <a:gd name="T65" fmla="*/ 185738 h 184"/>
              <a:gd name="T66" fmla="*/ 48772 w 108"/>
              <a:gd name="T67" fmla="*/ 116086 h 184"/>
              <a:gd name="T68" fmla="*/ 73157 w 108"/>
              <a:gd name="T69" fmla="*/ 77391 h 184"/>
              <a:gd name="T70" fmla="*/ 73157 w 108"/>
              <a:gd name="T71" fmla="*/ 7739 h 184"/>
              <a:gd name="T72" fmla="*/ 390172 w 108"/>
              <a:gd name="T73" fmla="*/ 495300 h 184"/>
              <a:gd name="T74" fmla="*/ 845373 w 108"/>
              <a:gd name="T75" fmla="*/ 1153121 h 184"/>
              <a:gd name="T76" fmla="*/ 853501 w 108"/>
              <a:gd name="T77" fmla="*/ 1184077 h 184"/>
              <a:gd name="T78" fmla="*/ 861630 w 108"/>
              <a:gd name="T79" fmla="*/ 1215033 h 184"/>
              <a:gd name="T80" fmla="*/ 869758 w 108"/>
              <a:gd name="T81" fmla="*/ 1238250 h 184"/>
              <a:gd name="T82" fmla="*/ 837244 w 108"/>
              <a:gd name="T83" fmla="*/ 1253729 h 184"/>
              <a:gd name="T84" fmla="*/ 796601 w 108"/>
              <a:gd name="T85" fmla="*/ 1331119 h 184"/>
              <a:gd name="T86" fmla="*/ 788473 w 108"/>
              <a:gd name="T87" fmla="*/ 1346597 h 184"/>
              <a:gd name="T88" fmla="*/ 780344 w 108"/>
              <a:gd name="T89" fmla="*/ 1377554 h 184"/>
              <a:gd name="T90" fmla="*/ 796601 w 108"/>
              <a:gd name="T91" fmla="*/ 1400771 h 184"/>
              <a:gd name="T92" fmla="*/ 780344 w 108"/>
              <a:gd name="T93" fmla="*/ 1423988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8932" name="Freeform 23"/>
          <p:cNvSpPr>
            <a:spLocks/>
          </p:cNvSpPr>
          <p:nvPr/>
        </p:nvSpPr>
        <p:spPr bwMode="auto">
          <a:xfrm>
            <a:off x="3740150" y="2452688"/>
            <a:ext cx="766763" cy="604837"/>
          </a:xfrm>
          <a:custGeom>
            <a:avLst/>
            <a:gdLst>
              <a:gd name="T0" fmla="*/ 717821 w 94"/>
              <a:gd name="T1" fmla="*/ 604837 h 78"/>
              <a:gd name="T2" fmla="*/ 742292 w 94"/>
              <a:gd name="T3" fmla="*/ 341190 h 78"/>
              <a:gd name="T4" fmla="*/ 766763 w 94"/>
              <a:gd name="T5" fmla="*/ 77543 h 78"/>
              <a:gd name="T6" fmla="*/ 81571 w 94"/>
              <a:gd name="T7" fmla="*/ 0 h 78"/>
              <a:gd name="T8" fmla="*/ 73413 w 94"/>
              <a:gd name="T9" fmla="*/ 62035 h 78"/>
              <a:gd name="T10" fmla="*/ 24471 w 94"/>
              <a:gd name="T11" fmla="*/ 387716 h 78"/>
              <a:gd name="T12" fmla="*/ 16314 w 94"/>
              <a:gd name="T13" fmla="*/ 387716 h 78"/>
              <a:gd name="T14" fmla="*/ 0 w 94"/>
              <a:gd name="T15" fmla="*/ 519540 h 78"/>
              <a:gd name="T16" fmla="*/ 203926 w 94"/>
              <a:gd name="T17" fmla="*/ 550557 h 78"/>
              <a:gd name="T18" fmla="*/ 717821 w 94"/>
              <a:gd name="T19" fmla="*/ 604837 h 78"/>
              <a:gd name="T20" fmla="*/ 717821 w 94"/>
              <a:gd name="T21" fmla="*/ 60483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chemeClr val="bg1"/>
          </a:solidFill>
          <a:ln w="12700" cmpd="sng">
            <a:solidFill>
              <a:schemeClr val="tx1"/>
            </a:solidFill>
            <a:prstDash val="solid"/>
            <a:round/>
            <a:headEnd/>
            <a:tailEnd/>
          </a:ln>
        </p:spPr>
        <p:txBody>
          <a:bodyPr/>
          <a:lstStyle/>
          <a:p>
            <a:endParaRPr lang="en-US"/>
          </a:p>
        </p:txBody>
      </p:sp>
      <p:sp>
        <p:nvSpPr>
          <p:cNvPr id="38933" name="Freeform 24"/>
          <p:cNvSpPr>
            <a:spLocks/>
          </p:cNvSpPr>
          <p:nvPr/>
        </p:nvSpPr>
        <p:spPr bwMode="auto">
          <a:xfrm>
            <a:off x="3863975" y="3003550"/>
            <a:ext cx="806450" cy="595313"/>
          </a:xfrm>
          <a:custGeom>
            <a:avLst/>
            <a:gdLst>
              <a:gd name="T0" fmla="*/ 0 w 99"/>
              <a:gd name="T1" fmla="*/ 518000 h 77"/>
              <a:gd name="T2" fmla="*/ 81460 w 99"/>
              <a:gd name="T3" fmla="*/ 0 h 77"/>
              <a:gd name="T4" fmla="*/ 594655 w 99"/>
              <a:gd name="T5" fmla="*/ 54119 h 77"/>
              <a:gd name="T6" fmla="*/ 806450 w 99"/>
              <a:gd name="T7" fmla="*/ 69582 h 77"/>
              <a:gd name="T8" fmla="*/ 798304 w 99"/>
              <a:gd name="T9" fmla="*/ 201015 h 77"/>
              <a:gd name="T10" fmla="*/ 773866 w 99"/>
              <a:gd name="T11" fmla="*/ 595313 h 77"/>
              <a:gd name="T12" fmla="*/ 667969 w 99"/>
              <a:gd name="T13" fmla="*/ 587582 h 77"/>
              <a:gd name="T14" fmla="*/ 0 w 99"/>
              <a:gd name="T15" fmla="*/ 518000 h 77"/>
              <a:gd name="T16" fmla="*/ 0 w 99"/>
              <a:gd name="T17" fmla="*/ 51800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8934" name="Freeform 25"/>
          <p:cNvSpPr>
            <a:spLocks/>
          </p:cNvSpPr>
          <p:nvPr/>
        </p:nvSpPr>
        <p:spPr bwMode="auto">
          <a:xfrm>
            <a:off x="3759200" y="3521075"/>
            <a:ext cx="769938" cy="758825"/>
          </a:xfrm>
          <a:custGeom>
            <a:avLst/>
            <a:gdLst>
              <a:gd name="T0" fmla="*/ 105360 w 95"/>
              <a:gd name="T1" fmla="*/ 0 h 98"/>
              <a:gd name="T2" fmla="*/ 0 w 95"/>
              <a:gd name="T3" fmla="*/ 743339 h 98"/>
              <a:gd name="T4" fmla="*/ 0 w 95"/>
              <a:gd name="T5" fmla="*/ 743339 h 98"/>
              <a:gd name="T6" fmla="*/ 97255 w 95"/>
              <a:gd name="T7" fmla="*/ 758825 h 98"/>
              <a:gd name="T8" fmla="*/ 105360 w 95"/>
              <a:gd name="T9" fmla="*/ 696880 h 98"/>
              <a:gd name="T10" fmla="*/ 299871 w 95"/>
              <a:gd name="T11" fmla="*/ 720109 h 98"/>
              <a:gd name="T12" fmla="*/ 299871 w 95"/>
              <a:gd name="T13" fmla="*/ 720109 h 98"/>
              <a:gd name="T14" fmla="*/ 291766 w 95"/>
              <a:gd name="T15" fmla="*/ 712366 h 98"/>
              <a:gd name="T16" fmla="*/ 299871 w 95"/>
              <a:gd name="T17" fmla="*/ 704623 h 98"/>
              <a:gd name="T18" fmla="*/ 291766 w 95"/>
              <a:gd name="T19" fmla="*/ 696880 h 98"/>
              <a:gd name="T20" fmla="*/ 291766 w 95"/>
              <a:gd name="T21" fmla="*/ 696880 h 98"/>
              <a:gd name="T22" fmla="*/ 291766 w 95"/>
              <a:gd name="T23" fmla="*/ 696880 h 98"/>
              <a:gd name="T24" fmla="*/ 705101 w 95"/>
              <a:gd name="T25" fmla="*/ 727853 h 98"/>
              <a:gd name="T26" fmla="*/ 753729 w 95"/>
              <a:gd name="T27" fmla="*/ 139376 h 98"/>
              <a:gd name="T28" fmla="*/ 761833 w 95"/>
              <a:gd name="T29" fmla="*/ 139376 h 98"/>
              <a:gd name="T30" fmla="*/ 769938 w 95"/>
              <a:gd name="T31" fmla="*/ 69688 h 98"/>
              <a:gd name="T32" fmla="*/ 105360 w 95"/>
              <a:gd name="T33" fmla="*/ 0 h 98"/>
              <a:gd name="T34" fmla="*/ 105360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8935" name="Freeform 26"/>
          <p:cNvSpPr>
            <a:spLocks/>
          </p:cNvSpPr>
          <p:nvPr/>
        </p:nvSpPr>
        <p:spPr bwMode="auto">
          <a:xfrm>
            <a:off x="4051300" y="3660775"/>
            <a:ext cx="1538288" cy="1425575"/>
          </a:xfrm>
          <a:custGeom>
            <a:avLst/>
            <a:gdLst>
              <a:gd name="T0" fmla="*/ 1391784 w 189"/>
              <a:gd name="T1" fmla="*/ 387385 h 184"/>
              <a:gd name="T2" fmla="*/ 1294115 w 189"/>
              <a:gd name="T3" fmla="*/ 364141 h 184"/>
              <a:gd name="T4" fmla="*/ 1229003 w 189"/>
              <a:gd name="T5" fmla="*/ 379637 h 184"/>
              <a:gd name="T6" fmla="*/ 1180168 w 189"/>
              <a:gd name="T7" fmla="*/ 379637 h 184"/>
              <a:gd name="T8" fmla="*/ 1163890 w 189"/>
              <a:gd name="T9" fmla="*/ 379637 h 184"/>
              <a:gd name="T10" fmla="*/ 1139473 w 189"/>
              <a:gd name="T11" fmla="*/ 364141 h 184"/>
              <a:gd name="T12" fmla="*/ 1115055 w 189"/>
              <a:gd name="T13" fmla="*/ 395132 h 184"/>
              <a:gd name="T14" fmla="*/ 1098777 w 189"/>
              <a:gd name="T15" fmla="*/ 371889 h 184"/>
              <a:gd name="T16" fmla="*/ 1049943 w 189"/>
              <a:gd name="T17" fmla="*/ 364141 h 184"/>
              <a:gd name="T18" fmla="*/ 1017386 w 189"/>
              <a:gd name="T19" fmla="*/ 356394 h 184"/>
              <a:gd name="T20" fmla="*/ 968552 w 189"/>
              <a:gd name="T21" fmla="*/ 340898 h 184"/>
              <a:gd name="T22" fmla="*/ 935995 w 189"/>
              <a:gd name="T23" fmla="*/ 333151 h 184"/>
              <a:gd name="T24" fmla="*/ 887161 w 189"/>
              <a:gd name="T25" fmla="*/ 317655 h 184"/>
              <a:gd name="T26" fmla="*/ 862744 w 189"/>
              <a:gd name="T27" fmla="*/ 294412 h 184"/>
              <a:gd name="T28" fmla="*/ 813909 w 189"/>
              <a:gd name="T29" fmla="*/ 278917 h 184"/>
              <a:gd name="T30" fmla="*/ 472067 w 189"/>
              <a:gd name="T31" fmla="*/ 0 h 184"/>
              <a:gd name="T32" fmla="*/ 0 w 189"/>
              <a:gd name="T33" fmla="*/ 557834 h 184"/>
              <a:gd name="T34" fmla="*/ 8139 w 189"/>
              <a:gd name="T35" fmla="*/ 581077 h 184"/>
              <a:gd name="T36" fmla="*/ 40695 w 189"/>
              <a:gd name="T37" fmla="*/ 627563 h 184"/>
              <a:gd name="T38" fmla="*/ 187199 w 189"/>
              <a:gd name="T39" fmla="*/ 767021 h 184"/>
              <a:gd name="T40" fmla="*/ 203477 w 189"/>
              <a:gd name="T41" fmla="*/ 805760 h 184"/>
              <a:gd name="T42" fmla="*/ 309285 w 189"/>
              <a:gd name="T43" fmla="*/ 952966 h 184"/>
              <a:gd name="T44" fmla="*/ 398815 w 189"/>
              <a:gd name="T45" fmla="*/ 968461 h 184"/>
              <a:gd name="T46" fmla="*/ 455789 w 189"/>
              <a:gd name="T47" fmla="*/ 883237 h 184"/>
              <a:gd name="T48" fmla="*/ 488345 w 189"/>
              <a:gd name="T49" fmla="*/ 875489 h 184"/>
              <a:gd name="T50" fmla="*/ 545319 w 189"/>
              <a:gd name="T51" fmla="*/ 890984 h 184"/>
              <a:gd name="T52" fmla="*/ 610432 w 189"/>
              <a:gd name="T53" fmla="*/ 921975 h 184"/>
              <a:gd name="T54" fmla="*/ 626710 w 189"/>
              <a:gd name="T55" fmla="*/ 937470 h 184"/>
              <a:gd name="T56" fmla="*/ 675544 w 189"/>
              <a:gd name="T57" fmla="*/ 999452 h 184"/>
              <a:gd name="T58" fmla="*/ 765074 w 189"/>
              <a:gd name="T59" fmla="*/ 1154406 h 184"/>
              <a:gd name="T60" fmla="*/ 813909 w 189"/>
              <a:gd name="T61" fmla="*/ 1200892 h 184"/>
              <a:gd name="T62" fmla="*/ 830187 w 189"/>
              <a:gd name="T63" fmla="*/ 1278369 h 184"/>
              <a:gd name="T64" fmla="*/ 903439 w 189"/>
              <a:gd name="T65" fmla="*/ 1363593 h 184"/>
              <a:gd name="T66" fmla="*/ 1025525 w 189"/>
              <a:gd name="T67" fmla="*/ 1402332 h 184"/>
              <a:gd name="T68" fmla="*/ 1098777 w 189"/>
              <a:gd name="T69" fmla="*/ 1410080 h 184"/>
              <a:gd name="T70" fmla="*/ 1090638 w 189"/>
              <a:gd name="T71" fmla="*/ 1394584 h 184"/>
              <a:gd name="T72" fmla="*/ 1066221 w 189"/>
              <a:gd name="T73" fmla="*/ 1255126 h 184"/>
              <a:gd name="T74" fmla="*/ 1058082 w 189"/>
              <a:gd name="T75" fmla="*/ 1239630 h 184"/>
              <a:gd name="T76" fmla="*/ 1082499 w 189"/>
              <a:gd name="T77" fmla="*/ 1185397 h 184"/>
              <a:gd name="T78" fmla="*/ 1090638 w 189"/>
              <a:gd name="T79" fmla="*/ 1169901 h 184"/>
              <a:gd name="T80" fmla="*/ 1115055 w 189"/>
              <a:gd name="T81" fmla="*/ 1123415 h 184"/>
              <a:gd name="T82" fmla="*/ 1131334 w 189"/>
              <a:gd name="T83" fmla="*/ 1123415 h 184"/>
              <a:gd name="T84" fmla="*/ 1147612 w 189"/>
              <a:gd name="T85" fmla="*/ 1100172 h 184"/>
              <a:gd name="T86" fmla="*/ 1163890 w 189"/>
              <a:gd name="T87" fmla="*/ 1100172 h 184"/>
              <a:gd name="T88" fmla="*/ 1196446 w 189"/>
              <a:gd name="T89" fmla="*/ 1084677 h 184"/>
              <a:gd name="T90" fmla="*/ 1212725 w 189"/>
              <a:gd name="T91" fmla="*/ 1053686 h 184"/>
              <a:gd name="T92" fmla="*/ 1220864 w 189"/>
              <a:gd name="T93" fmla="*/ 1069181 h 184"/>
              <a:gd name="T94" fmla="*/ 1342950 w 189"/>
              <a:gd name="T95" fmla="*/ 1007200 h 184"/>
              <a:gd name="T96" fmla="*/ 1367367 w 189"/>
              <a:gd name="T97" fmla="*/ 937470 h 184"/>
              <a:gd name="T98" fmla="*/ 1391784 w 189"/>
              <a:gd name="T99" fmla="*/ 929723 h 184"/>
              <a:gd name="T100" fmla="*/ 1473175 w 189"/>
              <a:gd name="T101" fmla="*/ 921975 h 184"/>
              <a:gd name="T102" fmla="*/ 1497593 w 189"/>
              <a:gd name="T103" fmla="*/ 906480 h 184"/>
              <a:gd name="T104" fmla="*/ 1505732 w 189"/>
              <a:gd name="T105" fmla="*/ 883237 h 184"/>
              <a:gd name="T106" fmla="*/ 1513871 w 189"/>
              <a:gd name="T107" fmla="*/ 821255 h 184"/>
              <a:gd name="T108" fmla="*/ 1530149 w 189"/>
              <a:gd name="T109" fmla="*/ 782517 h 184"/>
              <a:gd name="T110" fmla="*/ 1522010 w 189"/>
              <a:gd name="T111" fmla="*/ 705040 h 184"/>
              <a:gd name="T112" fmla="*/ 1505732 w 189"/>
              <a:gd name="T113" fmla="*/ 681797 h 184"/>
              <a:gd name="T114" fmla="*/ 1497593 w 189"/>
              <a:gd name="T115" fmla="*/ 635311 h 184"/>
              <a:gd name="T116" fmla="*/ 1465036 w 189"/>
              <a:gd name="T117" fmla="*/ 410628 h 184"/>
              <a:gd name="T118" fmla="*/ 1416202 w 189"/>
              <a:gd name="T119" fmla="*/ 395132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8936" name="Freeform 27"/>
          <p:cNvSpPr>
            <a:spLocks/>
          </p:cNvSpPr>
          <p:nvPr/>
        </p:nvSpPr>
        <p:spPr bwMode="auto">
          <a:xfrm>
            <a:off x="6940550" y="2306638"/>
            <a:ext cx="828675" cy="603250"/>
          </a:xfrm>
          <a:custGeom>
            <a:avLst/>
            <a:gdLst>
              <a:gd name="T0" fmla="*/ 633693 w 102"/>
              <a:gd name="T1" fmla="*/ 541378 h 78"/>
              <a:gd name="T2" fmla="*/ 617444 w 102"/>
              <a:gd name="T3" fmla="*/ 564580 h 78"/>
              <a:gd name="T4" fmla="*/ 609320 w 102"/>
              <a:gd name="T5" fmla="*/ 580048 h 78"/>
              <a:gd name="T6" fmla="*/ 609320 w 102"/>
              <a:gd name="T7" fmla="*/ 603250 h 78"/>
              <a:gd name="T8" fmla="*/ 625568 w 102"/>
              <a:gd name="T9" fmla="*/ 587782 h 78"/>
              <a:gd name="T10" fmla="*/ 658065 w 102"/>
              <a:gd name="T11" fmla="*/ 580048 h 78"/>
              <a:gd name="T12" fmla="*/ 706811 w 102"/>
              <a:gd name="T13" fmla="*/ 564580 h 78"/>
              <a:gd name="T14" fmla="*/ 779929 w 102"/>
              <a:gd name="T15" fmla="*/ 510442 h 78"/>
              <a:gd name="T16" fmla="*/ 804302 w 102"/>
              <a:gd name="T17" fmla="*/ 494974 h 78"/>
              <a:gd name="T18" fmla="*/ 828675 w 102"/>
              <a:gd name="T19" fmla="*/ 471772 h 78"/>
              <a:gd name="T20" fmla="*/ 812426 w 102"/>
              <a:gd name="T21" fmla="*/ 479506 h 78"/>
              <a:gd name="T22" fmla="*/ 788054 w 102"/>
              <a:gd name="T23" fmla="*/ 494974 h 78"/>
              <a:gd name="T24" fmla="*/ 763681 w 102"/>
              <a:gd name="T25" fmla="*/ 502708 h 78"/>
              <a:gd name="T26" fmla="*/ 788054 w 102"/>
              <a:gd name="T27" fmla="*/ 471772 h 78"/>
              <a:gd name="T28" fmla="*/ 771805 w 102"/>
              <a:gd name="T29" fmla="*/ 479506 h 78"/>
              <a:gd name="T30" fmla="*/ 698687 w 102"/>
              <a:gd name="T31" fmla="*/ 518176 h 78"/>
              <a:gd name="T32" fmla="*/ 649941 w 102"/>
              <a:gd name="T33" fmla="*/ 556846 h 78"/>
              <a:gd name="T34" fmla="*/ 641817 w 102"/>
              <a:gd name="T35" fmla="*/ 525910 h 78"/>
              <a:gd name="T36" fmla="*/ 658065 w 102"/>
              <a:gd name="T37" fmla="*/ 494974 h 78"/>
              <a:gd name="T38" fmla="*/ 641817 w 102"/>
              <a:gd name="T39" fmla="*/ 378965 h 78"/>
              <a:gd name="T40" fmla="*/ 625568 w 102"/>
              <a:gd name="T41" fmla="*/ 262955 h 78"/>
              <a:gd name="T42" fmla="*/ 609320 w 102"/>
              <a:gd name="T43" fmla="*/ 193349 h 78"/>
              <a:gd name="T44" fmla="*/ 601196 w 102"/>
              <a:gd name="T45" fmla="*/ 185615 h 78"/>
              <a:gd name="T46" fmla="*/ 593071 w 102"/>
              <a:gd name="T47" fmla="*/ 162413 h 78"/>
              <a:gd name="T48" fmla="*/ 584947 w 102"/>
              <a:gd name="T49" fmla="*/ 92808 h 78"/>
              <a:gd name="T50" fmla="*/ 560574 w 102"/>
              <a:gd name="T51" fmla="*/ 23202 h 78"/>
              <a:gd name="T52" fmla="*/ 552450 w 102"/>
              <a:gd name="T53" fmla="*/ 0 h 78"/>
              <a:gd name="T54" fmla="*/ 414338 w 102"/>
              <a:gd name="T55" fmla="*/ 30936 h 78"/>
              <a:gd name="T56" fmla="*/ 341219 w 102"/>
              <a:gd name="T57" fmla="*/ 108276 h 78"/>
              <a:gd name="T58" fmla="*/ 333095 w 102"/>
              <a:gd name="T59" fmla="*/ 139212 h 78"/>
              <a:gd name="T60" fmla="*/ 292474 w 102"/>
              <a:gd name="T61" fmla="*/ 177881 h 78"/>
              <a:gd name="T62" fmla="*/ 308722 w 102"/>
              <a:gd name="T63" fmla="*/ 193349 h 78"/>
              <a:gd name="T64" fmla="*/ 308722 w 102"/>
              <a:gd name="T65" fmla="*/ 208817 h 78"/>
              <a:gd name="T66" fmla="*/ 316846 w 102"/>
              <a:gd name="T67" fmla="*/ 247487 h 78"/>
              <a:gd name="T68" fmla="*/ 243728 w 102"/>
              <a:gd name="T69" fmla="*/ 301625 h 78"/>
              <a:gd name="T70" fmla="*/ 154361 w 102"/>
              <a:gd name="T71" fmla="*/ 301625 h 78"/>
              <a:gd name="T72" fmla="*/ 73118 w 102"/>
              <a:gd name="T73" fmla="*/ 324827 h 78"/>
              <a:gd name="T74" fmla="*/ 48746 w 102"/>
              <a:gd name="T75" fmla="*/ 355763 h 78"/>
              <a:gd name="T76" fmla="*/ 73118 w 102"/>
              <a:gd name="T77" fmla="*/ 402167 h 78"/>
              <a:gd name="T78" fmla="*/ 16249 w 102"/>
              <a:gd name="T79" fmla="*/ 464038 h 78"/>
              <a:gd name="T80" fmla="*/ 454959 w 102"/>
              <a:gd name="T81" fmla="*/ 425369 h 78"/>
              <a:gd name="T82" fmla="*/ 463083 w 102"/>
              <a:gd name="T83" fmla="*/ 440836 h 78"/>
              <a:gd name="T84" fmla="*/ 479332 w 102"/>
              <a:gd name="T85" fmla="*/ 448570 h 78"/>
              <a:gd name="T86" fmla="*/ 503704 w 102"/>
              <a:gd name="T87" fmla="*/ 487240 h 78"/>
              <a:gd name="T88" fmla="*/ 536202 w 102"/>
              <a:gd name="T89" fmla="*/ 494974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8937" name="Freeform 28"/>
          <p:cNvSpPr>
            <a:spLocks/>
          </p:cNvSpPr>
          <p:nvPr/>
        </p:nvSpPr>
        <p:spPr bwMode="auto">
          <a:xfrm>
            <a:off x="7493000" y="2266950"/>
            <a:ext cx="187325" cy="325438"/>
          </a:xfrm>
          <a:custGeom>
            <a:avLst/>
            <a:gdLst>
              <a:gd name="T0" fmla="*/ 0 w 23"/>
              <a:gd name="T1" fmla="*/ 38743 h 42"/>
              <a:gd name="T2" fmla="*/ 8145 w 23"/>
              <a:gd name="T3" fmla="*/ 54240 h 42"/>
              <a:gd name="T4" fmla="*/ 0 w 23"/>
              <a:gd name="T5" fmla="*/ 61988 h 42"/>
              <a:gd name="T6" fmla="*/ 8145 w 23"/>
              <a:gd name="T7" fmla="*/ 61988 h 42"/>
              <a:gd name="T8" fmla="*/ 8145 w 23"/>
              <a:gd name="T9" fmla="*/ 69737 h 42"/>
              <a:gd name="T10" fmla="*/ 24434 w 23"/>
              <a:gd name="T11" fmla="*/ 108479 h 42"/>
              <a:gd name="T12" fmla="*/ 32578 w 23"/>
              <a:gd name="T13" fmla="*/ 131725 h 42"/>
              <a:gd name="T14" fmla="*/ 24434 w 23"/>
              <a:gd name="T15" fmla="*/ 147222 h 42"/>
              <a:gd name="T16" fmla="*/ 24434 w 23"/>
              <a:gd name="T17" fmla="*/ 162719 h 42"/>
              <a:gd name="T18" fmla="*/ 40723 w 23"/>
              <a:gd name="T19" fmla="*/ 201462 h 42"/>
              <a:gd name="T20" fmla="*/ 40723 w 23"/>
              <a:gd name="T21" fmla="*/ 216959 h 42"/>
              <a:gd name="T22" fmla="*/ 40723 w 23"/>
              <a:gd name="T23" fmla="*/ 224707 h 42"/>
              <a:gd name="T24" fmla="*/ 48867 w 23"/>
              <a:gd name="T25" fmla="*/ 224707 h 42"/>
              <a:gd name="T26" fmla="*/ 40723 w 23"/>
              <a:gd name="T27" fmla="*/ 216959 h 42"/>
              <a:gd name="T28" fmla="*/ 48867 w 23"/>
              <a:gd name="T29" fmla="*/ 216959 h 42"/>
              <a:gd name="T30" fmla="*/ 57012 w 23"/>
              <a:gd name="T31" fmla="*/ 232456 h 42"/>
              <a:gd name="T32" fmla="*/ 65157 w 23"/>
              <a:gd name="T33" fmla="*/ 263450 h 42"/>
              <a:gd name="T34" fmla="*/ 65157 w 23"/>
              <a:gd name="T35" fmla="*/ 286695 h 42"/>
              <a:gd name="T36" fmla="*/ 73301 w 23"/>
              <a:gd name="T37" fmla="*/ 302192 h 42"/>
              <a:gd name="T38" fmla="*/ 81446 w 23"/>
              <a:gd name="T39" fmla="*/ 325438 h 42"/>
              <a:gd name="T40" fmla="*/ 162891 w 23"/>
              <a:gd name="T41" fmla="*/ 309941 h 42"/>
              <a:gd name="T42" fmla="*/ 154747 w 23"/>
              <a:gd name="T43" fmla="*/ 302192 h 42"/>
              <a:gd name="T44" fmla="*/ 146602 w 23"/>
              <a:gd name="T45" fmla="*/ 294444 h 42"/>
              <a:gd name="T46" fmla="*/ 146602 w 23"/>
              <a:gd name="T47" fmla="*/ 286695 h 42"/>
              <a:gd name="T48" fmla="*/ 154747 w 23"/>
              <a:gd name="T49" fmla="*/ 278947 h 42"/>
              <a:gd name="T50" fmla="*/ 146602 w 23"/>
              <a:gd name="T51" fmla="*/ 263450 h 42"/>
              <a:gd name="T52" fmla="*/ 146602 w 23"/>
              <a:gd name="T53" fmla="*/ 209210 h 42"/>
              <a:gd name="T54" fmla="*/ 146602 w 23"/>
              <a:gd name="T55" fmla="*/ 193713 h 42"/>
              <a:gd name="T56" fmla="*/ 154747 w 23"/>
              <a:gd name="T57" fmla="*/ 162719 h 42"/>
              <a:gd name="T58" fmla="*/ 154747 w 23"/>
              <a:gd name="T59" fmla="*/ 147222 h 42"/>
              <a:gd name="T60" fmla="*/ 154747 w 23"/>
              <a:gd name="T61" fmla="*/ 131725 h 42"/>
              <a:gd name="T62" fmla="*/ 154747 w 23"/>
              <a:gd name="T63" fmla="*/ 116228 h 42"/>
              <a:gd name="T64" fmla="*/ 154747 w 23"/>
              <a:gd name="T65" fmla="*/ 108479 h 42"/>
              <a:gd name="T66" fmla="*/ 154747 w 23"/>
              <a:gd name="T67" fmla="*/ 100731 h 42"/>
              <a:gd name="T68" fmla="*/ 179180 w 23"/>
              <a:gd name="T69" fmla="*/ 85234 h 42"/>
              <a:gd name="T70" fmla="*/ 187325 w 23"/>
              <a:gd name="T71" fmla="*/ 54240 h 42"/>
              <a:gd name="T72" fmla="*/ 179180 w 23"/>
              <a:gd name="T73" fmla="*/ 38743 h 42"/>
              <a:gd name="T74" fmla="*/ 179180 w 23"/>
              <a:gd name="T75" fmla="*/ 23246 h 42"/>
              <a:gd name="T76" fmla="*/ 179180 w 23"/>
              <a:gd name="T77" fmla="*/ 23246 h 42"/>
              <a:gd name="T78" fmla="*/ 179180 w 23"/>
              <a:gd name="T79" fmla="*/ 15497 h 42"/>
              <a:gd name="T80" fmla="*/ 171036 w 23"/>
              <a:gd name="T81" fmla="*/ 0 h 42"/>
              <a:gd name="T82" fmla="*/ 0 w 23"/>
              <a:gd name="T83" fmla="*/ 38743 h 42"/>
              <a:gd name="T84" fmla="*/ 0 w 23"/>
              <a:gd name="T85" fmla="*/ 38743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38938" name="Group 130"/>
          <p:cNvGrpSpPr>
            <a:grpSpLocks/>
          </p:cNvGrpSpPr>
          <p:nvPr/>
        </p:nvGrpSpPr>
        <p:grpSpPr bwMode="auto">
          <a:xfrm>
            <a:off x="1155700" y="3886200"/>
            <a:ext cx="2009775" cy="1390650"/>
            <a:chOff x="728" y="2532"/>
            <a:chExt cx="1266" cy="876"/>
          </a:xfrm>
        </p:grpSpPr>
        <p:sp>
          <p:nvSpPr>
            <p:cNvPr id="38981" name="Freeform 29"/>
            <p:cNvSpPr>
              <a:spLocks/>
            </p:cNvSpPr>
            <p:nvPr/>
          </p:nvSpPr>
          <p:spPr bwMode="auto">
            <a:xfrm>
              <a:off x="1031" y="2532"/>
              <a:ext cx="963" cy="780"/>
            </a:xfrm>
            <a:custGeom>
              <a:avLst/>
              <a:gdLst>
                <a:gd name="T0" fmla="*/ 72 w 188"/>
                <a:gd name="T1" fmla="*/ 151 h 160"/>
                <a:gd name="T2" fmla="*/ 133 w 188"/>
                <a:gd name="T3" fmla="*/ 195 h 160"/>
                <a:gd name="T4" fmla="*/ 92 w 188"/>
                <a:gd name="T5" fmla="*/ 244 h 160"/>
                <a:gd name="T6" fmla="*/ 82 w 188"/>
                <a:gd name="T7" fmla="*/ 210 h 160"/>
                <a:gd name="T8" fmla="*/ 26 w 188"/>
                <a:gd name="T9" fmla="*/ 268 h 160"/>
                <a:gd name="T10" fmla="*/ 56 w 188"/>
                <a:gd name="T11" fmla="*/ 312 h 160"/>
                <a:gd name="T12" fmla="*/ 138 w 188"/>
                <a:gd name="T13" fmla="*/ 297 h 160"/>
                <a:gd name="T14" fmla="*/ 113 w 188"/>
                <a:gd name="T15" fmla="*/ 361 h 160"/>
                <a:gd name="T16" fmla="*/ 92 w 188"/>
                <a:gd name="T17" fmla="*/ 385 h 160"/>
                <a:gd name="T18" fmla="*/ 51 w 188"/>
                <a:gd name="T19" fmla="*/ 400 h 160"/>
                <a:gd name="T20" fmla="*/ 31 w 188"/>
                <a:gd name="T21" fmla="*/ 478 h 160"/>
                <a:gd name="T22" fmla="*/ 56 w 188"/>
                <a:gd name="T23" fmla="*/ 522 h 160"/>
                <a:gd name="T24" fmla="*/ 113 w 188"/>
                <a:gd name="T25" fmla="*/ 546 h 160"/>
                <a:gd name="T26" fmla="*/ 113 w 188"/>
                <a:gd name="T27" fmla="*/ 585 h 160"/>
                <a:gd name="T28" fmla="*/ 179 w 188"/>
                <a:gd name="T29" fmla="*/ 600 h 160"/>
                <a:gd name="T30" fmla="*/ 215 w 188"/>
                <a:gd name="T31" fmla="*/ 609 h 160"/>
                <a:gd name="T32" fmla="*/ 149 w 188"/>
                <a:gd name="T33" fmla="*/ 687 h 160"/>
                <a:gd name="T34" fmla="*/ 97 w 188"/>
                <a:gd name="T35" fmla="*/ 717 h 160"/>
                <a:gd name="T36" fmla="*/ 15 w 188"/>
                <a:gd name="T37" fmla="*/ 756 h 160"/>
                <a:gd name="T38" fmla="*/ 15 w 188"/>
                <a:gd name="T39" fmla="*/ 780 h 160"/>
                <a:gd name="T40" fmla="*/ 149 w 188"/>
                <a:gd name="T41" fmla="*/ 726 h 160"/>
                <a:gd name="T42" fmla="*/ 318 w 188"/>
                <a:gd name="T43" fmla="*/ 585 h 160"/>
                <a:gd name="T44" fmla="*/ 302 w 188"/>
                <a:gd name="T45" fmla="*/ 570 h 160"/>
                <a:gd name="T46" fmla="*/ 394 w 188"/>
                <a:gd name="T47" fmla="*/ 463 h 160"/>
                <a:gd name="T48" fmla="*/ 369 w 188"/>
                <a:gd name="T49" fmla="*/ 492 h 160"/>
                <a:gd name="T50" fmla="*/ 374 w 188"/>
                <a:gd name="T51" fmla="*/ 531 h 160"/>
                <a:gd name="T52" fmla="*/ 369 w 188"/>
                <a:gd name="T53" fmla="*/ 556 h 160"/>
                <a:gd name="T54" fmla="*/ 441 w 188"/>
                <a:gd name="T55" fmla="*/ 517 h 160"/>
                <a:gd name="T56" fmla="*/ 441 w 188"/>
                <a:gd name="T57" fmla="*/ 478 h 160"/>
                <a:gd name="T58" fmla="*/ 548 w 188"/>
                <a:gd name="T59" fmla="*/ 502 h 160"/>
                <a:gd name="T60" fmla="*/ 620 w 188"/>
                <a:gd name="T61" fmla="*/ 492 h 160"/>
                <a:gd name="T62" fmla="*/ 743 w 188"/>
                <a:gd name="T63" fmla="*/ 531 h 160"/>
                <a:gd name="T64" fmla="*/ 784 w 188"/>
                <a:gd name="T65" fmla="*/ 580 h 160"/>
                <a:gd name="T66" fmla="*/ 850 w 188"/>
                <a:gd name="T67" fmla="*/ 624 h 160"/>
                <a:gd name="T68" fmla="*/ 963 w 188"/>
                <a:gd name="T69" fmla="*/ 634 h 160"/>
                <a:gd name="T70" fmla="*/ 948 w 188"/>
                <a:gd name="T71" fmla="*/ 570 h 160"/>
                <a:gd name="T72" fmla="*/ 902 w 188"/>
                <a:gd name="T73" fmla="*/ 561 h 160"/>
                <a:gd name="T74" fmla="*/ 835 w 188"/>
                <a:gd name="T75" fmla="*/ 517 h 160"/>
                <a:gd name="T76" fmla="*/ 753 w 188"/>
                <a:gd name="T77" fmla="*/ 463 h 160"/>
                <a:gd name="T78" fmla="*/ 722 w 188"/>
                <a:gd name="T79" fmla="*/ 502 h 160"/>
                <a:gd name="T80" fmla="*/ 661 w 188"/>
                <a:gd name="T81" fmla="*/ 453 h 160"/>
                <a:gd name="T82" fmla="*/ 599 w 188"/>
                <a:gd name="T83" fmla="*/ 390 h 160"/>
                <a:gd name="T84" fmla="*/ 522 w 188"/>
                <a:gd name="T85" fmla="*/ 102 h 160"/>
                <a:gd name="T86" fmla="*/ 461 w 188"/>
                <a:gd name="T87" fmla="*/ 24 h 160"/>
                <a:gd name="T88" fmla="*/ 353 w 188"/>
                <a:gd name="T89" fmla="*/ 24 h 160"/>
                <a:gd name="T90" fmla="*/ 302 w 188"/>
                <a:gd name="T91" fmla="*/ 24 h 160"/>
                <a:gd name="T92" fmla="*/ 231 w 188"/>
                <a:gd name="T93" fmla="*/ 0 h 160"/>
                <a:gd name="T94" fmla="*/ 179 w 188"/>
                <a:gd name="T95" fmla="*/ 20 h 160"/>
                <a:gd name="T96" fmla="*/ 123 w 188"/>
                <a:gd name="T97" fmla="*/ 63 h 160"/>
                <a:gd name="T98" fmla="*/ 97 w 188"/>
                <a:gd name="T99" fmla="*/ 102 h 160"/>
                <a:gd name="T100" fmla="*/ 51 w 188"/>
                <a:gd name="T101" fmla="*/ 127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chemeClr val="bg1"/>
            </a:solidFill>
            <a:ln w="12700" cmpd="sng">
              <a:solidFill>
                <a:schemeClr val="tx1"/>
              </a:solidFill>
              <a:prstDash val="solid"/>
              <a:round/>
              <a:headEnd/>
              <a:tailEnd/>
            </a:ln>
          </p:spPr>
          <p:txBody>
            <a:bodyPr/>
            <a:lstStyle/>
            <a:p>
              <a:endParaRPr lang="en-US"/>
            </a:p>
          </p:txBody>
        </p:sp>
        <p:sp>
          <p:nvSpPr>
            <p:cNvPr id="38982" name="Freeform 30"/>
            <p:cNvSpPr>
              <a:spLocks/>
            </p:cNvSpPr>
            <p:nvPr/>
          </p:nvSpPr>
          <p:spPr bwMode="auto">
            <a:xfrm>
              <a:off x="995" y="3308"/>
              <a:ext cx="20" cy="14"/>
            </a:xfrm>
            <a:custGeom>
              <a:avLst/>
              <a:gdLst>
                <a:gd name="T0" fmla="*/ 10 w 4"/>
                <a:gd name="T1" fmla="*/ 9 h 3"/>
                <a:gd name="T2" fmla="*/ 10 w 4"/>
                <a:gd name="T3" fmla="*/ 5 h 3"/>
                <a:gd name="T4" fmla="*/ 10 w 4"/>
                <a:gd name="T5" fmla="*/ 5 h 3"/>
                <a:gd name="T6" fmla="*/ 10 w 4"/>
                <a:gd name="T7" fmla="*/ 5 h 3"/>
                <a:gd name="T8" fmla="*/ 10 w 4"/>
                <a:gd name="T9" fmla="*/ 5 h 3"/>
                <a:gd name="T10" fmla="*/ 10 w 4"/>
                <a:gd name="T11" fmla="*/ 5 h 3"/>
                <a:gd name="T12" fmla="*/ 10 w 4"/>
                <a:gd name="T13" fmla="*/ 5 h 3"/>
                <a:gd name="T14" fmla="*/ 5 w 4"/>
                <a:gd name="T15" fmla="*/ 0 h 3"/>
                <a:gd name="T16" fmla="*/ 5 w 4"/>
                <a:gd name="T17" fmla="*/ 0 h 3"/>
                <a:gd name="T18" fmla="*/ 0 w 4"/>
                <a:gd name="T19" fmla="*/ 5 h 3"/>
                <a:gd name="T20" fmla="*/ 0 w 4"/>
                <a:gd name="T21" fmla="*/ 5 h 3"/>
                <a:gd name="T22" fmla="*/ 0 w 4"/>
                <a:gd name="T23" fmla="*/ 5 h 3"/>
                <a:gd name="T24" fmla="*/ 0 w 4"/>
                <a:gd name="T25" fmla="*/ 5 h 3"/>
                <a:gd name="T26" fmla="*/ 0 w 4"/>
                <a:gd name="T27" fmla="*/ 5 h 3"/>
                <a:gd name="T28" fmla="*/ 0 w 4"/>
                <a:gd name="T29" fmla="*/ 5 h 3"/>
                <a:gd name="T30" fmla="*/ 0 w 4"/>
                <a:gd name="T31" fmla="*/ 9 h 3"/>
                <a:gd name="T32" fmla="*/ 0 w 4"/>
                <a:gd name="T33" fmla="*/ 9 h 3"/>
                <a:gd name="T34" fmla="*/ 5 w 4"/>
                <a:gd name="T35" fmla="*/ 9 h 3"/>
                <a:gd name="T36" fmla="*/ 5 w 4"/>
                <a:gd name="T37" fmla="*/ 9 h 3"/>
                <a:gd name="T38" fmla="*/ 5 w 4"/>
                <a:gd name="T39" fmla="*/ 14 h 3"/>
                <a:gd name="T40" fmla="*/ 10 w 4"/>
                <a:gd name="T41" fmla="*/ 14 h 3"/>
                <a:gd name="T42" fmla="*/ 10 w 4"/>
                <a:gd name="T43" fmla="*/ 14 h 3"/>
                <a:gd name="T44" fmla="*/ 15 w 4"/>
                <a:gd name="T45" fmla="*/ 14 h 3"/>
                <a:gd name="T46" fmla="*/ 15 w 4"/>
                <a:gd name="T47" fmla="*/ 14 h 3"/>
                <a:gd name="T48" fmla="*/ 20 w 4"/>
                <a:gd name="T49" fmla="*/ 9 h 3"/>
                <a:gd name="T50" fmla="*/ 20 w 4"/>
                <a:gd name="T51" fmla="*/ 9 h 3"/>
                <a:gd name="T52" fmla="*/ 20 w 4"/>
                <a:gd name="T53" fmla="*/ 9 h 3"/>
                <a:gd name="T54" fmla="*/ 20 w 4"/>
                <a:gd name="T55" fmla="*/ 5 h 3"/>
                <a:gd name="T56" fmla="*/ 20 w 4"/>
                <a:gd name="T57" fmla="*/ 5 h 3"/>
                <a:gd name="T58" fmla="*/ 20 w 4"/>
                <a:gd name="T59" fmla="*/ 5 h 3"/>
                <a:gd name="T60" fmla="*/ 20 w 4"/>
                <a:gd name="T61" fmla="*/ 5 h 3"/>
                <a:gd name="T62" fmla="*/ 20 w 4"/>
                <a:gd name="T63" fmla="*/ 5 h 3"/>
                <a:gd name="T64" fmla="*/ 20 w 4"/>
                <a:gd name="T65" fmla="*/ 0 h 3"/>
                <a:gd name="T66" fmla="*/ 20 w 4"/>
                <a:gd name="T67" fmla="*/ 0 h 3"/>
                <a:gd name="T68" fmla="*/ 20 w 4"/>
                <a:gd name="T69" fmla="*/ 0 h 3"/>
                <a:gd name="T70" fmla="*/ 20 w 4"/>
                <a:gd name="T71" fmla="*/ 0 h 3"/>
                <a:gd name="T72" fmla="*/ 20 w 4"/>
                <a:gd name="T73" fmla="*/ 5 h 3"/>
                <a:gd name="T74" fmla="*/ 15 w 4"/>
                <a:gd name="T75" fmla="*/ 5 h 3"/>
                <a:gd name="T76" fmla="*/ 15 w 4"/>
                <a:gd name="T77" fmla="*/ 5 h 3"/>
                <a:gd name="T78" fmla="*/ 10 w 4"/>
                <a:gd name="T79" fmla="*/ 9 h 3"/>
                <a:gd name="T80" fmla="*/ 10 w 4"/>
                <a:gd name="T81" fmla="*/ 9 h 3"/>
                <a:gd name="T82" fmla="*/ 10 w 4"/>
                <a:gd name="T83" fmla="*/ 9 h 3"/>
                <a:gd name="T84" fmla="*/ 10 w 4"/>
                <a:gd name="T85" fmla="*/ 9 h 3"/>
                <a:gd name="T86" fmla="*/ 10 w 4"/>
                <a:gd name="T87" fmla="*/ 14 h 3"/>
                <a:gd name="T88" fmla="*/ 15 w 4"/>
                <a:gd name="T89" fmla="*/ 14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chemeClr val="bg1"/>
            </a:solidFill>
            <a:ln w="12700" cmpd="sng">
              <a:solidFill>
                <a:schemeClr val="tx1"/>
              </a:solidFill>
              <a:prstDash val="solid"/>
              <a:round/>
              <a:headEnd/>
              <a:tailEnd/>
            </a:ln>
          </p:spPr>
          <p:txBody>
            <a:bodyPr/>
            <a:lstStyle/>
            <a:p>
              <a:endParaRPr lang="en-US"/>
            </a:p>
          </p:txBody>
        </p:sp>
        <p:sp>
          <p:nvSpPr>
            <p:cNvPr id="38983" name="Freeform 31"/>
            <p:cNvSpPr>
              <a:spLocks/>
            </p:cNvSpPr>
            <p:nvPr/>
          </p:nvSpPr>
          <p:spPr bwMode="auto">
            <a:xfrm>
              <a:off x="949" y="3310"/>
              <a:ext cx="46" cy="30"/>
            </a:xfrm>
            <a:custGeom>
              <a:avLst/>
              <a:gdLst>
                <a:gd name="T0" fmla="*/ 36 w 9"/>
                <a:gd name="T1" fmla="*/ 0 h 6"/>
                <a:gd name="T2" fmla="*/ 20 w 9"/>
                <a:gd name="T3" fmla="*/ 0 h 6"/>
                <a:gd name="T4" fmla="*/ 15 w 9"/>
                <a:gd name="T5" fmla="*/ 5 h 6"/>
                <a:gd name="T6" fmla="*/ 15 w 9"/>
                <a:gd name="T7" fmla="*/ 5 h 6"/>
                <a:gd name="T8" fmla="*/ 15 w 9"/>
                <a:gd name="T9" fmla="*/ 10 h 6"/>
                <a:gd name="T10" fmla="*/ 15 w 9"/>
                <a:gd name="T11" fmla="*/ 15 h 6"/>
                <a:gd name="T12" fmla="*/ 10 w 9"/>
                <a:gd name="T13" fmla="*/ 15 h 6"/>
                <a:gd name="T14" fmla="*/ 10 w 9"/>
                <a:gd name="T15" fmla="*/ 15 h 6"/>
                <a:gd name="T16" fmla="*/ 5 w 9"/>
                <a:gd name="T17" fmla="*/ 15 h 6"/>
                <a:gd name="T18" fmla="*/ 5 w 9"/>
                <a:gd name="T19" fmla="*/ 20 h 6"/>
                <a:gd name="T20" fmla="*/ 5 w 9"/>
                <a:gd name="T21" fmla="*/ 25 h 6"/>
                <a:gd name="T22" fmla="*/ 0 w 9"/>
                <a:gd name="T23" fmla="*/ 25 h 6"/>
                <a:gd name="T24" fmla="*/ 0 w 9"/>
                <a:gd name="T25" fmla="*/ 30 h 6"/>
                <a:gd name="T26" fmla="*/ 0 w 9"/>
                <a:gd name="T27" fmla="*/ 30 h 6"/>
                <a:gd name="T28" fmla="*/ 0 w 9"/>
                <a:gd name="T29" fmla="*/ 30 h 6"/>
                <a:gd name="T30" fmla="*/ 0 w 9"/>
                <a:gd name="T31" fmla="*/ 30 h 6"/>
                <a:gd name="T32" fmla="*/ 0 w 9"/>
                <a:gd name="T33" fmla="*/ 30 h 6"/>
                <a:gd name="T34" fmla="*/ 0 w 9"/>
                <a:gd name="T35" fmla="*/ 30 h 6"/>
                <a:gd name="T36" fmla="*/ 0 w 9"/>
                <a:gd name="T37" fmla="*/ 30 h 6"/>
                <a:gd name="T38" fmla="*/ 5 w 9"/>
                <a:gd name="T39" fmla="*/ 30 h 6"/>
                <a:gd name="T40" fmla="*/ 10 w 9"/>
                <a:gd name="T41" fmla="*/ 30 h 6"/>
                <a:gd name="T42" fmla="*/ 15 w 9"/>
                <a:gd name="T43" fmla="*/ 25 h 6"/>
                <a:gd name="T44" fmla="*/ 31 w 9"/>
                <a:gd name="T45" fmla="*/ 15 h 6"/>
                <a:gd name="T46" fmla="*/ 36 w 9"/>
                <a:gd name="T47" fmla="*/ 10 h 6"/>
                <a:gd name="T48" fmla="*/ 41 w 9"/>
                <a:gd name="T49" fmla="*/ 10 h 6"/>
                <a:gd name="T50" fmla="*/ 46 w 9"/>
                <a:gd name="T51" fmla="*/ 5 h 6"/>
                <a:gd name="T52" fmla="*/ 46 w 9"/>
                <a:gd name="T53" fmla="*/ 5 h 6"/>
                <a:gd name="T54" fmla="*/ 46 w 9"/>
                <a:gd name="T55" fmla="*/ 5 h 6"/>
                <a:gd name="T56" fmla="*/ 41 w 9"/>
                <a:gd name="T57" fmla="*/ 0 h 6"/>
                <a:gd name="T58" fmla="*/ 41 w 9"/>
                <a:gd name="T59" fmla="*/ 0 h 6"/>
                <a:gd name="T60" fmla="*/ 41 w 9"/>
                <a:gd name="T61" fmla="*/ 0 h 6"/>
                <a:gd name="T62" fmla="*/ 41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38984" name="Freeform 32"/>
            <p:cNvSpPr>
              <a:spLocks/>
            </p:cNvSpPr>
            <p:nvPr/>
          </p:nvSpPr>
          <p:spPr bwMode="auto">
            <a:xfrm>
              <a:off x="903" y="3332"/>
              <a:ext cx="46" cy="34"/>
            </a:xfrm>
            <a:custGeom>
              <a:avLst/>
              <a:gdLst>
                <a:gd name="T0" fmla="*/ 41 w 9"/>
                <a:gd name="T1" fmla="*/ 15 h 7"/>
                <a:gd name="T2" fmla="*/ 41 w 9"/>
                <a:gd name="T3" fmla="*/ 5 h 7"/>
                <a:gd name="T4" fmla="*/ 26 w 9"/>
                <a:gd name="T5" fmla="*/ 15 h 7"/>
                <a:gd name="T6" fmla="*/ 20 w 9"/>
                <a:gd name="T7" fmla="*/ 19 h 7"/>
                <a:gd name="T8" fmla="*/ 20 w 9"/>
                <a:gd name="T9" fmla="*/ 19 h 7"/>
                <a:gd name="T10" fmla="*/ 10 w 9"/>
                <a:gd name="T11" fmla="*/ 24 h 7"/>
                <a:gd name="T12" fmla="*/ 5 w 9"/>
                <a:gd name="T13" fmla="*/ 29 h 7"/>
                <a:gd name="T14" fmla="*/ 0 w 9"/>
                <a:gd name="T15" fmla="*/ 29 h 7"/>
                <a:gd name="T16" fmla="*/ 10 w 9"/>
                <a:gd name="T17" fmla="*/ 29 h 7"/>
                <a:gd name="T18" fmla="*/ 15 w 9"/>
                <a:gd name="T19" fmla="*/ 24 h 7"/>
                <a:gd name="T20" fmla="*/ 31 w 9"/>
                <a:gd name="T21" fmla="*/ 19 h 7"/>
                <a:gd name="T22" fmla="*/ 41 w 9"/>
                <a:gd name="T23" fmla="*/ 15 h 7"/>
                <a:gd name="T24" fmla="*/ 41 w 9"/>
                <a:gd name="T25" fmla="*/ 15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38985" name="Freeform 33"/>
            <p:cNvSpPr>
              <a:spLocks/>
            </p:cNvSpPr>
            <p:nvPr/>
          </p:nvSpPr>
          <p:spPr bwMode="auto">
            <a:xfrm>
              <a:off x="903" y="3337"/>
              <a:ext cx="41" cy="29"/>
            </a:xfrm>
            <a:custGeom>
              <a:avLst/>
              <a:gdLst>
                <a:gd name="T0" fmla="*/ 41 w 8"/>
                <a:gd name="T1" fmla="*/ 10 h 6"/>
                <a:gd name="T2" fmla="*/ 41 w 8"/>
                <a:gd name="T3" fmla="*/ 5 h 6"/>
                <a:gd name="T4" fmla="*/ 41 w 8"/>
                <a:gd name="T5" fmla="*/ 5 h 6"/>
                <a:gd name="T6" fmla="*/ 41 w 8"/>
                <a:gd name="T7" fmla="*/ 0 h 6"/>
                <a:gd name="T8" fmla="*/ 41 w 8"/>
                <a:gd name="T9" fmla="*/ 0 h 6"/>
                <a:gd name="T10" fmla="*/ 41 w 8"/>
                <a:gd name="T11" fmla="*/ 0 h 6"/>
                <a:gd name="T12" fmla="*/ 41 w 8"/>
                <a:gd name="T13" fmla="*/ 0 h 6"/>
                <a:gd name="T14" fmla="*/ 41 w 8"/>
                <a:gd name="T15" fmla="*/ 0 h 6"/>
                <a:gd name="T16" fmla="*/ 41 w 8"/>
                <a:gd name="T17" fmla="*/ 0 h 6"/>
                <a:gd name="T18" fmla="*/ 41 w 8"/>
                <a:gd name="T19" fmla="*/ 0 h 6"/>
                <a:gd name="T20" fmla="*/ 36 w 8"/>
                <a:gd name="T21" fmla="*/ 0 h 6"/>
                <a:gd name="T22" fmla="*/ 36 w 8"/>
                <a:gd name="T23" fmla="*/ 0 h 6"/>
                <a:gd name="T24" fmla="*/ 31 w 8"/>
                <a:gd name="T25" fmla="*/ 0 h 6"/>
                <a:gd name="T26" fmla="*/ 26 w 8"/>
                <a:gd name="T27" fmla="*/ 5 h 6"/>
                <a:gd name="T28" fmla="*/ 26 w 8"/>
                <a:gd name="T29" fmla="*/ 10 h 6"/>
                <a:gd name="T30" fmla="*/ 26 w 8"/>
                <a:gd name="T31" fmla="*/ 10 h 6"/>
                <a:gd name="T32" fmla="*/ 21 w 8"/>
                <a:gd name="T33" fmla="*/ 10 h 6"/>
                <a:gd name="T34" fmla="*/ 21 w 8"/>
                <a:gd name="T35" fmla="*/ 10 h 6"/>
                <a:gd name="T36" fmla="*/ 21 w 8"/>
                <a:gd name="T37" fmla="*/ 10 h 6"/>
                <a:gd name="T38" fmla="*/ 21 w 8"/>
                <a:gd name="T39" fmla="*/ 15 h 6"/>
                <a:gd name="T40" fmla="*/ 21 w 8"/>
                <a:gd name="T41" fmla="*/ 15 h 6"/>
                <a:gd name="T42" fmla="*/ 21 w 8"/>
                <a:gd name="T43" fmla="*/ 15 h 6"/>
                <a:gd name="T44" fmla="*/ 21 w 8"/>
                <a:gd name="T45" fmla="*/ 15 h 6"/>
                <a:gd name="T46" fmla="*/ 10 w 8"/>
                <a:gd name="T47" fmla="*/ 19 h 6"/>
                <a:gd name="T48" fmla="*/ 10 w 8"/>
                <a:gd name="T49" fmla="*/ 19 h 6"/>
                <a:gd name="T50" fmla="*/ 10 w 8"/>
                <a:gd name="T51" fmla="*/ 19 h 6"/>
                <a:gd name="T52" fmla="*/ 10 w 8"/>
                <a:gd name="T53" fmla="*/ 19 h 6"/>
                <a:gd name="T54" fmla="*/ 5 w 8"/>
                <a:gd name="T55" fmla="*/ 19 h 6"/>
                <a:gd name="T56" fmla="*/ 5 w 8"/>
                <a:gd name="T57" fmla="*/ 24 h 6"/>
                <a:gd name="T58" fmla="*/ 5 w 8"/>
                <a:gd name="T59" fmla="*/ 24 h 6"/>
                <a:gd name="T60" fmla="*/ 0 w 8"/>
                <a:gd name="T61" fmla="*/ 24 h 6"/>
                <a:gd name="T62" fmla="*/ 0 w 8"/>
                <a:gd name="T63" fmla="*/ 24 h 6"/>
                <a:gd name="T64" fmla="*/ 0 w 8"/>
                <a:gd name="T65" fmla="*/ 24 h 6"/>
                <a:gd name="T66" fmla="*/ 5 w 8"/>
                <a:gd name="T67" fmla="*/ 29 h 6"/>
                <a:gd name="T68" fmla="*/ 5 w 8"/>
                <a:gd name="T69" fmla="*/ 29 h 6"/>
                <a:gd name="T70" fmla="*/ 5 w 8"/>
                <a:gd name="T71" fmla="*/ 29 h 6"/>
                <a:gd name="T72" fmla="*/ 5 w 8"/>
                <a:gd name="T73" fmla="*/ 29 h 6"/>
                <a:gd name="T74" fmla="*/ 10 w 8"/>
                <a:gd name="T75" fmla="*/ 24 h 6"/>
                <a:gd name="T76" fmla="*/ 10 w 8"/>
                <a:gd name="T77" fmla="*/ 24 h 6"/>
                <a:gd name="T78" fmla="*/ 15 w 8"/>
                <a:gd name="T79" fmla="*/ 24 h 6"/>
                <a:gd name="T80" fmla="*/ 15 w 8"/>
                <a:gd name="T81" fmla="*/ 19 h 6"/>
                <a:gd name="T82" fmla="*/ 15 w 8"/>
                <a:gd name="T83" fmla="*/ 19 h 6"/>
                <a:gd name="T84" fmla="*/ 26 w 8"/>
                <a:gd name="T85" fmla="*/ 19 h 6"/>
                <a:gd name="T86" fmla="*/ 26 w 8"/>
                <a:gd name="T87" fmla="*/ 15 h 6"/>
                <a:gd name="T88" fmla="*/ 31 w 8"/>
                <a:gd name="T89" fmla="*/ 15 h 6"/>
                <a:gd name="T90" fmla="*/ 36 w 8"/>
                <a:gd name="T91" fmla="*/ 15 h 6"/>
                <a:gd name="T92" fmla="*/ 36 w 8"/>
                <a:gd name="T93" fmla="*/ 10 h 6"/>
                <a:gd name="T94" fmla="*/ 36 w 8"/>
                <a:gd name="T95" fmla="*/ 10 h 6"/>
                <a:gd name="T96" fmla="*/ 41 w 8"/>
                <a:gd name="T97" fmla="*/ 10 h 6"/>
                <a:gd name="T98" fmla="*/ 41 w 8"/>
                <a:gd name="T99" fmla="*/ 10 h 6"/>
                <a:gd name="T100" fmla="*/ 41 w 8"/>
                <a:gd name="T101" fmla="*/ 10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chemeClr val="bg1"/>
            </a:solidFill>
            <a:ln w="12700" cmpd="sng">
              <a:solidFill>
                <a:schemeClr val="tx1"/>
              </a:solidFill>
              <a:prstDash val="solid"/>
              <a:round/>
              <a:headEnd/>
              <a:tailEnd/>
            </a:ln>
          </p:spPr>
          <p:txBody>
            <a:bodyPr/>
            <a:lstStyle/>
            <a:p>
              <a:endParaRPr lang="en-US"/>
            </a:p>
          </p:txBody>
        </p:sp>
        <p:sp>
          <p:nvSpPr>
            <p:cNvPr id="38986" name="Freeform 34"/>
            <p:cNvSpPr>
              <a:spLocks/>
            </p:cNvSpPr>
            <p:nvPr/>
          </p:nvSpPr>
          <p:spPr bwMode="auto">
            <a:xfrm>
              <a:off x="877" y="3376"/>
              <a:ext cx="4" cy="5"/>
            </a:xfrm>
            <a:custGeom>
              <a:avLst/>
              <a:gdLst>
                <a:gd name="T0" fmla="*/ 4 w 1"/>
                <a:gd name="T1" fmla="*/ 0 h 1"/>
                <a:gd name="T2" fmla="*/ 0 w 1"/>
                <a:gd name="T3" fmla="*/ 0 h 1"/>
                <a:gd name="T4" fmla="*/ 0 w 1"/>
                <a:gd name="T5" fmla="*/ 5 h 1"/>
                <a:gd name="T6" fmla="*/ 4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38987" name="Freeform 35"/>
            <p:cNvSpPr>
              <a:spLocks/>
            </p:cNvSpPr>
            <p:nvPr/>
          </p:nvSpPr>
          <p:spPr bwMode="auto">
            <a:xfrm>
              <a:off x="877" y="3376"/>
              <a:ext cx="4" cy="5"/>
            </a:xfrm>
            <a:custGeom>
              <a:avLst/>
              <a:gdLst>
                <a:gd name="T0" fmla="*/ 4 w 1"/>
                <a:gd name="T1" fmla="*/ 0 h 1"/>
                <a:gd name="T2" fmla="*/ 4 w 1"/>
                <a:gd name="T3" fmla="*/ 0 h 1"/>
                <a:gd name="T4" fmla="*/ 4 w 1"/>
                <a:gd name="T5" fmla="*/ 0 h 1"/>
                <a:gd name="T6" fmla="*/ 4 w 1"/>
                <a:gd name="T7" fmla="*/ 0 h 1"/>
                <a:gd name="T8" fmla="*/ 0 w 1"/>
                <a:gd name="T9" fmla="*/ 0 h 1"/>
                <a:gd name="T10" fmla="*/ 0 w 1"/>
                <a:gd name="T11" fmla="*/ 0 h 1"/>
                <a:gd name="T12" fmla="*/ 0 w 1"/>
                <a:gd name="T13" fmla="*/ 0 h 1"/>
                <a:gd name="T14" fmla="*/ 0 w 1"/>
                <a:gd name="T15" fmla="*/ 0 h 1"/>
                <a:gd name="T16" fmla="*/ 0 w 1"/>
                <a:gd name="T17" fmla="*/ 5 h 1"/>
                <a:gd name="T18" fmla="*/ 0 w 1"/>
                <a:gd name="T19" fmla="*/ 5 h 1"/>
                <a:gd name="T20" fmla="*/ 0 w 1"/>
                <a:gd name="T21" fmla="*/ 5 h 1"/>
                <a:gd name="T22" fmla="*/ 0 w 1"/>
                <a:gd name="T23" fmla="*/ 5 h 1"/>
                <a:gd name="T24" fmla="*/ 0 w 1"/>
                <a:gd name="T25" fmla="*/ 5 h 1"/>
                <a:gd name="T26" fmla="*/ 4 w 1"/>
                <a:gd name="T27" fmla="*/ 5 h 1"/>
                <a:gd name="T28" fmla="*/ 4 w 1"/>
                <a:gd name="T29" fmla="*/ 0 h 1"/>
                <a:gd name="T30" fmla="*/ 4 w 1"/>
                <a:gd name="T31" fmla="*/ 0 h 1"/>
                <a:gd name="T32" fmla="*/ 4 w 1"/>
                <a:gd name="T33" fmla="*/ 0 h 1"/>
                <a:gd name="T34" fmla="*/ 4 w 1"/>
                <a:gd name="T35" fmla="*/ 0 h 1"/>
                <a:gd name="T36" fmla="*/ 4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38988" name="Freeform 36"/>
            <p:cNvSpPr>
              <a:spLocks/>
            </p:cNvSpPr>
            <p:nvPr/>
          </p:nvSpPr>
          <p:spPr bwMode="auto">
            <a:xfrm>
              <a:off x="836" y="3382"/>
              <a:ext cx="14" cy="14"/>
            </a:xfrm>
            <a:custGeom>
              <a:avLst/>
              <a:gdLst>
                <a:gd name="T0" fmla="*/ 9 w 3"/>
                <a:gd name="T1" fmla="*/ 5 h 3"/>
                <a:gd name="T2" fmla="*/ 14 w 3"/>
                <a:gd name="T3" fmla="*/ 5 h 3"/>
                <a:gd name="T4" fmla="*/ 9 w 3"/>
                <a:gd name="T5" fmla="*/ 5 h 3"/>
                <a:gd name="T6" fmla="*/ 14 w 3"/>
                <a:gd name="T7" fmla="*/ 9 h 3"/>
                <a:gd name="T8" fmla="*/ 9 w 3"/>
                <a:gd name="T9" fmla="*/ 9 h 3"/>
                <a:gd name="T10" fmla="*/ 5 w 3"/>
                <a:gd name="T11" fmla="*/ 14 h 3"/>
                <a:gd name="T12" fmla="*/ 0 w 3"/>
                <a:gd name="T13" fmla="*/ 14 h 3"/>
                <a:gd name="T14" fmla="*/ 5 w 3"/>
                <a:gd name="T15" fmla="*/ 5 h 3"/>
                <a:gd name="T16" fmla="*/ 9 w 3"/>
                <a:gd name="T17" fmla="*/ 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38989" name="Freeform 37"/>
            <p:cNvSpPr>
              <a:spLocks/>
            </p:cNvSpPr>
            <p:nvPr/>
          </p:nvSpPr>
          <p:spPr bwMode="auto">
            <a:xfrm>
              <a:off x="840" y="3384"/>
              <a:ext cx="15" cy="9"/>
            </a:xfrm>
            <a:custGeom>
              <a:avLst/>
              <a:gdLst>
                <a:gd name="T0" fmla="*/ 10 w 3"/>
                <a:gd name="T1" fmla="*/ 0 h 2"/>
                <a:gd name="T2" fmla="*/ 10 w 3"/>
                <a:gd name="T3" fmla="*/ 0 h 2"/>
                <a:gd name="T4" fmla="*/ 10 w 3"/>
                <a:gd name="T5" fmla="*/ 0 h 2"/>
                <a:gd name="T6" fmla="*/ 10 w 3"/>
                <a:gd name="T7" fmla="*/ 0 h 2"/>
                <a:gd name="T8" fmla="*/ 15 w 3"/>
                <a:gd name="T9" fmla="*/ 0 h 2"/>
                <a:gd name="T10" fmla="*/ 15 w 3"/>
                <a:gd name="T11" fmla="*/ 0 h 2"/>
                <a:gd name="T12" fmla="*/ 15 w 3"/>
                <a:gd name="T13" fmla="*/ 0 h 2"/>
                <a:gd name="T14" fmla="*/ 15 w 3"/>
                <a:gd name="T15" fmla="*/ 0 h 2"/>
                <a:gd name="T16" fmla="*/ 15 w 3"/>
                <a:gd name="T17" fmla="*/ 0 h 2"/>
                <a:gd name="T18" fmla="*/ 15 w 3"/>
                <a:gd name="T19" fmla="*/ 0 h 2"/>
                <a:gd name="T20" fmla="*/ 15 w 3"/>
                <a:gd name="T21" fmla="*/ 0 h 2"/>
                <a:gd name="T22" fmla="*/ 10 w 3"/>
                <a:gd name="T23" fmla="*/ 0 h 2"/>
                <a:gd name="T24" fmla="*/ 10 w 3"/>
                <a:gd name="T25" fmla="*/ 5 h 2"/>
                <a:gd name="T26" fmla="*/ 15 w 3"/>
                <a:gd name="T27" fmla="*/ 5 h 2"/>
                <a:gd name="T28" fmla="*/ 15 w 3"/>
                <a:gd name="T29" fmla="*/ 5 h 2"/>
                <a:gd name="T30" fmla="*/ 15 w 3"/>
                <a:gd name="T31" fmla="*/ 5 h 2"/>
                <a:gd name="T32" fmla="*/ 10 w 3"/>
                <a:gd name="T33" fmla="*/ 5 h 2"/>
                <a:gd name="T34" fmla="*/ 10 w 3"/>
                <a:gd name="T35" fmla="*/ 5 h 2"/>
                <a:gd name="T36" fmla="*/ 10 w 3"/>
                <a:gd name="T37" fmla="*/ 5 h 2"/>
                <a:gd name="T38" fmla="*/ 10 w 3"/>
                <a:gd name="T39" fmla="*/ 5 h 2"/>
                <a:gd name="T40" fmla="*/ 10 w 3"/>
                <a:gd name="T41" fmla="*/ 5 h 2"/>
                <a:gd name="T42" fmla="*/ 5 w 3"/>
                <a:gd name="T43" fmla="*/ 9 h 2"/>
                <a:gd name="T44" fmla="*/ 5 w 3"/>
                <a:gd name="T45" fmla="*/ 9 h 2"/>
                <a:gd name="T46" fmla="*/ 5 w 3"/>
                <a:gd name="T47" fmla="*/ 9 h 2"/>
                <a:gd name="T48" fmla="*/ 0 w 3"/>
                <a:gd name="T49" fmla="*/ 9 h 2"/>
                <a:gd name="T50" fmla="*/ 0 w 3"/>
                <a:gd name="T51" fmla="*/ 9 h 2"/>
                <a:gd name="T52" fmla="*/ 0 w 3"/>
                <a:gd name="T53" fmla="*/ 5 h 2"/>
                <a:gd name="T54" fmla="*/ 5 w 3"/>
                <a:gd name="T55" fmla="*/ 5 h 2"/>
                <a:gd name="T56" fmla="*/ 5 w 3"/>
                <a:gd name="T57" fmla="*/ 5 h 2"/>
                <a:gd name="T58" fmla="*/ 5 w 3"/>
                <a:gd name="T59" fmla="*/ 5 h 2"/>
                <a:gd name="T60" fmla="*/ 5 w 3"/>
                <a:gd name="T61" fmla="*/ 0 h 2"/>
                <a:gd name="T62" fmla="*/ 10 w 3"/>
                <a:gd name="T63" fmla="*/ 0 h 2"/>
                <a:gd name="T64" fmla="*/ 10 w 3"/>
                <a:gd name="T65" fmla="*/ 0 h 2"/>
                <a:gd name="T66" fmla="*/ 10 w 3"/>
                <a:gd name="T67" fmla="*/ 0 h 2"/>
                <a:gd name="T68" fmla="*/ 10 w 3"/>
                <a:gd name="T69" fmla="*/ 0 h 2"/>
                <a:gd name="T70" fmla="*/ 10 w 3"/>
                <a:gd name="T71" fmla="*/ 0 h 2"/>
                <a:gd name="T72" fmla="*/ 10 w 3"/>
                <a:gd name="T73" fmla="*/ 0 h 2"/>
                <a:gd name="T74" fmla="*/ 10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38990" name="Freeform 38"/>
            <p:cNvSpPr>
              <a:spLocks/>
            </p:cNvSpPr>
            <p:nvPr/>
          </p:nvSpPr>
          <p:spPr bwMode="auto">
            <a:xfrm>
              <a:off x="796" y="3390"/>
              <a:ext cx="20" cy="10"/>
            </a:xfrm>
            <a:custGeom>
              <a:avLst/>
              <a:gdLst>
                <a:gd name="T0" fmla="*/ 15 w 4"/>
                <a:gd name="T1" fmla="*/ 5 h 2"/>
                <a:gd name="T2" fmla="*/ 15 w 4"/>
                <a:gd name="T3" fmla="*/ 0 h 2"/>
                <a:gd name="T4" fmla="*/ 20 w 4"/>
                <a:gd name="T5" fmla="*/ 0 h 2"/>
                <a:gd name="T6" fmla="*/ 20 w 4"/>
                <a:gd name="T7" fmla="*/ 5 h 2"/>
                <a:gd name="T8" fmla="*/ 5 w 4"/>
                <a:gd name="T9" fmla="*/ 10 h 2"/>
                <a:gd name="T10" fmla="*/ 15 w 4"/>
                <a:gd name="T11" fmla="*/ 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38991" name="Freeform 39"/>
            <p:cNvSpPr>
              <a:spLocks/>
            </p:cNvSpPr>
            <p:nvPr/>
          </p:nvSpPr>
          <p:spPr bwMode="auto">
            <a:xfrm>
              <a:off x="802" y="3390"/>
              <a:ext cx="14" cy="10"/>
            </a:xfrm>
            <a:custGeom>
              <a:avLst/>
              <a:gdLst>
                <a:gd name="T0" fmla="*/ 9 w 3"/>
                <a:gd name="T1" fmla="*/ 5 h 2"/>
                <a:gd name="T2" fmla="*/ 9 w 3"/>
                <a:gd name="T3" fmla="*/ 5 h 2"/>
                <a:gd name="T4" fmla="*/ 9 w 3"/>
                <a:gd name="T5" fmla="*/ 0 h 2"/>
                <a:gd name="T6" fmla="*/ 9 w 3"/>
                <a:gd name="T7" fmla="*/ 0 h 2"/>
                <a:gd name="T8" fmla="*/ 9 w 3"/>
                <a:gd name="T9" fmla="*/ 0 h 2"/>
                <a:gd name="T10" fmla="*/ 9 w 3"/>
                <a:gd name="T11" fmla="*/ 0 h 2"/>
                <a:gd name="T12" fmla="*/ 9 w 3"/>
                <a:gd name="T13" fmla="*/ 0 h 2"/>
                <a:gd name="T14" fmla="*/ 14 w 3"/>
                <a:gd name="T15" fmla="*/ 0 h 2"/>
                <a:gd name="T16" fmla="*/ 14 w 3"/>
                <a:gd name="T17" fmla="*/ 0 h 2"/>
                <a:gd name="T18" fmla="*/ 14 w 3"/>
                <a:gd name="T19" fmla="*/ 0 h 2"/>
                <a:gd name="T20" fmla="*/ 14 w 3"/>
                <a:gd name="T21" fmla="*/ 5 h 2"/>
                <a:gd name="T22" fmla="*/ 14 w 3"/>
                <a:gd name="T23" fmla="*/ 5 h 2"/>
                <a:gd name="T24" fmla="*/ 14 w 3"/>
                <a:gd name="T25" fmla="*/ 5 h 2"/>
                <a:gd name="T26" fmla="*/ 14 w 3"/>
                <a:gd name="T27" fmla="*/ 5 h 2"/>
                <a:gd name="T28" fmla="*/ 9 w 3"/>
                <a:gd name="T29" fmla="*/ 10 h 2"/>
                <a:gd name="T30" fmla="*/ 5 w 3"/>
                <a:gd name="T31" fmla="*/ 10 h 2"/>
                <a:gd name="T32" fmla="*/ 0 w 3"/>
                <a:gd name="T33" fmla="*/ 10 h 2"/>
                <a:gd name="T34" fmla="*/ 0 w 3"/>
                <a:gd name="T35" fmla="*/ 10 h 2"/>
                <a:gd name="T36" fmla="*/ 0 w 3"/>
                <a:gd name="T37" fmla="*/ 10 h 2"/>
                <a:gd name="T38" fmla="*/ 0 w 3"/>
                <a:gd name="T39" fmla="*/ 10 h 2"/>
                <a:gd name="T40" fmla="*/ 0 w 3"/>
                <a:gd name="T41" fmla="*/ 10 h 2"/>
                <a:gd name="T42" fmla="*/ 0 w 3"/>
                <a:gd name="T43" fmla="*/ 10 h 2"/>
                <a:gd name="T44" fmla="*/ 5 w 3"/>
                <a:gd name="T45" fmla="*/ 10 h 2"/>
                <a:gd name="T46" fmla="*/ 9 w 3"/>
                <a:gd name="T47" fmla="*/ 5 h 2"/>
                <a:gd name="T48" fmla="*/ 9 w 3"/>
                <a:gd name="T49" fmla="*/ 5 h 2"/>
                <a:gd name="T50" fmla="*/ 9 w 3"/>
                <a:gd name="T51" fmla="*/ 5 h 2"/>
                <a:gd name="T52" fmla="*/ 9 w 3"/>
                <a:gd name="T53" fmla="*/ 5 h 2"/>
                <a:gd name="T54" fmla="*/ 9 w 3"/>
                <a:gd name="T55" fmla="*/ 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chemeClr val="bg1"/>
            </a:solidFill>
            <a:ln w="12700" cmpd="sng">
              <a:solidFill>
                <a:schemeClr val="tx1"/>
              </a:solidFill>
              <a:prstDash val="solid"/>
              <a:round/>
              <a:headEnd/>
              <a:tailEnd/>
            </a:ln>
          </p:spPr>
          <p:txBody>
            <a:bodyPr/>
            <a:lstStyle/>
            <a:p>
              <a:endParaRPr lang="en-US"/>
            </a:p>
          </p:txBody>
        </p:sp>
        <p:sp>
          <p:nvSpPr>
            <p:cNvPr id="38992" name="Freeform 40"/>
            <p:cNvSpPr>
              <a:spLocks/>
            </p:cNvSpPr>
            <p:nvPr/>
          </p:nvSpPr>
          <p:spPr bwMode="auto">
            <a:xfrm>
              <a:off x="777" y="3391"/>
              <a:ext cx="10" cy="15"/>
            </a:xfrm>
            <a:custGeom>
              <a:avLst/>
              <a:gdLst>
                <a:gd name="T0" fmla="*/ 5 w 2"/>
                <a:gd name="T1" fmla="*/ 5 h 3"/>
                <a:gd name="T2" fmla="*/ 0 w 2"/>
                <a:gd name="T3" fmla="*/ 0 h 3"/>
                <a:gd name="T4" fmla="*/ 0 w 2"/>
                <a:gd name="T5" fmla="*/ 0 h 3"/>
                <a:gd name="T6" fmla="*/ 5 w 2"/>
                <a:gd name="T7" fmla="*/ 10 h 3"/>
                <a:gd name="T8" fmla="*/ 0 w 2"/>
                <a:gd name="T9" fmla="*/ 10 h 3"/>
                <a:gd name="T10" fmla="*/ 0 w 2"/>
                <a:gd name="T11" fmla="*/ 10 h 3"/>
                <a:gd name="T12" fmla="*/ 0 w 2"/>
                <a:gd name="T13" fmla="*/ 15 h 3"/>
                <a:gd name="T14" fmla="*/ 5 w 2"/>
                <a:gd name="T15" fmla="*/ 15 h 3"/>
                <a:gd name="T16" fmla="*/ 5 w 2"/>
                <a:gd name="T17" fmla="*/ 15 h 3"/>
                <a:gd name="T18" fmla="*/ 10 w 2"/>
                <a:gd name="T19" fmla="*/ 15 h 3"/>
                <a:gd name="T20" fmla="*/ 10 w 2"/>
                <a:gd name="T21" fmla="*/ 5 h 3"/>
                <a:gd name="T22" fmla="*/ 10 w 2"/>
                <a:gd name="T23" fmla="*/ 0 h 3"/>
                <a:gd name="T24" fmla="*/ 5 w 2"/>
                <a:gd name="T25" fmla="*/ 0 h 3"/>
                <a:gd name="T26" fmla="*/ 5 w 2"/>
                <a:gd name="T27" fmla="*/ 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38993" name="Freeform 41"/>
            <p:cNvSpPr>
              <a:spLocks/>
            </p:cNvSpPr>
            <p:nvPr/>
          </p:nvSpPr>
          <p:spPr bwMode="auto">
            <a:xfrm>
              <a:off x="777" y="3391"/>
              <a:ext cx="10" cy="15"/>
            </a:xfrm>
            <a:custGeom>
              <a:avLst/>
              <a:gdLst>
                <a:gd name="T0" fmla="*/ 5 w 2"/>
                <a:gd name="T1" fmla="*/ 5 h 3"/>
                <a:gd name="T2" fmla="*/ 5 w 2"/>
                <a:gd name="T3" fmla="*/ 0 h 3"/>
                <a:gd name="T4" fmla="*/ 5 w 2"/>
                <a:gd name="T5" fmla="*/ 0 h 3"/>
                <a:gd name="T6" fmla="*/ 5 w 2"/>
                <a:gd name="T7" fmla="*/ 0 h 3"/>
                <a:gd name="T8" fmla="*/ 0 w 2"/>
                <a:gd name="T9" fmla="*/ 0 h 3"/>
                <a:gd name="T10" fmla="*/ 0 w 2"/>
                <a:gd name="T11" fmla="*/ 0 h 3"/>
                <a:gd name="T12" fmla="*/ 0 w 2"/>
                <a:gd name="T13" fmla="*/ 5 h 3"/>
                <a:gd name="T14" fmla="*/ 5 w 2"/>
                <a:gd name="T15" fmla="*/ 5 h 3"/>
                <a:gd name="T16" fmla="*/ 5 w 2"/>
                <a:gd name="T17" fmla="*/ 5 h 3"/>
                <a:gd name="T18" fmla="*/ 5 w 2"/>
                <a:gd name="T19" fmla="*/ 10 h 3"/>
                <a:gd name="T20" fmla="*/ 0 w 2"/>
                <a:gd name="T21" fmla="*/ 10 h 3"/>
                <a:gd name="T22" fmla="*/ 0 w 2"/>
                <a:gd name="T23" fmla="*/ 10 h 3"/>
                <a:gd name="T24" fmla="*/ 0 w 2"/>
                <a:gd name="T25" fmla="*/ 10 h 3"/>
                <a:gd name="T26" fmla="*/ 0 w 2"/>
                <a:gd name="T27" fmla="*/ 10 h 3"/>
                <a:gd name="T28" fmla="*/ 0 w 2"/>
                <a:gd name="T29" fmla="*/ 10 h 3"/>
                <a:gd name="T30" fmla="*/ 0 w 2"/>
                <a:gd name="T31" fmla="*/ 10 h 3"/>
                <a:gd name="T32" fmla="*/ 0 w 2"/>
                <a:gd name="T33" fmla="*/ 15 h 3"/>
                <a:gd name="T34" fmla="*/ 5 w 2"/>
                <a:gd name="T35" fmla="*/ 15 h 3"/>
                <a:gd name="T36" fmla="*/ 5 w 2"/>
                <a:gd name="T37" fmla="*/ 15 h 3"/>
                <a:gd name="T38" fmla="*/ 5 w 2"/>
                <a:gd name="T39" fmla="*/ 15 h 3"/>
                <a:gd name="T40" fmla="*/ 5 w 2"/>
                <a:gd name="T41" fmla="*/ 15 h 3"/>
                <a:gd name="T42" fmla="*/ 5 w 2"/>
                <a:gd name="T43" fmla="*/ 15 h 3"/>
                <a:gd name="T44" fmla="*/ 10 w 2"/>
                <a:gd name="T45" fmla="*/ 15 h 3"/>
                <a:gd name="T46" fmla="*/ 10 w 2"/>
                <a:gd name="T47" fmla="*/ 10 h 3"/>
                <a:gd name="T48" fmla="*/ 10 w 2"/>
                <a:gd name="T49" fmla="*/ 5 h 3"/>
                <a:gd name="T50" fmla="*/ 10 w 2"/>
                <a:gd name="T51" fmla="*/ 5 h 3"/>
                <a:gd name="T52" fmla="*/ 10 w 2"/>
                <a:gd name="T53" fmla="*/ 5 h 3"/>
                <a:gd name="T54" fmla="*/ 10 w 2"/>
                <a:gd name="T55" fmla="*/ 0 h 3"/>
                <a:gd name="T56" fmla="*/ 10 w 2"/>
                <a:gd name="T57" fmla="*/ 0 h 3"/>
                <a:gd name="T58" fmla="*/ 10 w 2"/>
                <a:gd name="T59" fmla="*/ 0 h 3"/>
                <a:gd name="T60" fmla="*/ 5 w 2"/>
                <a:gd name="T61" fmla="*/ 0 h 3"/>
                <a:gd name="T62" fmla="*/ 5 w 2"/>
                <a:gd name="T63" fmla="*/ 0 h 3"/>
                <a:gd name="T64" fmla="*/ 5 w 2"/>
                <a:gd name="T65" fmla="*/ 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chemeClr val="bg1"/>
            </a:solidFill>
            <a:ln w="12700" cmpd="sng">
              <a:solidFill>
                <a:schemeClr val="tx1"/>
              </a:solidFill>
              <a:prstDash val="solid"/>
              <a:round/>
              <a:headEnd/>
              <a:tailEnd/>
            </a:ln>
          </p:spPr>
          <p:txBody>
            <a:bodyPr/>
            <a:lstStyle/>
            <a:p>
              <a:endParaRPr lang="en-US"/>
            </a:p>
          </p:txBody>
        </p:sp>
        <p:sp>
          <p:nvSpPr>
            <p:cNvPr id="38994" name="Freeform 42"/>
            <p:cNvSpPr>
              <a:spLocks/>
            </p:cNvSpPr>
            <p:nvPr/>
          </p:nvSpPr>
          <p:spPr bwMode="auto">
            <a:xfrm>
              <a:off x="756" y="3393"/>
              <a:ext cx="16" cy="15"/>
            </a:xfrm>
            <a:custGeom>
              <a:avLst/>
              <a:gdLst>
                <a:gd name="T0" fmla="*/ 16 w 3"/>
                <a:gd name="T1" fmla="*/ 15 h 3"/>
                <a:gd name="T2" fmla="*/ 16 w 3"/>
                <a:gd name="T3" fmla="*/ 15 h 3"/>
                <a:gd name="T4" fmla="*/ 16 w 3"/>
                <a:gd name="T5" fmla="*/ 15 h 3"/>
                <a:gd name="T6" fmla="*/ 16 w 3"/>
                <a:gd name="T7" fmla="*/ 15 h 3"/>
                <a:gd name="T8" fmla="*/ 16 w 3"/>
                <a:gd name="T9" fmla="*/ 15 h 3"/>
                <a:gd name="T10" fmla="*/ 16 w 3"/>
                <a:gd name="T11" fmla="*/ 15 h 3"/>
                <a:gd name="T12" fmla="*/ 11 w 3"/>
                <a:gd name="T13" fmla="*/ 10 h 3"/>
                <a:gd name="T14" fmla="*/ 5 w 3"/>
                <a:gd name="T15" fmla="*/ 5 h 3"/>
                <a:gd name="T16" fmla="*/ 5 w 3"/>
                <a:gd name="T17" fmla="*/ 5 h 3"/>
                <a:gd name="T18" fmla="*/ 5 w 3"/>
                <a:gd name="T19" fmla="*/ 5 h 3"/>
                <a:gd name="T20" fmla="*/ 5 w 3"/>
                <a:gd name="T21" fmla="*/ 5 h 3"/>
                <a:gd name="T22" fmla="*/ 5 w 3"/>
                <a:gd name="T23" fmla="*/ 5 h 3"/>
                <a:gd name="T24" fmla="*/ 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5 h 3"/>
                <a:gd name="T42" fmla="*/ 0 w 3"/>
                <a:gd name="T43" fmla="*/ 5 h 3"/>
                <a:gd name="T44" fmla="*/ 0 w 3"/>
                <a:gd name="T45" fmla="*/ 5 h 3"/>
                <a:gd name="T46" fmla="*/ 0 w 3"/>
                <a:gd name="T47" fmla="*/ 5 h 3"/>
                <a:gd name="T48" fmla="*/ 5 w 3"/>
                <a:gd name="T49" fmla="*/ 5 h 3"/>
                <a:gd name="T50" fmla="*/ 5 w 3"/>
                <a:gd name="T51" fmla="*/ 10 h 3"/>
                <a:gd name="T52" fmla="*/ 5 w 3"/>
                <a:gd name="T53" fmla="*/ 10 h 3"/>
                <a:gd name="T54" fmla="*/ 11 w 3"/>
                <a:gd name="T55" fmla="*/ 15 h 3"/>
                <a:gd name="T56" fmla="*/ 11 w 3"/>
                <a:gd name="T57" fmla="*/ 15 h 3"/>
                <a:gd name="T58" fmla="*/ 16 w 3"/>
                <a:gd name="T59" fmla="*/ 15 h 3"/>
                <a:gd name="T60" fmla="*/ 16 w 3"/>
                <a:gd name="T61" fmla="*/ 15 h 3"/>
                <a:gd name="T62" fmla="*/ 16 w 3"/>
                <a:gd name="T63" fmla="*/ 15 h 3"/>
                <a:gd name="T64" fmla="*/ 16 w 3"/>
                <a:gd name="T65" fmla="*/ 15 h 3"/>
                <a:gd name="T66" fmla="*/ 16 w 3"/>
                <a:gd name="T67" fmla="*/ 1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chemeClr val="bg1"/>
            </a:solidFill>
            <a:ln w="12700" cmpd="sng">
              <a:solidFill>
                <a:schemeClr val="tx1"/>
              </a:solidFill>
              <a:prstDash val="solid"/>
              <a:round/>
              <a:headEnd/>
              <a:tailEnd/>
            </a:ln>
          </p:spPr>
          <p:txBody>
            <a:bodyPr/>
            <a:lstStyle/>
            <a:p>
              <a:endParaRPr lang="en-US"/>
            </a:p>
          </p:txBody>
        </p:sp>
        <p:sp>
          <p:nvSpPr>
            <p:cNvPr id="38995" name="Freeform 43"/>
            <p:cNvSpPr>
              <a:spLocks/>
            </p:cNvSpPr>
            <p:nvPr/>
          </p:nvSpPr>
          <p:spPr bwMode="auto">
            <a:xfrm>
              <a:off x="728" y="3383"/>
              <a:ext cx="20" cy="10"/>
            </a:xfrm>
            <a:custGeom>
              <a:avLst/>
              <a:gdLst>
                <a:gd name="T0" fmla="*/ 0 w 4"/>
                <a:gd name="T1" fmla="*/ 5 h 2"/>
                <a:gd name="T2" fmla="*/ 0 w 4"/>
                <a:gd name="T3" fmla="*/ 5 h 2"/>
                <a:gd name="T4" fmla="*/ 5 w 4"/>
                <a:gd name="T5" fmla="*/ 0 h 2"/>
                <a:gd name="T6" fmla="*/ 5 w 4"/>
                <a:gd name="T7" fmla="*/ 0 h 2"/>
                <a:gd name="T8" fmla="*/ 10 w 4"/>
                <a:gd name="T9" fmla="*/ 0 h 2"/>
                <a:gd name="T10" fmla="*/ 15 w 4"/>
                <a:gd name="T11" fmla="*/ 0 h 2"/>
                <a:gd name="T12" fmla="*/ 15 w 4"/>
                <a:gd name="T13" fmla="*/ 0 h 2"/>
                <a:gd name="T14" fmla="*/ 15 w 4"/>
                <a:gd name="T15" fmla="*/ 0 h 2"/>
                <a:gd name="T16" fmla="*/ 15 w 4"/>
                <a:gd name="T17" fmla="*/ 5 h 2"/>
                <a:gd name="T18" fmla="*/ 20 w 4"/>
                <a:gd name="T19" fmla="*/ 5 h 2"/>
                <a:gd name="T20" fmla="*/ 20 w 4"/>
                <a:gd name="T21" fmla="*/ 5 h 2"/>
                <a:gd name="T22" fmla="*/ 20 w 4"/>
                <a:gd name="T23" fmla="*/ 5 h 2"/>
                <a:gd name="T24" fmla="*/ 20 w 4"/>
                <a:gd name="T25" fmla="*/ 5 h 2"/>
                <a:gd name="T26" fmla="*/ 20 w 4"/>
                <a:gd name="T27" fmla="*/ 5 h 2"/>
                <a:gd name="T28" fmla="*/ 20 w 4"/>
                <a:gd name="T29" fmla="*/ 5 h 2"/>
                <a:gd name="T30" fmla="*/ 20 w 4"/>
                <a:gd name="T31" fmla="*/ 5 h 2"/>
                <a:gd name="T32" fmla="*/ 20 w 4"/>
                <a:gd name="T33" fmla="*/ 10 h 2"/>
                <a:gd name="T34" fmla="*/ 20 w 4"/>
                <a:gd name="T35" fmla="*/ 10 h 2"/>
                <a:gd name="T36" fmla="*/ 20 w 4"/>
                <a:gd name="T37" fmla="*/ 10 h 2"/>
                <a:gd name="T38" fmla="*/ 20 w 4"/>
                <a:gd name="T39" fmla="*/ 10 h 2"/>
                <a:gd name="T40" fmla="*/ 15 w 4"/>
                <a:gd name="T41" fmla="*/ 5 h 2"/>
                <a:gd name="T42" fmla="*/ 15 w 4"/>
                <a:gd name="T43" fmla="*/ 5 h 2"/>
                <a:gd name="T44" fmla="*/ 15 w 4"/>
                <a:gd name="T45" fmla="*/ 10 h 2"/>
                <a:gd name="T46" fmla="*/ 15 w 4"/>
                <a:gd name="T47" fmla="*/ 10 h 2"/>
                <a:gd name="T48" fmla="*/ 15 w 4"/>
                <a:gd name="T49" fmla="*/ 10 h 2"/>
                <a:gd name="T50" fmla="*/ 10 w 4"/>
                <a:gd name="T51" fmla="*/ 10 h 2"/>
                <a:gd name="T52" fmla="*/ 10 w 4"/>
                <a:gd name="T53" fmla="*/ 10 h 2"/>
                <a:gd name="T54" fmla="*/ 10 w 4"/>
                <a:gd name="T55" fmla="*/ 10 h 2"/>
                <a:gd name="T56" fmla="*/ 10 w 4"/>
                <a:gd name="T57" fmla="*/ 10 h 2"/>
                <a:gd name="T58" fmla="*/ 10 w 4"/>
                <a:gd name="T59" fmla="*/ 10 h 2"/>
                <a:gd name="T60" fmla="*/ 10 w 4"/>
                <a:gd name="T61" fmla="*/ 10 h 2"/>
                <a:gd name="T62" fmla="*/ 10 w 4"/>
                <a:gd name="T63" fmla="*/ 10 h 2"/>
                <a:gd name="T64" fmla="*/ 5 w 4"/>
                <a:gd name="T65" fmla="*/ 10 h 2"/>
                <a:gd name="T66" fmla="*/ 5 w 4"/>
                <a:gd name="T67" fmla="*/ 10 h 2"/>
                <a:gd name="T68" fmla="*/ 5 w 4"/>
                <a:gd name="T69" fmla="*/ 5 h 2"/>
                <a:gd name="T70" fmla="*/ 5 w 4"/>
                <a:gd name="T71" fmla="*/ 5 h 2"/>
                <a:gd name="T72" fmla="*/ 5 w 4"/>
                <a:gd name="T73" fmla="*/ 5 h 2"/>
                <a:gd name="T74" fmla="*/ 5 w 4"/>
                <a:gd name="T75" fmla="*/ 5 h 2"/>
                <a:gd name="T76" fmla="*/ 5 w 4"/>
                <a:gd name="T77" fmla="*/ 5 h 2"/>
                <a:gd name="T78" fmla="*/ 5 w 4"/>
                <a:gd name="T79" fmla="*/ 5 h 2"/>
                <a:gd name="T80" fmla="*/ 5 w 4"/>
                <a:gd name="T81" fmla="*/ 5 h 2"/>
                <a:gd name="T82" fmla="*/ 5 w 4"/>
                <a:gd name="T83" fmla="*/ 5 h 2"/>
                <a:gd name="T84" fmla="*/ 5 w 4"/>
                <a:gd name="T85" fmla="*/ 5 h 2"/>
                <a:gd name="T86" fmla="*/ 5 w 4"/>
                <a:gd name="T87" fmla="*/ 5 h 2"/>
                <a:gd name="T88" fmla="*/ 5 w 4"/>
                <a:gd name="T89" fmla="*/ 5 h 2"/>
                <a:gd name="T90" fmla="*/ 5 w 4"/>
                <a:gd name="T91" fmla="*/ 5 h 2"/>
                <a:gd name="T92" fmla="*/ 5 w 4"/>
                <a:gd name="T93" fmla="*/ 5 h 2"/>
                <a:gd name="T94" fmla="*/ 0 w 4"/>
                <a:gd name="T95" fmla="*/ 5 h 2"/>
                <a:gd name="T96" fmla="*/ 0 w 4"/>
                <a:gd name="T97" fmla="*/ 5 h 2"/>
                <a:gd name="T98" fmla="*/ 0 w 4"/>
                <a:gd name="T99" fmla="*/ 5 h 2"/>
                <a:gd name="T100" fmla="*/ 0 w 4"/>
                <a:gd name="T101" fmla="*/ 5 h 2"/>
                <a:gd name="T102" fmla="*/ 0 w 4"/>
                <a:gd name="T103" fmla="*/ 5 h 2"/>
                <a:gd name="T104" fmla="*/ 0 w 4"/>
                <a:gd name="T105" fmla="*/ 5 h 2"/>
                <a:gd name="T106" fmla="*/ 0 w 4"/>
                <a:gd name="T107" fmla="*/ 5 h 2"/>
                <a:gd name="T108" fmla="*/ 0 w 4"/>
                <a:gd name="T109" fmla="*/ 5 h 2"/>
                <a:gd name="T110" fmla="*/ 0 w 4"/>
                <a:gd name="T111" fmla="*/ 5 h 2"/>
                <a:gd name="T112" fmla="*/ 0 w 4"/>
                <a:gd name="T113" fmla="*/ 5 h 2"/>
                <a:gd name="T114" fmla="*/ 0 w 4"/>
                <a:gd name="T115" fmla="*/ 5 h 2"/>
                <a:gd name="T116" fmla="*/ 0 w 4"/>
                <a:gd name="T117" fmla="*/ 5 h 2"/>
                <a:gd name="T118" fmla="*/ 0 w 4"/>
                <a:gd name="T119" fmla="*/ 5 h 2"/>
                <a:gd name="T120" fmla="*/ 0 w 4"/>
                <a:gd name="T121" fmla="*/ 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chemeClr val="bg1"/>
            </a:solidFill>
            <a:ln w="12700" cmpd="sng">
              <a:solidFill>
                <a:schemeClr val="tx1"/>
              </a:solidFill>
              <a:prstDash val="solid"/>
              <a:round/>
              <a:headEnd/>
              <a:tailEnd/>
            </a:ln>
          </p:spPr>
          <p:txBody>
            <a:bodyPr/>
            <a:lstStyle/>
            <a:p>
              <a:endParaRPr lang="en-US"/>
            </a:p>
          </p:txBody>
        </p:sp>
      </p:grpSp>
      <p:sp>
        <p:nvSpPr>
          <p:cNvPr id="38939" name="Freeform 44"/>
          <p:cNvSpPr>
            <a:spLocks/>
          </p:cNvSpPr>
          <p:nvPr/>
        </p:nvSpPr>
        <p:spPr bwMode="auto">
          <a:xfrm>
            <a:off x="3325813" y="2794000"/>
            <a:ext cx="620712" cy="727075"/>
          </a:xfrm>
          <a:custGeom>
            <a:avLst/>
            <a:gdLst>
              <a:gd name="T0" fmla="*/ 539039 w 76"/>
              <a:gd name="T1" fmla="*/ 727075 h 94"/>
              <a:gd name="T2" fmla="*/ 620712 w 76"/>
              <a:gd name="T3" fmla="*/ 208841 h 94"/>
              <a:gd name="T4" fmla="*/ 416530 w 76"/>
              <a:gd name="T5" fmla="*/ 177901 h 94"/>
              <a:gd name="T6" fmla="*/ 432865 w 76"/>
              <a:gd name="T7" fmla="*/ 46409 h 94"/>
              <a:gd name="T8" fmla="*/ 130676 w 76"/>
              <a:gd name="T9" fmla="*/ 0 h 94"/>
              <a:gd name="T10" fmla="*/ 0 w 76"/>
              <a:gd name="T11" fmla="*/ 649727 h 94"/>
              <a:gd name="T12" fmla="*/ 0 w 76"/>
              <a:gd name="T13" fmla="*/ 649727 h 94"/>
              <a:gd name="T14" fmla="*/ 539039 w 76"/>
              <a:gd name="T15" fmla="*/ 727075 h 94"/>
              <a:gd name="T16" fmla="*/ 539039 w 76"/>
              <a:gd name="T17" fmla="*/ 727075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8940" name="Freeform 45"/>
          <p:cNvSpPr>
            <a:spLocks/>
          </p:cNvSpPr>
          <p:nvPr/>
        </p:nvSpPr>
        <p:spPr bwMode="auto">
          <a:xfrm>
            <a:off x="2439988" y="2035175"/>
            <a:ext cx="879475" cy="696913"/>
          </a:xfrm>
          <a:custGeom>
            <a:avLst/>
            <a:gdLst>
              <a:gd name="T0" fmla="*/ 0 w 108"/>
              <a:gd name="T1" fmla="*/ 518813 h 90"/>
              <a:gd name="T2" fmla="*/ 0 w 108"/>
              <a:gd name="T3" fmla="*/ 480096 h 90"/>
              <a:gd name="T4" fmla="*/ 8143 w 108"/>
              <a:gd name="T5" fmla="*/ 441378 h 90"/>
              <a:gd name="T6" fmla="*/ 16287 w 108"/>
              <a:gd name="T7" fmla="*/ 394917 h 90"/>
              <a:gd name="T8" fmla="*/ 24430 w 108"/>
              <a:gd name="T9" fmla="*/ 379430 h 90"/>
              <a:gd name="T10" fmla="*/ 40716 w 108"/>
              <a:gd name="T11" fmla="*/ 363943 h 90"/>
              <a:gd name="T12" fmla="*/ 40716 w 108"/>
              <a:gd name="T13" fmla="*/ 348457 h 90"/>
              <a:gd name="T14" fmla="*/ 81433 w 108"/>
              <a:gd name="T15" fmla="*/ 286509 h 90"/>
              <a:gd name="T16" fmla="*/ 130293 w 108"/>
              <a:gd name="T17" fmla="*/ 178100 h 90"/>
              <a:gd name="T18" fmla="*/ 162866 w 108"/>
              <a:gd name="T19" fmla="*/ 100665 h 90"/>
              <a:gd name="T20" fmla="*/ 195439 w 108"/>
              <a:gd name="T21" fmla="*/ 23230 h 90"/>
              <a:gd name="T22" fmla="*/ 195439 w 108"/>
              <a:gd name="T23" fmla="*/ 0 h 90"/>
              <a:gd name="T24" fmla="*/ 219869 w 108"/>
              <a:gd name="T25" fmla="*/ 0 h 90"/>
              <a:gd name="T26" fmla="*/ 244299 w 108"/>
              <a:gd name="T27" fmla="*/ 7743 h 90"/>
              <a:gd name="T28" fmla="*/ 252442 w 108"/>
              <a:gd name="T29" fmla="*/ 15487 h 90"/>
              <a:gd name="T30" fmla="*/ 285015 w 108"/>
              <a:gd name="T31" fmla="*/ 38717 h 90"/>
              <a:gd name="T32" fmla="*/ 285015 w 108"/>
              <a:gd name="T33" fmla="*/ 61948 h 90"/>
              <a:gd name="T34" fmla="*/ 293159 w 108"/>
              <a:gd name="T35" fmla="*/ 108409 h 90"/>
              <a:gd name="T36" fmla="*/ 350162 w 108"/>
              <a:gd name="T37" fmla="*/ 123896 h 90"/>
              <a:gd name="T38" fmla="*/ 390878 w 108"/>
              <a:gd name="T39" fmla="*/ 123896 h 90"/>
              <a:gd name="T40" fmla="*/ 439738 w 108"/>
              <a:gd name="T41" fmla="*/ 139383 h 90"/>
              <a:gd name="T42" fmla="*/ 496741 w 108"/>
              <a:gd name="T43" fmla="*/ 139383 h 90"/>
              <a:gd name="T44" fmla="*/ 529314 w 108"/>
              <a:gd name="T45" fmla="*/ 147126 h 90"/>
              <a:gd name="T46" fmla="*/ 553744 w 108"/>
              <a:gd name="T47" fmla="*/ 139383 h 90"/>
              <a:gd name="T48" fmla="*/ 578174 w 108"/>
              <a:gd name="T49" fmla="*/ 147126 h 90"/>
              <a:gd name="T50" fmla="*/ 602604 w 108"/>
              <a:gd name="T51" fmla="*/ 139383 h 90"/>
              <a:gd name="T52" fmla="*/ 618891 w 108"/>
              <a:gd name="T53" fmla="*/ 147126 h 90"/>
              <a:gd name="T54" fmla="*/ 643320 w 108"/>
              <a:gd name="T55" fmla="*/ 147126 h 90"/>
              <a:gd name="T56" fmla="*/ 846903 w 108"/>
              <a:gd name="T57" fmla="*/ 185843 h 90"/>
              <a:gd name="T58" fmla="*/ 855046 w 108"/>
              <a:gd name="T59" fmla="*/ 209074 h 90"/>
              <a:gd name="T60" fmla="*/ 879476 w 108"/>
              <a:gd name="T61" fmla="*/ 216817 h 90"/>
              <a:gd name="T62" fmla="*/ 830616 w 108"/>
              <a:gd name="T63" fmla="*/ 309739 h 90"/>
              <a:gd name="T64" fmla="*/ 822473 w 108"/>
              <a:gd name="T65" fmla="*/ 325226 h 90"/>
              <a:gd name="T66" fmla="*/ 798043 w 108"/>
              <a:gd name="T67" fmla="*/ 340713 h 90"/>
              <a:gd name="T68" fmla="*/ 765470 w 108"/>
              <a:gd name="T69" fmla="*/ 394917 h 90"/>
              <a:gd name="T70" fmla="*/ 789900 w 108"/>
              <a:gd name="T71" fmla="*/ 410404 h 90"/>
              <a:gd name="T72" fmla="*/ 789900 w 108"/>
              <a:gd name="T73" fmla="*/ 425891 h 90"/>
              <a:gd name="T74" fmla="*/ 781756 w 108"/>
              <a:gd name="T75" fmla="*/ 433635 h 90"/>
              <a:gd name="T76" fmla="*/ 773613 w 108"/>
              <a:gd name="T77" fmla="*/ 464609 h 90"/>
              <a:gd name="T78" fmla="*/ 423451 w 108"/>
              <a:gd name="T79" fmla="*/ 627222 h 90"/>
              <a:gd name="T80" fmla="*/ 8143 w 108"/>
              <a:gd name="T81" fmla="*/ 52655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8941" name="Freeform 46"/>
          <p:cNvSpPr>
            <a:spLocks/>
          </p:cNvSpPr>
          <p:nvPr/>
        </p:nvSpPr>
        <p:spPr bwMode="auto">
          <a:xfrm>
            <a:off x="3155950" y="1833563"/>
            <a:ext cx="658813" cy="1006475"/>
          </a:xfrm>
          <a:custGeom>
            <a:avLst/>
            <a:gdLst>
              <a:gd name="T0" fmla="*/ 56935 w 81"/>
              <a:gd name="T1" fmla="*/ 665822 h 130"/>
              <a:gd name="T2" fmla="*/ 65068 w 81"/>
              <a:gd name="T3" fmla="*/ 634853 h 130"/>
              <a:gd name="T4" fmla="*/ 73202 w 81"/>
              <a:gd name="T5" fmla="*/ 627111 h 130"/>
              <a:gd name="T6" fmla="*/ 73202 w 81"/>
              <a:gd name="T7" fmla="*/ 611627 h 130"/>
              <a:gd name="T8" fmla="*/ 48801 w 81"/>
              <a:gd name="T9" fmla="*/ 596143 h 130"/>
              <a:gd name="T10" fmla="*/ 81335 w 81"/>
              <a:gd name="T11" fmla="*/ 541948 h 130"/>
              <a:gd name="T12" fmla="*/ 105736 w 81"/>
              <a:gd name="T13" fmla="*/ 526464 h 130"/>
              <a:gd name="T14" fmla="*/ 113869 w 81"/>
              <a:gd name="T15" fmla="*/ 510980 h 130"/>
              <a:gd name="T16" fmla="*/ 162670 w 81"/>
              <a:gd name="T17" fmla="*/ 418074 h 130"/>
              <a:gd name="T18" fmla="*/ 138270 w 81"/>
              <a:gd name="T19" fmla="*/ 410332 h 130"/>
              <a:gd name="T20" fmla="*/ 130136 w 81"/>
              <a:gd name="T21" fmla="*/ 387106 h 130"/>
              <a:gd name="T22" fmla="*/ 130136 w 81"/>
              <a:gd name="T23" fmla="*/ 363879 h 130"/>
              <a:gd name="T24" fmla="*/ 130136 w 81"/>
              <a:gd name="T25" fmla="*/ 348395 h 130"/>
              <a:gd name="T26" fmla="*/ 130136 w 81"/>
              <a:gd name="T27" fmla="*/ 332911 h 130"/>
              <a:gd name="T28" fmla="*/ 211471 w 81"/>
              <a:gd name="T29" fmla="*/ 0 h 130"/>
              <a:gd name="T30" fmla="*/ 276539 w 81"/>
              <a:gd name="T31" fmla="*/ 147100 h 130"/>
              <a:gd name="T32" fmla="*/ 292806 w 81"/>
              <a:gd name="T33" fmla="*/ 201295 h 130"/>
              <a:gd name="T34" fmla="*/ 284673 w 81"/>
              <a:gd name="T35" fmla="*/ 224521 h 130"/>
              <a:gd name="T36" fmla="*/ 300940 w 81"/>
              <a:gd name="T37" fmla="*/ 240006 h 130"/>
              <a:gd name="T38" fmla="*/ 341607 w 81"/>
              <a:gd name="T39" fmla="*/ 301942 h 130"/>
              <a:gd name="T40" fmla="*/ 349741 w 81"/>
              <a:gd name="T41" fmla="*/ 332911 h 130"/>
              <a:gd name="T42" fmla="*/ 366008 w 81"/>
              <a:gd name="T43" fmla="*/ 348395 h 130"/>
              <a:gd name="T44" fmla="*/ 398542 w 81"/>
              <a:gd name="T45" fmla="*/ 356137 h 130"/>
              <a:gd name="T46" fmla="*/ 374141 w 81"/>
              <a:gd name="T47" fmla="*/ 402590 h 130"/>
              <a:gd name="T48" fmla="*/ 366008 w 81"/>
              <a:gd name="T49" fmla="*/ 433558 h 130"/>
              <a:gd name="T50" fmla="*/ 366008 w 81"/>
              <a:gd name="T51" fmla="*/ 441300 h 130"/>
              <a:gd name="T52" fmla="*/ 349741 w 81"/>
              <a:gd name="T53" fmla="*/ 464527 h 130"/>
              <a:gd name="T54" fmla="*/ 349741 w 81"/>
              <a:gd name="T55" fmla="*/ 480011 h 130"/>
              <a:gd name="T56" fmla="*/ 374141 w 81"/>
              <a:gd name="T57" fmla="*/ 503238 h 130"/>
              <a:gd name="T58" fmla="*/ 406675 w 81"/>
              <a:gd name="T59" fmla="*/ 472269 h 130"/>
              <a:gd name="T60" fmla="*/ 414809 w 81"/>
              <a:gd name="T61" fmla="*/ 487753 h 130"/>
              <a:gd name="T62" fmla="*/ 422942 w 81"/>
              <a:gd name="T63" fmla="*/ 495495 h 130"/>
              <a:gd name="T64" fmla="*/ 422942 w 81"/>
              <a:gd name="T65" fmla="*/ 534206 h 130"/>
              <a:gd name="T66" fmla="*/ 439209 w 81"/>
              <a:gd name="T67" fmla="*/ 572917 h 130"/>
              <a:gd name="T68" fmla="*/ 431076 w 81"/>
              <a:gd name="T69" fmla="*/ 588401 h 130"/>
              <a:gd name="T70" fmla="*/ 455476 w 81"/>
              <a:gd name="T71" fmla="*/ 603885 h 130"/>
              <a:gd name="T72" fmla="*/ 463610 w 81"/>
              <a:gd name="T73" fmla="*/ 627111 h 130"/>
              <a:gd name="T74" fmla="*/ 463610 w 81"/>
              <a:gd name="T75" fmla="*/ 650338 h 130"/>
              <a:gd name="T76" fmla="*/ 479877 w 81"/>
              <a:gd name="T77" fmla="*/ 673564 h 130"/>
              <a:gd name="T78" fmla="*/ 496144 w 81"/>
              <a:gd name="T79" fmla="*/ 650338 h 130"/>
              <a:gd name="T80" fmla="*/ 528678 w 81"/>
              <a:gd name="T81" fmla="*/ 665822 h 130"/>
              <a:gd name="T82" fmla="*/ 544945 w 81"/>
              <a:gd name="T83" fmla="*/ 650338 h 130"/>
              <a:gd name="T84" fmla="*/ 577479 w 81"/>
              <a:gd name="T85" fmla="*/ 658080 h 130"/>
              <a:gd name="T86" fmla="*/ 593746 w 81"/>
              <a:gd name="T87" fmla="*/ 665822 h 130"/>
              <a:gd name="T88" fmla="*/ 618146 w 81"/>
              <a:gd name="T89" fmla="*/ 650338 h 130"/>
              <a:gd name="T90" fmla="*/ 642547 w 81"/>
              <a:gd name="T91" fmla="*/ 658080 h 130"/>
              <a:gd name="T92" fmla="*/ 658814 w 81"/>
              <a:gd name="T93" fmla="*/ 681306 h 130"/>
              <a:gd name="T94" fmla="*/ 601879 w 81"/>
              <a:gd name="T95" fmla="*/ 1006475 h 130"/>
              <a:gd name="T96" fmla="*/ 0 w 81"/>
              <a:gd name="T97" fmla="*/ 898085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8942" name="Freeform 47"/>
          <p:cNvSpPr>
            <a:spLocks/>
          </p:cNvSpPr>
          <p:nvPr/>
        </p:nvSpPr>
        <p:spPr bwMode="auto">
          <a:xfrm>
            <a:off x="3432175" y="1857375"/>
            <a:ext cx="1122363" cy="673100"/>
          </a:xfrm>
          <a:custGeom>
            <a:avLst/>
            <a:gdLst>
              <a:gd name="T0" fmla="*/ 390387 w 138"/>
              <a:gd name="T1" fmla="*/ 595732 h 87"/>
              <a:gd name="T2" fmla="*/ 365988 w 138"/>
              <a:gd name="T3" fmla="*/ 649890 h 87"/>
              <a:gd name="T4" fmla="*/ 349722 w 138"/>
              <a:gd name="T5" fmla="*/ 618943 h 87"/>
              <a:gd name="T6" fmla="*/ 341589 w 138"/>
              <a:gd name="T7" fmla="*/ 642153 h 87"/>
              <a:gd name="T8" fmla="*/ 309056 w 138"/>
              <a:gd name="T9" fmla="*/ 642153 h 87"/>
              <a:gd name="T10" fmla="*/ 268391 w 138"/>
              <a:gd name="T11" fmla="*/ 634416 h 87"/>
              <a:gd name="T12" fmla="*/ 260258 w 138"/>
              <a:gd name="T13" fmla="*/ 634416 h 87"/>
              <a:gd name="T14" fmla="*/ 235859 w 138"/>
              <a:gd name="T15" fmla="*/ 634416 h 87"/>
              <a:gd name="T16" fmla="*/ 211460 w 138"/>
              <a:gd name="T17" fmla="*/ 634416 h 87"/>
              <a:gd name="T18" fmla="*/ 195194 w 138"/>
              <a:gd name="T19" fmla="*/ 642153 h 87"/>
              <a:gd name="T20" fmla="*/ 187060 w 138"/>
              <a:gd name="T21" fmla="*/ 618943 h 87"/>
              <a:gd name="T22" fmla="*/ 187060 w 138"/>
              <a:gd name="T23" fmla="*/ 595732 h 87"/>
              <a:gd name="T24" fmla="*/ 162661 w 138"/>
              <a:gd name="T25" fmla="*/ 580259 h 87"/>
              <a:gd name="T26" fmla="*/ 162661 w 138"/>
              <a:gd name="T27" fmla="*/ 557048 h 87"/>
              <a:gd name="T28" fmla="*/ 146395 w 138"/>
              <a:gd name="T29" fmla="*/ 533838 h 87"/>
              <a:gd name="T30" fmla="*/ 146395 w 138"/>
              <a:gd name="T31" fmla="*/ 487417 h 87"/>
              <a:gd name="T32" fmla="*/ 138262 w 138"/>
              <a:gd name="T33" fmla="*/ 464207 h 87"/>
              <a:gd name="T34" fmla="*/ 130129 w 138"/>
              <a:gd name="T35" fmla="*/ 456470 h 87"/>
              <a:gd name="T36" fmla="*/ 121996 w 138"/>
              <a:gd name="T37" fmla="*/ 456470 h 87"/>
              <a:gd name="T38" fmla="*/ 89464 w 138"/>
              <a:gd name="T39" fmla="*/ 479680 h 87"/>
              <a:gd name="T40" fmla="*/ 73198 w 138"/>
              <a:gd name="T41" fmla="*/ 448733 h 87"/>
              <a:gd name="T42" fmla="*/ 73198 w 138"/>
              <a:gd name="T43" fmla="*/ 433260 h 87"/>
              <a:gd name="T44" fmla="*/ 89464 w 138"/>
              <a:gd name="T45" fmla="*/ 410049 h 87"/>
              <a:gd name="T46" fmla="*/ 89464 w 138"/>
              <a:gd name="T47" fmla="*/ 386839 h 87"/>
              <a:gd name="T48" fmla="*/ 97597 w 138"/>
              <a:gd name="T49" fmla="*/ 371366 h 87"/>
              <a:gd name="T50" fmla="*/ 113863 w 138"/>
              <a:gd name="T51" fmla="*/ 324945 h 87"/>
              <a:gd name="T52" fmla="*/ 89464 w 138"/>
              <a:gd name="T53" fmla="*/ 309471 h 87"/>
              <a:gd name="T54" fmla="*/ 65065 w 138"/>
              <a:gd name="T55" fmla="*/ 293998 h 87"/>
              <a:gd name="T56" fmla="*/ 48798 w 138"/>
              <a:gd name="T57" fmla="*/ 239840 h 87"/>
              <a:gd name="T58" fmla="*/ 16266 w 138"/>
              <a:gd name="T59" fmla="*/ 208893 h 87"/>
              <a:gd name="T60" fmla="*/ 16266 w 138"/>
              <a:gd name="T61" fmla="*/ 193420 h 87"/>
              <a:gd name="T62" fmla="*/ 16266 w 138"/>
              <a:gd name="T63" fmla="*/ 154736 h 87"/>
              <a:gd name="T64" fmla="*/ 24399 w 138"/>
              <a:gd name="T65" fmla="*/ 0 h 87"/>
              <a:gd name="T66" fmla="*/ 398520 w 138"/>
              <a:gd name="T67" fmla="*/ 61894 h 87"/>
              <a:gd name="T68" fmla="*/ 1122363 w 138"/>
              <a:gd name="T69" fmla="*/ 146999 h 87"/>
              <a:gd name="T70" fmla="*/ 1073565 w 138"/>
              <a:gd name="T71" fmla="*/ 673100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8943" name="Freeform 48"/>
          <p:cNvSpPr>
            <a:spLocks/>
          </p:cNvSpPr>
          <p:nvPr/>
        </p:nvSpPr>
        <p:spPr bwMode="auto">
          <a:xfrm>
            <a:off x="2757488" y="2662238"/>
            <a:ext cx="698500" cy="1030287"/>
          </a:xfrm>
          <a:custGeom>
            <a:avLst/>
            <a:gdLst>
              <a:gd name="T0" fmla="*/ 105587 w 86"/>
              <a:gd name="T1" fmla="*/ 0 h 133"/>
              <a:gd name="T2" fmla="*/ 0 w 86"/>
              <a:gd name="T3" fmla="*/ 395072 h 133"/>
              <a:gd name="T4" fmla="*/ 454837 w 86"/>
              <a:gd name="T5" fmla="*/ 1030287 h 133"/>
              <a:gd name="T6" fmla="*/ 454837 w 86"/>
              <a:gd name="T7" fmla="*/ 1022540 h 133"/>
              <a:gd name="T8" fmla="*/ 454837 w 86"/>
              <a:gd name="T9" fmla="*/ 1014794 h 133"/>
              <a:gd name="T10" fmla="*/ 462959 w 86"/>
              <a:gd name="T11" fmla="*/ 983808 h 133"/>
              <a:gd name="T12" fmla="*/ 462959 w 86"/>
              <a:gd name="T13" fmla="*/ 976061 h 133"/>
              <a:gd name="T14" fmla="*/ 462959 w 86"/>
              <a:gd name="T15" fmla="*/ 914089 h 133"/>
              <a:gd name="T16" fmla="*/ 462959 w 86"/>
              <a:gd name="T17" fmla="*/ 890849 h 133"/>
              <a:gd name="T18" fmla="*/ 462959 w 86"/>
              <a:gd name="T19" fmla="*/ 883103 h 133"/>
              <a:gd name="T20" fmla="*/ 487326 w 86"/>
              <a:gd name="T21" fmla="*/ 883103 h 133"/>
              <a:gd name="T22" fmla="*/ 503570 w 86"/>
              <a:gd name="T23" fmla="*/ 883103 h 133"/>
              <a:gd name="T24" fmla="*/ 511692 w 86"/>
              <a:gd name="T25" fmla="*/ 890849 h 133"/>
              <a:gd name="T26" fmla="*/ 511692 w 86"/>
              <a:gd name="T27" fmla="*/ 898596 h 133"/>
              <a:gd name="T28" fmla="*/ 519814 w 86"/>
              <a:gd name="T29" fmla="*/ 906343 h 133"/>
              <a:gd name="T30" fmla="*/ 536058 w 86"/>
              <a:gd name="T31" fmla="*/ 906343 h 133"/>
              <a:gd name="T32" fmla="*/ 552302 w 86"/>
              <a:gd name="T33" fmla="*/ 852117 h 133"/>
              <a:gd name="T34" fmla="*/ 568547 w 86"/>
              <a:gd name="T35" fmla="*/ 782398 h 133"/>
              <a:gd name="T36" fmla="*/ 698500 w 86"/>
              <a:gd name="T37" fmla="*/ 131691 h 133"/>
              <a:gd name="T38" fmla="*/ 397983 w 86"/>
              <a:gd name="T39" fmla="*/ 69719 h 133"/>
              <a:gd name="T40" fmla="*/ 105587 w 86"/>
              <a:gd name="T41" fmla="*/ 0 h 133"/>
              <a:gd name="T42" fmla="*/ 10558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38944" name="Freeform 49"/>
          <p:cNvSpPr>
            <a:spLocks/>
          </p:cNvSpPr>
          <p:nvPr/>
        </p:nvSpPr>
        <p:spPr bwMode="auto">
          <a:xfrm>
            <a:off x="3122613" y="3444875"/>
            <a:ext cx="741362" cy="820738"/>
          </a:xfrm>
          <a:custGeom>
            <a:avLst/>
            <a:gdLst>
              <a:gd name="T0" fmla="*/ 635453 w 91"/>
              <a:gd name="T1" fmla="*/ 820738 h 106"/>
              <a:gd name="T2" fmla="*/ 741362 w 91"/>
              <a:gd name="T3" fmla="*/ 77428 h 106"/>
              <a:gd name="T4" fmla="*/ 203671 w 91"/>
              <a:gd name="T5" fmla="*/ 0 h 106"/>
              <a:gd name="T6" fmla="*/ 203671 w 91"/>
              <a:gd name="T7" fmla="*/ 0 h 106"/>
              <a:gd name="T8" fmla="*/ 187377 w 91"/>
              <a:gd name="T9" fmla="*/ 69685 h 106"/>
              <a:gd name="T10" fmla="*/ 171084 w 91"/>
              <a:gd name="T11" fmla="*/ 123885 h 106"/>
              <a:gd name="T12" fmla="*/ 154790 w 91"/>
              <a:gd name="T13" fmla="*/ 123885 h 106"/>
              <a:gd name="T14" fmla="*/ 146643 w 91"/>
              <a:gd name="T15" fmla="*/ 116142 h 106"/>
              <a:gd name="T16" fmla="*/ 146643 w 91"/>
              <a:gd name="T17" fmla="*/ 108399 h 106"/>
              <a:gd name="T18" fmla="*/ 138496 w 91"/>
              <a:gd name="T19" fmla="*/ 100657 h 106"/>
              <a:gd name="T20" fmla="*/ 122203 w 91"/>
              <a:gd name="T21" fmla="*/ 100657 h 106"/>
              <a:gd name="T22" fmla="*/ 97762 w 91"/>
              <a:gd name="T23" fmla="*/ 100657 h 106"/>
              <a:gd name="T24" fmla="*/ 97762 w 91"/>
              <a:gd name="T25" fmla="*/ 108399 h 106"/>
              <a:gd name="T26" fmla="*/ 97762 w 91"/>
              <a:gd name="T27" fmla="*/ 131628 h 106"/>
              <a:gd name="T28" fmla="*/ 97762 w 91"/>
              <a:gd name="T29" fmla="*/ 193570 h 106"/>
              <a:gd name="T30" fmla="*/ 97762 w 91"/>
              <a:gd name="T31" fmla="*/ 201313 h 106"/>
              <a:gd name="T32" fmla="*/ 89615 w 91"/>
              <a:gd name="T33" fmla="*/ 232284 h 106"/>
              <a:gd name="T34" fmla="*/ 89615 w 91"/>
              <a:gd name="T35" fmla="*/ 240027 h 106"/>
              <a:gd name="T36" fmla="*/ 89615 w 91"/>
              <a:gd name="T37" fmla="*/ 247770 h 106"/>
              <a:gd name="T38" fmla="*/ 89615 w 91"/>
              <a:gd name="T39" fmla="*/ 263256 h 106"/>
              <a:gd name="T40" fmla="*/ 89615 w 91"/>
              <a:gd name="T41" fmla="*/ 270998 h 106"/>
              <a:gd name="T42" fmla="*/ 89615 w 91"/>
              <a:gd name="T43" fmla="*/ 278741 h 106"/>
              <a:gd name="T44" fmla="*/ 97762 w 91"/>
              <a:gd name="T45" fmla="*/ 294227 h 106"/>
              <a:gd name="T46" fmla="*/ 97762 w 91"/>
              <a:gd name="T47" fmla="*/ 301970 h 106"/>
              <a:gd name="T48" fmla="*/ 97762 w 91"/>
              <a:gd name="T49" fmla="*/ 317455 h 106"/>
              <a:gd name="T50" fmla="*/ 105909 w 91"/>
              <a:gd name="T51" fmla="*/ 332941 h 106"/>
              <a:gd name="T52" fmla="*/ 105909 w 91"/>
              <a:gd name="T53" fmla="*/ 332941 h 106"/>
              <a:gd name="T54" fmla="*/ 114056 w 91"/>
              <a:gd name="T55" fmla="*/ 340684 h 106"/>
              <a:gd name="T56" fmla="*/ 122203 w 91"/>
              <a:gd name="T57" fmla="*/ 356169 h 106"/>
              <a:gd name="T58" fmla="*/ 114056 w 91"/>
              <a:gd name="T59" fmla="*/ 356169 h 106"/>
              <a:gd name="T60" fmla="*/ 114056 w 91"/>
              <a:gd name="T61" fmla="*/ 356169 h 106"/>
              <a:gd name="T62" fmla="*/ 97762 w 91"/>
              <a:gd name="T63" fmla="*/ 363912 h 106"/>
              <a:gd name="T64" fmla="*/ 81468 w 91"/>
              <a:gd name="T65" fmla="*/ 371655 h 106"/>
              <a:gd name="T66" fmla="*/ 73322 w 91"/>
              <a:gd name="T67" fmla="*/ 387141 h 106"/>
              <a:gd name="T68" fmla="*/ 57028 w 91"/>
              <a:gd name="T69" fmla="*/ 425855 h 106"/>
              <a:gd name="T70" fmla="*/ 40734 w 91"/>
              <a:gd name="T71" fmla="*/ 449083 h 106"/>
              <a:gd name="T72" fmla="*/ 24441 w 91"/>
              <a:gd name="T73" fmla="*/ 449083 h 106"/>
              <a:gd name="T74" fmla="*/ 24441 w 91"/>
              <a:gd name="T75" fmla="*/ 456826 h 106"/>
              <a:gd name="T76" fmla="*/ 32587 w 91"/>
              <a:gd name="T77" fmla="*/ 464569 h 106"/>
              <a:gd name="T78" fmla="*/ 24441 w 91"/>
              <a:gd name="T79" fmla="*/ 472311 h 106"/>
              <a:gd name="T80" fmla="*/ 24441 w 91"/>
              <a:gd name="T81" fmla="*/ 487797 h 106"/>
              <a:gd name="T82" fmla="*/ 24441 w 91"/>
              <a:gd name="T83" fmla="*/ 495540 h 106"/>
              <a:gd name="T84" fmla="*/ 40734 w 91"/>
              <a:gd name="T85" fmla="*/ 511026 h 106"/>
              <a:gd name="T86" fmla="*/ 48881 w 91"/>
              <a:gd name="T87" fmla="*/ 518768 h 106"/>
              <a:gd name="T88" fmla="*/ 40734 w 91"/>
              <a:gd name="T89" fmla="*/ 518768 h 106"/>
              <a:gd name="T90" fmla="*/ 40734 w 91"/>
              <a:gd name="T91" fmla="*/ 534254 h 106"/>
              <a:gd name="T92" fmla="*/ 32587 w 91"/>
              <a:gd name="T93" fmla="*/ 541997 h 106"/>
              <a:gd name="T94" fmla="*/ 24441 w 91"/>
              <a:gd name="T95" fmla="*/ 541997 h 106"/>
              <a:gd name="T96" fmla="*/ 8147 w 91"/>
              <a:gd name="T97" fmla="*/ 534254 h 106"/>
              <a:gd name="T98" fmla="*/ 0 w 91"/>
              <a:gd name="T99" fmla="*/ 565225 h 106"/>
              <a:gd name="T100" fmla="*/ 399195 w 91"/>
              <a:gd name="T101" fmla="*/ 789767 h 106"/>
              <a:gd name="T102" fmla="*/ 635453 w 91"/>
              <a:gd name="T103" fmla="*/ 820738 h 106"/>
              <a:gd name="T104" fmla="*/ 635453 w 91"/>
              <a:gd name="T105" fmla="*/ 820738 h 106"/>
              <a:gd name="T106" fmla="*/ 635453 w 91"/>
              <a:gd name="T107" fmla="*/ 820738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8945" name="Freeform 50"/>
          <p:cNvSpPr>
            <a:spLocks/>
          </p:cNvSpPr>
          <p:nvPr/>
        </p:nvSpPr>
        <p:spPr bwMode="auto">
          <a:xfrm>
            <a:off x="5183188" y="1981200"/>
            <a:ext cx="722312" cy="773113"/>
          </a:xfrm>
          <a:custGeom>
            <a:avLst/>
            <a:gdLst>
              <a:gd name="T0" fmla="*/ 64927 w 89"/>
              <a:gd name="T1" fmla="*/ 533448 h 100"/>
              <a:gd name="T2" fmla="*/ 32463 w 89"/>
              <a:gd name="T3" fmla="*/ 494792 h 100"/>
              <a:gd name="T4" fmla="*/ 56811 w 89"/>
              <a:gd name="T5" fmla="*/ 463868 h 100"/>
              <a:gd name="T6" fmla="*/ 56811 w 89"/>
              <a:gd name="T7" fmla="*/ 432943 h 100"/>
              <a:gd name="T8" fmla="*/ 40579 w 89"/>
              <a:gd name="T9" fmla="*/ 363363 h 100"/>
              <a:gd name="T10" fmla="*/ 40579 w 89"/>
              <a:gd name="T11" fmla="*/ 332439 h 100"/>
              <a:gd name="T12" fmla="*/ 32463 w 89"/>
              <a:gd name="T13" fmla="*/ 255127 h 100"/>
              <a:gd name="T14" fmla="*/ 16232 w 89"/>
              <a:gd name="T15" fmla="*/ 201009 h 100"/>
              <a:gd name="T16" fmla="*/ 0 w 89"/>
              <a:gd name="T17" fmla="*/ 123698 h 100"/>
              <a:gd name="T18" fmla="*/ 8116 w 89"/>
              <a:gd name="T19" fmla="*/ 92774 h 100"/>
              <a:gd name="T20" fmla="*/ 0 w 89"/>
              <a:gd name="T21" fmla="*/ 54118 h 100"/>
              <a:gd name="T22" fmla="*/ 186665 w 89"/>
              <a:gd name="T23" fmla="*/ 23193 h 100"/>
              <a:gd name="T24" fmla="*/ 202897 w 89"/>
              <a:gd name="T25" fmla="*/ 7731 h 100"/>
              <a:gd name="T26" fmla="*/ 227244 w 89"/>
              <a:gd name="T27" fmla="*/ 38656 h 100"/>
              <a:gd name="T28" fmla="*/ 227244 w 89"/>
              <a:gd name="T29" fmla="*/ 77311 h 100"/>
              <a:gd name="T30" fmla="*/ 259708 w 89"/>
              <a:gd name="T31" fmla="*/ 92774 h 100"/>
              <a:gd name="T32" fmla="*/ 275939 w 89"/>
              <a:gd name="T33" fmla="*/ 100505 h 100"/>
              <a:gd name="T34" fmla="*/ 308403 w 89"/>
              <a:gd name="T35" fmla="*/ 100505 h 100"/>
              <a:gd name="T36" fmla="*/ 316519 w 89"/>
              <a:gd name="T37" fmla="*/ 108236 h 100"/>
              <a:gd name="T38" fmla="*/ 348982 w 89"/>
              <a:gd name="T39" fmla="*/ 100505 h 100"/>
              <a:gd name="T40" fmla="*/ 413909 w 89"/>
              <a:gd name="T41" fmla="*/ 108236 h 100"/>
              <a:gd name="T42" fmla="*/ 422025 w 89"/>
              <a:gd name="T43" fmla="*/ 115967 h 100"/>
              <a:gd name="T44" fmla="*/ 430141 w 89"/>
              <a:gd name="T45" fmla="*/ 115967 h 100"/>
              <a:gd name="T46" fmla="*/ 438257 w 89"/>
              <a:gd name="T47" fmla="*/ 139160 h 100"/>
              <a:gd name="T48" fmla="*/ 462604 w 89"/>
              <a:gd name="T49" fmla="*/ 131429 h 100"/>
              <a:gd name="T50" fmla="*/ 478836 w 89"/>
              <a:gd name="T51" fmla="*/ 131429 h 100"/>
              <a:gd name="T52" fmla="*/ 503184 w 89"/>
              <a:gd name="T53" fmla="*/ 146891 h 100"/>
              <a:gd name="T54" fmla="*/ 519415 w 89"/>
              <a:gd name="T55" fmla="*/ 162354 h 100"/>
              <a:gd name="T56" fmla="*/ 551879 w 89"/>
              <a:gd name="T57" fmla="*/ 162354 h 100"/>
              <a:gd name="T58" fmla="*/ 592458 w 89"/>
              <a:gd name="T59" fmla="*/ 139160 h 100"/>
              <a:gd name="T60" fmla="*/ 657385 w 89"/>
              <a:gd name="T61" fmla="*/ 154623 h 100"/>
              <a:gd name="T62" fmla="*/ 673617 w 89"/>
              <a:gd name="T63" fmla="*/ 154623 h 100"/>
              <a:gd name="T64" fmla="*/ 697964 w 89"/>
              <a:gd name="T65" fmla="*/ 162354 h 100"/>
              <a:gd name="T66" fmla="*/ 706080 w 89"/>
              <a:gd name="T67" fmla="*/ 170085 h 100"/>
              <a:gd name="T68" fmla="*/ 657385 w 89"/>
              <a:gd name="T69" fmla="*/ 193278 h 100"/>
              <a:gd name="T70" fmla="*/ 633038 w 89"/>
              <a:gd name="T71" fmla="*/ 216472 h 100"/>
              <a:gd name="T72" fmla="*/ 592458 w 89"/>
              <a:gd name="T73" fmla="*/ 231934 h 100"/>
              <a:gd name="T74" fmla="*/ 478836 w 89"/>
              <a:gd name="T75" fmla="*/ 340170 h 100"/>
              <a:gd name="T76" fmla="*/ 462604 w 89"/>
              <a:gd name="T77" fmla="*/ 355632 h 100"/>
              <a:gd name="T78" fmla="*/ 462604 w 89"/>
              <a:gd name="T79" fmla="*/ 432943 h 100"/>
              <a:gd name="T80" fmla="*/ 422025 w 89"/>
              <a:gd name="T81" fmla="*/ 456137 h 100"/>
              <a:gd name="T82" fmla="*/ 422025 w 89"/>
              <a:gd name="T83" fmla="*/ 471599 h 100"/>
              <a:gd name="T84" fmla="*/ 422025 w 89"/>
              <a:gd name="T85" fmla="*/ 502524 h 100"/>
              <a:gd name="T86" fmla="*/ 430141 w 89"/>
              <a:gd name="T87" fmla="*/ 533448 h 100"/>
              <a:gd name="T88" fmla="*/ 422025 w 89"/>
              <a:gd name="T89" fmla="*/ 564373 h 100"/>
              <a:gd name="T90" fmla="*/ 430141 w 89"/>
              <a:gd name="T91" fmla="*/ 610759 h 100"/>
              <a:gd name="T92" fmla="*/ 446373 w 89"/>
              <a:gd name="T93" fmla="*/ 618490 h 100"/>
              <a:gd name="T94" fmla="*/ 470720 w 89"/>
              <a:gd name="T95" fmla="*/ 626222 h 100"/>
              <a:gd name="T96" fmla="*/ 478836 w 89"/>
              <a:gd name="T97" fmla="*/ 641684 h 100"/>
              <a:gd name="T98" fmla="*/ 519415 w 89"/>
              <a:gd name="T99" fmla="*/ 672608 h 100"/>
              <a:gd name="T100" fmla="*/ 584342 w 89"/>
              <a:gd name="T101" fmla="*/ 711264 h 100"/>
              <a:gd name="T102" fmla="*/ 584342 w 89"/>
              <a:gd name="T103" fmla="*/ 734457 h 100"/>
              <a:gd name="T104" fmla="*/ 64927 w 89"/>
              <a:gd name="T105" fmla="*/ 773113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8946" name="Freeform 51"/>
          <p:cNvSpPr>
            <a:spLocks/>
          </p:cNvSpPr>
          <p:nvPr/>
        </p:nvSpPr>
        <p:spPr bwMode="auto">
          <a:xfrm>
            <a:off x="5514975" y="4133850"/>
            <a:ext cx="627063" cy="511175"/>
          </a:xfrm>
          <a:custGeom>
            <a:avLst/>
            <a:gdLst>
              <a:gd name="T0" fmla="*/ 333891 w 77"/>
              <a:gd name="T1" fmla="*/ 7745 h 66"/>
              <a:gd name="T2" fmla="*/ 358322 w 77"/>
              <a:gd name="T3" fmla="*/ 77451 h 66"/>
              <a:gd name="T4" fmla="*/ 350178 w 77"/>
              <a:gd name="T5" fmla="*/ 100686 h 66"/>
              <a:gd name="T6" fmla="*/ 325747 w 77"/>
              <a:gd name="T7" fmla="*/ 170392 h 66"/>
              <a:gd name="T8" fmla="*/ 521195 w 77"/>
              <a:gd name="T9" fmla="*/ 255588 h 66"/>
              <a:gd name="T10" fmla="*/ 521195 w 77"/>
              <a:gd name="T11" fmla="*/ 309803 h 66"/>
              <a:gd name="T12" fmla="*/ 513051 w 77"/>
              <a:gd name="T13" fmla="*/ 348528 h 66"/>
              <a:gd name="T14" fmla="*/ 472333 w 77"/>
              <a:gd name="T15" fmla="*/ 340783 h 66"/>
              <a:gd name="T16" fmla="*/ 456046 w 77"/>
              <a:gd name="T17" fmla="*/ 379509 h 66"/>
              <a:gd name="T18" fmla="*/ 504908 w 77"/>
              <a:gd name="T19" fmla="*/ 371764 h 66"/>
              <a:gd name="T20" fmla="*/ 537483 w 77"/>
              <a:gd name="T21" fmla="*/ 364019 h 66"/>
              <a:gd name="T22" fmla="*/ 521195 w 77"/>
              <a:gd name="T23" fmla="*/ 379509 h 66"/>
              <a:gd name="T24" fmla="*/ 537483 w 77"/>
              <a:gd name="T25" fmla="*/ 394999 h 66"/>
              <a:gd name="T26" fmla="*/ 578201 w 77"/>
              <a:gd name="T27" fmla="*/ 364019 h 66"/>
              <a:gd name="T28" fmla="*/ 602632 w 77"/>
              <a:gd name="T29" fmla="*/ 371764 h 66"/>
              <a:gd name="T30" fmla="*/ 594488 w 77"/>
              <a:gd name="T31" fmla="*/ 394999 h 66"/>
              <a:gd name="T32" fmla="*/ 553770 w 77"/>
              <a:gd name="T33" fmla="*/ 433724 h 66"/>
              <a:gd name="T34" fmla="*/ 578201 w 77"/>
              <a:gd name="T35" fmla="*/ 464704 h 66"/>
              <a:gd name="T36" fmla="*/ 627063 w 77"/>
              <a:gd name="T37" fmla="*/ 503430 h 66"/>
              <a:gd name="T38" fmla="*/ 578201 w 77"/>
              <a:gd name="T39" fmla="*/ 487940 h 66"/>
              <a:gd name="T40" fmla="*/ 521195 w 77"/>
              <a:gd name="T41" fmla="*/ 456959 h 66"/>
              <a:gd name="T42" fmla="*/ 496764 w 77"/>
              <a:gd name="T43" fmla="*/ 480195 h 66"/>
              <a:gd name="T44" fmla="*/ 488620 w 77"/>
              <a:gd name="T45" fmla="*/ 503430 h 66"/>
              <a:gd name="T46" fmla="*/ 464189 w 77"/>
              <a:gd name="T47" fmla="*/ 487940 h 66"/>
              <a:gd name="T48" fmla="*/ 439758 w 77"/>
              <a:gd name="T49" fmla="*/ 487940 h 66"/>
              <a:gd name="T50" fmla="*/ 399040 w 77"/>
              <a:gd name="T51" fmla="*/ 495685 h 66"/>
              <a:gd name="T52" fmla="*/ 333891 w 77"/>
              <a:gd name="T53" fmla="*/ 456959 h 66"/>
              <a:gd name="T54" fmla="*/ 309460 w 77"/>
              <a:gd name="T55" fmla="*/ 441469 h 66"/>
              <a:gd name="T56" fmla="*/ 301316 w 77"/>
              <a:gd name="T57" fmla="*/ 433724 h 66"/>
              <a:gd name="T58" fmla="*/ 276885 w 77"/>
              <a:gd name="T59" fmla="*/ 425979 h 66"/>
              <a:gd name="T60" fmla="*/ 268741 w 77"/>
              <a:gd name="T61" fmla="*/ 418234 h 66"/>
              <a:gd name="T62" fmla="*/ 252454 w 77"/>
              <a:gd name="T63" fmla="*/ 449214 h 66"/>
              <a:gd name="T64" fmla="*/ 122155 w 77"/>
              <a:gd name="T65" fmla="*/ 433724 h 66"/>
              <a:gd name="T66" fmla="*/ 32575 w 77"/>
              <a:gd name="T67" fmla="*/ 425979 h 66"/>
              <a:gd name="T68" fmla="*/ 40718 w 77"/>
              <a:gd name="T69" fmla="*/ 410489 h 66"/>
              <a:gd name="T70" fmla="*/ 48862 w 77"/>
              <a:gd name="T71" fmla="*/ 356273 h 66"/>
              <a:gd name="T72" fmla="*/ 48862 w 77"/>
              <a:gd name="T73" fmla="*/ 325293 h 66"/>
              <a:gd name="T74" fmla="*/ 73293 w 77"/>
              <a:gd name="T75" fmla="*/ 286568 h 66"/>
              <a:gd name="T76" fmla="*/ 57006 w 77"/>
              <a:gd name="T77" fmla="*/ 232352 h 66"/>
              <a:gd name="T78" fmla="*/ 48862 w 77"/>
              <a:gd name="T79" fmla="*/ 216862 h 66"/>
              <a:gd name="T80" fmla="*/ 32575 w 77"/>
              <a:gd name="T81" fmla="*/ 193627 h 66"/>
              <a:gd name="T82" fmla="*/ 8144 w 77"/>
              <a:gd name="T83" fmla="*/ 147156 h 66"/>
              <a:gd name="T84" fmla="*/ 0 w 77"/>
              <a:gd name="T85" fmla="*/ 7745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8947" name="Freeform 52"/>
          <p:cNvSpPr>
            <a:spLocks/>
          </p:cNvSpPr>
          <p:nvPr/>
        </p:nvSpPr>
        <p:spPr bwMode="auto">
          <a:xfrm>
            <a:off x="5767388" y="2855913"/>
            <a:ext cx="439737" cy="735012"/>
          </a:xfrm>
          <a:custGeom>
            <a:avLst/>
            <a:gdLst>
              <a:gd name="T0" fmla="*/ 73290 w 54"/>
              <a:gd name="T1" fmla="*/ 15474 h 95"/>
              <a:gd name="T2" fmla="*/ 97719 w 54"/>
              <a:gd name="T3" fmla="*/ 38685 h 95"/>
              <a:gd name="T4" fmla="*/ 122149 w 54"/>
              <a:gd name="T5" fmla="*/ 61896 h 95"/>
              <a:gd name="T6" fmla="*/ 122149 w 54"/>
              <a:gd name="T7" fmla="*/ 92844 h 95"/>
              <a:gd name="T8" fmla="*/ 114006 w 54"/>
              <a:gd name="T9" fmla="*/ 116055 h 95"/>
              <a:gd name="T10" fmla="*/ 89576 w 54"/>
              <a:gd name="T11" fmla="*/ 147002 h 95"/>
              <a:gd name="T12" fmla="*/ 73290 w 54"/>
              <a:gd name="T13" fmla="*/ 154739 h 95"/>
              <a:gd name="T14" fmla="*/ 40716 w 54"/>
              <a:gd name="T15" fmla="*/ 162476 h 95"/>
              <a:gd name="T16" fmla="*/ 32573 w 54"/>
              <a:gd name="T17" fmla="*/ 185687 h 95"/>
              <a:gd name="T18" fmla="*/ 48860 w 54"/>
              <a:gd name="T19" fmla="*/ 208898 h 95"/>
              <a:gd name="T20" fmla="*/ 32573 w 54"/>
              <a:gd name="T21" fmla="*/ 263057 h 95"/>
              <a:gd name="T22" fmla="*/ 8143 w 54"/>
              <a:gd name="T23" fmla="*/ 278531 h 95"/>
              <a:gd name="T24" fmla="*/ 0 w 54"/>
              <a:gd name="T25" fmla="*/ 301742 h 95"/>
              <a:gd name="T26" fmla="*/ 0 w 54"/>
              <a:gd name="T27" fmla="*/ 317216 h 95"/>
              <a:gd name="T28" fmla="*/ 8143 w 54"/>
              <a:gd name="T29" fmla="*/ 371374 h 95"/>
              <a:gd name="T30" fmla="*/ 40716 w 54"/>
              <a:gd name="T31" fmla="*/ 410059 h 95"/>
              <a:gd name="T32" fmla="*/ 81433 w 54"/>
              <a:gd name="T33" fmla="*/ 441007 h 95"/>
              <a:gd name="T34" fmla="*/ 105863 w 54"/>
              <a:gd name="T35" fmla="*/ 495166 h 95"/>
              <a:gd name="T36" fmla="*/ 122149 w 54"/>
              <a:gd name="T37" fmla="*/ 479692 h 95"/>
              <a:gd name="T38" fmla="*/ 154722 w 54"/>
              <a:gd name="T39" fmla="*/ 502903 h 95"/>
              <a:gd name="T40" fmla="*/ 154722 w 54"/>
              <a:gd name="T41" fmla="*/ 533851 h 95"/>
              <a:gd name="T42" fmla="*/ 130292 w 54"/>
              <a:gd name="T43" fmla="*/ 564799 h 95"/>
              <a:gd name="T44" fmla="*/ 154722 w 54"/>
              <a:gd name="T45" fmla="*/ 603484 h 95"/>
              <a:gd name="T46" fmla="*/ 195439 w 54"/>
              <a:gd name="T47" fmla="*/ 626694 h 95"/>
              <a:gd name="T48" fmla="*/ 236155 w 54"/>
              <a:gd name="T49" fmla="*/ 673116 h 95"/>
              <a:gd name="T50" fmla="*/ 244298 w 54"/>
              <a:gd name="T51" fmla="*/ 688590 h 95"/>
              <a:gd name="T52" fmla="*/ 236155 w 54"/>
              <a:gd name="T53" fmla="*/ 704064 h 95"/>
              <a:gd name="T54" fmla="*/ 260585 w 54"/>
              <a:gd name="T55" fmla="*/ 735012 h 95"/>
              <a:gd name="T56" fmla="*/ 268728 w 54"/>
              <a:gd name="T57" fmla="*/ 727275 h 95"/>
              <a:gd name="T58" fmla="*/ 276871 w 54"/>
              <a:gd name="T59" fmla="*/ 711801 h 95"/>
              <a:gd name="T60" fmla="*/ 309445 w 54"/>
              <a:gd name="T61" fmla="*/ 704064 h 95"/>
              <a:gd name="T62" fmla="*/ 342018 w 54"/>
              <a:gd name="T63" fmla="*/ 719538 h 95"/>
              <a:gd name="T64" fmla="*/ 350161 w 54"/>
              <a:gd name="T65" fmla="*/ 688590 h 95"/>
              <a:gd name="T66" fmla="*/ 358304 w 54"/>
              <a:gd name="T67" fmla="*/ 673116 h 95"/>
              <a:gd name="T68" fmla="*/ 390877 w 54"/>
              <a:gd name="T69" fmla="*/ 657642 h 95"/>
              <a:gd name="T70" fmla="*/ 382734 w 54"/>
              <a:gd name="T71" fmla="*/ 642168 h 95"/>
              <a:gd name="T72" fmla="*/ 382734 w 54"/>
              <a:gd name="T73" fmla="*/ 626694 h 95"/>
              <a:gd name="T74" fmla="*/ 390877 w 54"/>
              <a:gd name="T75" fmla="*/ 618958 h 95"/>
              <a:gd name="T76" fmla="*/ 390877 w 54"/>
              <a:gd name="T77" fmla="*/ 611221 h 95"/>
              <a:gd name="T78" fmla="*/ 390877 w 54"/>
              <a:gd name="T79" fmla="*/ 564799 h 95"/>
              <a:gd name="T80" fmla="*/ 423450 w 54"/>
              <a:gd name="T81" fmla="*/ 526114 h 95"/>
              <a:gd name="T82" fmla="*/ 439737 w 54"/>
              <a:gd name="T83" fmla="*/ 495166 h 95"/>
              <a:gd name="T84" fmla="*/ 423450 w 54"/>
              <a:gd name="T85" fmla="*/ 441007 h 95"/>
              <a:gd name="T86" fmla="*/ 423450 w 54"/>
              <a:gd name="T87" fmla="*/ 417796 h 95"/>
              <a:gd name="T88" fmla="*/ 399021 w 54"/>
              <a:gd name="T89" fmla="*/ 100581 h 95"/>
              <a:gd name="T90" fmla="*/ 390877 w 54"/>
              <a:gd name="T91" fmla="*/ 85107 h 95"/>
              <a:gd name="T92" fmla="*/ 374591 w 54"/>
              <a:gd name="T93" fmla="*/ 46422 h 95"/>
              <a:gd name="T94" fmla="*/ 358304 w 54"/>
              <a:gd name="T95" fmla="*/ 23211 h 95"/>
              <a:gd name="T96" fmla="*/ 358304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8948" name="Freeform 53"/>
          <p:cNvSpPr>
            <a:spLocks/>
          </p:cNvSpPr>
          <p:nvPr/>
        </p:nvSpPr>
        <p:spPr bwMode="auto">
          <a:xfrm>
            <a:off x="6230938" y="2390775"/>
            <a:ext cx="423862" cy="549275"/>
          </a:xfrm>
          <a:custGeom>
            <a:avLst/>
            <a:gdLst>
              <a:gd name="T0" fmla="*/ 211931 w 52"/>
              <a:gd name="T1" fmla="*/ 526066 h 71"/>
              <a:gd name="T2" fmla="*/ 350501 w 52"/>
              <a:gd name="T3" fmla="*/ 518330 h 71"/>
              <a:gd name="T4" fmla="*/ 366804 w 52"/>
              <a:gd name="T5" fmla="*/ 479649 h 71"/>
              <a:gd name="T6" fmla="*/ 366804 w 52"/>
              <a:gd name="T7" fmla="*/ 448703 h 71"/>
              <a:gd name="T8" fmla="*/ 391257 w 52"/>
              <a:gd name="T9" fmla="*/ 425495 h 71"/>
              <a:gd name="T10" fmla="*/ 399408 w 52"/>
              <a:gd name="T11" fmla="*/ 402286 h 71"/>
              <a:gd name="T12" fmla="*/ 407560 w 52"/>
              <a:gd name="T13" fmla="*/ 386813 h 71"/>
              <a:gd name="T14" fmla="*/ 415711 w 52"/>
              <a:gd name="T15" fmla="*/ 394550 h 71"/>
              <a:gd name="T16" fmla="*/ 423862 w 52"/>
              <a:gd name="T17" fmla="*/ 386813 h 71"/>
              <a:gd name="T18" fmla="*/ 423862 w 52"/>
              <a:gd name="T19" fmla="*/ 355868 h 71"/>
              <a:gd name="T20" fmla="*/ 415711 w 52"/>
              <a:gd name="T21" fmla="*/ 324923 h 71"/>
              <a:gd name="T22" fmla="*/ 383106 w 52"/>
              <a:gd name="T23" fmla="*/ 216615 h 71"/>
              <a:gd name="T24" fmla="*/ 342350 w 52"/>
              <a:gd name="T25" fmla="*/ 216615 h 71"/>
              <a:gd name="T26" fmla="*/ 293443 w 52"/>
              <a:gd name="T27" fmla="*/ 278506 h 71"/>
              <a:gd name="T28" fmla="*/ 285292 w 52"/>
              <a:gd name="T29" fmla="*/ 270769 h 71"/>
              <a:gd name="T30" fmla="*/ 268989 w 52"/>
              <a:gd name="T31" fmla="*/ 263033 h 71"/>
              <a:gd name="T32" fmla="*/ 268989 w 52"/>
              <a:gd name="T33" fmla="*/ 232088 h 71"/>
              <a:gd name="T34" fmla="*/ 293443 w 52"/>
              <a:gd name="T35" fmla="*/ 216615 h 71"/>
              <a:gd name="T36" fmla="*/ 293443 w 52"/>
              <a:gd name="T37" fmla="*/ 201143 h 71"/>
              <a:gd name="T38" fmla="*/ 309745 w 52"/>
              <a:gd name="T39" fmla="*/ 185670 h 71"/>
              <a:gd name="T40" fmla="*/ 309745 w 52"/>
              <a:gd name="T41" fmla="*/ 131517 h 71"/>
              <a:gd name="T42" fmla="*/ 301594 w 52"/>
              <a:gd name="T43" fmla="*/ 108308 h 71"/>
              <a:gd name="T44" fmla="*/ 285292 w 52"/>
              <a:gd name="T45" fmla="*/ 92835 h 71"/>
              <a:gd name="T46" fmla="*/ 301594 w 52"/>
              <a:gd name="T47" fmla="*/ 77363 h 71"/>
              <a:gd name="T48" fmla="*/ 293443 w 52"/>
              <a:gd name="T49" fmla="*/ 54154 h 71"/>
              <a:gd name="T50" fmla="*/ 244536 w 52"/>
              <a:gd name="T51" fmla="*/ 30945 h 71"/>
              <a:gd name="T52" fmla="*/ 211931 w 52"/>
              <a:gd name="T53" fmla="*/ 15473 h 71"/>
              <a:gd name="T54" fmla="*/ 171175 w 52"/>
              <a:gd name="T55" fmla="*/ 7736 h 71"/>
              <a:gd name="T56" fmla="*/ 146721 w 52"/>
              <a:gd name="T57" fmla="*/ 7736 h 71"/>
              <a:gd name="T58" fmla="*/ 122268 w 52"/>
              <a:gd name="T59" fmla="*/ 23209 h 71"/>
              <a:gd name="T60" fmla="*/ 122268 w 52"/>
              <a:gd name="T61" fmla="*/ 46418 h 71"/>
              <a:gd name="T62" fmla="*/ 130419 w 52"/>
              <a:gd name="T63" fmla="*/ 54154 h 71"/>
              <a:gd name="T64" fmla="*/ 122268 w 52"/>
              <a:gd name="T65" fmla="*/ 61890 h 71"/>
              <a:gd name="T66" fmla="*/ 105966 w 52"/>
              <a:gd name="T67" fmla="*/ 77363 h 71"/>
              <a:gd name="T68" fmla="*/ 97814 w 52"/>
              <a:gd name="T69" fmla="*/ 100571 h 71"/>
              <a:gd name="T70" fmla="*/ 97814 w 52"/>
              <a:gd name="T71" fmla="*/ 131517 h 71"/>
              <a:gd name="T72" fmla="*/ 81512 w 52"/>
              <a:gd name="T73" fmla="*/ 123780 h 71"/>
              <a:gd name="T74" fmla="*/ 81512 w 52"/>
              <a:gd name="T75" fmla="*/ 100571 h 71"/>
              <a:gd name="T76" fmla="*/ 81512 w 52"/>
              <a:gd name="T77" fmla="*/ 85099 h 71"/>
              <a:gd name="T78" fmla="*/ 65210 w 52"/>
              <a:gd name="T79" fmla="*/ 100571 h 71"/>
              <a:gd name="T80" fmla="*/ 65210 w 52"/>
              <a:gd name="T81" fmla="*/ 123780 h 71"/>
              <a:gd name="T82" fmla="*/ 40756 w 52"/>
              <a:gd name="T83" fmla="*/ 131517 h 71"/>
              <a:gd name="T84" fmla="*/ 32605 w 52"/>
              <a:gd name="T85" fmla="*/ 146989 h 71"/>
              <a:gd name="T86" fmla="*/ 24454 w 52"/>
              <a:gd name="T87" fmla="*/ 177934 h 71"/>
              <a:gd name="T88" fmla="*/ 16302 w 52"/>
              <a:gd name="T89" fmla="*/ 216615 h 71"/>
              <a:gd name="T90" fmla="*/ 8151 w 52"/>
              <a:gd name="T91" fmla="*/ 247561 h 71"/>
              <a:gd name="T92" fmla="*/ 16302 w 52"/>
              <a:gd name="T93" fmla="*/ 286242 h 71"/>
              <a:gd name="T94" fmla="*/ 16302 w 52"/>
              <a:gd name="T95" fmla="*/ 317187 h 71"/>
              <a:gd name="T96" fmla="*/ 48907 w 52"/>
              <a:gd name="T97" fmla="*/ 386813 h 71"/>
              <a:gd name="T98" fmla="*/ 57058 w 52"/>
              <a:gd name="T99" fmla="*/ 425495 h 71"/>
              <a:gd name="T100" fmla="*/ 57058 w 52"/>
              <a:gd name="T101" fmla="*/ 433231 h 71"/>
              <a:gd name="T102" fmla="*/ 48907 w 52"/>
              <a:gd name="T103" fmla="*/ 479649 h 71"/>
              <a:gd name="T104" fmla="*/ 16302 w 52"/>
              <a:gd name="T105" fmla="*/ 533802 h 71"/>
              <a:gd name="T106" fmla="*/ 0 w 52"/>
              <a:gd name="T107" fmla="*/ 549275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8949" name="Freeform 54"/>
          <p:cNvSpPr>
            <a:spLocks/>
          </p:cNvSpPr>
          <p:nvPr/>
        </p:nvSpPr>
        <p:spPr bwMode="auto">
          <a:xfrm>
            <a:off x="5824538" y="2197100"/>
            <a:ext cx="676275" cy="317500"/>
          </a:xfrm>
          <a:custGeom>
            <a:avLst/>
            <a:gdLst>
              <a:gd name="T0" fmla="*/ 32592 w 83"/>
              <a:gd name="T1" fmla="*/ 123902 h 41"/>
              <a:gd name="T2" fmla="*/ 65183 w 83"/>
              <a:gd name="T3" fmla="*/ 100671 h 41"/>
              <a:gd name="T4" fmla="*/ 162958 w 83"/>
              <a:gd name="T5" fmla="*/ 46463 h 41"/>
              <a:gd name="T6" fmla="*/ 211845 w 83"/>
              <a:gd name="T7" fmla="*/ 7744 h 41"/>
              <a:gd name="T8" fmla="*/ 252585 w 83"/>
              <a:gd name="T9" fmla="*/ 7744 h 41"/>
              <a:gd name="T10" fmla="*/ 228141 w 83"/>
              <a:gd name="T11" fmla="*/ 30976 h 41"/>
              <a:gd name="T12" fmla="*/ 187401 w 83"/>
              <a:gd name="T13" fmla="*/ 69695 h 41"/>
              <a:gd name="T14" fmla="*/ 187401 w 83"/>
              <a:gd name="T15" fmla="*/ 92927 h 41"/>
              <a:gd name="T16" fmla="*/ 228141 w 83"/>
              <a:gd name="T17" fmla="*/ 77439 h 41"/>
              <a:gd name="T18" fmla="*/ 317768 w 83"/>
              <a:gd name="T19" fmla="*/ 116159 h 41"/>
              <a:gd name="T20" fmla="*/ 350359 w 83"/>
              <a:gd name="T21" fmla="*/ 123902 h 41"/>
              <a:gd name="T22" fmla="*/ 358507 w 83"/>
              <a:gd name="T23" fmla="*/ 131646 h 41"/>
              <a:gd name="T24" fmla="*/ 399247 w 83"/>
              <a:gd name="T25" fmla="*/ 100671 h 41"/>
              <a:gd name="T26" fmla="*/ 521465 w 83"/>
              <a:gd name="T27" fmla="*/ 61951 h 41"/>
              <a:gd name="T28" fmla="*/ 513317 w 83"/>
              <a:gd name="T29" fmla="*/ 85183 h 41"/>
              <a:gd name="T30" fmla="*/ 537761 w 83"/>
              <a:gd name="T31" fmla="*/ 108415 h 41"/>
              <a:gd name="T32" fmla="*/ 586648 w 83"/>
              <a:gd name="T33" fmla="*/ 100671 h 41"/>
              <a:gd name="T34" fmla="*/ 619240 w 83"/>
              <a:gd name="T35" fmla="*/ 139390 h 41"/>
              <a:gd name="T36" fmla="*/ 668127 w 83"/>
              <a:gd name="T37" fmla="*/ 147134 h 41"/>
              <a:gd name="T38" fmla="*/ 668127 w 83"/>
              <a:gd name="T39" fmla="*/ 162622 h 41"/>
              <a:gd name="T40" fmla="*/ 643683 w 83"/>
              <a:gd name="T41" fmla="*/ 162622 h 41"/>
              <a:gd name="T42" fmla="*/ 611092 w 83"/>
              <a:gd name="T43" fmla="*/ 162622 h 41"/>
              <a:gd name="T44" fmla="*/ 562205 w 83"/>
              <a:gd name="T45" fmla="*/ 162622 h 41"/>
              <a:gd name="T46" fmla="*/ 562205 w 83"/>
              <a:gd name="T47" fmla="*/ 185854 h 41"/>
              <a:gd name="T48" fmla="*/ 505169 w 83"/>
              <a:gd name="T49" fmla="*/ 162622 h 41"/>
              <a:gd name="T50" fmla="*/ 464430 w 83"/>
              <a:gd name="T51" fmla="*/ 178110 h 41"/>
              <a:gd name="T52" fmla="*/ 448134 w 83"/>
              <a:gd name="T53" fmla="*/ 193598 h 41"/>
              <a:gd name="T54" fmla="*/ 407395 w 83"/>
              <a:gd name="T55" fmla="*/ 193598 h 41"/>
              <a:gd name="T56" fmla="*/ 374803 w 83"/>
              <a:gd name="T57" fmla="*/ 232317 h 41"/>
              <a:gd name="T58" fmla="*/ 382951 w 83"/>
              <a:gd name="T59" fmla="*/ 216829 h 41"/>
              <a:gd name="T60" fmla="*/ 358507 w 83"/>
              <a:gd name="T61" fmla="*/ 216829 h 41"/>
              <a:gd name="T62" fmla="*/ 342211 w 83"/>
              <a:gd name="T63" fmla="*/ 209085 h 41"/>
              <a:gd name="T64" fmla="*/ 325916 w 83"/>
              <a:gd name="T65" fmla="*/ 247805 h 41"/>
              <a:gd name="T66" fmla="*/ 293324 w 83"/>
              <a:gd name="T67" fmla="*/ 294268 h 41"/>
              <a:gd name="T68" fmla="*/ 277028 w 83"/>
              <a:gd name="T69" fmla="*/ 302012 h 41"/>
              <a:gd name="T70" fmla="*/ 285176 w 83"/>
              <a:gd name="T71" fmla="*/ 278781 h 41"/>
              <a:gd name="T72" fmla="*/ 260733 w 83"/>
              <a:gd name="T73" fmla="*/ 278781 h 41"/>
              <a:gd name="T74" fmla="*/ 244437 w 83"/>
              <a:gd name="T75" fmla="*/ 224573 h 41"/>
              <a:gd name="T76" fmla="*/ 236289 w 83"/>
              <a:gd name="T77" fmla="*/ 216829 h 41"/>
              <a:gd name="T78" fmla="*/ 187401 w 83"/>
              <a:gd name="T79" fmla="*/ 201341 h 41"/>
              <a:gd name="T80" fmla="*/ 179254 w 83"/>
              <a:gd name="T81" fmla="*/ 201341 h 41"/>
              <a:gd name="T82" fmla="*/ 130366 w 83"/>
              <a:gd name="T83" fmla="*/ 185854 h 41"/>
              <a:gd name="T84" fmla="*/ 32592 w 83"/>
              <a:gd name="T85" fmla="*/ 147134 h 41"/>
              <a:gd name="T86" fmla="*/ 0 w 83"/>
              <a:gd name="T87" fmla="*/ 131646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8950" name="Freeform 55"/>
          <p:cNvSpPr>
            <a:spLocks/>
          </p:cNvSpPr>
          <p:nvPr/>
        </p:nvSpPr>
        <p:spPr bwMode="auto">
          <a:xfrm>
            <a:off x="6157913" y="2917825"/>
            <a:ext cx="327025" cy="557213"/>
          </a:xfrm>
          <a:custGeom>
            <a:avLst/>
            <a:gdLst>
              <a:gd name="T0" fmla="*/ 8176 w 40"/>
              <a:gd name="T1" fmla="*/ 38695 h 72"/>
              <a:gd name="T2" fmla="*/ 32703 w 40"/>
              <a:gd name="T3" fmla="*/ 348258 h 72"/>
              <a:gd name="T4" fmla="*/ 32703 w 40"/>
              <a:gd name="T5" fmla="*/ 355997 h 72"/>
              <a:gd name="T6" fmla="*/ 32703 w 40"/>
              <a:gd name="T7" fmla="*/ 363736 h 72"/>
              <a:gd name="T8" fmla="*/ 32703 w 40"/>
              <a:gd name="T9" fmla="*/ 379214 h 72"/>
              <a:gd name="T10" fmla="*/ 40878 w 40"/>
              <a:gd name="T11" fmla="*/ 402432 h 72"/>
              <a:gd name="T12" fmla="*/ 49054 w 40"/>
              <a:gd name="T13" fmla="*/ 433388 h 72"/>
              <a:gd name="T14" fmla="*/ 32703 w 40"/>
              <a:gd name="T15" fmla="*/ 456605 h 72"/>
              <a:gd name="T16" fmla="*/ 32703 w 40"/>
              <a:gd name="T17" fmla="*/ 464344 h 72"/>
              <a:gd name="T18" fmla="*/ 16351 w 40"/>
              <a:gd name="T19" fmla="*/ 487561 h 72"/>
              <a:gd name="T20" fmla="*/ 0 w 40"/>
              <a:gd name="T21" fmla="*/ 503040 h 72"/>
              <a:gd name="T22" fmla="*/ 0 w 40"/>
              <a:gd name="T23" fmla="*/ 526257 h 72"/>
              <a:gd name="T24" fmla="*/ 0 w 40"/>
              <a:gd name="T25" fmla="*/ 549474 h 72"/>
              <a:gd name="T26" fmla="*/ 0 w 40"/>
              <a:gd name="T27" fmla="*/ 549474 h 72"/>
              <a:gd name="T28" fmla="*/ 0 w 40"/>
              <a:gd name="T29" fmla="*/ 557213 h 72"/>
              <a:gd name="T30" fmla="*/ 0 w 40"/>
              <a:gd name="T31" fmla="*/ 557213 h 72"/>
              <a:gd name="T32" fmla="*/ 8176 w 40"/>
              <a:gd name="T33" fmla="*/ 557213 h 72"/>
              <a:gd name="T34" fmla="*/ 16351 w 40"/>
              <a:gd name="T35" fmla="*/ 557213 h 72"/>
              <a:gd name="T36" fmla="*/ 16351 w 40"/>
              <a:gd name="T37" fmla="*/ 549474 h 72"/>
              <a:gd name="T38" fmla="*/ 16351 w 40"/>
              <a:gd name="T39" fmla="*/ 541735 h 72"/>
              <a:gd name="T40" fmla="*/ 40878 w 40"/>
              <a:gd name="T41" fmla="*/ 541735 h 72"/>
              <a:gd name="T42" fmla="*/ 65405 w 40"/>
              <a:gd name="T43" fmla="*/ 533996 h 72"/>
              <a:gd name="T44" fmla="*/ 98107 w 40"/>
              <a:gd name="T45" fmla="*/ 549474 h 72"/>
              <a:gd name="T46" fmla="*/ 98107 w 40"/>
              <a:gd name="T47" fmla="*/ 549474 h 72"/>
              <a:gd name="T48" fmla="*/ 106283 w 40"/>
              <a:gd name="T49" fmla="*/ 549474 h 72"/>
              <a:gd name="T50" fmla="*/ 114459 w 40"/>
              <a:gd name="T51" fmla="*/ 526257 h 72"/>
              <a:gd name="T52" fmla="*/ 130810 w 40"/>
              <a:gd name="T53" fmla="*/ 526257 h 72"/>
              <a:gd name="T54" fmla="*/ 138986 w 40"/>
              <a:gd name="T55" fmla="*/ 533996 h 72"/>
              <a:gd name="T56" fmla="*/ 147161 w 40"/>
              <a:gd name="T57" fmla="*/ 541735 h 72"/>
              <a:gd name="T58" fmla="*/ 155337 w 40"/>
              <a:gd name="T59" fmla="*/ 533996 h 72"/>
              <a:gd name="T60" fmla="*/ 163513 w 40"/>
              <a:gd name="T61" fmla="*/ 503040 h 72"/>
              <a:gd name="T62" fmla="*/ 171688 w 40"/>
              <a:gd name="T63" fmla="*/ 495300 h 72"/>
              <a:gd name="T64" fmla="*/ 179864 w 40"/>
              <a:gd name="T65" fmla="*/ 495300 h 72"/>
              <a:gd name="T66" fmla="*/ 196215 w 40"/>
              <a:gd name="T67" fmla="*/ 510779 h 72"/>
              <a:gd name="T68" fmla="*/ 220742 w 40"/>
              <a:gd name="T69" fmla="*/ 510779 h 72"/>
              <a:gd name="T70" fmla="*/ 228917 w 40"/>
              <a:gd name="T71" fmla="*/ 487561 h 72"/>
              <a:gd name="T72" fmla="*/ 269796 w 40"/>
              <a:gd name="T73" fmla="*/ 433388 h 72"/>
              <a:gd name="T74" fmla="*/ 269796 w 40"/>
              <a:gd name="T75" fmla="*/ 410171 h 72"/>
              <a:gd name="T76" fmla="*/ 277971 w 40"/>
              <a:gd name="T77" fmla="*/ 410171 h 72"/>
              <a:gd name="T78" fmla="*/ 302498 w 40"/>
              <a:gd name="T79" fmla="*/ 410171 h 72"/>
              <a:gd name="T80" fmla="*/ 310674 w 40"/>
              <a:gd name="T81" fmla="*/ 402432 h 72"/>
              <a:gd name="T82" fmla="*/ 327025 w 40"/>
              <a:gd name="T83" fmla="*/ 394692 h 72"/>
              <a:gd name="T84" fmla="*/ 327025 w 40"/>
              <a:gd name="T85" fmla="*/ 386953 h 72"/>
              <a:gd name="T86" fmla="*/ 327025 w 40"/>
              <a:gd name="T87" fmla="*/ 363736 h 72"/>
              <a:gd name="T88" fmla="*/ 327025 w 40"/>
              <a:gd name="T89" fmla="*/ 363736 h 72"/>
              <a:gd name="T90" fmla="*/ 327025 w 40"/>
              <a:gd name="T91" fmla="*/ 348258 h 72"/>
              <a:gd name="T92" fmla="*/ 286147 w 40"/>
              <a:gd name="T93" fmla="*/ 7739 h 72"/>
              <a:gd name="T94" fmla="*/ 286147 w 40"/>
              <a:gd name="T95" fmla="*/ 0 h 72"/>
              <a:gd name="T96" fmla="*/ 73581 w 40"/>
              <a:gd name="T97" fmla="*/ 23217 h 72"/>
              <a:gd name="T98" fmla="*/ 65405 w 40"/>
              <a:gd name="T99" fmla="*/ 30956 h 72"/>
              <a:gd name="T100" fmla="*/ 49054 w 40"/>
              <a:gd name="T101" fmla="*/ 38695 h 72"/>
              <a:gd name="T102" fmla="*/ 40878 w 40"/>
              <a:gd name="T103" fmla="*/ 46434 h 72"/>
              <a:gd name="T104" fmla="*/ 24527 w 40"/>
              <a:gd name="T105" fmla="*/ 46434 h 72"/>
              <a:gd name="T106" fmla="*/ 8176 w 40"/>
              <a:gd name="T107" fmla="*/ 38695 h 72"/>
              <a:gd name="T108" fmla="*/ 8176 w 40"/>
              <a:gd name="T109" fmla="*/ 38695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8951" name="Freeform 56"/>
          <p:cNvSpPr>
            <a:spLocks/>
          </p:cNvSpPr>
          <p:nvPr/>
        </p:nvSpPr>
        <p:spPr bwMode="auto">
          <a:xfrm>
            <a:off x="5818188" y="3846513"/>
            <a:ext cx="381000" cy="642937"/>
          </a:xfrm>
          <a:custGeom>
            <a:avLst/>
            <a:gdLst>
              <a:gd name="T0" fmla="*/ 356681 w 47"/>
              <a:gd name="T1" fmla="*/ 0 h 83"/>
              <a:gd name="T2" fmla="*/ 121596 w 47"/>
              <a:gd name="T3" fmla="*/ 15492 h 83"/>
              <a:gd name="T4" fmla="*/ 121596 w 47"/>
              <a:gd name="T5" fmla="*/ 23239 h 83"/>
              <a:gd name="T6" fmla="*/ 97277 w 47"/>
              <a:gd name="T7" fmla="*/ 38731 h 83"/>
              <a:gd name="T8" fmla="*/ 97277 w 47"/>
              <a:gd name="T9" fmla="*/ 61970 h 83"/>
              <a:gd name="T10" fmla="*/ 97277 w 47"/>
              <a:gd name="T11" fmla="*/ 85209 h 83"/>
              <a:gd name="T12" fmla="*/ 89170 w 47"/>
              <a:gd name="T13" fmla="*/ 92955 h 83"/>
              <a:gd name="T14" fmla="*/ 72957 w 47"/>
              <a:gd name="T15" fmla="*/ 108447 h 83"/>
              <a:gd name="T16" fmla="*/ 56745 w 47"/>
              <a:gd name="T17" fmla="*/ 123940 h 83"/>
              <a:gd name="T18" fmla="*/ 48638 w 47"/>
              <a:gd name="T19" fmla="*/ 131686 h 83"/>
              <a:gd name="T20" fmla="*/ 48638 w 47"/>
              <a:gd name="T21" fmla="*/ 147178 h 83"/>
              <a:gd name="T22" fmla="*/ 40532 w 47"/>
              <a:gd name="T23" fmla="*/ 162671 h 83"/>
              <a:gd name="T24" fmla="*/ 40532 w 47"/>
              <a:gd name="T25" fmla="*/ 170417 h 83"/>
              <a:gd name="T26" fmla="*/ 32426 w 47"/>
              <a:gd name="T27" fmla="*/ 193656 h 83"/>
              <a:gd name="T28" fmla="*/ 24319 w 47"/>
              <a:gd name="T29" fmla="*/ 209148 h 83"/>
              <a:gd name="T30" fmla="*/ 32426 w 47"/>
              <a:gd name="T31" fmla="*/ 232387 h 83"/>
              <a:gd name="T32" fmla="*/ 40532 w 47"/>
              <a:gd name="T33" fmla="*/ 240133 h 83"/>
              <a:gd name="T34" fmla="*/ 40532 w 47"/>
              <a:gd name="T35" fmla="*/ 255626 h 83"/>
              <a:gd name="T36" fmla="*/ 40532 w 47"/>
              <a:gd name="T37" fmla="*/ 255626 h 83"/>
              <a:gd name="T38" fmla="*/ 40532 w 47"/>
              <a:gd name="T39" fmla="*/ 263372 h 83"/>
              <a:gd name="T40" fmla="*/ 40532 w 47"/>
              <a:gd name="T41" fmla="*/ 263372 h 83"/>
              <a:gd name="T42" fmla="*/ 32426 w 47"/>
              <a:gd name="T43" fmla="*/ 278864 h 83"/>
              <a:gd name="T44" fmla="*/ 40532 w 47"/>
              <a:gd name="T45" fmla="*/ 286610 h 83"/>
              <a:gd name="T46" fmla="*/ 32426 w 47"/>
              <a:gd name="T47" fmla="*/ 294357 h 83"/>
              <a:gd name="T48" fmla="*/ 48638 w 47"/>
              <a:gd name="T49" fmla="*/ 325342 h 83"/>
              <a:gd name="T50" fmla="*/ 48638 w 47"/>
              <a:gd name="T51" fmla="*/ 348580 h 83"/>
              <a:gd name="T52" fmla="*/ 56745 w 47"/>
              <a:gd name="T53" fmla="*/ 364073 h 83"/>
              <a:gd name="T54" fmla="*/ 64851 w 47"/>
              <a:gd name="T55" fmla="*/ 371819 h 83"/>
              <a:gd name="T56" fmla="*/ 64851 w 47"/>
              <a:gd name="T57" fmla="*/ 379565 h 83"/>
              <a:gd name="T58" fmla="*/ 48638 w 47"/>
              <a:gd name="T59" fmla="*/ 387311 h 83"/>
              <a:gd name="T60" fmla="*/ 48638 w 47"/>
              <a:gd name="T61" fmla="*/ 395058 h 83"/>
              <a:gd name="T62" fmla="*/ 40532 w 47"/>
              <a:gd name="T63" fmla="*/ 418296 h 83"/>
              <a:gd name="T64" fmla="*/ 24319 w 47"/>
              <a:gd name="T65" fmla="*/ 457027 h 83"/>
              <a:gd name="T66" fmla="*/ 0 w 47"/>
              <a:gd name="T67" fmla="*/ 511251 h 83"/>
              <a:gd name="T68" fmla="*/ 0 w 47"/>
              <a:gd name="T69" fmla="*/ 549982 h 83"/>
              <a:gd name="T70" fmla="*/ 218872 w 47"/>
              <a:gd name="T71" fmla="*/ 542236 h 83"/>
              <a:gd name="T72" fmla="*/ 218872 w 47"/>
              <a:gd name="T73" fmla="*/ 549982 h 83"/>
              <a:gd name="T74" fmla="*/ 210766 w 47"/>
              <a:gd name="T75" fmla="*/ 565475 h 83"/>
              <a:gd name="T76" fmla="*/ 218872 w 47"/>
              <a:gd name="T77" fmla="*/ 596460 h 83"/>
              <a:gd name="T78" fmla="*/ 235085 w 47"/>
              <a:gd name="T79" fmla="*/ 619698 h 83"/>
              <a:gd name="T80" fmla="*/ 243191 w 47"/>
              <a:gd name="T81" fmla="*/ 642937 h 83"/>
              <a:gd name="T82" fmla="*/ 259404 w 47"/>
              <a:gd name="T83" fmla="*/ 642937 h 83"/>
              <a:gd name="T84" fmla="*/ 283723 w 47"/>
              <a:gd name="T85" fmla="*/ 627445 h 83"/>
              <a:gd name="T86" fmla="*/ 332362 w 47"/>
              <a:gd name="T87" fmla="*/ 611952 h 83"/>
              <a:gd name="T88" fmla="*/ 348574 w 47"/>
              <a:gd name="T89" fmla="*/ 611952 h 83"/>
              <a:gd name="T90" fmla="*/ 364787 w 47"/>
              <a:gd name="T91" fmla="*/ 604206 h 83"/>
              <a:gd name="T92" fmla="*/ 372894 w 47"/>
              <a:gd name="T93" fmla="*/ 611952 h 83"/>
              <a:gd name="T94" fmla="*/ 381000 w 47"/>
              <a:gd name="T95" fmla="*/ 619698 h 83"/>
              <a:gd name="T96" fmla="*/ 381000 w 47"/>
              <a:gd name="T97" fmla="*/ 611952 h 83"/>
              <a:gd name="T98" fmla="*/ 356681 w 47"/>
              <a:gd name="T99" fmla="*/ 418296 h 83"/>
              <a:gd name="T100" fmla="*/ 356681 w 47"/>
              <a:gd name="T101" fmla="*/ 402804 h 83"/>
              <a:gd name="T102" fmla="*/ 364787 w 47"/>
              <a:gd name="T103" fmla="*/ 15492 h 83"/>
              <a:gd name="T104" fmla="*/ 356681 w 47"/>
              <a:gd name="T105" fmla="*/ 0 h 83"/>
              <a:gd name="T106" fmla="*/ 356681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8952" name="Freeform 57"/>
          <p:cNvSpPr>
            <a:spLocks/>
          </p:cNvSpPr>
          <p:nvPr/>
        </p:nvSpPr>
        <p:spPr bwMode="auto">
          <a:xfrm>
            <a:off x="6875463" y="2732088"/>
            <a:ext cx="641350" cy="395287"/>
          </a:xfrm>
          <a:custGeom>
            <a:avLst/>
            <a:gdLst>
              <a:gd name="T0" fmla="*/ 154249 w 79"/>
              <a:gd name="T1" fmla="*/ 379786 h 51"/>
              <a:gd name="T2" fmla="*/ 446509 w 79"/>
              <a:gd name="T3" fmla="*/ 325530 h 51"/>
              <a:gd name="T4" fmla="*/ 535811 w 79"/>
              <a:gd name="T5" fmla="*/ 310029 h 51"/>
              <a:gd name="T6" fmla="*/ 543930 w 79"/>
              <a:gd name="T7" fmla="*/ 310029 h 51"/>
              <a:gd name="T8" fmla="*/ 543930 w 79"/>
              <a:gd name="T9" fmla="*/ 302278 h 51"/>
              <a:gd name="T10" fmla="*/ 543930 w 79"/>
              <a:gd name="T11" fmla="*/ 294528 h 51"/>
              <a:gd name="T12" fmla="*/ 552048 w 79"/>
              <a:gd name="T13" fmla="*/ 286777 h 51"/>
              <a:gd name="T14" fmla="*/ 568285 w 79"/>
              <a:gd name="T15" fmla="*/ 286777 h 51"/>
              <a:gd name="T16" fmla="*/ 576403 w 79"/>
              <a:gd name="T17" fmla="*/ 286777 h 51"/>
              <a:gd name="T18" fmla="*/ 600758 w 79"/>
              <a:gd name="T19" fmla="*/ 271275 h 51"/>
              <a:gd name="T20" fmla="*/ 600758 w 79"/>
              <a:gd name="T21" fmla="*/ 255774 h 51"/>
              <a:gd name="T22" fmla="*/ 625113 w 79"/>
              <a:gd name="T23" fmla="*/ 240272 h 51"/>
              <a:gd name="T24" fmla="*/ 641350 w 79"/>
              <a:gd name="T25" fmla="*/ 232522 h 51"/>
              <a:gd name="T26" fmla="*/ 641350 w 79"/>
              <a:gd name="T27" fmla="*/ 224771 h 51"/>
              <a:gd name="T28" fmla="*/ 625113 w 79"/>
              <a:gd name="T29" fmla="*/ 217020 h 51"/>
              <a:gd name="T30" fmla="*/ 616995 w 79"/>
              <a:gd name="T31" fmla="*/ 209270 h 51"/>
              <a:gd name="T32" fmla="*/ 608877 w 79"/>
              <a:gd name="T33" fmla="*/ 209270 h 51"/>
              <a:gd name="T34" fmla="*/ 608877 w 79"/>
              <a:gd name="T35" fmla="*/ 201519 h 51"/>
              <a:gd name="T36" fmla="*/ 592640 w 79"/>
              <a:gd name="T37" fmla="*/ 201519 h 51"/>
              <a:gd name="T38" fmla="*/ 592640 w 79"/>
              <a:gd name="T39" fmla="*/ 186017 h 51"/>
              <a:gd name="T40" fmla="*/ 576403 w 79"/>
              <a:gd name="T41" fmla="*/ 186017 h 51"/>
              <a:gd name="T42" fmla="*/ 576403 w 79"/>
              <a:gd name="T43" fmla="*/ 178267 h 51"/>
              <a:gd name="T44" fmla="*/ 576403 w 79"/>
              <a:gd name="T45" fmla="*/ 155015 h 51"/>
              <a:gd name="T46" fmla="*/ 584522 w 79"/>
              <a:gd name="T47" fmla="*/ 155015 h 51"/>
              <a:gd name="T48" fmla="*/ 576403 w 79"/>
              <a:gd name="T49" fmla="*/ 139513 h 51"/>
              <a:gd name="T50" fmla="*/ 568285 w 79"/>
              <a:gd name="T51" fmla="*/ 131762 h 51"/>
              <a:gd name="T52" fmla="*/ 568285 w 79"/>
              <a:gd name="T53" fmla="*/ 131762 h 51"/>
              <a:gd name="T54" fmla="*/ 576403 w 79"/>
              <a:gd name="T55" fmla="*/ 124012 h 51"/>
              <a:gd name="T56" fmla="*/ 584522 w 79"/>
              <a:gd name="T57" fmla="*/ 116261 h 51"/>
              <a:gd name="T58" fmla="*/ 592640 w 79"/>
              <a:gd name="T59" fmla="*/ 93009 h 51"/>
              <a:gd name="T60" fmla="*/ 592640 w 79"/>
              <a:gd name="T61" fmla="*/ 85258 h 51"/>
              <a:gd name="T62" fmla="*/ 600758 w 79"/>
              <a:gd name="T63" fmla="*/ 77507 h 51"/>
              <a:gd name="T64" fmla="*/ 600758 w 79"/>
              <a:gd name="T65" fmla="*/ 69757 h 51"/>
              <a:gd name="T66" fmla="*/ 592640 w 79"/>
              <a:gd name="T67" fmla="*/ 69757 h 51"/>
              <a:gd name="T68" fmla="*/ 568285 w 79"/>
              <a:gd name="T69" fmla="*/ 62006 h 51"/>
              <a:gd name="T70" fmla="*/ 568285 w 79"/>
              <a:gd name="T71" fmla="*/ 62006 h 51"/>
              <a:gd name="T72" fmla="*/ 560166 w 79"/>
              <a:gd name="T73" fmla="*/ 54255 h 51"/>
              <a:gd name="T74" fmla="*/ 560166 w 79"/>
              <a:gd name="T75" fmla="*/ 46504 h 51"/>
              <a:gd name="T76" fmla="*/ 543930 w 79"/>
              <a:gd name="T77" fmla="*/ 23252 h 51"/>
              <a:gd name="T78" fmla="*/ 535811 w 79"/>
              <a:gd name="T79" fmla="*/ 23252 h 51"/>
              <a:gd name="T80" fmla="*/ 535811 w 79"/>
              <a:gd name="T81" fmla="*/ 15501 h 51"/>
              <a:gd name="T82" fmla="*/ 527693 w 79"/>
              <a:gd name="T83" fmla="*/ 15501 h 51"/>
              <a:gd name="T84" fmla="*/ 527693 w 79"/>
              <a:gd name="T85" fmla="*/ 15501 h 51"/>
              <a:gd name="T86" fmla="*/ 527693 w 79"/>
              <a:gd name="T87" fmla="*/ 7751 h 51"/>
              <a:gd name="T88" fmla="*/ 519575 w 79"/>
              <a:gd name="T89" fmla="*/ 0 h 51"/>
              <a:gd name="T90" fmla="*/ 73065 w 79"/>
              <a:gd name="T91" fmla="*/ 85258 h 51"/>
              <a:gd name="T92" fmla="*/ 64947 w 79"/>
              <a:gd name="T93" fmla="*/ 54255 h 51"/>
              <a:gd name="T94" fmla="*/ 40592 w 79"/>
              <a:gd name="T95" fmla="*/ 77507 h 51"/>
              <a:gd name="T96" fmla="*/ 40592 w 79"/>
              <a:gd name="T97" fmla="*/ 77507 h 51"/>
              <a:gd name="T98" fmla="*/ 32473 w 79"/>
              <a:gd name="T99" fmla="*/ 69757 h 51"/>
              <a:gd name="T100" fmla="*/ 32473 w 79"/>
              <a:gd name="T101" fmla="*/ 69757 h 51"/>
              <a:gd name="T102" fmla="*/ 24355 w 79"/>
              <a:gd name="T103" fmla="*/ 85258 h 51"/>
              <a:gd name="T104" fmla="*/ 8118 w 79"/>
              <a:gd name="T105" fmla="*/ 100759 h 51"/>
              <a:gd name="T106" fmla="*/ 0 w 79"/>
              <a:gd name="T107" fmla="*/ 108510 h 51"/>
              <a:gd name="T108" fmla="*/ 32473 w 79"/>
              <a:gd name="T109" fmla="*/ 279026 h 51"/>
              <a:gd name="T110" fmla="*/ 48710 w 79"/>
              <a:gd name="T111" fmla="*/ 395287 h 51"/>
              <a:gd name="T112" fmla="*/ 154249 w 79"/>
              <a:gd name="T113" fmla="*/ 379786 h 51"/>
              <a:gd name="T114" fmla="*/ 154249 w 79"/>
              <a:gd name="T115" fmla="*/ 379786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8953" name="Freeform 58"/>
          <p:cNvSpPr>
            <a:spLocks/>
          </p:cNvSpPr>
          <p:nvPr/>
        </p:nvSpPr>
        <p:spPr bwMode="auto">
          <a:xfrm>
            <a:off x="6662738" y="3127375"/>
            <a:ext cx="830262" cy="455613"/>
          </a:xfrm>
          <a:custGeom>
            <a:avLst/>
            <a:gdLst>
              <a:gd name="T0" fmla="*/ 252335 w 102"/>
              <a:gd name="T1" fmla="*/ 424724 h 59"/>
              <a:gd name="T2" fmla="*/ 211635 w 102"/>
              <a:gd name="T3" fmla="*/ 432446 h 59"/>
              <a:gd name="T4" fmla="*/ 179076 w 102"/>
              <a:gd name="T5" fmla="*/ 432446 h 59"/>
              <a:gd name="T6" fmla="*/ 40699 w 102"/>
              <a:gd name="T7" fmla="*/ 432446 h 59"/>
              <a:gd name="T8" fmla="*/ 73258 w 102"/>
              <a:gd name="T9" fmla="*/ 401557 h 59"/>
              <a:gd name="T10" fmla="*/ 81398 w 102"/>
              <a:gd name="T11" fmla="*/ 378390 h 59"/>
              <a:gd name="T12" fmla="*/ 154657 w 102"/>
              <a:gd name="T13" fmla="*/ 308890 h 59"/>
              <a:gd name="T14" fmla="*/ 170936 w 102"/>
              <a:gd name="T15" fmla="*/ 339779 h 59"/>
              <a:gd name="T16" fmla="*/ 219775 w 102"/>
              <a:gd name="T17" fmla="*/ 339779 h 59"/>
              <a:gd name="T18" fmla="*/ 236055 w 102"/>
              <a:gd name="T19" fmla="*/ 332057 h 59"/>
              <a:gd name="T20" fmla="*/ 276754 w 102"/>
              <a:gd name="T21" fmla="*/ 324335 h 59"/>
              <a:gd name="T22" fmla="*/ 293034 w 102"/>
              <a:gd name="T23" fmla="*/ 316612 h 59"/>
              <a:gd name="T24" fmla="*/ 341873 w 102"/>
              <a:gd name="T25" fmla="*/ 278001 h 59"/>
              <a:gd name="T26" fmla="*/ 358152 w 102"/>
              <a:gd name="T27" fmla="*/ 216223 h 59"/>
              <a:gd name="T28" fmla="*/ 398851 w 102"/>
              <a:gd name="T29" fmla="*/ 139001 h 59"/>
              <a:gd name="T30" fmla="*/ 423271 w 102"/>
              <a:gd name="T31" fmla="*/ 146723 h 59"/>
              <a:gd name="T32" fmla="*/ 447690 w 102"/>
              <a:gd name="T33" fmla="*/ 92667 h 59"/>
              <a:gd name="T34" fmla="*/ 480250 w 102"/>
              <a:gd name="T35" fmla="*/ 77223 h 59"/>
              <a:gd name="T36" fmla="*/ 496529 w 102"/>
              <a:gd name="T37" fmla="*/ 38611 h 59"/>
              <a:gd name="T38" fmla="*/ 496529 w 102"/>
              <a:gd name="T39" fmla="*/ 7722 h 59"/>
              <a:gd name="T40" fmla="*/ 553508 w 102"/>
              <a:gd name="T41" fmla="*/ 30889 h 59"/>
              <a:gd name="T42" fmla="*/ 569788 w 102"/>
              <a:gd name="T43" fmla="*/ 7722 h 59"/>
              <a:gd name="T44" fmla="*/ 594207 w 102"/>
              <a:gd name="T45" fmla="*/ 15445 h 59"/>
              <a:gd name="T46" fmla="*/ 618627 w 102"/>
              <a:gd name="T47" fmla="*/ 30889 h 59"/>
              <a:gd name="T48" fmla="*/ 651186 w 102"/>
              <a:gd name="T49" fmla="*/ 61778 h 59"/>
              <a:gd name="T50" fmla="*/ 626766 w 102"/>
              <a:gd name="T51" fmla="*/ 108112 h 59"/>
              <a:gd name="T52" fmla="*/ 659326 w 102"/>
              <a:gd name="T53" fmla="*/ 115834 h 59"/>
              <a:gd name="T54" fmla="*/ 683745 w 102"/>
              <a:gd name="T55" fmla="*/ 131278 h 59"/>
              <a:gd name="T56" fmla="*/ 708165 w 102"/>
              <a:gd name="T57" fmla="*/ 139001 h 59"/>
              <a:gd name="T58" fmla="*/ 757004 w 102"/>
              <a:gd name="T59" fmla="*/ 154445 h 59"/>
              <a:gd name="T60" fmla="*/ 757004 w 102"/>
              <a:gd name="T61" fmla="*/ 177612 h 59"/>
              <a:gd name="T62" fmla="*/ 748864 w 102"/>
              <a:gd name="T63" fmla="*/ 200779 h 59"/>
              <a:gd name="T64" fmla="*/ 773283 w 102"/>
              <a:gd name="T65" fmla="*/ 223945 h 59"/>
              <a:gd name="T66" fmla="*/ 757004 w 102"/>
              <a:gd name="T67" fmla="*/ 231668 h 59"/>
              <a:gd name="T68" fmla="*/ 765143 w 102"/>
              <a:gd name="T69" fmla="*/ 239390 h 59"/>
              <a:gd name="T70" fmla="*/ 748864 w 102"/>
              <a:gd name="T71" fmla="*/ 247112 h 59"/>
              <a:gd name="T72" fmla="*/ 765143 w 102"/>
              <a:gd name="T73" fmla="*/ 254834 h 59"/>
              <a:gd name="T74" fmla="*/ 765143 w 102"/>
              <a:gd name="T75" fmla="*/ 278001 h 59"/>
              <a:gd name="T76" fmla="*/ 748864 w 102"/>
              <a:gd name="T77" fmla="*/ 278001 h 59"/>
              <a:gd name="T78" fmla="*/ 781423 w 102"/>
              <a:gd name="T79" fmla="*/ 285723 h 59"/>
              <a:gd name="T80" fmla="*/ 813982 w 102"/>
              <a:gd name="T81" fmla="*/ 278001 h 59"/>
              <a:gd name="T82" fmla="*/ 822122 w 102"/>
              <a:gd name="T83" fmla="*/ 324335 h 59"/>
              <a:gd name="T84" fmla="*/ 822122 w 102"/>
              <a:gd name="T85" fmla="*/ 33205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8954" name="Freeform 59"/>
          <p:cNvSpPr>
            <a:spLocks/>
          </p:cNvSpPr>
          <p:nvPr/>
        </p:nvSpPr>
        <p:spPr bwMode="auto">
          <a:xfrm>
            <a:off x="6719888" y="3730625"/>
            <a:ext cx="560387" cy="409575"/>
          </a:xfrm>
          <a:custGeom>
            <a:avLst/>
            <a:gdLst>
              <a:gd name="T0" fmla="*/ 332984 w 69"/>
              <a:gd name="T1" fmla="*/ 409575 h 53"/>
              <a:gd name="T2" fmla="*/ 308619 w 69"/>
              <a:gd name="T3" fmla="*/ 401847 h 53"/>
              <a:gd name="T4" fmla="*/ 300497 w 69"/>
              <a:gd name="T5" fmla="*/ 370936 h 53"/>
              <a:gd name="T6" fmla="*/ 268011 w 69"/>
              <a:gd name="T7" fmla="*/ 340025 h 53"/>
              <a:gd name="T8" fmla="*/ 251768 w 69"/>
              <a:gd name="T9" fmla="*/ 301385 h 53"/>
              <a:gd name="T10" fmla="*/ 235525 w 69"/>
              <a:gd name="T11" fmla="*/ 285930 h 53"/>
              <a:gd name="T12" fmla="*/ 203039 w 69"/>
              <a:gd name="T13" fmla="*/ 262746 h 53"/>
              <a:gd name="T14" fmla="*/ 186796 w 69"/>
              <a:gd name="T15" fmla="*/ 247291 h 53"/>
              <a:gd name="T16" fmla="*/ 178674 w 69"/>
              <a:gd name="T17" fmla="*/ 231835 h 53"/>
              <a:gd name="T18" fmla="*/ 121823 w 69"/>
              <a:gd name="T19" fmla="*/ 193196 h 53"/>
              <a:gd name="T20" fmla="*/ 105580 w 69"/>
              <a:gd name="T21" fmla="*/ 177740 h 53"/>
              <a:gd name="T22" fmla="*/ 81216 w 69"/>
              <a:gd name="T23" fmla="*/ 146829 h 53"/>
              <a:gd name="T24" fmla="*/ 64972 w 69"/>
              <a:gd name="T25" fmla="*/ 123645 h 53"/>
              <a:gd name="T26" fmla="*/ 8122 w 69"/>
              <a:gd name="T27" fmla="*/ 108190 h 53"/>
              <a:gd name="T28" fmla="*/ 8122 w 69"/>
              <a:gd name="T29" fmla="*/ 77278 h 53"/>
              <a:gd name="T30" fmla="*/ 24365 w 69"/>
              <a:gd name="T31" fmla="*/ 61823 h 53"/>
              <a:gd name="T32" fmla="*/ 24365 w 69"/>
              <a:gd name="T33" fmla="*/ 54095 h 53"/>
              <a:gd name="T34" fmla="*/ 64972 w 69"/>
              <a:gd name="T35" fmla="*/ 38639 h 53"/>
              <a:gd name="T36" fmla="*/ 97459 w 69"/>
              <a:gd name="T37" fmla="*/ 23183 h 53"/>
              <a:gd name="T38" fmla="*/ 105580 w 69"/>
              <a:gd name="T39" fmla="*/ 15456 h 53"/>
              <a:gd name="T40" fmla="*/ 251768 w 69"/>
              <a:gd name="T41" fmla="*/ 7728 h 53"/>
              <a:gd name="T42" fmla="*/ 251768 w 69"/>
              <a:gd name="T43" fmla="*/ 15456 h 53"/>
              <a:gd name="T44" fmla="*/ 284254 w 69"/>
              <a:gd name="T45" fmla="*/ 30911 h 53"/>
              <a:gd name="T46" fmla="*/ 414199 w 69"/>
              <a:gd name="T47" fmla="*/ 30911 h 53"/>
              <a:gd name="T48" fmla="*/ 552265 w 69"/>
              <a:gd name="T49" fmla="*/ 131373 h 53"/>
              <a:gd name="T50" fmla="*/ 536022 w 69"/>
              <a:gd name="T51" fmla="*/ 146829 h 53"/>
              <a:gd name="T52" fmla="*/ 511658 w 69"/>
              <a:gd name="T53" fmla="*/ 185468 h 53"/>
              <a:gd name="T54" fmla="*/ 503536 w 69"/>
              <a:gd name="T55" fmla="*/ 216379 h 53"/>
              <a:gd name="T56" fmla="*/ 503536 w 69"/>
              <a:gd name="T57" fmla="*/ 231835 h 53"/>
              <a:gd name="T58" fmla="*/ 487293 w 69"/>
              <a:gd name="T59" fmla="*/ 239563 h 53"/>
              <a:gd name="T60" fmla="*/ 479171 w 69"/>
              <a:gd name="T61" fmla="*/ 255018 h 53"/>
              <a:gd name="T62" fmla="*/ 462928 w 69"/>
              <a:gd name="T63" fmla="*/ 270474 h 53"/>
              <a:gd name="T64" fmla="*/ 430442 w 69"/>
              <a:gd name="T65" fmla="*/ 301385 h 53"/>
              <a:gd name="T66" fmla="*/ 406077 w 69"/>
              <a:gd name="T67" fmla="*/ 316841 h 53"/>
              <a:gd name="T68" fmla="*/ 397956 w 69"/>
              <a:gd name="T69" fmla="*/ 332297 h 53"/>
              <a:gd name="T70" fmla="*/ 373591 w 69"/>
              <a:gd name="T71" fmla="*/ 340025 h 53"/>
              <a:gd name="T72" fmla="*/ 373591 w 69"/>
              <a:gd name="T73" fmla="*/ 347752 h 53"/>
              <a:gd name="T74" fmla="*/ 365470 w 69"/>
              <a:gd name="T75" fmla="*/ 363208 h 53"/>
              <a:gd name="T76" fmla="*/ 349227 w 69"/>
              <a:gd name="T77" fmla="*/ 370936 h 53"/>
              <a:gd name="T78" fmla="*/ 349227 w 69"/>
              <a:gd name="T79" fmla="*/ 370936 h 53"/>
              <a:gd name="T80" fmla="*/ 349227 w 69"/>
              <a:gd name="T81" fmla="*/ 378664 h 53"/>
              <a:gd name="T82" fmla="*/ 357348 w 69"/>
              <a:gd name="T83" fmla="*/ 386392 h 53"/>
              <a:gd name="T84" fmla="*/ 341105 w 69"/>
              <a:gd name="T85" fmla="*/ 394119 h 53"/>
              <a:gd name="T86" fmla="*/ 332984 w 69"/>
              <a:gd name="T87" fmla="*/ 4018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8955" name="Freeform 60"/>
          <p:cNvSpPr>
            <a:spLocks/>
          </p:cNvSpPr>
          <p:nvPr/>
        </p:nvSpPr>
        <p:spPr bwMode="auto">
          <a:xfrm>
            <a:off x="6467475" y="3784600"/>
            <a:ext cx="595313" cy="596900"/>
          </a:xfrm>
          <a:custGeom>
            <a:avLst/>
            <a:gdLst>
              <a:gd name="T0" fmla="*/ 73395 w 73"/>
              <a:gd name="T1" fmla="*/ 317830 h 77"/>
              <a:gd name="T2" fmla="*/ 89705 w 73"/>
              <a:gd name="T3" fmla="*/ 341086 h 77"/>
              <a:gd name="T4" fmla="*/ 106015 w 73"/>
              <a:gd name="T5" fmla="*/ 356590 h 77"/>
              <a:gd name="T6" fmla="*/ 106015 w 73"/>
              <a:gd name="T7" fmla="*/ 379845 h 77"/>
              <a:gd name="T8" fmla="*/ 114170 w 73"/>
              <a:gd name="T9" fmla="*/ 387597 h 77"/>
              <a:gd name="T10" fmla="*/ 106015 w 73"/>
              <a:gd name="T11" fmla="*/ 426357 h 77"/>
              <a:gd name="T12" fmla="*/ 97860 w 73"/>
              <a:gd name="T13" fmla="*/ 465117 h 77"/>
              <a:gd name="T14" fmla="*/ 114170 w 73"/>
              <a:gd name="T15" fmla="*/ 527132 h 77"/>
              <a:gd name="T16" fmla="*/ 130480 w 73"/>
              <a:gd name="T17" fmla="*/ 550388 h 77"/>
              <a:gd name="T18" fmla="*/ 138635 w 73"/>
              <a:gd name="T19" fmla="*/ 573644 h 77"/>
              <a:gd name="T20" fmla="*/ 146790 w 73"/>
              <a:gd name="T21" fmla="*/ 589148 h 77"/>
              <a:gd name="T22" fmla="*/ 472988 w 73"/>
              <a:gd name="T23" fmla="*/ 589148 h 77"/>
              <a:gd name="T24" fmla="*/ 489298 w 73"/>
              <a:gd name="T25" fmla="*/ 596900 h 77"/>
              <a:gd name="T26" fmla="*/ 481143 w 73"/>
              <a:gd name="T27" fmla="*/ 550388 h 77"/>
              <a:gd name="T28" fmla="*/ 489298 w 73"/>
              <a:gd name="T29" fmla="*/ 534884 h 77"/>
              <a:gd name="T30" fmla="*/ 521918 w 73"/>
              <a:gd name="T31" fmla="*/ 534884 h 77"/>
              <a:gd name="T32" fmla="*/ 546383 w 73"/>
              <a:gd name="T33" fmla="*/ 534884 h 77"/>
              <a:gd name="T34" fmla="*/ 546383 w 73"/>
              <a:gd name="T35" fmla="*/ 503877 h 77"/>
              <a:gd name="T36" fmla="*/ 546383 w 73"/>
              <a:gd name="T37" fmla="*/ 480621 h 77"/>
              <a:gd name="T38" fmla="*/ 562693 w 73"/>
              <a:gd name="T39" fmla="*/ 410853 h 77"/>
              <a:gd name="T40" fmla="*/ 579003 w 73"/>
              <a:gd name="T41" fmla="*/ 372093 h 77"/>
              <a:gd name="T42" fmla="*/ 595313 w 73"/>
              <a:gd name="T43" fmla="*/ 364342 h 77"/>
              <a:gd name="T44" fmla="*/ 595313 w 73"/>
              <a:gd name="T45" fmla="*/ 356590 h 77"/>
              <a:gd name="T46" fmla="*/ 587158 w 73"/>
              <a:gd name="T47" fmla="*/ 356590 h 77"/>
              <a:gd name="T48" fmla="*/ 562693 w 73"/>
              <a:gd name="T49" fmla="*/ 348838 h 77"/>
              <a:gd name="T50" fmla="*/ 554538 w 73"/>
              <a:gd name="T51" fmla="*/ 317830 h 77"/>
              <a:gd name="T52" fmla="*/ 521918 w 73"/>
              <a:gd name="T53" fmla="*/ 286822 h 77"/>
              <a:gd name="T54" fmla="*/ 505608 w 73"/>
              <a:gd name="T55" fmla="*/ 248062 h 77"/>
              <a:gd name="T56" fmla="*/ 489298 w 73"/>
              <a:gd name="T57" fmla="*/ 232558 h 77"/>
              <a:gd name="T58" fmla="*/ 456678 w 73"/>
              <a:gd name="T59" fmla="*/ 209303 h 77"/>
              <a:gd name="T60" fmla="*/ 440368 w 73"/>
              <a:gd name="T61" fmla="*/ 193799 h 77"/>
              <a:gd name="T62" fmla="*/ 432213 w 73"/>
              <a:gd name="T63" fmla="*/ 178295 h 77"/>
              <a:gd name="T64" fmla="*/ 375129 w 73"/>
              <a:gd name="T65" fmla="*/ 139535 h 77"/>
              <a:gd name="T66" fmla="*/ 358819 w 73"/>
              <a:gd name="T67" fmla="*/ 124031 h 77"/>
              <a:gd name="T68" fmla="*/ 334354 w 73"/>
              <a:gd name="T69" fmla="*/ 93023 h 77"/>
              <a:gd name="T70" fmla="*/ 318044 w 73"/>
              <a:gd name="T71" fmla="*/ 69768 h 77"/>
              <a:gd name="T72" fmla="*/ 260959 w 73"/>
              <a:gd name="T73" fmla="*/ 54264 h 77"/>
              <a:gd name="T74" fmla="*/ 260959 w 73"/>
              <a:gd name="T75" fmla="*/ 23256 h 77"/>
              <a:gd name="T76" fmla="*/ 277269 w 73"/>
              <a:gd name="T77" fmla="*/ 7752 h 77"/>
              <a:gd name="T78" fmla="*/ 277269 w 73"/>
              <a:gd name="T79" fmla="*/ 0 h 77"/>
              <a:gd name="T80" fmla="*/ 0 w 73"/>
              <a:gd name="T81" fmla="*/ 38760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8956" name="Freeform 61"/>
          <p:cNvSpPr>
            <a:spLocks/>
          </p:cNvSpPr>
          <p:nvPr/>
        </p:nvSpPr>
        <p:spPr bwMode="auto">
          <a:xfrm>
            <a:off x="7027863" y="3041650"/>
            <a:ext cx="504825" cy="223838"/>
          </a:xfrm>
          <a:custGeom>
            <a:avLst/>
            <a:gdLst>
              <a:gd name="T0" fmla="*/ 293124 w 62"/>
              <a:gd name="T1" fmla="*/ 15437 h 29"/>
              <a:gd name="T2" fmla="*/ 16285 w 62"/>
              <a:gd name="T3" fmla="*/ 131215 h 29"/>
              <a:gd name="T4" fmla="*/ 32569 w 62"/>
              <a:gd name="T5" fmla="*/ 123497 h 29"/>
              <a:gd name="T6" fmla="*/ 65139 w 62"/>
              <a:gd name="T7" fmla="*/ 100341 h 29"/>
              <a:gd name="T8" fmla="*/ 81423 w 62"/>
              <a:gd name="T9" fmla="*/ 84904 h 29"/>
              <a:gd name="T10" fmla="*/ 89566 w 62"/>
              <a:gd name="T11" fmla="*/ 77186 h 29"/>
              <a:gd name="T12" fmla="*/ 113993 w 62"/>
              <a:gd name="T13" fmla="*/ 69467 h 29"/>
              <a:gd name="T14" fmla="*/ 154704 w 62"/>
              <a:gd name="T15" fmla="*/ 54030 h 29"/>
              <a:gd name="T16" fmla="*/ 170989 w 62"/>
              <a:gd name="T17" fmla="*/ 61748 h 29"/>
              <a:gd name="T18" fmla="*/ 187274 w 62"/>
              <a:gd name="T19" fmla="*/ 61748 h 29"/>
              <a:gd name="T20" fmla="*/ 203558 w 62"/>
              <a:gd name="T21" fmla="*/ 92623 h 29"/>
              <a:gd name="T22" fmla="*/ 219843 w 62"/>
              <a:gd name="T23" fmla="*/ 92623 h 29"/>
              <a:gd name="T24" fmla="*/ 219843 w 62"/>
              <a:gd name="T25" fmla="*/ 108060 h 29"/>
              <a:gd name="T26" fmla="*/ 252413 w 62"/>
              <a:gd name="T27" fmla="*/ 115778 h 29"/>
              <a:gd name="T28" fmla="*/ 276840 w 62"/>
              <a:gd name="T29" fmla="*/ 131215 h 29"/>
              <a:gd name="T30" fmla="*/ 284982 w 62"/>
              <a:gd name="T31" fmla="*/ 146653 h 29"/>
              <a:gd name="T32" fmla="*/ 260555 w 62"/>
              <a:gd name="T33" fmla="*/ 192964 h 29"/>
              <a:gd name="T34" fmla="*/ 284982 w 62"/>
              <a:gd name="T35" fmla="*/ 208401 h 29"/>
              <a:gd name="T36" fmla="*/ 309409 w 62"/>
              <a:gd name="T37" fmla="*/ 216119 h 29"/>
              <a:gd name="T38" fmla="*/ 317551 w 62"/>
              <a:gd name="T39" fmla="*/ 216119 h 29"/>
              <a:gd name="T40" fmla="*/ 341978 w 62"/>
              <a:gd name="T41" fmla="*/ 208401 h 29"/>
              <a:gd name="T42" fmla="*/ 374548 w 62"/>
              <a:gd name="T43" fmla="*/ 223838 h 29"/>
              <a:gd name="T44" fmla="*/ 382690 w 62"/>
              <a:gd name="T45" fmla="*/ 216119 h 29"/>
              <a:gd name="T46" fmla="*/ 366405 w 62"/>
              <a:gd name="T47" fmla="*/ 200682 h 29"/>
              <a:gd name="T48" fmla="*/ 358263 w 62"/>
              <a:gd name="T49" fmla="*/ 192964 h 29"/>
              <a:gd name="T50" fmla="*/ 366405 w 62"/>
              <a:gd name="T51" fmla="*/ 185245 h 29"/>
              <a:gd name="T52" fmla="*/ 358263 w 62"/>
              <a:gd name="T53" fmla="*/ 177527 h 29"/>
              <a:gd name="T54" fmla="*/ 333836 w 62"/>
              <a:gd name="T55" fmla="*/ 146653 h 29"/>
              <a:gd name="T56" fmla="*/ 333836 w 62"/>
              <a:gd name="T57" fmla="*/ 123497 h 29"/>
              <a:gd name="T58" fmla="*/ 333836 w 62"/>
              <a:gd name="T59" fmla="*/ 92623 h 29"/>
              <a:gd name="T60" fmla="*/ 333836 w 62"/>
              <a:gd name="T61" fmla="*/ 77186 h 29"/>
              <a:gd name="T62" fmla="*/ 333836 w 62"/>
              <a:gd name="T63" fmla="*/ 69467 h 29"/>
              <a:gd name="T64" fmla="*/ 358263 w 62"/>
              <a:gd name="T65" fmla="*/ 46311 h 29"/>
              <a:gd name="T66" fmla="*/ 366405 w 62"/>
              <a:gd name="T67" fmla="*/ 30874 h 29"/>
              <a:gd name="T68" fmla="*/ 382690 w 62"/>
              <a:gd name="T69" fmla="*/ 30874 h 29"/>
              <a:gd name="T70" fmla="*/ 366405 w 62"/>
              <a:gd name="T71" fmla="*/ 61748 h 29"/>
              <a:gd name="T72" fmla="*/ 358263 w 62"/>
              <a:gd name="T73" fmla="*/ 77186 h 29"/>
              <a:gd name="T74" fmla="*/ 374548 w 62"/>
              <a:gd name="T75" fmla="*/ 92623 h 29"/>
              <a:gd name="T76" fmla="*/ 374548 w 62"/>
              <a:gd name="T77" fmla="*/ 123497 h 29"/>
              <a:gd name="T78" fmla="*/ 366405 w 62"/>
              <a:gd name="T79" fmla="*/ 138934 h 29"/>
              <a:gd name="T80" fmla="*/ 374548 w 62"/>
              <a:gd name="T81" fmla="*/ 146653 h 29"/>
              <a:gd name="T82" fmla="*/ 374548 w 62"/>
              <a:gd name="T83" fmla="*/ 162090 h 29"/>
              <a:gd name="T84" fmla="*/ 382690 w 62"/>
              <a:gd name="T85" fmla="*/ 185245 h 29"/>
              <a:gd name="T86" fmla="*/ 407117 w 62"/>
              <a:gd name="T87" fmla="*/ 192964 h 29"/>
              <a:gd name="T88" fmla="*/ 423402 w 62"/>
              <a:gd name="T89" fmla="*/ 185245 h 29"/>
              <a:gd name="T90" fmla="*/ 423402 w 62"/>
              <a:gd name="T91" fmla="*/ 200682 h 29"/>
              <a:gd name="T92" fmla="*/ 431544 w 62"/>
              <a:gd name="T93" fmla="*/ 216119 h 29"/>
              <a:gd name="T94" fmla="*/ 447829 w 62"/>
              <a:gd name="T95" fmla="*/ 223838 h 29"/>
              <a:gd name="T96" fmla="*/ 455971 w 62"/>
              <a:gd name="T97" fmla="*/ 216119 h 29"/>
              <a:gd name="T98" fmla="*/ 496683 w 62"/>
              <a:gd name="T99" fmla="*/ 200682 h 29"/>
              <a:gd name="T100" fmla="*/ 504825 w 62"/>
              <a:gd name="T101" fmla="*/ 146653 h 29"/>
              <a:gd name="T102" fmla="*/ 439686 w 62"/>
              <a:gd name="T103" fmla="*/ 162090 h 29"/>
              <a:gd name="T104" fmla="*/ 382690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8957" name="Freeform 62"/>
          <p:cNvSpPr>
            <a:spLocks/>
          </p:cNvSpPr>
          <p:nvPr/>
        </p:nvSpPr>
        <p:spPr bwMode="auto">
          <a:xfrm>
            <a:off x="7412038" y="3017838"/>
            <a:ext cx="120650" cy="185737"/>
          </a:xfrm>
          <a:custGeom>
            <a:avLst/>
            <a:gdLst>
              <a:gd name="T0" fmla="*/ 120650 w 15"/>
              <a:gd name="T1" fmla="*/ 170259 h 24"/>
              <a:gd name="T2" fmla="*/ 120650 w 15"/>
              <a:gd name="T3" fmla="*/ 154781 h 24"/>
              <a:gd name="T4" fmla="*/ 112607 w 15"/>
              <a:gd name="T5" fmla="*/ 139303 h 24"/>
              <a:gd name="T6" fmla="*/ 96520 w 15"/>
              <a:gd name="T7" fmla="*/ 123825 h 24"/>
              <a:gd name="T8" fmla="*/ 80433 w 15"/>
              <a:gd name="T9" fmla="*/ 116086 h 24"/>
              <a:gd name="T10" fmla="*/ 72390 w 15"/>
              <a:gd name="T11" fmla="*/ 108347 h 24"/>
              <a:gd name="T12" fmla="*/ 72390 w 15"/>
              <a:gd name="T13" fmla="*/ 92869 h 24"/>
              <a:gd name="T14" fmla="*/ 56303 w 15"/>
              <a:gd name="T15" fmla="*/ 69651 h 24"/>
              <a:gd name="T16" fmla="*/ 48260 w 15"/>
              <a:gd name="T17" fmla="*/ 61912 h 24"/>
              <a:gd name="T18" fmla="*/ 40217 w 15"/>
              <a:gd name="T19" fmla="*/ 46434 h 24"/>
              <a:gd name="T20" fmla="*/ 32173 w 15"/>
              <a:gd name="T21" fmla="*/ 38695 h 24"/>
              <a:gd name="T22" fmla="*/ 32173 w 15"/>
              <a:gd name="T23" fmla="*/ 30956 h 24"/>
              <a:gd name="T24" fmla="*/ 32173 w 15"/>
              <a:gd name="T25" fmla="*/ 30956 h 24"/>
              <a:gd name="T26" fmla="*/ 32173 w 15"/>
              <a:gd name="T27" fmla="*/ 23217 h 24"/>
              <a:gd name="T28" fmla="*/ 40217 w 15"/>
              <a:gd name="T29" fmla="*/ 0 h 24"/>
              <a:gd name="T30" fmla="*/ 32173 w 15"/>
              <a:gd name="T31" fmla="*/ 0 h 24"/>
              <a:gd name="T32" fmla="*/ 16087 w 15"/>
              <a:gd name="T33" fmla="*/ 0 h 24"/>
              <a:gd name="T34" fmla="*/ 8043 w 15"/>
              <a:gd name="T35" fmla="*/ 7739 h 24"/>
              <a:gd name="T36" fmla="*/ 8043 w 15"/>
              <a:gd name="T37" fmla="*/ 15478 h 24"/>
              <a:gd name="T38" fmla="*/ 8043 w 15"/>
              <a:gd name="T39" fmla="*/ 23217 h 24"/>
              <a:gd name="T40" fmla="*/ 0 w 15"/>
              <a:gd name="T41" fmla="*/ 23217 h 24"/>
              <a:gd name="T42" fmla="*/ 56303 w 15"/>
              <a:gd name="T43" fmla="*/ 185737 h 24"/>
              <a:gd name="T44" fmla="*/ 120650 w 15"/>
              <a:gd name="T45" fmla="*/ 170259 h 24"/>
              <a:gd name="T46" fmla="*/ 120650 w 15"/>
              <a:gd name="T47" fmla="*/ 170259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8958" name="Freeform 63"/>
          <p:cNvSpPr>
            <a:spLocks/>
          </p:cNvSpPr>
          <p:nvPr/>
        </p:nvSpPr>
        <p:spPr bwMode="auto">
          <a:xfrm>
            <a:off x="7443788" y="2801938"/>
            <a:ext cx="155575" cy="325437"/>
          </a:xfrm>
          <a:custGeom>
            <a:avLst/>
            <a:gdLst>
              <a:gd name="T0" fmla="*/ 0 w 19"/>
              <a:gd name="T1" fmla="*/ 240203 h 42"/>
              <a:gd name="T2" fmla="*/ 0 w 19"/>
              <a:gd name="T3" fmla="*/ 247952 h 42"/>
              <a:gd name="T4" fmla="*/ 16376 w 19"/>
              <a:gd name="T5" fmla="*/ 263449 h 42"/>
              <a:gd name="T6" fmla="*/ 49129 w 19"/>
              <a:gd name="T7" fmla="*/ 286695 h 42"/>
              <a:gd name="T8" fmla="*/ 73693 w 19"/>
              <a:gd name="T9" fmla="*/ 294443 h 42"/>
              <a:gd name="T10" fmla="*/ 81882 w 19"/>
              <a:gd name="T11" fmla="*/ 309940 h 42"/>
              <a:gd name="T12" fmla="*/ 90070 w 19"/>
              <a:gd name="T13" fmla="*/ 325437 h 42"/>
              <a:gd name="T14" fmla="*/ 106446 w 19"/>
              <a:gd name="T15" fmla="*/ 302192 h 42"/>
              <a:gd name="T16" fmla="*/ 114634 w 19"/>
              <a:gd name="T17" fmla="*/ 271198 h 42"/>
              <a:gd name="T18" fmla="*/ 139199 w 19"/>
              <a:gd name="T19" fmla="*/ 232455 h 42"/>
              <a:gd name="T20" fmla="*/ 155575 w 19"/>
              <a:gd name="T21" fmla="*/ 201461 h 42"/>
              <a:gd name="T22" fmla="*/ 147387 w 19"/>
              <a:gd name="T23" fmla="*/ 147222 h 42"/>
              <a:gd name="T24" fmla="*/ 139199 w 19"/>
              <a:gd name="T25" fmla="*/ 100730 h 42"/>
              <a:gd name="T26" fmla="*/ 114634 w 19"/>
              <a:gd name="T27" fmla="*/ 108479 h 42"/>
              <a:gd name="T28" fmla="*/ 106446 w 19"/>
              <a:gd name="T29" fmla="*/ 108479 h 42"/>
              <a:gd name="T30" fmla="*/ 98258 w 19"/>
              <a:gd name="T31" fmla="*/ 108479 h 42"/>
              <a:gd name="T32" fmla="*/ 106446 w 19"/>
              <a:gd name="T33" fmla="*/ 85233 h 42"/>
              <a:gd name="T34" fmla="*/ 114634 w 19"/>
              <a:gd name="T35" fmla="*/ 85233 h 42"/>
              <a:gd name="T36" fmla="*/ 122822 w 19"/>
              <a:gd name="T37" fmla="*/ 61988 h 42"/>
              <a:gd name="T38" fmla="*/ 131011 w 19"/>
              <a:gd name="T39" fmla="*/ 46491 h 42"/>
              <a:gd name="T40" fmla="*/ 32753 w 19"/>
              <a:gd name="T41" fmla="*/ 0 h 42"/>
              <a:gd name="T42" fmla="*/ 24564 w 19"/>
              <a:gd name="T43" fmla="*/ 15497 h 42"/>
              <a:gd name="T44" fmla="*/ 16376 w 19"/>
              <a:gd name="T45" fmla="*/ 46491 h 42"/>
              <a:gd name="T46" fmla="*/ 0 w 19"/>
              <a:gd name="T47" fmla="*/ 61988 h 42"/>
              <a:gd name="T48" fmla="*/ 8188 w 19"/>
              <a:gd name="T49" fmla="*/ 69737 h 42"/>
              <a:gd name="T50" fmla="*/ 8188 w 19"/>
              <a:gd name="T51" fmla="*/ 85233 h 42"/>
              <a:gd name="T52" fmla="*/ 8188 w 19"/>
              <a:gd name="T53" fmla="*/ 116227 h 42"/>
              <a:gd name="T54" fmla="*/ 24564 w 19"/>
              <a:gd name="T55" fmla="*/ 131725 h 42"/>
              <a:gd name="T56" fmla="*/ 40941 w 19"/>
              <a:gd name="T57" fmla="*/ 139473 h 42"/>
              <a:gd name="T58" fmla="*/ 57317 w 19"/>
              <a:gd name="T59" fmla="*/ 147222 h 42"/>
              <a:gd name="T60" fmla="*/ 73693 w 19"/>
              <a:gd name="T61" fmla="*/ 162719 h 42"/>
              <a:gd name="T62" fmla="*/ 32753 w 19"/>
              <a:gd name="T63" fmla="*/ 185964 h 42"/>
              <a:gd name="T64" fmla="*/ 8188 w 19"/>
              <a:gd name="T65" fmla="*/ 216958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chemeClr val="bg1"/>
          </a:solidFill>
          <a:ln w="12700" cmpd="sng">
            <a:solidFill>
              <a:schemeClr val="tx1"/>
            </a:solidFill>
            <a:prstDash val="solid"/>
            <a:round/>
            <a:headEnd/>
            <a:tailEnd/>
          </a:ln>
        </p:spPr>
        <p:txBody>
          <a:bodyPr/>
          <a:lstStyle/>
          <a:p>
            <a:endParaRPr lang="en-US"/>
          </a:p>
        </p:txBody>
      </p:sp>
      <p:sp>
        <p:nvSpPr>
          <p:cNvPr id="38959" name="Freeform 64"/>
          <p:cNvSpPr>
            <a:spLocks/>
          </p:cNvSpPr>
          <p:nvPr/>
        </p:nvSpPr>
        <p:spPr bwMode="auto">
          <a:xfrm>
            <a:off x="7581900" y="2654300"/>
            <a:ext cx="187325" cy="169863"/>
          </a:xfrm>
          <a:custGeom>
            <a:avLst/>
            <a:gdLst>
              <a:gd name="T0" fmla="*/ 0 w 23"/>
              <a:gd name="T1" fmla="*/ 30884 h 22"/>
              <a:gd name="T2" fmla="*/ 65157 w 23"/>
              <a:gd name="T3" fmla="*/ 15442 h 22"/>
              <a:gd name="T4" fmla="*/ 65157 w 23"/>
              <a:gd name="T5" fmla="*/ 23163 h 22"/>
              <a:gd name="T6" fmla="*/ 73301 w 23"/>
              <a:gd name="T7" fmla="*/ 23163 h 22"/>
              <a:gd name="T8" fmla="*/ 73301 w 23"/>
              <a:gd name="T9" fmla="*/ 23163 h 22"/>
              <a:gd name="T10" fmla="*/ 162891 w 23"/>
              <a:gd name="T11" fmla="*/ 0 h 22"/>
              <a:gd name="T12" fmla="*/ 187325 w 23"/>
              <a:gd name="T13" fmla="*/ 69489 h 22"/>
              <a:gd name="T14" fmla="*/ 187325 w 23"/>
              <a:gd name="T15" fmla="*/ 77210 h 22"/>
              <a:gd name="T16" fmla="*/ 179180 w 23"/>
              <a:gd name="T17" fmla="*/ 77210 h 22"/>
              <a:gd name="T18" fmla="*/ 187325 w 23"/>
              <a:gd name="T19" fmla="*/ 84932 h 22"/>
              <a:gd name="T20" fmla="*/ 187325 w 23"/>
              <a:gd name="T21" fmla="*/ 84932 h 22"/>
              <a:gd name="T22" fmla="*/ 171036 w 23"/>
              <a:gd name="T23" fmla="*/ 92653 h 22"/>
              <a:gd name="T24" fmla="*/ 138458 w 23"/>
              <a:gd name="T25" fmla="*/ 100374 h 22"/>
              <a:gd name="T26" fmla="*/ 130313 w 23"/>
              <a:gd name="T27" fmla="*/ 100374 h 22"/>
              <a:gd name="T28" fmla="*/ 130313 w 23"/>
              <a:gd name="T29" fmla="*/ 100374 h 22"/>
              <a:gd name="T30" fmla="*/ 130313 w 23"/>
              <a:gd name="T31" fmla="*/ 108095 h 22"/>
              <a:gd name="T32" fmla="*/ 130313 w 23"/>
              <a:gd name="T33" fmla="*/ 108095 h 22"/>
              <a:gd name="T34" fmla="*/ 105879 w 23"/>
              <a:gd name="T35" fmla="*/ 115816 h 22"/>
              <a:gd name="T36" fmla="*/ 81446 w 23"/>
              <a:gd name="T37" fmla="*/ 123537 h 22"/>
              <a:gd name="T38" fmla="*/ 81446 w 23"/>
              <a:gd name="T39" fmla="*/ 123537 h 22"/>
              <a:gd name="T40" fmla="*/ 65157 w 23"/>
              <a:gd name="T41" fmla="*/ 138979 h 22"/>
              <a:gd name="T42" fmla="*/ 24434 w 23"/>
              <a:gd name="T43" fmla="*/ 162142 h 22"/>
              <a:gd name="T44" fmla="*/ 16289 w 23"/>
              <a:gd name="T45" fmla="*/ 169863 h 22"/>
              <a:gd name="T46" fmla="*/ 0 w 23"/>
              <a:gd name="T47" fmla="*/ 162142 h 22"/>
              <a:gd name="T48" fmla="*/ 16289 w 23"/>
              <a:gd name="T49" fmla="*/ 146700 h 22"/>
              <a:gd name="T50" fmla="*/ 16289 w 23"/>
              <a:gd name="T51" fmla="*/ 138979 h 22"/>
              <a:gd name="T52" fmla="*/ 16289 w 23"/>
              <a:gd name="T53" fmla="*/ 131258 h 22"/>
              <a:gd name="T54" fmla="*/ 0 w 23"/>
              <a:gd name="T55" fmla="*/ 30884 h 22"/>
              <a:gd name="T56" fmla="*/ 0 w 23"/>
              <a:gd name="T57" fmla="*/ 30884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8960" name="Freeform 65"/>
          <p:cNvSpPr>
            <a:spLocks/>
          </p:cNvSpPr>
          <p:nvPr/>
        </p:nvSpPr>
        <p:spPr bwMode="auto">
          <a:xfrm>
            <a:off x="7573963" y="2522538"/>
            <a:ext cx="368300" cy="177800"/>
          </a:xfrm>
          <a:custGeom>
            <a:avLst/>
            <a:gdLst>
              <a:gd name="T0" fmla="*/ 81844 w 45"/>
              <a:gd name="T1" fmla="*/ 54113 h 23"/>
              <a:gd name="T2" fmla="*/ 196427 w 45"/>
              <a:gd name="T3" fmla="*/ 23191 h 23"/>
              <a:gd name="T4" fmla="*/ 204611 w 45"/>
              <a:gd name="T5" fmla="*/ 23191 h 23"/>
              <a:gd name="T6" fmla="*/ 204611 w 45"/>
              <a:gd name="T7" fmla="*/ 15461 h 23"/>
              <a:gd name="T8" fmla="*/ 220980 w 45"/>
              <a:gd name="T9" fmla="*/ 0 h 23"/>
              <a:gd name="T10" fmla="*/ 237349 w 45"/>
              <a:gd name="T11" fmla="*/ 0 h 23"/>
              <a:gd name="T12" fmla="*/ 253718 w 45"/>
              <a:gd name="T13" fmla="*/ 23191 h 23"/>
              <a:gd name="T14" fmla="*/ 261902 w 45"/>
              <a:gd name="T15" fmla="*/ 38652 h 23"/>
              <a:gd name="T16" fmla="*/ 245533 w 45"/>
              <a:gd name="T17" fmla="*/ 54113 h 23"/>
              <a:gd name="T18" fmla="*/ 237349 w 45"/>
              <a:gd name="T19" fmla="*/ 77304 h 23"/>
              <a:gd name="T20" fmla="*/ 270087 w 45"/>
              <a:gd name="T21" fmla="*/ 77304 h 23"/>
              <a:gd name="T22" fmla="*/ 294640 w 45"/>
              <a:gd name="T23" fmla="*/ 115957 h 23"/>
              <a:gd name="T24" fmla="*/ 335562 w 45"/>
              <a:gd name="T25" fmla="*/ 123687 h 23"/>
              <a:gd name="T26" fmla="*/ 351931 w 45"/>
              <a:gd name="T27" fmla="*/ 108226 h 23"/>
              <a:gd name="T28" fmla="*/ 343747 w 45"/>
              <a:gd name="T29" fmla="*/ 92765 h 23"/>
              <a:gd name="T30" fmla="*/ 327378 w 45"/>
              <a:gd name="T31" fmla="*/ 77304 h 23"/>
              <a:gd name="T32" fmla="*/ 343747 w 45"/>
              <a:gd name="T33" fmla="*/ 85035 h 23"/>
              <a:gd name="T34" fmla="*/ 368300 w 45"/>
              <a:gd name="T35" fmla="*/ 123687 h 23"/>
              <a:gd name="T36" fmla="*/ 360116 w 45"/>
              <a:gd name="T37" fmla="*/ 131417 h 23"/>
              <a:gd name="T38" fmla="*/ 327378 w 45"/>
              <a:gd name="T39" fmla="*/ 146878 h 23"/>
              <a:gd name="T40" fmla="*/ 302824 w 45"/>
              <a:gd name="T41" fmla="*/ 162339 h 23"/>
              <a:gd name="T42" fmla="*/ 302824 w 45"/>
              <a:gd name="T43" fmla="*/ 154609 h 23"/>
              <a:gd name="T44" fmla="*/ 294640 w 45"/>
              <a:gd name="T45" fmla="*/ 139148 h 23"/>
              <a:gd name="T46" fmla="*/ 278271 w 45"/>
              <a:gd name="T47" fmla="*/ 170070 h 23"/>
              <a:gd name="T48" fmla="*/ 261902 w 45"/>
              <a:gd name="T49" fmla="*/ 170070 h 23"/>
              <a:gd name="T50" fmla="*/ 261902 w 45"/>
              <a:gd name="T51" fmla="*/ 162339 h 23"/>
              <a:gd name="T52" fmla="*/ 245533 w 45"/>
              <a:gd name="T53" fmla="*/ 154609 h 23"/>
              <a:gd name="T54" fmla="*/ 229164 w 45"/>
              <a:gd name="T55" fmla="*/ 146878 h 23"/>
              <a:gd name="T56" fmla="*/ 220980 w 45"/>
              <a:gd name="T57" fmla="*/ 131417 h 23"/>
              <a:gd name="T58" fmla="*/ 171873 w 45"/>
              <a:gd name="T59" fmla="*/ 131417 h 23"/>
              <a:gd name="T60" fmla="*/ 81844 w 45"/>
              <a:gd name="T61" fmla="*/ 154609 h 23"/>
              <a:gd name="T62" fmla="*/ 73660 w 45"/>
              <a:gd name="T63" fmla="*/ 146878 h 23"/>
              <a:gd name="T64" fmla="*/ 0 w 45"/>
              <a:gd name="T65" fmla="*/ 162339 h 23"/>
              <a:gd name="T66" fmla="*/ 0 w 45"/>
              <a:gd name="T67" fmla="*/ 69574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8961" name="Freeform 66"/>
          <p:cNvSpPr>
            <a:spLocks/>
          </p:cNvSpPr>
          <p:nvPr/>
        </p:nvSpPr>
        <p:spPr bwMode="auto">
          <a:xfrm>
            <a:off x="7745413" y="2638425"/>
            <a:ext cx="96837" cy="101600"/>
          </a:xfrm>
          <a:custGeom>
            <a:avLst/>
            <a:gdLst>
              <a:gd name="T0" fmla="*/ 0 w 12"/>
              <a:gd name="T1" fmla="*/ 15631 h 13"/>
              <a:gd name="T2" fmla="*/ 24209 w 12"/>
              <a:gd name="T3" fmla="*/ 85969 h 13"/>
              <a:gd name="T4" fmla="*/ 24209 w 12"/>
              <a:gd name="T5" fmla="*/ 93785 h 13"/>
              <a:gd name="T6" fmla="*/ 16140 w 12"/>
              <a:gd name="T7" fmla="*/ 93785 h 13"/>
              <a:gd name="T8" fmla="*/ 24209 w 12"/>
              <a:gd name="T9" fmla="*/ 101600 h 13"/>
              <a:gd name="T10" fmla="*/ 24209 w 12"/>
              <a:gd name="T11" fmla="*/ 101600 h 13"/>
              <a:gd name="T12" fmla="*/ 24209 w 12"/>
              <a:gd name="T13" fmla="*/ 101600 h 13"/>
              <a:gd name="T14" fmla="*/ 48419 w 12"/>
              <a:gd name="T15" fmla="*/ 93785 h 13"/>
              <a:gd name="T16" fmla="*/ 56488 w 12"/>
              <a:gd name="T17" fmla="*/ 85969 h 13"/>
              <a:gd name="T18" fmla="*/ 56488 w 12"/>
              <a:gd name="T19" fmla="*/ 78154 h 13"/>
              <a:gd name="T20" fmla="*/ 56488 w 12"/>
              <a:gd name="T21" fmla="*/ 70338 h 13"/>
              <a:gd name="T22" fmla="*/ 56488 w 12"/>
              <a:gd name="T23" fmla="*/ 54708 h 13"/>
              <a:gd name="T24" fmla="*/ 64558 w 12"/>
              <a:gd name="T25" fmla="*/ 46892 h 13"/>
              <a:gd name="T26" fmla="*/ 64558 w 12"/>
              <a:gd name="T27" fmla="*/ 54708 h 13"/>
              <a:gd name="T28" fmla="*/ 64558 w 12"/>
              <a:gd name="T29" fmla="*/ 62523 h 13"/>
              <a:gd name="T30" fmla="*/ 64558 w 12"/>
              <a:gd name="T31" fmla="*/ 78154 h 13"/>
              <a:gd name="T32" fmla="*/ 72628 w 12"/>
              <a:gd name="T33" fmla="*/ 78154 h 13"/>
              <a:gd name="T34" fmla="*/ 72628 w 12"/>
              <a:gd name="T35" fmla="*/ 78154 h 13"/>
              <a:gd name="T36" fmla="*/ 72628 w 12"/>
              <a:gd name="T37" fmla="*/ 70338 h 13"/>
              <a:gd name="T38" fmla="*/ 80698 w 12"/>
              <a:gd name="T39" fmla="*/ 70338 h 13"/>
              <a:gd name="T40" fmla="*/ 88767 w 12"/>
              <a:gd name="T41" fmla="*/ 62523 h 13"/>
              <a:gd name="T42" fmla="*/ 96837 w 12"/>
              <a:gd name="T43" fmla="*/ 62523 h 13"/>
              <a:gd name="T44" fmla="*/ 96837 w 12"/>
              <a:gd name="T45" fmla="*/ 62523 h 13"/>
              <a:gd name="T46" fmla="*/ 88767 w 12"/>
              <a:gd name="T47" fmla="*/ 54708 h 13"/>
              <a:gd name="T48" fmla="*/ 88767 w 12"/>
              <a:gd name="T49" fmla="*/ 46892 h 13"/>
              <a:gd name="T50" fmla="*/ 88767 w 12"/>
              <a:gd name="T51" fmla="*/ 46892 h 13"/>
              <a:gd name="T52" fmla="*/ 80698 w 12"/>
              <a:gd name="T53" fmla="*/ 46892 h 13"/>
              <a:gd name="T54" fmla="*/ 72628 w 12"/>
              <a:gd name="T55" fmla="*/ 39077 h 13"/>
              <a:gd name="T56" fmla="*/ 72628 w 12"/>
              <a:gd name="T57" fmla="*/ 39077 h 13"/>
              <a:gd name="T58" fmla="*/ 56488 w 12"/>
              <a:gd name="T59" fmla="*/ 31262 h 13"/>
              <a:gd name="T60" fmla="*/ 48419 w 12"/>
              <a:gd name="T61" fmla="*/ 15631 h 13"/>
              <a:gd name="T62" fmla="*/ 48419 w 12"/>
              <a:gd name="T63" fmla="*/ 15631 h 13"/>
              <a:gd name="T64" fmla="*/ 40349 w 12"/>
              <a:gd name="T65" fmla="*/ 0 h 13"/>
              <a:gd name="T66" fmla="*/ 0 w 12"/>
              <a:gd name="T67" fmla="*/ 15631 h 13"/>
              <a:gd name="T68" fmla="*/ 0 w 12"/>
              <a:gd name="T69" fmla="*/ 15631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8962" name="Freeform 67"/>
          <p:cNvSpPr>
            <a:spLocks/>
          </p:cNvSpPr>
          <p:nvPr/>
        </p:nvSpPr>
        <p:spPr bwMode="auto">
          <a:xfrm>
            <a:off x="7639050" y="2212975"/>
            <a:ext cx="171450" cy="363538"/>
          </a:xfrm>
          <a:custGeom>
            <a:avLst/>
            <a:gdLst>
              <a:gd name="T0" fmla="*/ 171450 w 21"/>
              <a:gd name="T1" fmla="*/ 309394 h 47"/>
              <a:gd name="T2" fmla="*/ 163286 w 21"/>
              <a:gd name="T3" fmla="*/ 309394 h 47"/>
              <a:gd name="T4" fmla="*/ 155121 w 21"/>
              <a:gd name="T5" fmla="*/ 309394 h 47"/>
              <a:gd name="T6" fmla="*/ 146957 w 21"/>
              <a:gd name="T7" fmla="*/ 324864 h 47"/>
              <a:gd name="T8" fmla="*/ 138793 w 21"/>
              <a:gd name="T9" fmla="*/ 324864 h 47"/>
              <a:gd name="T10" fmla="*/ 138793 w 21"/>
              <a:gd name="T11" fmla="*/ 332599 h 47"/>
              <a:gd name="T12" fmla="*/ 138793 w 21"/>
              <a:gd name="T13" fmla="*/ 332599 h 47"/>
              <a:gd name="T14" fmla="*/ 138793 w 21"/>
              <a:gd name="T15" fmla="*/ 332599 h 47"/>
              <a:gd name="T16" fmla="*/ 130629 w 21"/>
              <a:gd name="T17" fmla="*/ 332599 h 47"/>
              <a:gd name="T18" fmla="*/ 130629 w 21"/>
              <a:gd name="T19" fmla="*/ 340333 h 47"/>
              <a:gd name="T20" fmla="*/ 16329 w 21"/>
              <a:gd name="T21" fmla="*/ 363538 h 47"/>
              <a:gd name="T22" fmla="*/ 8164 w 21"/>
              <a:gd name="T23" fmla="*/ 355803 h 47"/>
              <a:gd name="T24" fmla="*/ 0 w 21"/>
              <a:gd name="T25" fmla="*/ 348068 h 47"/>
              <a:gd name="T26" fmla="*/ 0 w 21"/>
              <a:gd name="T27" fmla="*/ 340333 h 47"/>
              <a:gd name="T28" fmla="*/ 8164 w 21"/>
              <a:gd name="T29" fmla="*/ 332599 h 47"/>
              <a:gd name="T30" fmla="*/ 0 w 21"/>
              <a:gd name="T31" fmla="*/ 317129 h 47"/>
              <a:gd name="T32" fmla="*/ 0 w 21"/>
              <a:gd name="T33" fmla="*/ 262985 h 47"/>
              <a:gd name="T34" fmla="*/ 0 w 21"/>
              <a:gd name="T35" fmla="*/ 247515 h 47"/>
              <a:gd name="T36" fmla="*/ 8164 w 21"/>
              <a:gd name="T37" fmla="*/ 216576 h 47"/>
              <a:gd name="T38" fmla="*/ 8164 w 21"/>
              <a:gd name="T39" fmla="*/ 201106 h 47"/>
              <a:gd name="T40" fmla="*/ 8164 w 21"/>
              <a:gd name="T41" fmla="*/ 185636 h 47"/>
              <a:gd name="T42" fmla="*/ 8164 w 21"/>
              <a:gd name="T43" fmla="*/ 170167 h 47"/>
              <a:gd name="T44" fmla="*/ 8164 w 21"/>
              <a:gd name="T45" fmla="*/ 162432 h 47"/>
              <a:gd name="T46" fmla="*/ 8164 w 21"/>
              <a:gd name="T47" fmla="*/ 154697 h 47"/>
              <a:gd name="T48" fmla="*/ 32657 w 21"/>
              <a:gd name="T49" fmla="*/ 139227 h 47"/>
              <a:gd name="T50" fmla="*/ 40821 w 21"/>
              <a:gd name="T51" fmla="*/ 108288 h 47"/>
              <a:gd name="T52" fmla="*/ 32657 w 21"/>
              <a:gd name="T53" fmla="*/ 92818 h 47"/>
              <a:gd name="T54" fmla="*/ 32657 w 21"/>
              <a:gd name="T55" fmla="*/ 77349 h 47"/>
              <a:gd name="T56" fmla="*/ 32657 w 21"/>
              <a:gd name="T57" fmla="*/ 77349 h 47"/>
              <a:gd name="T58" fmla="*/ 32657 w 21"/>
              <a:gd name="T59" fmla="*/ 69614 h 47"/>
              <a:gd name="T60" fmla="*/ 24493 w 21"/>
              <a:gd name="T61" fmla="*/ 54144 h 47"/>
              <a:gd name="T62" fmla="*/ 32657 w 21"/>
              <a:gd name="T63" fmla="*/ 30939 h 47"/>
              <a:gd name="T64" fmla="*/ 24493 w 21"/>
              <a:gd name="T65" fmla="*/ 23205 h 47"/>
              <a:gd name="T66" fmla="*/ 24493 w 21"/>
              <a:gd name="T67" fmla="*/ 15470 h 47"/>
              <a:gd name="T68" fmla="*/ 32657 w 21"/>
              <a:gd name="T69" fmla="*/ 15470 h 47"/>
              <a:gd name="T70" fmla="*/ 40821 w 21"/>
              <a:gd name="T71" fmla="*/ 7735 h 47"/>
              <a:gd name="T72" fmla="*/ 48986 w 21"/>
              <a:gd name="T73" fmla="*/ 7735 h 47"/>
              <a:gd name="T74" fmla="*/ 48986 w 21"/>
              <a:gd name="T75" fmla="*/ 7735 h 47"/>
              <a:gd name="T76" fmla="*/ 57150 w 21"/>
              <a:gd name="T77" fmla="*/ 0 h 47"/>
              <a:gd name="T78" fmla="*/ 138793 w 21"/>
              <a:gd name="T79" fmla="*/ 224311 h 47"/>
              <a:gd name="T80" fmla="*/ 138793 w 21"/>
              <a:gd name="T81" fmla="*/ 232046 h 47"/>
              <a:gd name="T82" fmla="*/ 138793 w 21"/>
              <a:gd name="T83" fmla="*/ 239780 h 47"/>
              <a:gd name="T84" fmla="*/ 138793 w 21"/>
              <a:gd name="T85" fmla="*/ 239780 h 47"/>
              <a:gd name="T86" fmla="*/ 155121 w 21"/>
              <a:gd name="T87" fmla="*/ 255250 h 47"/>
              <a:gd name="T88" fmla="*/ 163286 w 21"/>
              <a:gd name="T89" fmla="*/ 255250 h 47"/>
              <a:gd name="T90" fmla="*/ 163286 w 21"/>
              <a:gd name="T91" fmla="*/ 262985 h 47"/>
              <a:gd name="T92" fmla="*/ 163286 w 21"/>
              <a:gd name="T93" fmla="*/ 270720 h 47"/>
              <a:gd name="T94" fmla="*/ 171450 w 21"/>
              <a:gd name="T95" fmla="*/ 286190 h 47"/>
              <a:gd name="T96" fmla="*/ 171450 w 21"/>
              <a:gd name="T97" fmla="*/ 293924 h 47"/>
              <a:gd name="T98" fmla="*/ 171450 w 21"/>
              <a:gd name="T99" fmla="*/ 301659 h 47"/>
              <a:gd name="T100" fmla="*/ 171450 w 21"/>
              <a:gd name="T101" fmla="*/ 309394 h 47"/>
              <a:gd name="T102" fmla="*/ 171450 w 21"/>
              <a:gd name="T103" fmla="*/ 309394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8963" name="Freeform 68"/>
          <p:cNvSpPr>
            <a:spLocks/>
          </p:cNvSpPr>
          <p:nvPr/>
        </p:nvSpPr>
        <p:spPr bwMode="auto">
          <a:xfrm>
            <a:off x="7696200" y="1887538"/>
            <a:ext cx="398463" cy="611187"/>
          </a:xfrm>
          <a:custGeom>
            <a:avLst/>
            <a:gdLst>
              <a:gd name="T0" fmla="*/ 81319 w 49"/>
              <a:gd name="T1" fmla="*/ 549295 h 79"/>
              <a:gd name="T2" fmla="*/ 81319 w 49"/>
              <a:gd name="T3" fmla="*/ 564768 h 79"/>
              <a:gd name="T4" fmla="*/ 97583 w 49"/>
              <a:gd name="T5" fmla="*/ 580241 h 79"/>
              <a:gd name="T6" fmla="*/ 105715 w 49"/>
              <a:gd name="T7" fmla="*/ 587977 h 79"/>
              <a:gd name="T8" fmla="*/ 113847 w 49"/>
              <a:gd name="T9" fmla="*/ 611187 h 79"/>
              <a:gd name="T10" fmla="*/ 121978 w 49"/>
              <a:gd name="T11" fmla="*/ 595714 h 79"/>
              <a:gd name="T12" fmla="*/ 130110 w 49"/>
              <a:gd name="T13" fmla="*/ 564768 h 79"/>
              <a:gd name="T14" fmla="*/ 146374 w 49"/>
              <a:gd name="T15" fmla="*/ 526085 h 79"/>
              <a:gd name="T16" fmla="*/ 146374 w 49"/>
              <a:gd name="T17" fmla="*/ 518349 h 79"/>
              <a:gd name="T18" fmla="*/ 162638 w 49"/>
              <a:gd name="T19" fmla="*/ 487402 h 79"/>
              <a:gd name="T20" fmla="*/ 170770 w 49"/>
              <a:gd name="T21" fmla="*/ 495139 h 79"/>
              <a:gd name="T22" fmla="*/ 178902 w 49"/>
              <a:gd name="T23" fmla="*/ 495139 h 79"/>
              <a:gd name="T24" fmla="*/ 178902 w 49"/>
              <a:gd name="T25" fmla="*/ 479666 h 79"/>
              <a:gd name="T26" fmla="*/ 211429 w 49"/>
              <a:gd name="T27" fmla="*/ 471929 h 79"/>
              <a:gd name="T28" fmla="*/ 211429 w 49"/>
              <a:gd name="T29" fmla="*/ 456456 h 79"/>
              <a:gd name="T30" fmla="*/ 227693 w 49"/>
              <a:gd name="T31" fmla="*/ 448720 h 79"/>
              <a:gd name="T32" fmla="*/ 235825 w 49"/>
              <a:gd name="T33" fmla="*/ 433246 h 79"/>
              <a:gd name="T34" fmla="*/ 252089 w 49"/>
              <a:gd name="T35" fmla="*/ 402300 h 79"/>
              <a:gd name="T36" fmla="*/ 252089 w 49"/>
              <a:gd name="T37" fmla="*/ 394564 h 79"/>
              <a:gd name="T38" fmla="*/ 276485 w 49"/>
              <a:gd name="T39" fmla="*/ 394564 h 79"/>
              <a:gd name="T40" fmla="*/ 284616 w 49"/>
              <a:gd name="T41" fmla="*/ 379091 h 79"/>
              <a:gd name="T42" fmla="*/ 300880 w 49"/>
              <a:gd name="T43" fmla="*/ 363618 h 79"/>
              <a:gd name="T44" fmla="*/ 325276 w 49"/>
              <a:gd name="T45" fmla="*/ 371354 h 79"/>
              <a:gd name="T46" fmla="*/ 349672 w 49"/>
              <a:gd name="T47" fmla="*/ 340408 h 79"/>
              <a:gd name="T48" fmla="*/ 374067 w 49"/>
              <a:gd name="T49" fmla="*/ 317198 h 79"/>
              <a:gd name="T50" fmla="*/ 390331 w 49"/>
              <a:gd name="T51" fmla="*/ 309462 h 79"/>
              <a:gd name="T52" fmla="*/ 398463 w 49"/>
              <a:gd name="T53" fmla="*/ 293989 h 79"/>
              <a:gd name="T54" fmla="*/ 390331 w 49"/>
              <a:gd name="T55" fmla="*/ 286252 h 79"/>
              <a:gd name="T56" fmla="*/ 382199 w 49"/>
              <a:gd name="T57" fmla="*/ 278516 h 79"/>
              <a:gd name="T58" fmla="*/ 390331 w 49"/>
              <a:gd name="T59" fmla="*/ 270779 h 79"/>
              <a:gd name="T60" fmla="*/ 382199 w 49"/>
              <a:gd name="T61" fmla="*/ 247569 h 79"/>
              <a:gd name="T62" fmla="*/ 365935 w 49"/>
              <a:gd name="T63" fmla="*/ 239833 h 79"/>
              <a:gd name="T64" fmla="*/ 349672 w 49"/>
              <a:gd name="T65" fmla="*/ 247569 h 79"/>
              <a:gd name="T66" fmla="*/ 333408 w 49"/>
              <a:gd name="T67" fmla="*/ 216623 h 79"/>
              <a:gd name="T68" fmla="*/ 333408 w 49"/>
              <a:gd name="T69" fmla="*/ 201150 h 79"/>
              <a:gd name="T70" fmla="*/ 325276 w 49"/>
              <a:gd name="T71" fmla="*/ 201150 h 79"/>
              <a:gd name="T72" fmla="*/ 309012 w 49"/>
              <a:gd name="T73" fmla="*/ 201150 h 79"/>
              <a:gd name="T74" fmla="*/ 292748 w 49"/>
              <a:gd name="T75" fmla="*/ 193414 h 79"/>
              <a:gd name="T76" fmla="*/ 284616 w 49"/>
              <a:gd name="T77" fmla="*/ 170204 h 79"/>
              <a:gd name="T78" fmla="*/ 195166 w 49"/>
              <a:gd name="T79" fmla="*/ 0 h 79"/>
              <a:gd name="T80" fmla="*/ 178902 w 49"/>
              <a:gd name="T81" fmla="*/ 0 h 79"/>
              <a:gd name="T82" fmla="*/ 170770 w 49"/>
              <a:gd name="T83" fmla="*/ 15473 h 79"/>
              <a:gd name="T84" fmla="*/ 146374 w 49"/>
              <a:gd name="T85" fmla="*/ 15473 h 79"/>
              <a:gd name="T86" fmla="*/ 121978 w 49"/>
              <a:gd name="T87" fmla="*/ 38683 h 79"/>
              <a:gd name="T88" fmla="*/ 113847 w 49"/>
              <a:gd name="T89" fmla="*/ 15473 h 79"/>
              <a:gd name="T90" fmla="*/ 105715 w 49"/>
              <a:gd name="T91" fmla="*/ 7737 h 79"/>
              <a:gd name="T92" fmla="*/ 48791 w 49"/>
              <a:gd name="T93" fmla="*/ 123785 h 79"/>
              <a:gd name="T94" fmla="*/ 56923 w 49"/>
              <a:gd name="T95" fmla="*/ 146994 h 79"/>
              <a:gd name="T96" fmla="*/ 56923 w 49"/>
              <a:gd name="T97" fmla="*/ 170204 h 79"/>
              <a:gd name="T98" fmla="*/ 40659 w 49"/>
              <a:gd name="T99" fmla="*/ 185677 h 79"/>
              <a:gd name="T100" fmla="*/ 48791 w 49"/>
              <a:gd name="T101" fmla="*/ 247569 h 79"/>
              <a:gd name="T102" fmla="*/ 32528 w 49"/>
              <a:gd name="T103" fmla="*/ 278516 h 79"/>
              <a:gd name="T104" fmla="*/ 32528 w 49"/>
              <a:gd name="T105" fmla="*/ 301725 h 79"/>
              <a:gd name="T106" fmla="*/ 24396 w 49"/>
              <a:gd name="T107" fmla="*/ 309462 h 79"/>
              <a:gd name="T108" fmla="*/ 24396 w 49"/>
              <a:gd name="T109" fmla="*/ 324935 h 79"/>
              <a:gd name="T110" fmla="*/ 8132 w 49"/>
              <a:gd name="T111" fmla="*/ 317198 h 79"/>
              <a:gd name="T112" fmla="*/ 0 w 49"/>
              <a:gd name="T113" fmla="*/ 324935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38964" name="Group 69"/>
          <p:cNvGrpSpPr>
            <a:grpSpLocks/>
          </p:cNvGrpSpPr>
          <p:nvPr/>
        </p:nvGrpSpPr>
        <p:grpSpPr bwMode="auto">
          <a:xfrm>
            <a:off x="3235325" y="4635500"/>
            <a:ext cx="966788" cy="588963"/>
            <a:chOff x="1991" y="3321"/>
            <a:chExt cx="361" cy="231"/>
          </a:xfrm>
        </p:grpSpPr>
        <p:sp>
          <p:nvSpPr>
            <p:cNvPr id="38973" name="Freeform 70"/>
            <p:cNvSpPr>
              <a:spLocks/>
            </p:cNvSpPr>
            <p:nvPr/>
          </p:nvSpPr>
          <p:spPr bwMode="auto">
            <a:xfrm>
              <a:off x="2274" y="3459"/>
              <a:ext cx="78" cy="93"/>
            </a:xfrm>
            <a:custGeom>
              <a:avLst/>
              <a:gdLst>
                <a:gd name="T0" fmla="*/ 0 w 16"/>
                <a:gd name="T1" fmla="*/ 34 h 19"/>
                <a:gd name="T2" fmla="*/ 5 w 16"/>
                <a:gd name="T3" fmla="*/ 64 h 19"/>
                <a:gd name="T4" fmla="*/ 5 w 16"/>
                <a:gd name="T5" fmla="*/ 78 h 19"/>
                <a:gd name="T6" fmla="*/ 29 w 16"/>
                <a:gd name="T7" fmla="*/ 93 h 19"/>
                <a:gd name="T8" fmla="*/ 39 w 16"/>
                <a:gd name="T9" fmla="*/ 78 h 19"/>
                <a:gd name="T10" fmla="*/ 78 w 16"/>
                <a:gd name="T11" fmla="*/ 54 h 19"/>
                <a:gd name="T12" fmla="*/ 63 w 16"/>
                <a:gd name="T13" fmla="*/ 24 h 19"/>
                <a:gd name="T14" fmla="*/ 15 w 16"/>
                <a:gd name="T15" fmla="*/ 0 h 19"/>
                <a:gd name="T16" fmla="*/ 15 w 16"/>
                <a:gd name="T17" fmla="*/ 24 h 19"/>
                <a:gd name="T18" fmla="*/ 0 w 16"/>
                <a:gd name="T19" fmla="*/ 34 h 19"/>
                <a:gd name="T20" fmla="*/ 0 w 16"/>
                <a:gd name="T21" fmla="*/ 34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8974" name="Freeform 71"/>
            <p:cNvSpPr>
              <a:spLocks/>
            </p:cNvSpPr>
            <p:nvPr/>
          </p:nvSpPr>
          <p:spPr bwMode="auto">
            <a:xfrm>
              <a:off x="2235" y="3409"/>
              <a:ext cx="44" cy="29"/>
            </a:xfrm>
            <a:custGeom>
              <a:avLst/>
              <a:gdLst>
                <a:gd name="T0" fmla="*/ 15 w 9"/>
                <a:gd name="T1" fmla="*/ 29 h 6"/>
                <a:gd name="T2" fmla="*/ 39 w 9"/>
                <a:gd name="T3" fmla="*/ 29 h 6"/>
                <a:gd name="T4" fmla="*/ 44 w 9"/>
                <a:gd name="T5" fmla="*/ 15 h 6"/>
                <a:gd name="T6" fmla="*/ 24 w 9"/>
                <a:gd name="T7" fmla="*/ 10 h 6"/>
                <a:gd name="T8" fmla="*/ 15 w 9"/>
                <a:gd name="T9" fmla="*/ 10 h 6"/>
                <a:gd name="T10" fmla="*/ 10 w 9"/>
                <a:gd name="T11" fmla="*/ 0 h 6"/>
                <a:gd name="T12" fmla="*/ 0 w 9"/>
                <a:gd name="T13" fmla="*/ 10 h 6"/>
                <a:gd name="T14" fmla="*/ 10 w 9"/>
                <a:gd name="T15" fmla="*/ 24 h 6"/>
                <a:gd name="T16" fmla="*/ 15 w 9"/>
                <a:gd name="T17" fmla="*/ 29 h 6"/>
                <a:gd name="T18" fmla="*/ 15 w 9"/>
                <a:gd name="T19" fmla="*/ 29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8975" name="Freeform 72"/>
            <p:cNvSpPr>
              <a:spLocks/>
            </p:cNvSpPr>
            <p:nvPr/>
          </p:nvSpPr>
          <p:spPr bwMode="auto">
            <a:xfrm>
              <a:off x="2225" y="3438"/>
              <a:ext cx="20" cy="10"/>
            </a:xfrm>
            <a:custGeom>
              <a:avLst/>
              <a:gdLst>
                <a:gd name="T0" fmla="*/ 0 w 4"/>
                <a:gd name="T1" fmla="*/ 10 h 2"/>
                <a:gd name="T2" fmla="*/ 20 w 4"/>
                <a:gd name="T3" fmla="*/ 0 h 2"/>
                <a:gd name="T4" fmla="*/ 20 w 4"/>
                <a:gd name="T5" fmla="*/ 10 h 2"/>
                <a:gd name="T6" fmla="*/ 0 w 4"/>
                <a:gd name="T7" fmla="*/ 10 h 2"/>
                <a:gd name="T8" fmla="*/ 0 w 4"/>
                <a:gd name="T9" fmla="*/ 1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8976" name="Freeform 73"/>
            <p:cNvSpPr>
              <a:spLocks/>
            </p:cNvSpPr>
            <p:nvPr/>
          </p:nvSpPr>
          <p:spPr bwMode="auto">
            <a:xfrm>
              <a:off x="2211" y="3419"/>
              <a:ext cx="19" cy="14"/>
            </a:xfrm>
            <a:custGeom>
              <a:avLst/>
              <a:gdLst>
                <a:gd name="T0" fmla="*/ 10 w 4"/>
                <a:gd name="T1" fmla="*/ 0 h 3"/>
                <a:gd name="T2" fmla="*/ 10 w 4"/>
                <a:gd name="T3" fmla="*/ 0 h 3"/>
                <a:gd name="T4" fmla="*/ 14 w 4"/>
                <a:gd name="T5" fmla="*/ 0 h 3"/>
                <a:gd name="T6" fmla="*/ 14 w 4"/>
                <a:gd name="T7" fmla="*/ 0 h 3"/>
                <a:gd name="T8" fmla="*/ 14 w 4"/>
                <a:gd name="T9" fmla="*/ 0 h 3"/>
                <a:gd name="T10" fmla="*/ 14 w 4"/>
                <a:gd name="T11" fmla="*/ 5 h 3"/>
                <a:gd name="T12" fmla="*/ 14 w 4"/>
                <a:gd name="T13" fmla="*/ 5 h 3"/>
                <a:gd name="T14" fmla="*/ 14 w 4"/>
                <a:gd name="T15" fmla="*/ 5 h 3"/>
                <a:gd name="T16" fmla="*/ 19 w 4"/>
                <a:gd name="T17" fmla="*/ 5 h 3"/>
                <a:gd name="T18" fmla="*/ 14 w 4"/>
                <a:gd name="T19" fmla="*/ 9 h 3"/>
                <a:gd name="T20" fmla="*/ 14 w 4"/>
                <a:gd name="T21" fmla="*/ 9 h 3"/>
                <a:gd name="T22" fmla="*/ 14 w 4"/>
                <a:gd name="T23" fmla="*/ 9 h 3"/>
                <a:gd name="T24" fmla="*/ 14 w 4"/>
                <a:gd name="T25" fmla="*/ 14 h 3"/>
                <a:gd name="T26" fmla="*/ 14 w 4"/>
                <a:gd name="T27" fmla="*/ 14 h 3"/>
                <a:gd name="T28" fmla="*/ 14 w 4"/>
                <a:gd name="T29" fmla="*/ 14 h 3"/>
                <a:gd name="T30" fmla="*/ 10 w 4"/>
                <a:gd name="T31" fmla="*/ 14 h 3"/>
                <a:gd name="T32" fmla="*/ 10 w 4"/>
                <a:gd name="T33" fmla="*/ 14 h 3"/>
                <a:gd name="T34" fmla="*/ 10 w 4"/>
                <a:gd name="T35" fmla="*/ 14 h 3"/>
                <a:gd name="T36" fmla="*/ 5 w 4"/>
                <a:gd name="T37" fmla="*/ 14 h 3"/>
                <a:gd name="T38" fmla="*/ 5 w 4"/>
                <a:gd name="T39" fmla="*/ 14 h 3"/>
                <a:gd name="T40" fmla="*/ 5 w 4"/>
                <a:gd name="T41" fmla="*/ 14 h 3"/>
                <a:gd name="T42" fmla="*/ 5 w 4"/>
                <a:gd name="T43" fmla="*/ 9 h 3"/>
                <a:gd name="T44" fmla="*/ 0 w 4"/>
                <a:gd name="T45" fmla="*/ 9 h 3"/>
                <a:gd name="T46" fmla="*/ 0 w 4"/>
                <a:gd name="T47" fmla="*/ 9 h 3"/>
                <a:gd name="T48" fmla="*/ 0 w 4"/>
                <a:gd name="T49" fmla="*/ 5 h 3"/>
                <a:gd name="T50" fmla="*/ 0 w 4"/>
                <a:gd name="T51" fmla="*/ 5 h 3"/>
                <a:gd name="T52" fmla="*/ 0 w 4"/>
                <a:gd name="T53" fmla="*/ 5 h 3"/>
                <a:gd name="T54" fmla="*/ 5 w 4"/>
                <a:gd name="T55" fmla="*/ 5 h 3"/>
                <a:gd name="T56" fmla="*/ 5 w 4"/>
                <a:gd name="T57" fmla="*/ 0 h 3"/>
                <a:gd name="T58" fmla="*/ 5 w 4"/>
                <a:gd name="T59" fmla="*/ 0 h 3"/>
                <a:gd name="T60" fmla="*/ 5 w 4"/>
                <a:gd name="T61" fmla="*/ 0 h 3"/>
                <a:gd name="T62" fmla="*/ 10 w 4"/>
                <a:gd name="T63" fmla="*/ 0 h 3"/>
                <a:gd name="T64" fmla="*/ 10 w 4"/>
                <a:gd name="T65" fmla="*/ 0 h 3"/>
                <a:gd name="T66" fmla="*/ 10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8977" name="Freeform 74"/>
            <p:cNvSpPr>
              <a:spLocks/>
            </p:cNvSpPr>
            <p:nvPr/>
          </p:nvSpPr>
          <p:spPr bwMode="auto">
            <a:xfrm>
              <a:off x="2186" y="3394"/>
              <a:ext cx="39" cy="15"/>
            </a:xfrm>
            <a:custGeom>
              <a:avLst/>
              <a:gdLst>
                <a:gd name="T0" fmla="*/ 0 w 8"/>
                <a:gd name="T1" fmla="*/ 15 h 3"/>
                <a:gd name="T2" fmla="*/ 34 w 8"/>
                <a:gd name="T3" fmla="*/ 15 h 3"/>
                <a:gd name="T4" fmla="*/ 39 w 8"/>
                <a:gd name="T5" fmla="*/ 0 h 3"/>
                <a:gd name="T6" fmla="*/ 10 w 8"/>
                <a:gd name="T7" fmla="*/ 0 h 3"/>
                <a:gd name="T8" fmla="*/ 0 w 8"/>
                <a:gd name="T9" fmla="*/ 15 h 3"/>
                <a:gd name="T10" fmla="*/ 0 w 8"/>
                <a:gd name="T11" fmla="*/ 1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8978" name="Freeform 75"/>
            <p:cNvSpPr>
              <a:spLocks/>
            </p:cNvSpPr>
            <p:nvPr/>
          </p:nvSpPr>
          <p:spPr bwMode="auto">
            <a:xfrm>
              <a:off x="2026" y="3321"/>
              <a:ext cx="38" cy="24"/>
            </a:xfrm>
            <a:custGeom>
              <a:avLst/>
              <a:gdLst>
                <a:gd name="T0" fmla="*/ 0 w 8"/>
                <a:gd name="T1" fmla="*/ 19 h 5"/>
                <a:gd name="T2" fmla="*/ 14 w 8"/>
                <a:gd name="T3" fmla="*/ 24 h 5"/>
                <a:gd name="T4" fmla="*/ 28 w 8"/>
                <a:gd name="T5" fmla="*/ 24 h 5"/>
                <a:gd name="T6" fmla="*/ 38 w 8"/>
                <a:gd name="T7" fmla="*/ 10 h 5"/>
                <a:gd name="T8" fmla="*/ 24 w 8"/>
                <a:gd name="T9" fmla="*/ 0 h 5"/>
                <a:gd name="T10" fmla="*/ 5 w 8"/>
                <a:gd name="T11" fmla="*/ 10 h 5"/>
                <a:gd name="T12" fmla="*/ 0 w 8"/>
                <a:gd name="T13" fmla="*/ 19 h 5"/>
                <a:gd name="T14" fmla="*/ 0 w 8"/>
                <a:gd name="T15" fmla="*/ 19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8979" name="Freeform 76"/>
            <p:cNvSpPr>
              <a:spLocks/>
            </p:cNvSpPr>
            <p:nvPr/>
          </p:nvSpPr>
          <p:spPr bwMode="auto">
            <a:xfrm>
              <a:off x="1991" y="3321"/>
              <a:ext cx="20" cy="24"/>
            </a:xfrm>
            <a:custGeom>
              <a:avLst/>
              <a:gdLst>
                <a:gd name="T0" fmla="*/ 0 w 4"/>
                <a:gd name="T1" fmla="*/ 24 h 5"/>
                <a:gd name="T2" fmla="*/ 20 w 4"/>
                <a:gd name="T3" fmla="*/ 10 h 5"/>
                <a:gd name="T4" fmla="*/ 20 w 4"/>
                <a:gd name="T5" fmla="*/ 0 h 5"/>
                <a:gd name="T6" fmla="*/ 0 w 4"/>
                <a:gd name="T7" fmla="*/ 19 h 5"/>
                <a:gd name="T8" fmla="*/ 0 w 4"/>
                <a:gd name="T9" fmla="*/ 24 h 5"/>
                <a:gd name="T10" fmla="*/ 0 w 4"/>
                <a:gd name="T11" fmla="*/ 24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8980" name="Freeform 77"/>
            <p:cNvSpPr>
              <a:spLocks/>
            </p:cNvSpPr>
            <p:nvPr/>
          </p:nvSpPr>
          <p:spPr bwMode="auto">
            <a:xfrm>
              <a:off x="2128" y="3360"/>
              <a:ext cx="39" cy="34"/>
            </a:xfrm>
            <a:custGeom>
              <a:avLst/>
              <a:gdLst>
                <a:gd name="T0" fmla="*/ 15 w 8"/>
                <a:gd name="T1" fmla="*/ 34 h 7"/>
                <a:gd name="T2" fmla="*/ 39 w 8"/>
                <a:gd name="T3" fmla="*/ 34 h 7"/>
                <a:gd name="T4" fmla="*/ 39 w 8"/>
                <a:gd name="T5" fmla="*/ 19 h 7"/>
                <a:gd name="T6" fmla="*/ 20 w 8"/>
                <a:gd name="T7" fmla="*/ 0 h 7"/>
                <a:gd name="T8" fmla="*/ 0 w 8"/>
                <a:gd name="T9" fmla="*/ 10 h 7"/>
                <a:gd name="T10" fmla="*/ 15 w 8"/>
                <a:gd name="T11" fmla="*/ 34 h 7"/>
                <a:gd name="T12" fmla="*/ 15 w 8"/>
                <a:gd name="T13" fmla="*/ 3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6487EB"/>
            </a:solidFill>
            <a:ln w="12700" cmpd="sng">
              <a:solidFill>
                <a:schemeClr val="tx1"/>
              </a:solidFill>
              <a:prstDash val="solid"/>
              <a:round/>
              <a:headEnd/>
              <a:tailEnd/>
            </a:ln>
          </p:spPr>
          <p:txBody>
            <a:bodyPr/>
            <a:lstStyle/>
            <a:p>
              <a:endParaRPr lang="en-US"/>
            </a:p>
          </p:txBody>
        </p:sp>
      </p:grpSp>
      <p:sp>
        <p:nvSpPr>
          <p:cNvPr id="38965" name="Rectangle 115"/>
          <p:cNvSpPr>
            <a:spLocks noGrp="1" noChangeArrowheads="1"/>
          </p:cNvSpPr>
          <p:nvPr>
            <p:ph type="title" idx="4294967295"/>
          </p:nvPr>
        </p:nvSpPr>
        <p:spPr>
          <a:xfrm>
            <a:off x="0" y="242888"/>
            <a:ext cx="10287000" cy="1143000"/>
          </a:xfrm>
        </p:spPr>
        <p:txBody>
          <a:bodyPr/>
          <a:lstStyle/>
          <a:p>
            <a:r>
              <a:rPr lang="en-US" sz="2400" smtClean="0"/>
              <a:t>Obesity Trends* Among U.S. Adults</a:t>
            </a:r>
            <a:br>
              <a:rPr lang="en-US" sz="2400" smtClean="0"/>
            </a:br>
            <a:r>
              <a:rPr lang="en-US" sz="2400" smtClean="0">
                <a:solidFill>
                  <a:srgbClr val="DE3021"/>
                </a:solidFill>
              </a:rPr>
              <a:t>BRFSS, 1990</a:t>
            </a:r>
          </a:p>
        </p:txBody>
      </p:sp>
      <p:sp>
        <p:nvSpPr>
          <p:cNvPr id="38966" name="Text Box 140"/>
          <p:cNvSpPr txBox="1">
            <a:spLocks noChangeArrowheads="1"/>
          </p:cNvSpPr>
          <p:nvPr/>
        </p:nvSpPr>
        <p:spPr bwMode="auto">
          <a:xfrm>
            <a:off x="2384425" y="1200150"/>
            <a:ext cx="5519738" cy="307975"/>
          </a:xfrm>
          <a:prstGeom prst="rect">
            <a:avLst/>
          </a:prstGeom>
          <a:noFill/>
          <a:ln w="9525">
            <a:noFill/>
            <a:miter lim="800000"/>
            <a:headEnd/>
            <a:tailEnd/>
          </a:ln>
        </p:spPr>
        <p:txBody>
          <a:bodyPr wrap="none">
            <a:spAutoFit/>
          </a:bodyPr>
          <a:lstStyle/>
          <a:p>
            <a:pPr eaLnBrk="0" hangingPunct="0"/>
            <a:r>
              <a:rPr lang="en-US" sz="1400" b="1">
                <a:solidFill>
                  <a:srgbClr val="000000"/>
                </a:solidFill>
                <a:latin typeface="Verdana" pitchFamily="34" charset="0"/>
              </a:rPr>
              <a:t>(*BMI ≥30, or ~ 30 lbs. overweight for 5’ 4” person)</a:t>
            </a:r>
          </a:p>
        </p:txBody>
      </p:sp>
      <p:sp>
        <p:nvSpPr>
          <p:cNvPr id="38967" name="Text Box 157"/>
          <p:cNvSpPr txBox="1">
            <a:spLocks noChangeArrowheads="1"/>
          </p:cNvSpPr>
          <p:nvPr/>
        </p:nvSpPr>
        <p:spPr bwMode="auto">
          <a:xfrm>
            <a:off x="735013" y="5894388"/>
            <a:ext cx="8158162" cy="304800"/>
          </a:xfrm>
          <a:prstGeom prst="rect">
            <a:avLst/>
          </a:prstGeom>
          <a:noFill/>
          <a:ln w="9525">
            <a:noFill/>
            <a:miter lim="800000"/>
            <a:headEnd/>
            <a:tailEnd/>
          </a:ln>
        </p:spPr>
        <p:txBody>
          <a:bodyPr>
            <a:spAutoFit/>
          </a:bodyPr>
          <a:lstStyle/>
          <a:p>
            <a:pPr eaLnBrk="0" hangingPunct="0"/>
            <a:r>
              <a:rPr lang="en-US" sz="1400" b="1">
                <a:solidFill>
                  <a:srgbClr val="000000"/>
                </a:solidFill>
                <a:latin typeface="Arial Narrow" pitchFamily="34" charset="0"/>
              </a:rPr>
              <a:t>No Data           &lt;10%          10%–14%</a:t>
            </a:r>
          </a:p>
        </p:txBody>
      </p:sp>
      <p:sp>
        <p:nvSpPr>
          <p:cNvPr id="38968" name="Rectangle 158"/>
          <p:cNvSpPr>
            <a:spLocks noChangeArrowheads="1"/>
          </p:cNvSpPr>
          <p:nvPr/>
        </p:nvSpPr>
        <p:spPr bwMode="auto">
          <a:xfrm>
            <a:off x="549275" y="5956300"/>
            <a:ext cx="234950" cy="234950"/>
          </a:xfrm>
          <a:prstGeom prst="rect">
            <a:avLst/>
          </a:prstGeom>
          <a:solidFill>
            <a:schemeClr val="bg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38969" name="Rectangle 159"/>
          <p:cNvSpPr>
            <a:spLocks noChangeArrowheads="1"/>
          </p:cNvSpPr>
          <p:nvPr/>
        </p:nvSpPr>
        <p:spPr bwMode="auto">
          <a:xfrm>
            <a:off x="1517650" y="5953125"/>
            <a:ext cx="234950" cy="234950"/>
          </a:xfrm>
          <a:prstGeom prst="rect">
            <a:avLst/>
          </a:prstGeom>
          <a:solidFill>
            <a:srgbClr val="99CCFF"/>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38970" name="Rectangle 160"/>
          <p:cNvSpPr>
            <a:spLocks noChangeArrowheads="1"/>
          </p:cNvSpPr>
          <p:nvPr/>
        </p:nvSpPr>
        <p:spPr bwMode="auto">
          <a:xfrm>
            <a:off x="2325688" y="5951538"/>
            <a:ext cx="234950"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38971" name="Rectangle 162"/>
          <p:cNvSpPr>
            <a:spLocks noChangeArrowheads="1"/>
          </p:cNvSpPr>
          <p:nvPr/>
        </p:nvSpPr>
        <p:spPr bwMode="auto">
          <a:xfrm>
            <a:off x="444500" y="5892800"/>
            <a:ext cx="2916238" cy="350838"/>
          </a:xfrm>
          <a:prstGeom prst="rect">
            <a:avLst/>
          </a:prstGeom>
          <a:noFill/>
          <a:ln w="9525">
            <a:solidFill>
              <a:schemeClr val="tx1"/>
            </a:solidFill>
            <a:miter lim="800000"/>
            <a:headEnd/>
            <a:tailEnd/>
          </a:ln>
        </p:spPr>
        <p:txBody>
          <a:bodyPr wrap="none" anchor="ctr"/>
          <a:lstStyle/>
          <a:p>
            <a:pPr eaLnBrk="0" hangingPunct="0"/>
            <a:endParaRPr lang="en-US">
              <a:solidFill>
                <a:srgbClr val="000000"/>
              </a:solidFill>
            </a:endParaRPr>
          </a:p>
        </p:txBody>
      </p:sp>
      <p:pic>
        <p:nvPicPr>
          <p:cNvPr id="38972" name="Picture 84" descr="cdc_spot-outline.jpg"/>
          <p:cNvPicPr>
            <a:picLocks noChangeAspect="1"/>
          </p:cNvPicPr>
          <p:nvPr/>
        </p:nvPicPr>
        <p:blipFill>
          <a:blip r:embed="rId3" cstate="print"/>
          <a:srcRect/>
          <a:stretch>
            <a:fillRect/>
          </a:stretch>
        </p:blipFill>
        <p:spPr bwMode="auto">
          <a:xfrm>
            <a:off x="8820150" y="6034088"/>
            <a:ext cx="1162050" cy="676275"/>
          </a:xfrm>
          <a:prstGeom prst="rect">
            <a:avLst/>
          </a:prstGeom>
          <a:noFill/>
          <a:ln w="9525">
            <a:noFill/>
            <a:miter lim="800000"/>
            <a:headEnd/>
            <a:tailEnd/>
          </a:ln>
        </p:spPr>
      </p:pic>
    </p:spTree>
  </p:cSld>
  <p:clrMapOvr>
    <a:masterClrMapping/>
  </p:clrMapOvr>
  <p:transition advClick="0">
    <p:randomBa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39472" y="1524000"/>
            <a:ext cx="5129345" cy="732974"/>
          </a:xfrm>
        </p:spPr>
        <p:txBody>
          <a:bodyPr/>
          <a:lstStyle/>
          <a:p>
            <a:pPr algn="r"/>
            <a:r>
              <a:rPr lang="en-US" sz="4000" dirty="0" smtClean="0"/>
              <a:t>Then &amp;</a:t>
            </a:r>
            <a:endParaRPr lang="en-US" sz="4000" dirty="0"/>
          </a:p>
        </p:txBody>
      </p:sp>
      <p:sp>
        <p:nvSpPr>
          <p:cNvPr id="7" name="Text Placeholder 6"/>
          <p:cNvSpPr>
            <a:spLocks noGrp="1"/>
          </p:cNvSpPr>
          <p:nvPr>
            <p:ph type="body" sz="half" idx="3"/>
          </p:nvPr>
        </p:nvSpPr>
        <p:spPr>
          <a:xfrm>
            <a:off x="5336931" y="1524001"/>
            <a:ext cx="4600314" cy="731520"/>
          </a:xfrm>
        </p:spPr>
        <p:txBody>
          <a:bodyPr/>
          <a:lstStyle/>
          <a:p>
            <a:r>
              <a:rPr lang="en-US" sz="4000" dirty="0" smtClean="0"/>
              <a:t>Now</a:t>
            </a:r>
            <a:endParaRPr lang="en-US" sz="4000" dirty="0"/>
          </a:p>
        </p:txBody>
      </p:sp>
      <p:pic>
        <p:nvPicPr>
          <p:cNvPr id="2" name="Content Placeholder 1"/>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1025912" y="3710317"/>
            <a:ext cx="4014439" cy="2554643"/>
          </a:xfrm>
        </p:spPr>
      </p:pic>
      <p:sp>
        <p:nvSpPr>
          <p:cNvPr id="4" name="Title 3"/>
          <p:cNvSpPr>
            <a:spLocks noGrp="1"/>
          </p:cNvSpPr>
          <p:nvPr>
            <p:ph type="title"/>
          </p:nvPr>
        </p:nvSpPr>
        <p:spPr>
          <a:xfrm>
            <a:off x="339473" y="228599"/>
            <a:ext cx="9601200" cy="730406"/>
          </a:xfrm>
        </p:spPr>
        <p:txBody>
          <a:bodyPr>
            <a:normAutofit/>
          </a:bodyPr>
          <a:lstStyle/>
          <a:p>
            <a:r>
              <a:rPr lang="en-US" sz="3600" b="1" dirty="0" smtClean="0"/>
              <a:t>Why Are Americans Gaining Weight? </a:t>
            </a:r>
            <a:endParaRPr lang="en-US" sz="36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196" y="2448746"/>
            <a:ext cx="3392844" cy="171067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7707" y="3966813"/>
            <a:ext cx="3644589" cy="2412615"/>
          </a:xfrm>
          <a:prstGeom prst="rect">
            <a:avLst/>
          </a:prstGeom>
        </p:spPr>
      </p:pic>
      <p:pic>
        <p:nvPicPr>
          <p:cNvPr id="3" name="Content Placeholder 2"/>
          <p:cNvPicPr>
            <a:picLocks noGrp="1" noChangeAspect="1"/>
          </p:cNvPicPr>
          <p:nvPr>
            <p:ph sz="quarter" idx="4"/>
          </p:nvPr>
        </p:nvPicPr>
        <p:blipFill>
          <a:blip r:embed="rId6" cstate="print">
            <a:extLst>
              <a:ext uri="{28A0092B-C50C-407E-A947-70E740481C1C}">
                <a14:useLocalDpi xmlns:a14="http://schemas.microsoft.com/office/drawing/2010/main" val="0"/>
              </a:ext>
            </a:extLst>
          </a:blip>
          <a:stretch>
            <a:fillRect/>
          </a:stretch>
        </p:blipFill>
        <p:spPr>
          <a:xfrm>
            <a:off x="5241073" y="2580600"/>
            <a:ext cx="2878224" cy="2158668"/>
          </a:xfrm>
        </p:spPr>
      </p:pic>
    </p:spTree>
    <p:extLst>
      <p:ext uri="{BB962C8B-B14F-4D97-AF65-F5344CB8AC3E}">
        <p14:creationId xmlns:p14="http://schemas.microsoft.com/office/powerpoint/2010/main" val="3204688439"/>
      </p:ext>
    </p:extLst>
  </p:cSld>
  <p:clrMapOvr>
    <a:masterClrMapping/>
  </p:clrMapOvr>
  <p:transition>
    <p:randomBa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39469" y="1524000"/>
            <a:ext cx="5129345" cy="732974"/>
          </a:xfrm>
        </p:spPr>
        <p:txBody>
          <a:bodyPr/>
          <a:lstStyle/>
          <a:p>
            <a:pPr algn="r"/>
            <a:r>
              <a:rPr lang="en-US" sz="4000" dirty="0" smtClean="0"/>
              <a:t>Then &amp;</a:t>
            </a:r>
            <a:endParaRPr lang="en-US" sz="4000" dirty="0"/>
          </a:p>
        </p:txBody>
      </p:sp>
      <p:sp>
        <p:nvSpPr>
          <p:cNvPr id="7" name="Text Placeholder 6"/>
          <p:cNvSpPr>
            <a:spLocks noGrp="1"/>
          </p:cNvSpPr>
          <p:nvPr>
            <p:ph type="body" sz="half" idx="3"/>
          </p:nvPr>
        </p:nvSpPr>
        <p:spPr>
          <a:xfrm>
            <a:off x="5336931" y="1524000"/>
            <a:ext cx="4600314" cy="731520"/>
          </a:xfrm>
        </p:spPr>
        <p:txBody>
          <a:bodyPr/>
          <a:lstStyle/>
          <a:p>
            <a:r>
              <a:rPr lang="en-US" sz="4000" dirty="0" smtClean="0"/>
              <a:t>Now</a:t>
            </a:r>
            <a:endParaRPr lang="en-US" sz="4000" dirty="0"/>
          </a:p>
        </p:txBody>
      </p:sp>
      <p:sp>
        <p:nvSpPr>
          <p:cNvPr id="6" name="Content Placeholder 5"/>
          <p:cNvSpPr>
            <a:spLocks noGrp="1"/>
          </p:cNvSpPr>
          <p:nvPr>
            <p:ph sz="quarter" idx="2"/>
          </p:nvPr>
        </p:nvSpPr>
        <p:spPr>
          <a:xfrm>
            <a:off x="1048215" y="2294792"/>
            <a:ext cx="3838110" cy="3994995"/>
          </a:xfrm>
        </p:spPr>
        <p:txBody>
          <a:bodyPr/>
          <a:lstStyle/>
          <a:p>
            <a:pPr>
              <a:buNone/>
            </a:pPr>
            <a:r>
              <a:rPr lang="en-US" sz="3600" b="1" dirty="0" smtClean="0"/>
              <a:t>210 calories</a:t>
            </a:r>
          </a:p>
          <a:p>
            <a:pPr>
              <a:buNone/>
            </a:pPr>
            <a:endParaRPr lang="en-US" dirty="0" smtClean="0"/>
          </a:p>
        </p:txBody>
      </p:sp>
      <p:sp>
        <p:nvSpPr>
          <p:cNvPr id="8" name="Content Placeholder 7"/>
          <p:cNvSpPr>
            <a:spLocks noGrp="1"/>
          </p:cNvSpPr>
          <p:nvPr>
            <p:ph sz="quarter" idx="4"/>
          </p:nvPr>
        </p:nvSpPr>
        <p:spPr>
          <a:xfrm>
            <a:off x="5843239" y="2294792"/>
            <a:ext cx="4100860" cy="3998783"/>
          </a:xfrm>
        </p:spPr>
        <p:txBody>
          <a:bodyPr/>
          <a:lstStyle/>
          <a:p>
            <a:pPr>
              <a:buNone/>
            </a:pPr>
            <a:r>
              <a:rPr lang="en-US" sz="3600" b="1" dirty="0" smtClean="0"/>
              <a:t>500 calories</a:t>
            </a:r>
          </a:p>
          <a:p>
            <a:pPr>
              <a:buNone/>
            </a:pPr>
            <a:endParaRPr lang="en-US" dirty="0" smtClean="0"/>
          </a:p>
        </p:txBody>
      </p:sp>
      <p:sp>
        <p:nvSpPr>
          <p:cNvPr id="4" name="Title 3"/>
          <p:cNvSpPr>
            <a:spLocks noGrp="1"/>
          </p:cNvSpPr>
          <p:nvPr>
            <p:ph type="title"/>
          </p:nvPr>
        </p:nvSpPr>
        <p:spPr>
          <a:xfrm>
            <a:off x="339471" y="228599"/>
            <a:ext cx="9601200" cy="870439"/>
          </a:xfrm>
        </p:spPr>
        <p:txBody>
          <a:bodyPr>
            <a:normAutofit/>
          </a:bodyPr>
          <a:lstStyle/>
          <a:p>
            <a:r>
              <a:rPr lang="en-US" sz="3600" b="1" dirty="0" smtClean="0"/>
              <a:t>Change in Diet: </a:t>
            </a:r>
            <a:r>
              <a:rPr lang="en-US" sz="3600" dirty="0" smtClean="0"/>
              <a:t>Larger Portions</a:t>
            </a:r>
            <a:endParaRPr lang="en-US" sz="3600" dirty="0"/>
          </a:p>
        </p:txBody>
      </p:sp>
      <p:pic>
        <p:nvPicPr>
          <p:cNvPr id="19" name="Picture 30" descr="muffinsm"/>
          <p:cNvPicPr>
            <a:picLocks noChangeAspect="1" noChangeArrowheads="1"/>
          </p:cNvPicPr>
          <p:nvPr/>
        </p:nvPicPr>
        <p:blipFill>
          <a:blip r:embed="rId3" cstate="print"/>
          <a:srcRect/>
          <a:stretch>
            <a:fillRect/>
          </a:stretch>
        </p:blipFill>
        <p:spPr bwMode="auto">
          <a:xfrm>
            <a:off x="1059887" y="2996749"/>
            <a:ext cx="3208382" cy="3192178"/>
          </a:xfrm>
          <a:prstGeom prst="rect">
            <a:avLst/>
          </a:prstGeom>
          <a:noFill/>
        </p:spPr>
      </p:pic>
      <p:pic>
        <p:nvPicPr>
          <p:cNvPr id="20" name="Picture 31" descr="muffin"/>
          <p:cNvPicPr>
            <a:picLocks noChangeAspect="1" noChangeArrowheads="1"/>
          </p:cNvPicPr>
          <p:nvPr/>
        </p:nvPicPr>
        <p:blipFill>
          <a:blip r:embed="rId4" cstate="print"/>
          <a:srcRect/>
          <a:stretch>
            <a:fillRect/>
          </a:stretch>
        </p:blipFill>
        <p:spPr bwMode="auto">
          <a:xfrm>
            <a:off x="5855321" y="2989099"/>
            <a:ext cx="3204863" cy="3188677"/>
          </a:xfrm>
          <a:prstGeom prst="rect">
            <a:avLst/>
          </a:prstGeom>
          <a:noFill/>
        </p:spPr>
      </p:pic>
    </p:spTree>
  </p:cSld>
  <p:clrMapOvr>
    <a:masterClrMapping/>
  </p:clrMapOvr>
  <p:transition>
    <p:randomBa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693770" y="1600198"/>
            <a:ext cx="2775797" cy="1013255"/>
          </a:xfrm>
        </p:spPr>
        <p:txBody>
          <a:bodyPr/>
          <a:lstStyle/>
          <a:p>
            <a:pPr lvl="0" algn="r">
              <a:buClr>
                <a:srgbClr val="727CA3"/>
              </a:buClr>
            </a:pPr>
            <a:r>
              <a:rPr lang="en-US" sz="4000" dirty="0"/>
              <a:t>Then &amp;</a:t>
            </a:r>
          </a:p>
          <a:p>
            <a:endParaRPr lang="en-US" dirty="0"/>
          </a:p>
        </p:txBody>
      </p:sp>
      <p:sp>
        <p:nvSpPr>
          <p:cNvPr id="3" name="Text Placeholder 2"/>
          <p:cNvSpPr>
            <a:spLocks noGrp="1"/>
          </p:cNvSpPr>
          <p:nvPr>
            <p:ph type="body" sz="half" idx="3"/>
          </p:nvPr>
        </p:nvSpPr>
        <p:spPr>
          <a:xfrm>
            <a:off x="5365531" y="1532238"/>
            <a:ext cx="2534553" cy="731520"/>
          </a:xfrm>
        </p:spPr>
        <p:txBody>
          <a:bodyPr/>
          <a:lstStyle/>
          <a:p>
            <a:r>
              <a:rPr lang="en-US" sz="4000" dirty="0">
                <a:solidFill>
                  <a:prstClr val="white"/>
                </a:solidFill>
              </a:rPr>
              <a:t>Now</a:t>
            </a:r>
            <a:endParaRPr lang="en-US" dirty="0"/>
          </a:p>
        </p:txBody>
      </p:sp>
      <p:pic>
        <p:nvPicPr>
          <p:cNvPr id="8" name="Content Placeholder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196140" y="3175515"/>
            <a:ext cx="2952750" cy="2952750"/>
          </a:xfrm>
        </p:spPr>
      </p:pic>
      <p:sp>
        <p:nvSpPr>
          <p:cNvPr id="6" name="Title 5"/>
          <p:cNvSpPr>
            <a:spLocks noGrp="1"/>
          </p:cNvSpPr>
          <p:nvPr>
            <p:ph type="title"/>
          </p:nvPr>
        </p:nvSpPr>
        <p:spPr>
          <a:xfrm>
            <a:off x="339471" y="327456"/>
            <a:ext cx="9601200" cy="758952"/>
          </a:xfrm>
        </p:spPr>
        <p:txBody>
          <a:bodyPr/>
          <a:lstStyle/>
          <a:p>
            <a:r>
              <a:rPr lang="en-US" sz="3600" b="1" dirty="0">
                <a:solidFill>
                  <a:srgbClr val="D2DA7A">
                    <a:shade val="75000"/>
                  </a:srgbClr>
                </a:solidFill>
              </a:rPr>
              <a:t>Change in Diet: </a:t>
            </a:r>
            <a:r>
              <a:rPr lang="en-US" sz="3600" dirty="0">
                <a:solidFill>
                  <a:srgbClr val="D2DA7A">
                    <a:shade val="75000"/>
                  </a:srgbClr>
                </a:solidFill>
              </a:rPr>
              <a:t>Larger Portions</a:t>
            </a:r>
            <a:endParaRPr lang="en-US" dirty="0"/>
          </a:p>
        </p:txBody>
      </p:sp>
      <p:pic>
        <p:nvPicPr>
          <p:cNvPr id="7" name="Picture 2" descr="Image result for cup of coffee with creamer calorie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1174601" y="3448897"/>
            <a:ext cx="2934295" cy="22022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35741" y="2455386"/>
            <a:ext cx="2757486" cy="646331"/>
          </a:xfrm>
          <a:prstGeom prst="rect">
            <a:avLst/>
          </a:prstGeom>
        </p:spPr>
        <p:txBody>
          <a:bodyPr wrap="none">
            <a:spAutoFit/>
          </a:bodyPr>
          <a:lstStyle/>
          <a:p>
            <a:pPr marL="274320" lvl="0" indent="-274320" fontAlgn="auto">
              <a:spcBef>
                <a:spcPct val="20000"/>
              </a:spcBef>
              <a:spcAft>
                <a:spcPts val="0"/>
              </a:spcAft>
              <a:buClr>
                <a:srgbClr val="727CA3"/>
              </a:buClr>
              <a:buSzPct val="85000"/>
            </a:pPr>
            <a:r>
              <a:rPr lang="en-US" sz="3600" b="1" dirty="0">
                <a:solidFill>
                  <a:prstClr val="black"/>
                </a:solidFill>
                <a:latin typeface="Georgia"/>
              </a:rPr>
              <a:t>45 calories</a:t>
            </a:r>
          </a:p>
        </p:txBody>
      </p:sp>
      <p:sp>
        <p:nvSpPr>
          <p:cNvPr id="9" name="Rectangle 8"/>
          <p:cNvSpPr/>
          <p:nvPr/>
        </p:nvSpPr>
        <p:spPr>
          <a:xfrm>
            <a:off x="6137480" y="2380905"/>
            <a:ext cx="3070071" cy="646331"/>
          </a:xfrm>
          <a:prstGeom prst="rect">
            <a:avLst/>
          </a:prstGeom>
        </p:spPr>
        <p:txBody>
          <a:bodyPr wrap="none">
            <a:spAutoFit/>
          </a:bodyPr>
          <a:lstStyle/>
          <a:p>
            <a:pPr marL="274320" lvl="0" indent="-274320" fontAlgn="auto">
              <a:spcBef>
                <a:spcPct val="20000"/>
              </a:spcBef>
              <a:spcAft>
                <a:spcPts val="0"/>
              </a:spcAft>
              <a:buClr>
                <a:srgbClr val="727CA3"/>
              </a:buClr>
              <a:buSzPct val="85000"/>
            </a:pPr>
            <a:r>
              <a:rPr lang="en-US" sz="3600" b="1" dirty="0">
                <a:solidFill>
                  <a:prstClr val="black"/>
                </a:solidFill>
                <a:latin typeface="Georgia"/>
              </a:rPr>
              <a:t>350 calories</a:t>
            </a:r>
          </a:p>
        </p:txBody>
      </p:sp>
    </p:spTree>
    <p:extLst>
      <p:ext uri="{BB962C8B-B14F-4D97-AF65-F5344CB8AC3E}">
        <p14:creationId xmlns:p14="http://schemas.microsoft.com/office/powerpoint/2010/main" val="20756120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39469" y="1524000"/>
            <a:ext cx="5129345" cy="732974"/>
          </a:xfrm>
        </p:spPr>
        <p:txBody>
          <a:bodyPr/>
          <a:lstStyle/>
          <a:p>
            <a:pPr algn="r"/>
            <a:r>
              <a:rPr lang="en-US" sz="4000" dirty="0" smtClean="0"/>
              <a:t>Then &amp;</a:t>
            </a:r>
            <a:endParaRPr lang="en-US" sz="4000" dirty="0"/>
          </a:p>
        </p:txBody>
      </p:sp>
      <p:sp>
        <p:nvSpPr>
          <p:cNvPr id="7" name="Text Placeholder 6"/>
          <p:cNvSpPr>
            <a:spLocks noGrp="1"/>
          </p:cNvSpPr>
          <p:nvPr>
            <p:ph type="body" sz="half" idx="3"/>
          </p:nvPr>
        </p:nvSpPr>
        <p:spPr>
          <a:xfrm>
            <a:off x="5336931" y="1524000"/>
            <a:ext cx="4600314" cy="731520"/>
          </a:xfrm>
        </p:spPr>
        <p:txBody>
          <a:bodyPr/>
          <a:lstStyle/>
          <a:p>
            <a:r>
              <a:rPr lang="en-US" sz="4000" dirty="0" smtClean="0"/>
              <a:t>Now</a:t>
            </a:r>
            <a:endParaRPr lang="en-US" sz="4000" dirty="0"/>
          </a:p>
        </p:txBody>
      </p:sp>
      <p:sp>
        <p:nvSpPr>
          <p:cNvPr id="6" name="Content Placeholder 5"/>
          <p:cNvSpPr>
            <a:spLocks noGrp="1"/>
          </p:cNvSpPr>
          <p:nvPr>
            <p:ph sz="quarter" idx="2"/>
          </p:nvPr>
        </p:nvSpPr>
        <p:spPr>
          <a:xfrm>
            <a:off x="1092820" y="2294792"/>
            <a:ext cx="3793505" cy="3994995"/>
          </a:xfrm>
        </p:spPr>
        <p:txBody>
          <a:bodyPr/>
          <a:lstStyle/>
          <a:p>
            <a:pPr>
              <a:buNone/>
            </a:pPr>
            <a:r>
              <a:rPr lang="en-US" sz="3600" b="1" dirty="0" smtClean="0"/>
              <a:t>320 calories</a:t>
            </a:r>
          </a:p>
          <a:p>
            <a:pPr>
              <a:buNone/>
            </a:pPr>
            <a:endParaRPr lang="en-US" dirty="0" smtClean="0"/>
          </a:p>
        </p:txBody>
      </p:sp>
      <p:sp>
        <p:nvSpPr>
          <p:cNvPr id="8" name="Content Placeholder 7"/>
          <p:cNvSpPr>
            <a:spLocks noGrp="1"/>
          </p:cNvSpPr>
          <p:nvPr>
            <p:ph sz="quarter" idx="4"/>
          </p:nvPr>
        </p:nvSpPr>
        <p:spPr>
          <a:xfrm>
            <a:off x="6144322" y="2294792"/>
            <a:ext cx="3799777" cy="3998783"/>
          </a:xfrm>
        </p:spPr>
        <p:txBody>
          <a:bodyPr/>
          <a:lstStyle/>
          <a:p>
            <a:pPr>
              <a:buNone/>
            </a:pPr>
            <a:r>
              <a:rPr lang="en-US" sz="3600" b="1" dirty="0" smtClean="0"/>
              <a:t>820 calories</a:t>
            </a:r>
          </a:p>
          <a:p>
            <a:pPr>
              <a:buNone/>
            </a:pPr>
            <a:endParaRPr lang="en-US" dirty="0" smtClean="0"/>
          </a:p>
        </p:txBody>
      </p:sp>
      <p:sp>
        <p:nvSpPr>
          <p:cNvPr id="4" name="Title 3"/>
          <p:cNvSpPr>
            <a:spLocks noGrp="1"/>
          </p:cNvSpPr>
          <p:nvPr>
            <p:ph type="title"/>
          </p:nvPr>
        </p:nvSpPr>
        <p:spPr>
          <a:xfrm>
            <a:off x="339471" y="228599"/>
            <a:ext cx="9601200" cy="870439"/>
          </a:xfrm>
        </p:spPr>
        <p:txBody>
          <a:bodyPr>
            <a:normAutofit/>
          </a:bodyPr>
          <a:lstStyle/>
          <a:p>
            <a:r>
              <a:rPr lang="en-US" sz="3600" b="1" dirty="0" smtClean="0"/>
              <a:t>Change in Diet: </a:t>
            </a:r>
            <a:r>
              <a:rPr lang="en-US" sz="3600" dirty="0" smtClean="0"/>
              <a:t>Larger Portions</a:t>
            </a:r>
            <a:endParaRPr lang="en-US" sz="3600" dirty="0"/>
          </a:p>
        </p:txBody>
      </p:sp>
      <p:pic>
        <p:nvPicPr>
          <p:cNvPr id="9" name="Picture 30" descr="image of turkey sandwich"/>
          <p:cNvPicPr>
            <a:picLocks noChangeAspect="1" noChangeArrowheads="1"/>
          </p:cNvPicPr>
          <p:nvPr/>
        </p:nvPicPr>
        <p:blipFill>
          <a:blip r:embed="rId3" cstate="print"/>
          <a:srcRect l="8081" t="10457" r="8081" b="10457"/>
          <a:stretch>
            <a:fillRect/>
          </a:stretch>
        </p:blipFill>
        <p:spPr bwMode="auto">
          <a:xfrm>
            <a:off x="1190106" y="3160971"/>
            <a:ext cx="3373001" cy="2459244"/>
          </a:xfrm>
          <a:prstGeom prst="rect">
            <a:avLst/>
          </a:prstGeom>
          <a:noFill/>
          <a:ln w="19050">
            <a:solidFill>
              <a:srgbClr val="FFFF00"/>
            </a:solidFill>
            <a:miter lim="800000"/>
            <a:headEnd/>
            <a:tailEnd/>
          </a:ln>
        </p:spPr>
      </p:pic>
      <p:pic>
        <p:nvPicPr>
          <p:cNvPr id="10" name="Picture 31" descr="image of turkey sub"/>
          <p:cNvPicPr>
            <a:picLocks noChangeAspect="1" noChangeArrowheads="1"/>
          </p:cNvPicPr>
          <p:nvPr/>
        </p:nvPicPr>
        <p:blipFill>
          <a:blip r:embed="rId4" cstate="print"/>
          <a:srcRect/>
          <a:stretch>
            <a:fillRect/>
          </a:stretch>
        </p:blipFill>
        <p:spPr bwMode="auto">
          <a:xfrm>
            <a:off x="6149970" y="3114367"/>
            <a:ext cx="3199305" cy="2472394"/>
          </a:xfrm>
          <a:prstGeom prst="rect">
            <a:avLst/>
          </a:prstGeom>
          <a:noFill/>
          <a:ln w="19050">
            <a:solidFill>
              <a:srgbClr val="FFFF00"/>
            </a:solidFill>
            <a:miter lim="800000"/>
            <a:headEnd/>
            <a:tailEnd/>
          </a:ln>
        </p:spPr>
      </p:pic>
    </p:spTree>
  </p:cSld>
  <p:clrMapOvr>
    <a:masterClrMapping/>
  </p:clrMapOvr>
  <p:transition>
    <p:randomBa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39469" y="1524000"/>
            <a:ext cx="5129345" cy="732974"/>
          </a:xfrm>
        </p:spPr>
        <p:txBody>
          <a:bodyPr/>
          <a:lstStyle/>
          <a:p>
            <a:pPr algn="r"/>
            <a:r>
              <a:rPr lang="en-US" sz="4000" dirty="0" smtClean="0"/>
              <a:t>Then &amp;</a:t>
            </a:r>
            <a:endParaRPr lang="en-US" sz="4000" dirty="0"/>
          </a:p>
        </p:txBody>
      </p:sp>
      <p:sp>
        <p:nvSpPr>
          <p:cNvPr id="7" name="Text Placeholder 6"/>
          <p:cNvSpPr>
            <a:spLocks noGrp="1"/>
          </p:cNvSpPr>
          <p:nvPr>
            <p:ph type="body" sz="half" idx="3"/>
          </p:nvPr>
        </p:nvSpPr>
        <p:spPr>
          <a:xfrm>
            <a:off x="5336931" y="1524000"/>
            <a:ext cx="4600314" cy="731520"/>
          </a:xfrm>
        </p:spPr>
        <p:txBody>
          <a:bodyPr/>
          <a:lstStyle/>
          <a:p>
            <a:r>
              <a:rPr lang="en-US" sz="4000" dirty="0" smtClean="0"/>
              <a:t>Now</a:t>
            </a:r>
            <a:endParaRPr lang="en-US" sz="4000" dirty="0"/>
          </a:p>
        </p:txBody>
      </p:sp>
      <p:sp>
        <p:nvSpPr>
          <p:cNvPr id="6" name="Content Placeholder 5"/>
          <p:cNvSpPr>
            <a:spLocks noGrp="1"/>
          </p:cNvSpPr>
          <p:nvPr>
            <p:ph sz="quarter" idx="2"/>
          </p:nvPr>
        </p:nvSpPr>
        <p:spPr>
          <a:xfrm>
            <a:off x="1092820" y="2294792"/>
            <a:ext cx="3793505" cy="3994995"/>
          </a:xfrm>
        </p:spPr>
        <p:txBody>
          <a:bodyPr/>
          <a:lstStyle/>
          <a:p>
            <a:pPr>
              <a:buNone/>
            </a:pPr>
            <a:r>
              <a:rPr lang="en-US" sz="3600" b="1" dirty="0" smtClean="0"/>
              <a:t>390 calories</a:t>
            </a:r>
          </a:p>
          <a:p>
            <a:pPr>
              <a:buNone/>
            </a:pPr>
            <a:endParaRPr lang="en-US" dirty="0" smtClean="0"/>
          </a:p>
        </p:txBody>
      </p:sp>
      <p:sp>
        <p:nvSpPr>
          <p:cNvPr id="8" name="Content Placeholder 7"/>
          <p:cNvSpPr>
            <a:spLocks noGrp="1"/>
          </p:cNvSpPr>
          <p:nvPr>
            <p:ph sz="quarter" idx="4"/>
          </p:nvPr>
        </p:nvSpPr>
        <p:spPr>
          <a:xfrm>
            <a:off x="5932449" y="2294792"/>
            <a:ext cx="4011651" cy="3998783"/>
          </a:xfrm>
        </p:spPr>
        <p:txBody>
          <a:bodyPr/>
          <a:lstStyle/>
          <a:p>
            <a:pPr>
              <a:buNone/>
            </a:pPr>
            <a:r>
              <a:rPr lang="en-US" sz="3600" b="1" dirty="0" smtClean="0"/>
              <a:t>790 calories</a:t>
            </a:r>
          </a:p>
          <a:p>
            <a:pPr>
              <a:buNone/>
            </a:pPr>
            <a:endParaRPr lang="en-US" dirty="0" smtClean="0"/>
          </a:p>
        </p:txBody>
      </p:sp>
      <p:sp>
        <p:nvSpPr>
          <p:cNvPr id="4" name="Title 3"/>
          <p:cNvSpPr>
            <a:spLocks noGrp="1"/>
          </p:cNvSpPr>
          <p:nvPr>
            <p:ph type="title"/>
          </p:nvPr>
        </p:nvSpPr>
        <p:spPr>
          <a:xfrm>
            <a:off x="339471" y="228599"/>
            <a:ext cx="9601200" cy="870439"/>
          </a:xfrm>
        </p:spPr>
        <p:txBody>
          <a:bodyPr>
            <a:normAutofit/>
          </a:bodyPr>
          <a:lstStyle/>
          <a:p>
            <a:r>
              <a:rPr lang="en-US" sz="3600" b="1" dirty="0" smtClean="0"/>
              <a:t>Change in Diet: </a:t>
            </a:r>
            <a:r>
              <a:rPr lang="en-US" sz="3600" dirty="0" smtClean="0"/>
              <a:t>Larger Portions</a:t>
            </a:r>
            <a:endParaRPr lang="en-US" sz="3600" dirty="0"/>
          </a:p>
        </p:txBody>
      </p:sp>
      <p:pic>
        <p:nvPicPr>
          <p:cNvPr id="11" name="Picture 21" descr="small Caesar salad"/>
          <p:cNvPicPr>
            <a:picLocks noChangeAspect="1" noChangeArrowheads="1"/>
          </p:cNvPicPr>
          <p:nvPr/>
        </p:nvPicPr>
        <p:blipFill>
          <a:blip r:embed="rId3" cstate="print"/>
          <a:srcRect t="19493"/>
          <a:stretch>
            <a:fillRect/>
          </a:stretch>
        </p:blipFill>
        <p:spPr bwMode="auto">
          <a:xfrm>
            <a:off x="1102611" y="3190775"/>
            <a:ext cx="3118467" cy="2496347"/>
          </a:xfrm>
          <a:prstGeom prst="rect">
            <a:avLst/>
          </a:prstGeom>
          <a:noFill/>
          <a:ln>
            <a:miter lim="800000"/>
            <a:headEnd/>
            <a:tailEnd/>
          </a:ln>
        </p:spPr>
      </p:pic>
      <p:pic>
        <p:nvPicPr>
          <p:cNvPr id="12" name="Picture 22" descr="Large Caesar Salad"/>
          <p:cNvPicPr>
            <a:picLocks noChangeAspect="1" noChangeArrowheads="1"/>
          </p:cNvPicPr>
          <p:nvPr/>
        </p:nvPicPr>
        <p:blipFill>
          <a:blip r:embed="rId4" cstate="print"/>
          <a:srcRect/>
          <a:stretch>
            <a:fillRect/>
          </a:stretch>
        </p:blipFill>
        <p:spPr bwMode="auto">
          <a:xfrm>
            <a:off x="6041388" y="3159155"/>
            <a:ext cx="2589656" cy="2576577"/>
          </a:xfrm>
          <a:prstGeom prst="rect">
            <a:avLst/>
          </a:prstGeom>
          <a:noFill/>
          <a:ln w="15875" cap="rnd" cmpd="sng" algn="ctr">
            <a:noFill/>
            <a:prstDash val="solid"/>
            <a:miter lim="800000"/>
            <a:headEnd/>
            <a:tailEnd/>
          </a:ln>
          <a:effectLst>
            <a:outerShdw blurRad="50800" dist="25400" dir="5400000" rotWithShape="0">
              <a:srgbClr val="000000">
                <a:alpha val="35000"/>
              </a:srgbClr>
            </a:outerShdw>
          </a:effectLst>
        </p:spPr>
      </p:pic>
    </p:spTree>
  </p:cSld>
  <p:clrMapOvr>
    <a:masterClrMapping/>
  </p:clrMapOvr>
  <p:transition>
    <p:randomBa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b="1" dirty="0" smtClean="0"/>
              <a:t>Why Are Americans Gaining Weight?</a:t>
            </a:r>
            <a:endParaRPr lang="en-US" sz="3600" b="1" dirty="0"/>
          </a:p>
        </p:txBody>
      </p:sp>
      <p:sp>
        <p:nvSpPr>
          <p:cNvPr id="4" name="Content Placeholder 3"/>
          <p:cNvSpPr>
            <a:spLocks noGrp="1"/>
          </p:cNvSpPr>
          <p:nvPr>
            <p:ph idx="1"/>
          </p:nvPr>
        </p:nvSpPr>
        <p:spPr>
          <a:xfrm>
            <a:off x="1246094" y="5513294"/>
            <a:ext cx="8812316" cy="1165617"/>
          </a:xfrm>
        </p:spPr>
        <p:txBody>
          <a:bodyPr>
            <a:normAutofit/>
          </a:bodyPr>
          <a:lstStyle/>
          <a:p>
            <a:pPr marL="0" indent="0">
              <a:buNone/>
            </a:pPr>
            <a:r>
              <a:rPr lang="en-US" sz="2800" dirty="0" smtClean="0"/>
              <a:t>Energy intake has increased by ~ 20% since 1980.  </a:t>
            </a:r>
          </a:p>
          <a:p>
            <a:pPr marL="0" indent="0">
              <a:buNone/>
            </a:pPr>
            <a:r>
              <a:rPr lang="en-US" sz="1800" dirty="0" err="1" smtClean="0"/>
              <a:t>Guyenet</a:t>
            </a:r>
            <a:r>
              <a:rPr lang="en-US" sz="1800" dirty="0" smtClean="0"/>
              <a:t> SJ and Schwartz MW, J </a:t>
            </a:r>
            <a:r>
              <a:rPr lang="en-US" sz="1800" dirty="0" err="1" smtClean="0"/>
              <a:t>Clin</a:t>
            </a:r>
            <a:r>
              <a:rPr lang="en-US" sz="1800" dirty="0" smtClean="0"/>
              <a:t> Endo </a:t>
            </a:r>
            <a:r>
              <a:rPr lang="en-US" sz="1800" dirty="0" err="1" smtClean="0"/>
              <a:t>Metab</a:t>
            </a:r>
            <a:r>
              <a:rPr lang="en-US" sz="1800" dirty="0" smtClean="0"/>
              <a:t> 2012.</a:t>
            </a:r>
            <a:endParaRPr lang="en-US" sz="1800" dirty="0"/>
          </a:p>
        </p:txBody>
      </p:sp>
      <p:pic>
        <p:nvPicPr>
          <p:cNvPr id="1904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7768" y="1567407"/>
            <a:ext cx="6138086" cy="384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6235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39472" y="1524000"/>
            <a:ext cx="5129345" cy="732974"/>
          </a:xfrm>
        </p:spPr>
        <p:txBody>
          <a:bodyPr/>
          <a:lstStyle/>
          <a:p>
            <a:pPr algn="r"/>
            <a:r>
              <a:rPr lang="en-US" sz="4000" dirty="0" smtClean="0">
                <a:solidFill>
                  <a:schemeClr val="bg1"/>
                </a:solidFill>
              </a:rPr>
              <a:t>Then &amp;</a:t>
            </a:r>
            <a:endParaRPr lang="en-US" sz="4000" dirty="0">
              <a:solidFill>
                <a:schemeClr val="bg1"/>
              </a:solidFill>
            </a:endParaRPr>
          </a:p>
        </p:txBody>
      </p:sp>
      <p:sp>
        <p:nvSpPr>
          <p:cNvPr id="7" name="Text Placeholder 6"/>
          <p:cNvSpPr>
            <a:spLocks noGrp="1"/>
          </p:cNvSpPr>
          <p:nvPr>
            <p:ph type="body" sz="half" idx="3"/>
          </p:nvPr>
        </p:nvSpPr>
        <p:spPr>
          <a:xfrm>
            <a:off x="5336931" y="1524001"/>
            <a:ext cx="4600314" cy="731520"/>
          </a:xfrm>
        </p:spPr>
        <p:txBody>
          <a:bodyPr/>
          <a:lstStyle/>
          <a:p>
            <a:r>
              <a:rPr lang="en-US" sz="4000" dirty="0" smtClean="0">
                <a:solidFill>
                  <a:schemeClr val="bg1"/>
                </a:solidFill>
              </a:rPr>
              <a:t>Now</a:t>
            </a:r>
            <a:endParaRPr lang="en-US" sz="4000" dirty="0">
              <a:solidFill>
                <a:schemeClr val="bg1"/>
              </a:solidFill>
            </a:endParaRPr>
          </a:p>
        </p:txBody>
      </p:sp>
      <p:sp>
        <p:nvSpPr>
          <p:cNvPr id="4" name="Title 3"/>
          <p:cNvSpPr>
            <a:spLocks noGrp="1"/>
          </p:cNvSpPr>
          <p:nvPr>
            <p:ph type="title"/>
          </p:nvPr>
        </p:nvSpPr>
        <p:spPr>
          <a:xfrm>
            <a:off x="339473" y="228605"/>
            <a:ext cx="9601200" cy="870439"/>
          </a:xfrm>
        </p:spPr>
        <p:txBody>
          <a:bodyPr>
            <a:normAutofit/>
          </a:bodyPr>
          <a:lstStyle/>
          <a:p>
            <a:r>
              <a:rPr lang="en-US" sz="3600" b="1" dirty="0" smtClean="0">
                <a:solidFill>
                  <a:schemeClr val="accent3"/>
                </a:solidFill>
              </a:rPr>
              <a:t>Change in Physical Activity</a:t>
            </a:r>
            <a:endParaRPr lang="en-US" sz="3600" dirty="0">
              <a:solidFill>
                <a:schemeClr val="accent3"/>
              </a:solidFill>
            </a:endParaRPr>
          </a:p>
        </p:txBody>
      </p:sp>
      <p:pic>
        <p:nvPicPr>
          <p:cNvPr id="11" name="Content Placeholder 10" descr="amish-kids-school.jpg"/>
          <p:cNvPicPr>
            <a:picLocks noGrp="1" noChangeAspect="1"/>
          </p:cNvPicPr>
          <p:nvPr>
            <p:ph sz="quarter" idx="2"/>
          </p:nvPr>
        </p:nvPicPr>
        <p:blipFill>
          <a:blip r:embed="rId3" cstate="print"/>
          <a:stretch>
            <a:fillRect/>
          </a:stretch>
        </p:blipFill>
        <p:spPr>
          <a:xfrm>
            <a:off x="212377" y="2315623"/>
            <a:ext cx="2302223" cy="2235713"/>
          </a:xfrm>
        </p:spPr>
      </p:pic>
      <p:pic>
        <p:nvPicPr>
          <p:cNvPr id="14" name="Picture 13" descr="hi-traffic.jpg"/>
          <p:cNvPicPr>
            <a:picLocks noChangeAspect="1"/>
          </p:cNvPicPr>
          <p:nvPr/>
        </p:nvPicPr>
        <p:blipFill>
          <a:blip r:embed="rId4" cstate="print"/>
          <a:stretch>
            <a:fillRect/>
          </a:stretch>
        </p:blipFill>
        <p:spPr>
          <a:xfrm>
            <a:off x="5318260" y="2462951"/>
            <a:ext cx="2374628" cy="1566067"/>
          </a:xfrm>
          <a:prstGeom prst="rect">
            <a:avLst/>
          </a:prstGeom>
        </p:spPr>
      </p:pic>
      <p:sp>
        <p:nvSpPr>
          <p:cNvPr id="2" name="Content Placeholder 1"/>
          <p:cNvSpPr>
            <a:spLocks noGrp="1"/>
          </p:cNvSpPr>
          <p:nvPr>
            <p:ph sz="quarter" idx="4"/>
          </p:nvPr>
        </p:nvSpPr>
        <p:spPr/>
        <p:txBody>
          <a:bodyPr/>
          <a:lstStyle/>
          <a:p>
            <a:pPr marL="0" indent="0">
              <a:buNone/>
            </a:pPr>
            <a:r>
              <a:rPr lang="en-US" dirty="0" smtClean="0"/>
              <a:t> </a:t>
            </a:r>
            <a:endParaRPr lang="en-US" dirty="0"/>
          </a:p>
        </p:txBody>
      </p:sp>
      <p:pic>
        <p:nvPicPr>
          <p:cNvPr id="13" name="Content Placeholder 9" descr="harvesting wheat in afganistan.jpg"/>
          <p:cNvPicPr>
            <a:picLocks noChangeAspect="1"/>
          </p:cNvPicPr>
          <p:nvPr/>
        </p:nvPicPr>
        <p:blipFill>
          <a:blip r:embed="rId5" cstate="print"/>
          <a:stretch>
            <a:fillRect/>
          </a:stretch>
        </p:blipFill>
        <p:spPr>
          <a:xfrm>
            <a:off x="228599" y="4572157"/>
            <a:ext cx="2512661" cy="1737924"/>
          </a:xfrm>
          <a:prstGeom prst="rect">
            <a:avLst/>
          </a:prstGeom>
        </p:spPr>
      </p:pic>
      <p:pic>
        <p:nvPicPr>
          <p:cNvPr id="17" name="Content Placeholder 12" descr="the-office.jpg"/>
          <p:cNvPicPr>
            <a:picLocks noChangeAspect="1"/>
          </p:cNvPicPr>
          <p:nvPr/>
        </p:nvPicPr>
        <p:blipFill>
          <a:blip r:embed="rId6" cstate="print"/>
          <a:stretch>
            <a:fillRect/>
          </a:stretch>
        </p:blipFill>
        <p:spPr>
          <a:xfrm>
            <a:off x="5969461" y="4293706"/>
            <a:ext cx="3459630" cy="1908313"/>
          </a:xfrm>
          <a:prstGeom prst="rect">
            <a:avLst/>
          </a:prstGeom>
        </p:spPr>
      </p:pic>
      <p:pic>
        <p:nvPicPr>
          <p:cNvPr id="18" name="Content Placeholder 12" descr="kids-playing-video-games.jpg"/>
          <p:cNvPicPr>
            <a:picLocks noChangeAspect="1"/>
          </p:cNvPicPr>
          <p:nvPr/>
        </p:nvPicPr>
        <p:blipFill>
          <a:blip r:embed="rId7" cstate="print"/>
          <a:stretch>
            <a:fillRect/>
          </a:stretch>
        </p:blipFill>
        <p:spPr>
          <a:xfrm>
            <a:off x="7793187" y="2358576"/>
            <a:ext cx="2225457" cy="1670440"/>
          </a:xfrm>
          <a:prstGeom prst="rect">
            <a:avLst/>
          </a:prstGeom>
        </p:spPr>
      </p:pic>
      <p:pic>
        <p:nvPicPr>
          <p:cNvPr id="19" name="Picture 18" descr="sled_up_the_hill.jpg"/>
          <p:cNvPicPr>
            <a:picLocks noChangeAspect="1"/>
          </p:cNvPicPr>
          <p:nvPr/>
        </p:nvPicPr>
        <p:blipFill>
          <a:blip r:embed="rId8" cstate="print"/>
          <a:stretch>
            <a:fillRect/>
          </a:stretch>
        </p:blipFill>
        <p:spPr>
          <a:xfrm>
            <a:off x="2594113" y="2861071"/>
            <a:ext cx="2368474" cy="1585562"/>
          </a:xfrm>
          <a:prstGeom prst="rect">
            <a:avLst/>
          </a:prstGeom>
        </p:spPr>
      </p:pic>
      <p:pic>
        <p:nvPicPr>
          <p:cNvPr id="20" name="Picture 19" descr="scrubbing_floor.jpg"/>
          <p:cNvPicPr>
            <a:picLocks noChangeAspect="1"/>
          </p:cNvPicPr>
          <p:nvPr/>
        </p:nvPicPr>
        <p:blipFill>
          <a:blip r:embed="rId9" cstate="print"/>
          <a:stretch>
            <a:fillRect/>
          </a:stretch>
        </p:blipFill>
        <p:spPr>
          <a:xfrm>
            <a:off x="2874787" y="4706651"/>
            <a:ext cx="2087801" cy="1603431"/>
          </a:xfrm>
          <a:prstGeom prst="rect">
            <a:avLst/>
          </a:prstGeom>
        </p:spPr>
      </p:pic>
      <p:cxnSp>
        <p:nvCxnSpPr>
          <p:cNvPr id="15" name="Straight Connector 14"/>
          <p:cNvCxnSpPr/>
          <p:nvPr/>
        </p:nvCxnSpPr>
        <p:spPr>
          <a:xfrm>
            <a:off x="5143500" y="2286000"/>
            <a:ext cx="0" cy="41058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413052"/>
      </p:ext>
    </p:extLst>
  </p:cSld>
  <p:clrMapOvr>
    <a:masterClrMapping/>
  </p:clrMapOvr>
  <p:transition>
    <p:randomBa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US"/>
              <a:t> </a:t>
            </a:r>
          </a:p>
        </p:txBody>
      </p:sp>
      <p:sp>
        <p:nvSpPr>
          <p:cNvPr id="232451" name="Rectangle 3"/>
          <p:cNvSpPr>
            <a:spLocks noGrp="1" noChangeArrowheads="1"/>
          </p:cNvSpPr>
          <p:nvPr>
            <p:ph idx="1"/>
          </p:nvPr>
        </p:nvSpPr>
        <p:spPr/>
        <p:txBody>
          <a:bodyPr/>
          <a:lstStyle/>
          <a:p>
            <a:pPr>
              <a:buFontTx/>
              <a:buNone/>
            </a:pPr>
            <a:r>
              <a:rPr lang="en-US"/>
              <a:t> </a:t>
            </a:r>
          </a:p>
        </p:txBody>
      </p:sp>
      <p:pic>
        <p:nvPicPr>
          <p:cNvPr id="232453" name="Picture 5"/>
          <p:cNvPicPr>
            <a:picLocks noChangeAspect="1" noChangeArrowheads="1"/>
          </p:cNvPicPr>
          <p:nvPr/>
        </p:nvPicPr>
        <p:blipFill>
          <a:blip r:embed="rId3" cstate="print"/>
          <a:srcRect/>
          <a:stretch>
            <a:fillRect/>
          </a:stretch>
        </p:blipFill>
        <p:spPr bwMode="auto">
          <a:xfrm>
            <a:off x="0" y="381000"/>
            <a:ext cx="10287000" cy="6129338"/>
          </a:xfrm>
          <a:prstGeom prst="rect">
            <a:avLst/>
          </a:prstGeom>
          <a:noFill/>
        </p:spPr>
      </p:pic>
    </p:spTree>
  </p:cSld>
  <p:clrMapOvr>
    <a:masterClrMapping/>
  </p:clrMapOvr>
  <p:transition>
    <p:randomBa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About Our Genes?</a:t>
            </a:r>
            <a:endParaRPr lang="en-US" b="1" dirty="0"/>
          </a:p>
        </p:txBody>
      </p:sp>
      <p:pic>
        <p:nvPicPr>
          <p:cNvPr id="4" name="Content Placeholder 3" descr="dna_rgb.gif"/>
          <p:cNvPicPr>
            <a:picLocks noGrp="1" noChangeAspect="1"/>
          </p:cNvPicPr>
          <p:nvPr>
            <p:ph sz="quarter" idx="1"/>
          </p:nvPr>
        </p:nvPicPr>
        <p:blipFill>
          <a:blip r:embed="rId3" cstate="print"/>
          <a:stretch>
            <a:fillRect/>
          </a:stretch>
        </p:blipFill>
        <p:spPr>
          <a:xfrm>
            <a:off x="2671483" y="2598882"/>
            <a:ext cx="4326574" cy="3461259"/>
          </a:xfrm>
        </p:spPr>
      </p:pic>
      <p:sp>
        <p:nvSpPr>
          <p:cNvPr id="3" name="TextBox 2"/>
          <p:cNvSpPr txBox="1"/>
          <p:nvPr/>
        </p:nvSpPr>
        <p:spPr>
          <a:xfrm>
            <a:off x="466165" y="1712259"/>
            <a:ext cx="9421906" cy="523220"/>
          </a:xfrm>
          <a:prstGeom prst="rect">
            <a:avLst/>
          </a:prstGeom>
          <a:noFill/>
        </p:spPr>
        <p:txBody>
          <a:bodyPr wrap="square" rtlCol="0">
            <a:spAutoFit/>
          </a:bodyPr>
          <a:lstStyle/>
          <a:p>
            <a:r>
              <a:rPr lang="en-US" sz="2800" dirty="0"/>
              <a:t>40–70% of </a:t>
            </a:r>
            <a:r>
              <a:rPr lang="en-US" sz="2800" dirty="0" smtClean="0"/>
              <a:t>variation in weight is </a:t>
            </a:r>
            <a:r>
              <a:rPr lang="en-US" sz="2800" dirty="0"/>
              <a:t>explained by genetic factors</a:t>
            </a:r>
          </a:p>
        </p:txBody>
      </p:sp>
    </p:spTree>
  </p:cSld>
  <p:clrMapOvr>
    <a:masterClrMapping/>
  </p:clrMapOvr>
  <p:transition>
    <p:randomBa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Else Causes Weight Gain?</a:t>
            </a:r>
            <a:endParaRPr lang="en-US" b="1" dirty="0"/>
          </a:p>
        </p:txBody>
      </p:sp>
      <p:pic>
        <p:nvPicPr>
          <p:cNvPr id="4" name="Content Placeholder 3" descr="black+woman+pregnant.jpg"/>
          <p:cNvPicPr>
            <a:picLocks noGrp="1" noChangeAspect="1"/>
          </p:cNvPicPr>
          <p:nvPr>
            <p:ph sz="quarter" idx="1"/>
          </p:nvPr>
        </p:nvPicPr>
        <p:blipFill>
          <a:blip r:embed="rId3" cstate="print"/>
          <a:stretch>
            <a:fillRect/>
          </a:stretch>
        </p:blipFill>
        <p:spPr>
          <a:xfrm>
            <a:off x="389971" y="1443375"/>
            <a:ext cx="1751612" cy="2685805"/>
          </a:xfrm>
        </p:spPr>
      </p:pic>
      <p:pic>
        <p:nvPicPr>
          <p:cNvPr id="5" name="Picture 4" descr="smoking_144x144.bmp"/>
          <p:cNvPicPr>
            <a:picLocks noChangeAspect="1"/>
          </p:cNvPicPr>
          <p:nvPr/>
        </p:nvPicPr>
        <p:blipFill>
          <a:blip r:embed="rId4" cstate="print"/>
          <a:stretch>
            <a:fillRect/>
          </a:stretch>
        </p:blipFill>
        <p:spPr>
          <a:xfrm>
            <a:off x="389971" y="4235289"/>
            <a:ext cx="2096218" cy="2096218"/>
          </a:xfrm>
          <a:prstGeom prst="rect">
            <a:avLst/>
          </a:prstGeom>
        </p:spPr>
      </p:pic>
      <p:pic>
        <p:nvPicPr>
          <p:cNvPr id="6" name="Picture 5" descr="emotional-eating.jpg"/>
          <p:cNvPicPr>
            <a:picLocks noChangeAspect="1"/>
          </p:cNvPicPr>
          <p:nvPr/>
        </p:nvPicPr>
        <p:blipFill>
          <a:blip r:embed="rId5" cstate="print"/>
          <a:stretch>
            <a:fillRect/>
          </a:stretch>
        </p:blipFill>
        <p:spPr>
          <a:xfrm>
            <a:off x="2857564" y="4243870"/>
            <a:ext cx="2750955" cy="2060289"/>
          </a:xfrm>
          <a:prstGeom prst="rect">
            <a:avLst/>
          </a:prstGeom>
        </p:spPr>
      </p:pic>
      <p:pic>
        <p:nvPicPr>
          <p:cNvPr id="7" name="Picture 6" descr="Pills.jpg"/>
          <p:cNvPicPr>
            <a:picLocks noChangeAspect="1"/>
          </p:cNvPicPr>
          <p:nvPr/>
        </p:nvPicPr>
        <p:blipFill>
          <a:blip r:embed="rId6" cstate="print"/>
          <a:stretch>
            <a:fillRect/>
          </a:stretch>
        </p:blipFill>
        <p:spPr>
          <a:xfrm>
            <a:off x="4697506" y="1979183"/>
            <a:ext cx="2776993" cy="1859728"/>
          </a:xfrm>
          <a:prstGeom prst="rect">
            <a:avLst/>
          </a:prstGeom>
        </p:spPr>
      </p:pic>
      <p:pic>
        <p:nvPicPr>
          <p:cNvPr id="9" name="Picture 8" descr="thyroid2.jpg"/>
          <p:cNvPicPr>
            <a:picLocks noChangeAspect="1"/>
          </p:cNvPicPr>
          <p:nvPr/>
        </p:nvPicPr>
        <p:blipFill>
          <a:blip r:embed="rId7" cstate="print"/>
          <a:stretch>
            <a:fillRect/>
          </a:stretch>
        </p:blipFill>
        <p:spPr>
          <a:xfrm>
            <a:off x="7701995" y="1682149"/>
            <a:ext cx="2152064" cy="2044461"/>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72589" y="4129180"/>
            <a:ext cx="1951340" cy="2156744"/>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17451" y="4235289"/>
            <a:ext cx="1551653" cy="2068870"/>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17154" y="1918447"/>
            <a:ext cx="2058959" cy="1920464"/>
          </a:xfrm>
          <a:prstGeom prst="rect">
            <a:avLst/>
          </a:prstGeom>
        </p:spPr>
      </p:pic>
    </p:spTree>
  </p:cSld>
  <p:clrMapOvr>
    <a:masterClrMapping/>
  </p:clrMapOvr>
  <p:transition>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reeform 5"/>
          <p:cNvSpPr>
            <a:spLocks/>
          </p:cNvSpPr>
          <p:nvPr/>
        </p:nvSpPr>
        <p:spPr bwMode="auto">
          <a:xfrm>
            <a:off x="4513263" y="2003425"/>
            <a:ext cx="725487" cy="427038"/>
          </a:xfrm>
          <a:custGeom>
            <a:avLst/>
            <a:gdLst>
              <a:gd name="T0" fmla="*/ 0 w 89"/>
              <a:gd name="T1" fmla="*/ 395981 h 55"/>
              <a:gd name="T2" fmla="*/ 40758 w 89"/>
              <a:gd name="T3" fmla="*/ 0 h 55"/>
              <a:gd name="T4" fmla="*/ 358668 w 89"/>
              <a:gd name="T5" fmla="*/ 23293 h 55"/>
              <a:gd name="T6" fmla="*/ 668426 w 89"/>
              <a:gd name="T7" fmla="*/ 31057 h 55"/>
              <a:gd name="T8" fmla="*/ 668426 w 89"/>
              <a:gd name="T9" fmla="*/ 38822 h 55"/>
              <a:gd name="T10" fmla="*/ 676578 w 89"/>
              <a:gd name="T11" fmla="*/ 69879 h 55"/>
              <a:gd name="T12" fmla="*/ 676578 w 89"/>
              <a:gd name="T13" fmla="*/ 77643 h 55"/>
              <a:gd name="T14" fmla="*/ 668426 w 89"/>
              <a:gd name="T15" fmla="*/ 100936 h 55"/>
              <a:gd name="T16" fmla="*/ 668426 w 89"/>
              <a:gd name="T17" fmla="*/ 139758 h 55"/>
              <a:gd name="T18" fmla="*/ 684729 w 89"/>
              <a:gd name="T19" fmla="*/ 178580 h 55"/>
              <a:gd name="T20" fmla="*/ 692881 w 89"/>
              <a:gd name="T21" fmla="*/ 194108 h 55"/>
              <a:gd name="T22" fmla="*/ 701032 w 89"/>
              <a:gd name="T23" fmla="*/ 232930 h 55"/>
              <a:gd name="T24" fmla="*/ 701032 w 89"/>
              <a:gd name="T25" fmla="*/ 295044 h 55"/>
              <a:gd name="T26" fmla="*/ 709184 w 89"/>
              <a:gd name="T27" fmla="*/ 310573 h 55"/>
              <a:gd name="T28" fmla="*/ 709184 w 89"/>
              <a:gd name="T29" fmla="*/ 333866 h 55"/>
              <a:gd name="T30" fmla="*/ 709184 w 89"/>
              <a:gd name="T31" fmla="*/ 341630 h 55"/>
              <a:gd name="T32" fmla="*/ 725487 w 89"/>
              <a:gd name="T33" fmla="*/ 395981 h 55"/>
              <a:gd name="T34" fmla="*/ 725487 w 89"/>
              <a:gd name="T35" fmla="*/ 411509 h 55"/>
              <a:gd name="T36" fmla="*/ 725487 w 89"/>
              <a:gd name="T37" fmla="*/ 427038 h 55"/>
              <a:gd name="T38" fmla="*/ 0 w 89"/>
              <a:gd name="T39" fmla="*/ 395981 h 55"/>
              <a:gd name="T40" fmla="*/ 0 w 89"/>
              <a:gd name="T41" fmla="*/ 395981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9939" name="Freeform 6"/>
          <p:cNvSpPr>
            <a:spLocks/>
          </p:cNvSpPr>
          <p:nvPr/>
        </p:nvSpPr>
        <p:spPr bwMode="auto">
          <a:xfrm>
            <a:off x="4481513" y="2398713"/>
            <a:ext cx="766762" cy="495300"/>
          </a:xfrm>
          <a:custGeom>
            <a:avLst/>
            <a:gdLst>
              <a:gd name="T0" fmla="*/ 0 w 94"/>
              <a:gd name="T1" fmla="*/ 394692 h 64"/>
              <a:gd name="T2" fmla="*/ 24471 w 94"/>
              <a:gd name="T3" fmla="*/ 131564 h 64"/>
              <a:gd name="T4" fmla="*/ 32628 w 94"/>
              <a:gd name="T5" fmla="*/ 0 h 64"/>
              <a:gd name="T6" fmla="*/ 758605 w 94"/>
              <a:gd name="T7" fmla="*/ 30956 h 64"/>
              <a:gd name="T8" fmla="*/ 758605 w 94"/>
              <a:gd name="T9" fmla="*/ 46434 h 64"/>
              <a:gd name="T10" fmla="*/ 750448 w 94"/>
              <a:gd name="T11" fmla="*/ 54173 h 64"/>
              <a:gd name="T12" fmla="*/ 734134 w 94"/>
              <a:gd name="T13" fmla="*/ 77391 h 64"/>
              <a:gd name="T14" fmla="*/ 734134 w 94"/>
              <a:gd name="T15" fmla="*/ 85130 h 64"/>
              <a:gd name="T16" fmla="*/ 766762 w 94"/>
              <a:gd name="T17" fmla="*/ 116086 h 64"/>
              <a:gd name="T18" fmla="*/ 766762 w 94"/>
              <a:gd name="T19" fmla="*/ 355997 h 64"/>
              <a:gd name="T20" fmla="*/ 766762 w 94"/>
              <a:gd name="T21" fmla="*/ 355997 h 64"/>
              <a:gd name="T22" fmla="*/ 750448 w 94"/>
              <a:gd name="T23" fmla="*/ 355997 h 64"/>
              <a:gd name="T24" fmla="*/ 758605 w 94"/>
              <a:gd name="T25" fmla="*/ 363736 h 64"/>
              <a:gd name="T26" fmla="*/ 766762 w 94"/>
              <a:gd name="T27" fmla="*/ 371475 h 64"/>
              <a:gd name="T28" fmla="*/ 758605 w 94"/>
              <a:gd name="T29" fmla="*/ 386953 h 64"/>
              <a:gd name="T30" fmla="*/ 766762 w 94"/>
              <a:gd name="T31" fmla="*/ 394692 h 64"/>
              <a:gd name="T32" fmla="*/ 766762 w 94"/>
              <a:gd name="T33" fmla="*/ 417909 h 64"/>
              <a:gd name="T34" fmla="*/ 758605 w 94"/>
              <a:gd name="T35" fmla="*/ 417909 h 64"/>
              <a:gd name="T36" fmla="*/ 766762 w 94"/>
              <a:gd name="T37" fmla="*/ 433387 h 64"/>
              <a:gd name="T38" fmla="*/ 750448 w 94"/>
              <a:gd name="T39" fmla="*/ 456605 h 64"/>
              <a:gd name="T40" fmla="*/ 766762 w 94"/>
              <a:gd name="T41" fmla="*/ 479822 h 64"/>
              <a:gd name="T42" fmla="*/ 766762 w 94"/>
              <a:gd name="T43" fmla="*/ 495300 h 64"/>
              <a:gd name="T44" fmla="*/ 766762 w 94"/>
              <a:gd name="T45" fmla="*/ 495300 h 64"/>
              <a:gd name="T46" fmla="*/ 742291 w 94"/>
              <a:gd name="T47" fmla="*/ 479822 h 64"/>
              <a:gd name="T48" fmla="*/ 701506 w 94"/>
              <a:gd name="T49" fmla="*/ 456605 h 64"/>
              <a:gd name="T50" fmla="*/ 685192 w 94"/>
              <a:gd name="T51" fmla="*/ 448866 h 64"/>
              <a:gd name="T52" fmla="*/ 668878 w 94"/>
              <a:gd name="T53" fmla="*/ 448866 h 64"/>
              <a:gd name="T54" fmla="*/ 652563 w 94"/>
              <a:gd name="T55" fmla="*/ 464344 h 64"/>
              <a:gd name="T56" fmla="*/ 644406 w 94"/>
              <a:gd name="T57" fmla="*/ 464344 h 64"/>
              <a:gd name="T58" fmla="*/ 628092 w 94"/>
              <a:gd name="T59" fmla="*/ 464344 h 64"/>
              <a:gd name="T60" fmla="*/ 619935 w 94"/>
              <a:gd name="T61" fmla="*/ 441126 h 64"/>
              <a:gd name="T62" fmla="*/ 611778 w 94"/>
              <a:gd name="T63" fmla="*/ 433387 h 64"/>
              <a:gd name="T64" fmla="*/ 595464 w 94"/>
              <a:gd name="T65" fmla="*/ 441126 h 64"/>
              <a:gd name="T66" fmla="*/ 579150 w 94"/>
              <a:gd name="T67" fmla="*/ 441126 h 64"/>
              <a:gd name="T68" fmla="*/ 562836 w 94"/>
              <a:gd name="T69" fmla="*/ 417909 h 64"/>
              <a:gd name="T70" fmla="*/ 0 w 94"/>
              <a:gd name="T71" fmla="*/ 394692 h 64"/>
              <a:gd name="T72" fmla="*/ 0 w 94"/>
              <a:gd name="T73" fmla="*/ 394692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9940" name="Freeform 7"/>
          <p:cNvSpPr>
            <a:spLocks/>
          </p:cNvSpPr>
          <p:nvPr/>
        </p:nvSpPr>
        <p:spPr bwMode="auto">
          <a:xfrm>
            <a:off x="4456113" y="2794000"/>
            <a:ext cx="906462" cy="425450"/>
          </a:xfrm>
          <a:custGeom>
            <a:avLst/>
            <a:gdLst>
              <a:gd name="T0" fmla="*/ 0 w 111"/>
              <a:gd name="T1" fmla="*/ 263005 h 55"/>
              <a:gd name="T2" fmla="*/ 24499 w 111"/>
              <a:gd name="T3" fmla="*/ 0 h 55"/>
              <a:gd name="T4" fmla="*/ 587975 w 111"/>
              <a:gd name="T5" fmla="*/ 23206 h 55"/>
              <a:gd name="T6" fmla="*/ 604308 w 111"/>
              <a:gd name="T7" fmla="*/ 46413 h 55"/>
              <a:gd name="T8" fmla="*/ 620641 w 111"/>
              <a:gd name="T9" fmla="*/ 46413 h 55"/>
              <a:gd name="T10" fmla="*/ 636973 w 111"/>
              <a:gd name="T11" fmla="*/ 38677 h 55"/>
              <a:gd name="T12" fmla="*/ 645140 w 111"/>
              <a:gd name="T13" fmla="*/ 46413 h 55"/>
              <a:gd name="T14" fmla="*/ 653306 w 111"/>
              <a:gd name="T15" fmla="*/ 69619 h 55"/>
              <a:gd name="T16" fmla="*/ 669639 w 111"/>
              <a:gd name="T17" fmla="*/ 69619 h 55"/>
              <a:gd name="T18" fmla="*/ 677805 w 111"/>
              <a:gd name="T19" fmla="*/ 69619 h 55"/>
              <a:gd name="T20" fmla="*/ 694138 w 111"/>
              <a:gd name="T21" fmla="*/ 54148 h 55"/>
              <a:gd name="T22" fmla="*/ 710470 w 111"/>
              <a:gd name="T23" fmla="*/ 54148 h 55"/>
              <a:gd name="T24" fmla="*/ 726803 w 111"/>
              <a:gd name="T25" fmla="*/ 61884 h 55"/>
              <a:gd name="T26" fmla="*/ 767635 w 111"/>
              <a:gd name="T27" fmla="*/ 85090 h 55"/>
              <a:gd name="T28" fmla="*/ 792133 w 111"/>
              <a:gd name="T29" fmla="*/ 100561 h 55"/>
              <a:gd name="T30" fmla="*/ 792133 w 111"/>
              <a:gd name="T31" fmla="*/ 116032 h 55"/>
              <a:gd name="T32" fmla="*/ 808466 w 111"/>
              <a:gd name="T33" fmla="*/ 123767 h 55"/>
              <a:gd name="T34" fmla="*/ 808466 w 111"/>
              <a:gd name="T35" fmla="*/ 131503 h 55"/>
              <a:gd name="T36" fmla="*/ 800300 w 111"/>
              <a:gd name="T37" fmla="*/ 146974 h 55"/>
              <a:gd name="T38" fmla="*/ 808466 w 111"/>
              <a:gd name="T39" fmla="*/ 162445 h 55"/>
              <a:gd name="T40" fmla="*/ 816632 w 111"/>
              <a:gd name="T41" fmla="*/ 185651 h 55"/>
              <a:gd name="T42" fmla="*/ 824799 w 111"/>
              <a:gd name="T43" fmla="*/ 193386 h 55"/>
              <a:gd name="T44" fmla="*/ 824799 w 111"/>
              <a:gd name="T45" fmla="*/ 201122 h 55"/>
              <a:gd name="T46" fmla="*/ 824799 w 111"/>
              <a:gd name="T47" fmla="*/ 216593 h 55"/>
              <a:gd name="T48" fmla="*/ 841131 w 111"/>
              <a:gd name="T49" fmla="*/ 224328 h 55"/>
              <a:gd name="T50" fmla="*/ 849298 w 111"/>
              <a:gd name="T51" fmla="*/ 232064 h 55"/>
              <a:gd name="T52" fmla="*/ 841131 w 111"/>
              <a:gd name="T53" fmla="*/ 247535 h 55"/>
              <a:gd name="T54" fmla="*/ 841131 w 111"/>
              <a:gd name="T55" fmla="*/ 263005 h 55"/>
              <a:gd name="T56" fmla="*/ 857464 w 111"/>
              <a:gd name="T57" fmla="*/ 270741 h 55"/>
              <a:gd name="T58" fmla="*/ 857464 w 111"/>
              <a:gd name="T59" fmla="*/ 286212 h 55"/>
              <a:gd name="T60" fmla="*/ 849298 w 111"/>
              <a:gd name="T61" fmla="*/ 293947 h 55"/>
              <a:gd name="T62" fmla="*/ 857464 w 111"/>
              <a:gd name="T63" fmla="*/ 301683 h 55"/>
              <a:gd name="T64" fmla="*/ 865630 w 111"/>
              <a:gd name="T65" fmla="*/ 317154 h 55"/>
              <a:gd name="T66" fmla="*/ 857464 w 111"/>
              <a:gd name="T67" fmla="*/ 324889 h 55"/>
              <a:gd name="T68" fmla="*/ 865630 w 111"/>
              <a:gd name="T69" fmla="*/ 340360 h 55"/>
              <a:gd name="T70" fmla="*/ 865630 w 111"/>
              <a:gd name="T71" fmla="*/ 348095 h 55"/>
              <a:gd name="T72" fmla="*/ 873797 w 111"/>
              <a:gd name="T73" fmla="*/ 355831 h 55"/>
              <a:gd name="T74" fmla="*/ 881963 w 111"/>
              <a:gd name="T75" fmla="*/ 371302 h 55"/>
              <a:gd name="T76" fmla="*/ 890129 w 111"/>
              <a:gd name="T77" fmla="*/ 386773 h 55"/>
              <a:gd name="T78" fmla="*/ 906462 w 111"/>
              <a:gd name="T79" fmla="*/ 402244 h 55"/>
              <a:gd name="T80" fmla="*/ 906462 w 111"/>
              <a:gd name="T81" fmla="*/ 409979 h 55"/>
              <a:gd name="T82" fmla="*/ 906462 w 111"/>
              <a:gd name="T83" fmla="*/ 417715 h 55"/>
              <a:gd name="T84" fmla="*/ 906462 w 111"/>
              <a:gd name="T85" fmla="*/ 425450 h 55"/>
              <a:gd name="T86" fmla="*/ 204158 w 111"/>
              <a:gd name="T87" fmla="*/ 409979 h 55"/>
              <a:gd name="T88" fmla="*/ 212324 w 111"/>
              <a:gd name="T89" fmla="*/ 278476 h 55"/>
              <a:gd name="T90" fmla="*/ 0 w 111"/>
              <a:gd name="T91" fmla="*/ 263005 h 55"/>
              <a:gd name="T92" fmla="*/ 0 w 111"/>
              <a:gd name="T93" fmla="*/ 263005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9941" name="Freeform 8"/>
          <p:cNvSpPr>
            <a:spLocks/>
          </p:cNvSpPr>
          <p:nvPr/>
        </p:nvSpPr>
        <p:spPr bwMode="auto">
          <a:xfrm>
            <a:off x="4637088" y="3203575"/>
            <a:ext cx="812800" cy="411163"/>
          </a:xfrm>
          <a:custGeom>
            <a:avLst/>
            <a:gdLst>
              <a:gd name="T0" fmla="*/ 24384 w 100"/>
              <a:gd name="T1" fmla="*/ 0 h 53"/>
              <a:gd name="T2" fmla="*/ 723392 w 100"/>
              <a:gd name="T3" fmla="*/ 15516 h 53"/>
              <a:gd name="T4" fmla="*/ 772160 w 100"/>
              <a:gd name="T5" fmla="*/ 46547 h 53"/>
              <a:gd name="T6" fmla="*/ 755904 w 100"/>
              <a:gd name="T7" fmla="*/ 62062 h 53"/>
              <a:gd name="T8" fmla="*/ 755904 w 100"/>
              <a:gd name="T9" fmla="*/ 77578 h 53"/>
              <a:gd name="T10" fmla="*/ 764032 w 100"/>
              <a:gd name="T11" fmla="*/ 93094 h 53"/>
              <a:gd name="T12" fmla="*/ 772160 w 100"/>
              <a:gd name="T13" fmla="*/ 93094 h 53"/>
              <a:gd name="T14" fmla="*/ 780288 w 100"/>
              <a:gd name="T15" fmla="*/ 116367 h 53"/>
              <a:gd name="T16" fmla="*/ 788416 w 100"/>
              <a:gd name="T17" fmla="*/ 124125 h 53"/>
              <a:gd name="T18" fmla="*/ 804672 w 100"/>
              <a:gd name="T19" fmla="*/ 124125 h 53"/>
              <a:gd name="T20" fmla="*/ 804672 w 100"/>
              <a:gd name="T21" fmla="*/ 131882 h 53"/>
              <a:gd name="T22" fmla="*/ 812800 w 100"/>
              <a:gd name="T23" fmla="*/ 411163 h 53"/>
              <a:gd name="T24" fmla="*/ 0 w 100"/>
              <a:gd name="T25" fmla="*/ 395647 h 53"/>
              <a:gd name="T26" fmla="*/ 24384 w 100"/>
              <a:gd name="T27" fmla="*/ 0 h 53"/>
              <a:gd name="T28" fmla="*/ 24384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39942" name="Freeform 9"/>
          <p:cNvSpPr>
            <a:spLocks/>
          </p:cNvSpPr>
          <p:nvPr/>
        </p:nvSpPr>
        <p:spPr bwMode="auto">
          <a:xfrm>
            <a:off x="4521200" y="3590925"/>
            <a:ext cx="944563" cy="465138"/>
          </a:xfrm>
          <a:custGeom>
            <a:avLst/>
            <a:gdLst>
              <a:gd name="T0" fmla="*/ 113999 w 116"/>
              <a:gd name="T1" fmla="*/ 7752 h 60"/>
              <a:gd name="T2" fmla="*/ 0 w 116"/>
              <a:gd name="T3" fmla="*/ 69771 h 60"/>
              <a:gd name="T4" fmla="*/ 325712 w 116"/>
              <a:gd name="T5" fmla="*/ 341101 h 60"/>
              <a:gd name="T6" fmla="*/ 341997 w 116"/>
              <a:gd name="T7" fmla="*/ 348854 h 60"/>
              <a:gd name="T8" fmla="*/ 366426 w 116"/>
              <a:gd name="T9" fmla="*/ 372110 h 60"/>
              <a:gd name="T10" fmla="*/ 390854 w 116"/>
              <a:gd name="T11" fmla="*/ 364358 h 60"/>
              <a:gd name="T12" fmla="*/ 407140 w 116"/>
              <a:gd name="T13" fmla="*/ 372110 h 60"/>
              <a:gd name="T14" fmla="*/ 415282 w 116"/>
              <a:gd name="T15" fmla="*/ 387615 h 60"/>
              <a:gd name="T16" fmla="*/ 447854 w 116"/>
              <a:gd name="T17" fmla="*/ 395367 h 60"/>
              <a:gd name="T18" fmla="*/ 464139 w 116"/>
              <a:gd name="T19" fmla="*/ 403120 h 60"/>
              <a:gd name="T20" fmla="*/ 480425 w 116"/>
              <a:gd name="T21" fmla="*/ 395367 h 60"/>
              <a:gd name="T22" fmla="*/ 496710 w 116"/>
              <a:gd name="T23" fmla="*/ 410872 h 60"/>
              <a:gd name="T24" fmla="*/ 529282 w 116"/>
              <a:gd name="T25" fmla="*/ 410872 h 60"/>
              <a:gd name="T26" fmla="*/ 545567 w 116"/>
              <a:gd name="T27" fmla="*/ 426377 h 60"/>
              <a:gd name="T28" fmla="*/ 553710 w 116"/>
              <a:gd name="T29" fmla="*/ 441881 h 60"/>
              <a:gd name="T30" fmla="*/ 578138 w 116"/>
              <a:gd name="T31" fmla="*/ 434129 h 60"/>
              <a:gd name="T32" fmla="*/ 610710 w 116"/>
              <a:gd name="T33" fmla="*/ 449633 h 60"/>
              <a:gd name="T34" fmla="*/ 626995 w 116"/>
              <a:gd name="T35" fmla="*/ 441881 h 60"/>
              <a:gd name="T36" fmla="*/ 643281 w 116"/>
              <a:gd name="T37" fmla="*/ 441881 h 60"/>
              <a:gd name="T38" fmla="*/ 643281 w 116"/>
              <a:gd name="T39" fmla="*/ 465138 h 60"/>
              <a:gd name="T40" fmla="*/ 651424 w 116"/>
              <a:gd name="T41" fmla="*/ 449633 h 60"/>
              <a:gd name="T42" fmla="*/ 667709 w 116"/>
              <a:gd name="T43" fmla="*/ 434129 h 60"/>
              <a:gd name="T44" fmla="*/ 675852 w 116"/>
              <a:gd name="T45" fmla="*/ 441881 h 60"/>
              <a:gd name="T46" fmla="*/ 692137 w 116"/>
              <a:gd name="T47" fmla="*/ 449633 h 60"/>
              <a:gd name="T48" fmla="*/ 708423 w 116"/>
              <a:gd name="T49" fmla="*/ 441881 h 60"/>
              <a:gd name="T50" fmla="*/ 708423 w 116"/>
              <a:gd name="T51" fmla="*/ 449633 h 60"/>
              <a:gd name="T52" fmla="*/ 732851 w 116"/>
              <a:gd name="T53" fmla="*/ 465138 h 60"/>
              <a:gd name="T54" fmla="*/ 757280 w 116"/>
              <a:gd name="T55" fmla="*/ 449633 h 60"/>
              <a:gd name="T56" fmla="*/ 806137 w 116"/>
              <a:gd name="T57" fmla="*/ 434129 h 60"/>
              <a:gd name="T58" fmla="*/ 822422 w 116"/>
              <a:gd name="T59" fmla="*/ 434129 h 60"/>
              <a:gd name="T60" fmla="*/ 863136 w 116"/>
              <a:gd name="T61" fmla="*/ 434129 h 60"/>
              <a:gd name="T62" fmla="*/ 920136 w 116"/>
              <a:gd name="T63" fmla="*/ 457386 h 60"/>
              <a:gd name="T64" fmla="*/ 936421 w 116"/>
              <a:gd name="T65" fmla="*/ 465138 h 60"/>
              <a:gd name="T66" fmla="*/ 944564 w 116"/>
              <a:gd name="T67" fmla="*/ 240321 h 60"/>
              <a:gd name="T68" fmla="*/ 928278 w 116"/>
              <a:gd name="T69" fmla="*/ 2325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9943" name="Freeform 10"/>
          <p:cNvSpPr>
            <a:spLocks/>
          </p:cNvSpPr>
          <p:nvPr/>
        </p:nvSpPr>
        <p:spPr bwMode="auto">
          <a:xfrm>
            <a:off x="5232400" y="2740025"/>
            <a:ext cx="666750" cy="417513"/>
          </a:xfrm>
          <a:custGeom>
            <a:avLst/>
            <a:gdLst>
              <a:gd name="T0" fmla="*/ 536652 w 82"/>
              <a:gd name="T1" fmla="*/ 0 h 54"/>
              <a:gd name="T2" fmla="*/ 552915 w 82"/>
              <a:gd name="T3" fmla="*/ 30927 h 54"/>
              <a:gd name="T4" fmla="*/ 544784 w 82"/>
              <a:gd name="T5" fmla="*/ 46390 h 54"/>
              <a:gd name="T6" fmla="*/ 561046 w 82"/>
              <a:gd name="T7" fmla="*/ 100512 h 54"/>
              <a:gd name="T8" fmla="*/ 601701 w 82"/>
              <a:gd name="T9" fmla="*/ 123708 h 54"/>
              <a:gd name="T10" fmla="*/ 609832 w 82"/>
              <a:gd name="T11" fmla="*/ 139171 h 54"/>
              <a:gd name="T12" fmla="*/ 634226 w 82"/>
              <a:gd name="T13" fmla="*/ 162366 h 54"/>
              <a:gd name="T14" fmla="*/ 666750 w 82"/>
              <a:gd name="T15" fmla="*/ 201025 h 54"/>
              <a:gd name="T16" fmla="*/ 650488 w 82"/>
              <a:gd name="T17" fmla="*/ 224220 h 54"/>
              <a:gd name="T18" fmla="*/ 650488 w 82"/>
              <a:gd name="T19" fmla="*/ 239683 h 54"/>
              <a:gd name="T20" fmla="*/ 609832 w 82"/>
              <a:gd name="T21" fmla="*/ 262879 h 54"/>
              <a:gd name="T22" fmla="*/ 585439 w 82"/>
              <a:gd name="T23" fmla="*/ 270610 h 54"/>
              <a:gd name="T24" fmla="*/ 569177 w 82"/>
              <a:gd name="T25" fmla="*/ 293805 h 54"/>
              <a:gd name="T26" fmla="*/ 585439 w 82"/>
              <a:gd name="T27" fmla="*/ 317001 h 54"/>
              <a:gd name="T28" fmla="*/ 585439 w 82"/>
              <a:gd name="T29" fmla="*/ 340196 h 54"/>
              <a:gd name="T30" fmla="*/ 552915 w 82"/>
              <a:gd name="T31" fmla="*/ 386586 h 54"/>
              <a:gd name="T32" fmla="*/ 544784 w 82"/>
              <a:gd name="T33" fmla="*/ 409781 h 54"/>
              <a:gd name="T34" fmla="*/ 512259 w 82"/>
              <a:gd name="T35" fmla="*/ 386586 h 54"/>
              <a:gd name="T36" fmla="*/ 89442 w 82"/>
              <a:gd name="T37" fmla="*/ 394318 h 54"/>
              <a:gd name="T38" fmla="*/ 89442 w 82"/>
              <a:gd name="T39" fmla="*/ 371123 h 54"/>
              <a:gd name="T40" fmla="*/ 73180 w 82"/>
              <a:gd name="T41" fmla="*/ 347928 h 54"/>
              <a:gd name="T42" fmla="*/ 81311 w 82"/>
              <a:gd name="T43" fmla="*/ 324732 h 54"/>
              <a:gd name="T44" fmla="*/ 65049 w 82"/>
              <a:gd name="T45" fmla="*/ 301537 h 54"/>
              <a:gd name="T46" fmla="*/ 65049 w 82"/>
              <a:gd name="T47" fmla="*/ 278342 h 54"/>
              <a:gd name="T48" fmla="*/ 48787 w 82"/>
              <a:gd name="T49" fmla="*/ 255147 h 54"/>
              <a:gd name="T50" fmla="*/ 40655 w 82"/>
              <a:gd name="T51" fmla="*/ 239683 h 54"/>
              <a:gd name="T52" fmla="*/ 24393 w 82"/>
              <a:gd name="T53" fmla="*/ 201025 h 54"/>
              <a:gd name="T54" fmla="*/ 32524 w 82"/>
              <a:gd name="T55" fmla="*/ 177830 h 54"/>
              <a:gd name="T56" fmla="*/ 16262 w 82"/>
              <a:gd name="T57" fmla="*/ 154634 h 54"/>
              <a:gd name="T58" fmla="*/ 16262 w 82"/>
              <a:gd name="T59" fmla="*/ 139171 h 54"/>
              <a:gd name="T60" fmla="*/ 16262 w 82"/>
              <a:gd name="T61" fmla="*/ 92781 h 54"/>
              <a:gd name="T62" fmla="*/ 16262 w 82"/>
              <a:gd name="T63" fmla="*/ 77317 h 54"/>
              <a:gd name="T64" fmla="*/ 8131 w 82"/>
              <a:gd name="T65" fmla="*/ 46390 h 54"/>
              <a:gd name="T66" fmla="*/ 8131 w 82"/>
              <a:gd name="T67" fmla="*/ 23195 h 54"/>
              <a:gd name="T68" fmla="*/ 16262 w 82"/>
              <a:gd name="T69" fmla="*/ 15463 h 54"/>
              <a:gd name="T70" fmla="*/ 16262 w 82"/>
              <a:gd name="T71" fmla="*/ 15463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9944" name="Freeform 11"/>
          <p:cNvSpPr>
            <a:spLocks/>
          </p:cNvSpPr>
          <p:nvPr/>
        </p:nvSpPr>
        <p:spPr bwMode="auto">
          <a:xfrm>
            <a:off x="5322888" y="3127375"/>
            <a:ext cx="730250" cy="603250"/>
          </a:xfrm>
          <a:custGeom>
            <a:avLst/>
            <a:gdLst>
              <a:gd name="T0" fmla="*/ 616656 w 90"/>
              <a:gd name="T1" fmla="*/ 533644 h 78"/>
              <a:gd name="T2" fmla="*/ 624769 w 90"/>
              <a:gd name="T3" fmla="*/ 549112 h 78"/>
              <a:gd name="T4" fmla="*/ 624769 w 90"/>
              <a:gd name="T5" fmla="*/ 572314 h 78"/>
              <a:gd name="T6" fmla="*/ 600428 w 90"/>
              <a:gd name="T7" fmla="*/ 595516 h 78"/>
              <a:gd name="T8" fmla="*/ 673453 w 90"/>
              <a:gd name="T9" fmla="*/ 603250 h 78"/>
              <a:gd name="T10" fmla="*/ 673453 w 90"/>
              <a:gd name="T11" fmla="*/ 572314 h 78"/>
              <a:gd name="T12" fmla="*/ 689681 w 90"/>
              <a:gd name="T13" fmla="*/ 533644 h 78"/>
              <a:gd name="T14" fmla="*/ 714022 w 90"/>
              <a:gd name="T15" fmla="*/ 518176 h 78"/>
              <a:gd name="T16" fmla="*/ 722136 w 90"/>
              <a:gd name="T17" fmla="*/ 518176 h 78"/>
              <a:gd name="T18" fmla="*/ 730250 w 90"/>
              <a:gd name="T19" fmla="*/ 471772 h 78"/>
              <a:gd name="T20" fmla="*/ 722136 w 90"/>
              <a:gd name="T21" fmla="*/ 464038 h 78"/>
              <a:gd name="T22" fmla="*/ 714022 w 90"/>
              <a:gd name="T23" fmla="*/ 456304 h 78"/>
              <a:gd name="T24" fmla="*/ 705908 w 90"/>
              <a:gd name="T25" fmla="*/ 464038 h 78"/>
              <a:gd name="T26" fmla="*/ 681567 w 90"/>
              <a:gd name="T27" fmla="*/ 433103 h 78"/>
              <a:gd name="T28" fmla="*/ 689681 w 90"/>
              <a:gd name="T29" fmla="*/ 417635 h 78"/>
              <a:gd name="T30" fmla="*/ 681567 w 90"/>
              <a:gd name="T31" fmla="*/ 402167 h 78"/>
              <a:gd name="T32" fmla="*/ 640997 w 90"/>
              <a:gd name="T33" fmla="*/ 355763 h 78"/>
              <a:gd name="T34" fmla="*/ 600428 w 90"/>
              <a:gd name="T35" fmla="*/ 332561 h 78"/>
              <a:gd name="T36" fmla="*/ 576086 w 90"/>
              <a:gd name="T37" fmla="*/ 293891 h 78"/>
              <a:gd name="T38" fmla="*/ 600428 w 90"/>
              <a:gd name="T39" fmla="*/ 262955 h 78"/>
              <a:gd name="T40" fmla="*/ 600428 w 90"/>
              <a:gd name="T41" fmla="*/ 232019 h 78"/>
              <a:gd name="T42" fmla="*/ 567972 w 90"/>
              <a:gd name="T43" fmla="*/ 208817 h 78"/>
              <a:gd name="T44" fmla="*/ 551745 w 90"/>
              <a:gd name="T45" fmla="*/ 224285 h 78"/>
              <a:gd name="T46" fmla="*/ 527403 w 90"/>
              <a:gd name="T47" fmla="*/ 170147 h 78"/>
              <a:gd name="T48" fmla="*/ 486833 w 90"/>
              <a:gd name="T49" fmla="*/ 139212 h 78"/>
              <a:gd name="T50" fmla="*/ 454378 w 90"/>
              <a:gd name="T51" fmla="*/ 100542 h 78"/>
              <a:gd name="T52" fmla="*/ 446264 w 90"/>
              <a:gd name="T53" fmla="*/ 46404 h 78"/>
              <a:gd name="T54" fmla="*/ 446264 w 90"/>
              <a:gd name="T55" fmla="*/ 30936 h 78"/>
              <a:gd name="T56" fmla="*/ 0 w 90"/>
              <a:gd name="T57" fmla="*/ 15468 h 78"/>
              <a:gd name="T58" fmla="*/ 16228 w 90"/>
              <a:gd name="T59" fmla="*/ 38670 h 78"/>
              <a:gd name="T60" fmla="*/ 40569 w 90"/>
              <a:gd name="T61" fmla="*/ 69606 h 78"/>
              <a:gd name="T62" fmla="*/ 40569 w 90"/>
              <a:gd name="T63" fmla="*/ 85074 h 78"/>
              <a:gd name="T64" fmla="*/ 89253 w 90"/>
              <a:gd name="T65" fmla="*/ 123744 h 78"/>
              <a:gd name="T66" fmla="*/ 73025 w 90"/>
              <a:gd name="T67" fmla="*/ 154679 h 78"/>
              <a:gd name="T68" fmla="*/ 89253 w 90"/>
              <a:gd name="T69" fmla="*/ 170147 h 78"/>
              <a:gd name="T70" fmla="*/ 105481 w 90"/>
              <a:gd name="T71" fmla="*/ 201083 h 78"/>
              <a:gd name="T72" fmla="*/ 121708 w 90"/>
              <a:gd name="T73" fmla="*/ 208817 h 78"/>
              <a:gd name="T74" fmla="*/ 129822 w 90"/>
              <a:gd name="T75" fmla="*/ 556846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9945" name="Freeform 12"/>
          <p:cNvSpPr>
            <a:spLocks/>
          </p:cNvSpPr>
          <p:nvPr/>
        </p:nvSpPr>
        <p:spPr bwMode="auto">
          <a:xfrm>
            <a:off x="5597525" y="2282825"/>
            <a:ext cx="577850" cy="588963"/>
          </a:xfrm>
          <a:custGeom>
            <a:avLst/>
            <a:gdLst>
              <a:gd name="T0" fmla="*/ 236023 w 71"/>
              <a:gd name="T1" fmla="*/ 581213 h 76"/>
              <a:gd name="T2" fmla="*/ 195330 w 71"/>
              <a:gd name="T3" fmla="*/ 557965 h 76"/>
              <a:gd name="T4" fmla="*/ 179052 w 71"/>
              <a:gd name="T5" fmla="*/ 503718 h 76"/>
              <a:gd name="T6" fmla="*/ 187191 w 71"/>
              <a:gd name="T7" fmla="*/ 488219 h 76"/>
              <a:gd name="T8" fmla="*/ 170913 w 71"/>
              <a:gd name="T9" fmla="*/ 457221 h 76"/>
              <a:gd name="T10" fmla="*/ 170913 w 71"/>
              <a:gd name="T11" fmla="*/ 418474 h 76"/>
              <a:gd name="T12" fmla="*/ 138358 w 71"/>
              <a:gd name="T13" fmla="*/ 387476 h 76"/>
              <a:gd name="T14" fmla="*/ 97665 w 71"/>
              <a:gd name="T15" fmla="*/ 348728 h 76"/>
              <a:gd name="T16" fmla="*/ 65110 w 71"/>
              <a:gd name="T17" fmla="*/ 333229 h 76"/>
              <a:gd name="T18" fmla="*/ 56971 w 71"/>
              <a:gd name="T19" fmla="*/ 325480 h 76"/>
              <a:gd name="T20" fmla="*/ 24416 w 71"/>
              <a:gd name="T21" fmla="*/ 317730 h 76"/>
              <a:gd name="T22" fmla="*/ 8139 w 71"/>
              <a:gd name="T23" fmla="*/ 302231 h 76"/>
              <a:gd name="T24" fmla="*/ 16277 w 71"/>
              <a:gd name="T25" fmla="*/ 240235 h 76"/>
              <a:gd name="T26" fmla="*/ 24416 w 71"/>
              <a:gd name="T27" fmla="*/ 216986 h 76"/>
              <a:gd name="T28" fmla="*/ 0 w 71"/>
              <a:gd name="T29" fmla="*/ 193738 h 76"/>
              <a:gd name="T30" fmla="*/ 8139 w 71"/>
              <a:gd name="T31" fmla="*/ 170489 h 76"/>
              <a:gd name="T32" fmla="*/ 40694 w 71"/>
              <a:gd name="T33" fmla="*/ 131742 h 76"/>
              <a:gd name="T34" fmla="*/ 56971 w 71"/>
              <a:gd name="T35" fmla="*/ 123992 h 76"/>
              <a:gd name="T36" fmla="*/ 56971 w 71"/>
              <a:gd name="T37" fmla="*/ 46497 h 76"/>
              <a:gd name="T38" fmla="*/ 73249 w 71"/>
              <a:gd name="T39" fmla="*/ 38748 h 76"/>
              <a:gd name="T40" fmla="*/ 105804 w 71"/>
              <a:gd name="T41" fmla="*/ 38748 h 76"/>
              <a:gd name="T42" fmla="*/ 179052 w 71"/>
              <a:gd name="T43" fmla="*/ 7750 h 76"/>
              <a:gd name="T44" fmla="*/ 195330 w 71"/>
              <a:gd name="T45" fmla="*/ 7750 h 76"/>
              <a:gd name="T46" fmla="*/ 187191 w 71"/>
              <a:gd name="T47" fmla="*/ 23249 h 76"/>
              <a:gd name="T48" fmla="*/ 179052 w 71"/>
              <a:gd name="T49" fmla="*/ 46497 h 76"/>
              <a:gd name="T50" fmla="*/ 211607 w 71"/>
              <a:gd name="T51" fmla="*/ 38748 h 76"/>
              <a:gd name="T52" fmla="*/ 227884 w 71"/>
              <a:gd name="T53" fmla="*/ 46497 h 76"/>
              <a:gd name="T54" fmla="*/ 252301 w 71"/>
              <a:gd name="T55" fmla="*/ 61996 h 76"/>
              <a:gd name="T56" fmla="*/ 260439 w 71"/>
              <a:gd name="T57" fmla="*/ 77495 h 76"/>
              <a:gd name="T58" fmla="*/ 358104 w 71"/>
              <a:gd name="T59" fmla="*/ 100744 h 76"/>
              <a:gd name="T60" fmla="*/ 390659 w 71"/>
              <a:gd name="T61" fmla="*/ 116243 h 76"/>
              <a:gd name="T62" fmla="*/ 406937 w 71"/>
              <a:gd name="T63" fmla="*/ 116243 h 76"/>
              <a:gd name="T64" fmla="*/ 415075 w 71"/>
              <a:gd name="T65" fmla="*/ 116243 h 76"/>
              <a:gd name="T66" fmla="*/ 455769 w 71"/>
              <a:gd name="T67" fmla="*/ 123992 h 76"/>
              <a:gd name="T68" fmla="*/ 455769 w 71"/>
              <a:gd name="T69" fmla="*/ 131742 h 76"/>
              <a:gd name="T70" fmla="*/ 472046 w 71"/>
              <a:gd name="T71" fmla="*/ 139491 h 76"/>
              <a:gd name="T72" fmla="*/ 496463 w 71"/>
              <a:gd name="T73" fmla="*/ 162740 h 76"/>
              <a:gd name="T74" fmla="*/ 488324 w 71"/>
              <a:gd name="T75" fmla="*/ 193738 h 76"/>
              <a:gd name="T76" fmla="*/ 512740 w 71"/>
              <a:gd name="T77" fmla="*/ 193738 h 76"/>
              <a:gd name="T78" fmla="*/ 504601 w 71"/>
              <a:gd name="T79" fmla="*/ 209237 h 76"/>
              <a:gd name="T80" fmla="*/ 520879 w 71"/>
              <a:gd name="T81" fmla="*/ 232485 h 76"/>
              <a:gd name="T82" fmla="*/ 496463 w 71"/>
              <a:gd name="T83" fmla="*/ 255734 h 76"/>
              <a:gd name="T84" fmla="*/ 480185 w 71"/>
              <a:gd name="T85" fmla="*/ 294482 h 76"/>
              <a:gd name="T86" fmla="*/ 480185 w 71"/>
              <a:gd name="T87" fmla="*/ 302231 h 76"/>
              <a:gd name="T88" fmla="*/ 512740 w 71"/>
              <a:gd name="T89" fmla="*/ 271233 h 76"/>
              <a:gd name="T90" fmla="*/ 537156 w 71"/>
              <a:gd name="T91" fmla="*/ 255734 h 76"/>
              <a:gd name="T92" fmla="*/ 553434 w 71"/>
              <a:gd name="T93" fmla="*/ 240235 h 76"/>
              <a:gd name="T94" fmla="*/ 553434 w 71"/>
              <a:gd name="T95" fmla="*/ 216986 h 76"/>
              <a:gd name="T96" fmla="*/ 561573 w 71"/>
              <a:gd name="T97" fmla="*/ 209237 h 76"/>
              <a:gd name="T98" fmla="*/ 569711 w 71"/>
              <a:gd name="T99" fmla="*/ 193738 h 76"/>
              <a:gd name="T100" fmla="*/ 577850 w 71"/>
              <a:gd name="T101" fmla="*/ 201487 h 76"/>
              <a:gd name="T102" fmla="*/ 561573 w 71"/>
              <a:gd name="T103" fmla="*/ 255734 h 76"/>
              <a:gd name="T104" fmla="*/ 553434 w 71"/>
              <a:gd name="T105" fmla="*/ 271233 h 76"/>
              <a:gd name="T106" fmla="*/ 537156 w 71"/>
              <a:gd name="T107" fmla="*/ 309981 h 76"/>
              <a:gd name="T108" fmla="*/ 537156 w 71"/>
              <a:gd name="T109" fmla="*/ 348728 h 76"/>
              <a:gd name="T110" fmla="*/ 520879 w 71"/>
              <a:gd name="T111" fmla="*/ 364227 h 76"/>
              <a:gd name="T112" fmla="*/ 529018 w 71"/>
              <a:gd name="T113" fmla="*/ 418474 h 76"/>
              <a:gd name="T114" fmla="*/ 512740 w 71"/>
              <a:gd name="T115" fmla="*/ 457221 h 76"/>
              <a:gd name="T116" fmla="*/ 529018 w 71"/>
              <a:gd name="T117" fmla="*/ 542466 h 76"/>
              <a:gd name="T118" fmla="*/ 529018 w 71"/>
              <a:gd name="T119" fmla="*/ 550215 h 76"/>
              <a:gd name="T120" fmla="*/ 529018 w 71"/>
              <a:gd name="T121" fmla="*/ 573464 h 76"/>
              <a:gd name="T122" fmla="*/ 244162 w 71"/>
              <a:gd name="T123" fmla="*/ 588963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9946" name="Freeform 13"/>
          <p:cNvSpPr>
            <a:spLocks/>
          </p:cNvSpPr>
          <p:nvPr/>
        </p:nvSpPr>
        <p:spPr bwMode="auto">
          <a:xfrm>
            <a:off x="6011863" y="3265488"/>
            <a:ext cx="808037" cy="395287"/>
          </a:xfrm>
          <a:custGeom>
            <a:avLst/>
            <a:gdLst>
              <a:gd name="T0" fmla="*/ 163240 w 99"/>
              <a:gd name="T1" fmla="*/ 379786 h 51"/>
              <a:gd name="T2" fmla="*/ 155078 w 99"/>
              <a:gd name="T3" fmla="*/ 364284 h 51"/>
              <a:gd name="T4" fmla="*/ 179564 w 99"/>
              <a:gd name="T5" fmla="*/ 364284 h 51"/>
              <a:gd name="T6" fmla="*/ 652959 w 99"/>
              <a:gd name="T7" fmla="*/ 317780 h 51"/>
              <a:gd name="T8" fmla="*/ 693769 w 99"/>
              <a:gd name="T9" fmla="*/ 294528 h 51"/>
              <a:gd name="T10" fmla="*/ 726417 w 99"/>
              <a:gd name="T11" fmla="*/ 271275 h 51"/>
              <a:gd name="T12" fmla="*/ 726417 w 99"/>
              <a:gd name="T13" fmla="*/ 255774 h 51"/>
              <a:gd name="T14" fmla="*/ 734579 w 99"/>
              <a:gd name="T15" fmla="*/ 240272 h 51"/>
              <a:gd name="T16" fmla="*/ 808037 w 99"/>
              <a:gd name="T17" fmla="*/ 178267 h 51"/>
              <a:gd name="T18" fmla="*/ 799875 w 99"/>
              <a:gd name="T19" fmla="*/ 170516 h 51"/>
              <a:gd name="T20" fmla="*/ 791713 w 99"/>
              <a:gd name="T21" fmla="*/ 162765 h 51"/>
              <a:gd name="T22" fmla="*/ 775389 w 99"/>
              <a:gd name="T23" fmla="*/ 155015 h 51"/>
              <a:gd name="T24" fmla="*/ 767227 w 99"/>
              <a:gd name="T25" fmla="*/ 155015 h 51"/>
              <a:gd name="T26" fmla="*/ 734579 w 99"/>
              <a:gd name="T27" fmla="*/ 108510 h 51"/>
              <a:gd name="T28" fmla="*/ 726417 w 99"/>
              <a:gd name="T29" fmla="*/ 93009 h 51"/>
              <a:gd name="T30" fmla="*/ 726417 w 99"/>
              <a:gd name="T31" fmla="*/ 62006 h 51"/>
              <a:gd name="T32" fmla="*/ 710093 w 99"/>
              <a:gd name="T33" fmla="*/ 54255 h 51"/>
              <a:gd name="T34" fmla="*/ 685607 w 99"/>
              <a:gd name="T35" fmla="*/ 31003 h 51"/>
              <a:gd name="T36" fmla="*/ 669283 w 99"/>
              <a:gd name="T37" fmla="*/ 31003 h 51"/>
              <a:gd name="T38" fmla="*/ 661121 w 99"/>
              <a:gd name="T39" fmla="*/ 46504 h 51"/>
              <a:gd name="T40" fmla="*/ 636635 w 99"/>
              <a:gd name="T41" fmla="*/ 46504 h 51"/>
              <a:gd name="T42" fmla="*/ 612149 w 99"/>
              <a:gd name="T43" fmla="*/ 46504 h 51"/>
              <a:gd name="T44" fmla="*/ 579501 w 99"/>
              <a:gd name="T45" fmla="*/ 38754 h 51"/>
              <a:gd name="T46" fmla="*/ 538691 w 99"/>
              <a:gd name="T47" fmla="*/ 31003 h 51"/>
              <a:gd name="T48" fmla="*/ 514205 w 99"/>
              <a:gd name="T49" fmla="*/ 0 h 51"/>
              <a:gd name="T50" fmla="*/ 497881 w 99"/>
              <a:gd name="T51" fmla="*/ 7751 h 51"/>
              <a:gd name="T52" fmla="*/ 473395 w 99"/>
              <a:gd name="T53" fmla="*/ 0 h 51"/>
              <a:gd name="T54" fmla="*/ 473395 w 99"/>
              <a:gd name="T55" fmla="*/ 15501 h 51"/>
              <a:gd name="T56" fmla="*/ 473395 w 99"/>
              <a:gd name="T57" fmla="*/ 46504 h 51"/>
              <a:gd name="T58" fmla="*/ 448909 w 99"/>
              <a:gd name="T59" fmla="*/ 62006 h 51"/>
              <a:gd name="T60" fmla="*/ 416261 w 99"/>
              <a:gd name="T61" fmla="*/ 62006 h 51"/>
              <a:gd name="T62" fmla="*/ 375452 w 99"/>
              <a:gd name="T63" fmla="*/ 139513 h 51"/>
              <a:gd name="T64" fmla="*/ 342804 w 99"/>
              <a:gd name="T65" fmla="*/ 162765 h 51"/>
              <a:gd name="T66" fmla="*/ 318318 w 99"/>
              <a:gd name="T67" fmla="*/ 147264 h 51"/>
              <a:gd name="T68" fmla="*/ 301994 w 99"/>
              <a:gd name="T69" fmla="*/ 186017 h 51"/>
              <a:gd name="T70" fmla="*/ 285670 w 99"/>
              <a:gd name="T71" fmla="*/ 186017 h 51"/>
              <a:gd name="T72" fmla="*/ 261184 w 99"/>
              <a:gd name="T73" fmla="*/ 178267 h 51"/>
              <a:gd name="T74" fmla="*/ 244860 w 99"/>
              <a:gd name="T75" fmla="*/ 201519 h 51"/>
              <a:gd name="T76" fmla="*/ 212212 w 99"/>
              <a:gd name="T77" fmla="*/ 186017 h 51"/>
              <a:gd name="T78" fmla="*/ 163240 w 99"/>
              <a:gd name="T79" fmla="*/ 193768 h 51"/>
              <a:gd name="T80" fmla="*/ 163240 w 99"/>
              <a:gd name="T81" fmla="*/ 209270 h 51"/>
              <a:gd name="T82" fmla="*/ 146916 w 99"/>
              <a:gd name="T83" fmla="*/ 209270 h 51"/>
              <a:gd name="T84" fmla="*/ 146916 w 99"/>
              <a:gd name="T85" fmla="*/ 209270 h 51"/>
              <a:gd name="T86" fmla="*/ 138754 w 99"/>
              <a:gd name="T87" fmla="*/ 232522 h 51"/>
              <a:gd name="T88" fmla="*/ 138754 w 99"/>
              <a:gd name="T89" fmla="*/ 232522 h 51"/>
              <a:gd name="T90" fmla="*/ 146916 w 99"/>
              <a:gd name="T91" fmla="*/ 255774 h 51"/>
              <a:gd name="T92" fmla="*/ 97944 w 99"/>
              <a:gd name="T93" fmla="*/ 263525 h 51"/>
              <a:gd name="T94" fmla="*/ 106106 w 99"/>
              <a:gd name="T95" fmla="*/ 310029 h 51"/>
              <a:gd name="T96" fmla="*/ 81620 w 99"/>
              <a:gd name="T97" fmla="*/ 302278 h 51"/>
              <a:gd name="T98" fmla="*/ 48972 w 99"/>
              <a:gd name="T99" fmla="*/ 294528 h 51"/>
              <a:gd name="T100" fmla="*/ 32648 w 99"/>
              <a:gd name="T101" fmla="*/ 325530 h 51"/>
              <a:gd name="T102" fmla="*/ 32648 w 99"/>
              <a:gd name="T103" fmla="*/ 325530 h 51"/>
              <a:gd name="T104" fmla="*/ 40810 w 99"/>
              <a:gd name="T105" fmla="*/ 341032 h 51"/>
              <a:gd name="T106" fmla="*/ 24486 w 99"/>
              <a:gd name="T107" fmla="*/ 379786 h 51"/>
              <a:gd name="T108" fmla="*/ 8162 w 99"/>
              <a:gd name="T109" fmla="*/ 379786 h 51"/>
              <a:gd name="T110" fmla="*/ 0 w 99"/>
              <a:gd name="T111" fmla="*/ 39528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9947" name="Freeform 14"/>
          <p:cNvSpPr>
            <a:spLocks/>
          </p:cNvSpPr>
          <p:nvPr/>
        </p:nvSpPr>
        <p:spPr bwMode="auto">
          <a:xfrm>
            <a:off x="5940425" y="3560763"/>
            <a:ext cx="901700" cy="301625"/>
          </a:xfrm>
          <a:custGeom>
            <a:avLst/>
            <a:gdLst>
              <a:gd name="T0" fmla="*/ 901700 w 111"/>
              <a:gd name="T1" fmla="*/ 0 h 39"/>
              <a:gd name="T2" fmla="*/ 722985 w 111"/>
              <a:gd name="T3" fmla="*/ 23202 h 39"/>
              <a:gd name="T4" fmla="*/ 706738 w 111"/>
              <a:gd name="T5" fmla="*/ 30936 h 39"/>
              <a:gd name="T6" fmla="*/ 251826 w 111"/>
              <a:gd name="T7" fmla="*/ 69606 h 39"/>
              <a:gd name="T8" fmla="*/ 251826 w 111"/>
              <a:gd name="T9" fmla="*/ 61872 h 39"/>
              <a:gd name="T10" fmla="*/ 227456 w 111"/>
              <a:gd name="T11" fmla="*/ 69606 h 39"/>
              <a:gd name="T12" fmla="*/ 235579 w 111"/>
              <a:gd name="T13" fmla="*/ 77340 h 39"/>
              <a:gd name="T14" fmla="*/ 235579 w 111"/>
              <a:gd name="T15" fmla="*/ 85074 h 39"/>
              <a:gd name="T16" fmla="*/ 73111 w 111"/>
              <a:gd name="T17" fmla="*/ 100542 h 39"/>
              <a:gd name="T18" fmla="*/ 64987 w 111"/>
              <a:gd name="T19" fmla="*/ 116010 h 39"/>
              <a:gd name="T20" fmla="*/ 56864 w 111"/>
              <a:gd name="T21" fmla="*/ 139212 h 39"/>
              <a:gd name="T22" fmla="*/ 64987 w 111"/>
              <a:gd name="T23" fmla="*/ 146946 h 39"/>
              <a:gd name="T24" fmla="*/ 56864 w 111"/>
              <a:gd name="T25" fmla="*/ 170147 h 39"/>
              <a:gd name="T26" fmla="*/ 56864 w 111"/>
              <a:gd name="T27" fmla="*/ 170147 h 39"/>
              <a:gd name="T28" fmla="*/ 56864 w 111"/>
              <a:gd name="T29" fmla="*/ 177881 h 39"/>
              <a:gd name="T30" fmla="*/ 48741 w 111"/>
              <a:gd name="T31" fmla="*/ 193349 h 39"/>
              <a:gd name="T32" fmla="*/ 40617 w 111"/>
              <a:gd name="T33" fmla="*/ 201083 h 39"/>
              <a:gd name="T34" fmla="*/ 32494 w 111"/>
              <a:gd name="T35" fmla="*/ 232019 h 39"/>
              <a:gd name="T36" fmla="*/ 16247 w 111"/>
              <a:gd name="T37" fmla="*/ 247487 h 39"/>
              <a:gd name="T38" fmla="*/ 16247 w 111"/>
              <a:gd name="T39" fmla="*/ 270689 h 39"/>
              <a:gd name="T40" fmla="*/ 16247 w 111"/>
              <a:gd name="T41" fmla="*/ 293891 h 39"/>
              <a:gd name="T42" fmla="*/ 16247 w 111"/>
              <a:gd name="T43" fmla="*/ 293891 h 39"/>
              <a:gd name="T44" fmla="*/ 0 w 111"/>
              <a:gd name="T45" fmla="*/ 301625 h 39"/>
              <a:gd name="T46" fmla="*/ 235579 w 111"/>
              <a:gd name="T47" fmla="*/ 286157 h 39"/>
              <a:gd name="T48" fmla="*/ 528023 w 111"/>
              <a:gd name="T49" fmla="*/ 262955 h 39"/>
              <a:gd name="T50" fmla="*/ 633627 w 111"/>
              <a:gd name="T51" fmla="*/ 247487 h 39"/>
              <a:gd name="T52" fmla="*/ 641751 w 111"/>
              <a:gd name="T53" fmla="*/ 216551 h 39"/>
              <a:gd name="T54" fmla="*/ 649874 w 111"/>
              <a:gd name="T55" fmla="*/ 216551 h 39"/>
              <a:gd name="T56" fmla="*/ 649874 w 111"/>
              <a:gd name="T57" fmla="*/ 216551 h 39"/>
              <a:gd name="T58" fmla="*/ 657997 w 111"/>
              <a:gd name="T59" fmla="*/ 208817 h 39"/>
              <a:gd name="T60" fmla="*/ 666121 w 111"/>
              <a:gd name="T61" fmla="*/ 201083 h 39"/>
              <a:gd name="T62" fmla="*/ 657997 w 111"/>
              <a:gd name="T63" fmla="*/ 193349 h 39"/>
              <a:gd name="T64" fmla="*/ 666121 w 111"/>
              <a:gd name="T65" fmla="*/ 185615 h 39"/>
              <a:gd name="T66" fmla="*/ 674244 w 111"/>
              <a:gd name="T67" fmla="*/ 177881 h 39"/>
              <a:gd name="T68" fmla="*/ 698614 w 111"/>
              <a:gd name="T69" fmla="*/ 170147 h 39"/>
              <a:gd name="T70" fmla="*/ 722985 w 111"/>
              <a:gd name="T71" fmla="*/ 162413 h 39"/>
              <a:gd name="T72" fmla="*/ 747355 w 111"/>
              <a:gd name="T73" fmla="*/ 139212 h 39"/>
              <a:gd name="T74" fmla="*/ 755478 w 111"/>
              <a:gd name="T75" fmla="*/ 139212 h 39"/>
              <a:gd name="T76" fmla="*/ 771725 w 111"/>
              <a:gd name="T77" fmla="*/ 123744 h 39"/>
              <a:gd name="T78" fmla="*/ 779849 w 111"/>
              <a:gd name="T79" fmla="*/ 108276 h 39"/>
              <a:gd name="T80" fmla="*/ 779849 w 111"/>
              <a:gd name="T81" fmla="*/ 108276 h 39"/>
              <a:gd name="T82" fmla="*/ 787972 w 111"/>
              <a:gd name="T83" fmla="*/ 108276 h 39"/>
              <a:gd name="T84" fmla="*/ 796096 w 111"/>
              <a:gd name="T85" fmla="*/ 108276 h 39"/>
              <a:gd name="T86" fmla="*/ 796096 w 111"/>
              <a:gd name="T87" fmla="*/ 100542 h 39"/>
              <a:gd name="T88" fmla="*/ 804219 w 111"/>
              <a:gd name="T89" fmla="*/ 92808 h 39"/>
              <a:gd name="T90" fmla="*/ 804219 w 111"/>
              <a:gd name="T91" fmla="*/ 92808 h 39"/>
              <a:gd name="T92" fmla="*/ 812342 w 111"/>
              <a:gd name="T93" fmla="*/ 100542 h 39"/>
              <a:gd name="T94" fmla="*/ 820466 w 111"/>
              <a:gd name="T95" fmla="*/ 92808 h 39"/>
              <a:gd name="T96" fmla="*/ 820466 w 111"/>
              <a:gd name="T97" fmla="*/ 92808 h 39"/>
              <a:gd name="T98" fmla="*/ 836713 w 111"/>
              <a:gd name="T99" fmla="*/ 77340 h 39"/>
              <a:gd name="T100" fmla="*/ 844836 w 111"/>
              <a:gd name="T101" fmla="*/ 77340 h 39"/>
              <a:gd name="T102" fmla="*/ 861083 w 111"/>
              <a:gd name="T103" fmla="*/ 77340 h 39"/>
              <a:gd name="T104" fmla="*/ 885453 w 111"/>
              <a:gd name="T105" fmla="*/ 46404 h 39"/>
              <a:gd name="T106" fmla="*/ 893577 w 111"/>
              <a:gd name="T107" fmla="*/ 38670 h 39"/>
              <a:gd name="T108" fmla="*/ 901700 w 111"/>
              <a:gd name="T109" fmla="*/ 30936 h 39"/>
              <a:gd name="T110" fmla="*/ 901700 w 111"/>
              <a:gd name="T111" fmla="*/ 23202 h 39"/>
              <a:gd name="T112" fmla="*/ 901700 w 111"/>
              <a:gd name="T113" fmla="*/ 7734 h 39"/>
              <a:gd name="T114" fmla="*/ 901700 w 111"/>
              <a:gd name="T115" fmla="*/ 0 h 39"/>
              <a:gd name="T116" fmla="*/ 901700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9948" name="Freeform 15"/>
          <p:cNvSpPr>
            <a:spLocks/>
          </p:cNvSpPr>
          <p:nvPr/>
        </p:nvSpPr>
        <p:spPr bwMode="auto">
          <a:xfrm>
            <a:off x="6175375" y="3824288"/>
            <a:ext cx="422275" cy="641350"/>
          </a:xfrm>
          <a:custGeom>
            <a:avLst/>
            <a:gdLst>
              <a:gd name="T0" fmla="*/ 0 w 52"/>
              <a:gd name="T1" fmla="*/ 23181 h 83"/>
              <a:gd name="T2" fmla="*/ 8121 w 52"/>
              <a:gd name="T3" fmla="*/ 38636 h 83"/>
              <a:gd name="T4" fmla="*/ 0 w 52"/>
              <a:gd name="T5" fmla="*/ 424991 h 83"/>
              <a:gd name="T6" fmla="*/ 0 w 52"/>
              <a:gd name="T7" fmla="*/ 440445 h 83"/>
              <a:gd name="T8" fmla="*/ 24362 w 52"/>
              <a:gd name="T9" fmla="*/ 633623 h 83"/>
              <a:gd name="T10" fmla="*/ 32483 w 52"/>
              <a:gd name="T11" fmla="*/ 633623 h 83"/>
              <a:gd name="T12" fmla="*/ 40603 w 52"/>
              <a:gd name="T13" fmla="*/ 625896 h 83"/>
              <a:gd name="T14" fmla="*/ 56845 w 52"/>
              <a:gd name="T15" fmla="*/ 633623 h 83"/>
              <a:gd name="T16" fmla="*/ 64966 w 52"/>
              <a:gd name="T17" fmla="*/ 625896 h 83"/>
              <a:gd name="T18" fmla="*/ 64966 w 52"/>
              <a:gd name="T19" fmla="*/ 594987 h 83"/>
              <a:gd name="T20" fmla="*/ 73086 w 52"/>
              <a:gd name="T21" fmla="*/ 579533 h 83"/>
              <a:gd name="T22" fmla="*/ 81207 w 52"/>
              <a:gd name="T23" fmla="*/ 594987 h 83"/>
              <a:gd name="T24" fmla="*/ 81207 w 52"/>
              <a:gd name="T25" fmla="*/ 602714 h 83"/>
              <a:gd name="T26" fmla="*/ 89328 w 52"/>
              <a:gd name="T27" fmla="*/ 618169 h 83"/>
              <a:gd name="T28" fmla="*/ 105569 w 52"/>
              <a:gd name="T29" fmla="*/ 641350 h 83"/>
              <a:gd name="T30" fmla="*/ 113690 w 52"/>
              <a:gd name="T31" fmla="*/ 641350 h 83"/>
              <a:gd name="T32" fmla="*/ 121810 w 52"/>
              <a:gd name="T33" fmla="*/ 641350 h 83"/>
              <a:gd name="T34" fmla="*/ 138052 w 52"/>
              <a:gd name="T35" fmla="*/ 625896 h 83"/>
              <a:gd name="T36" fmla="*/ 138052 w 52"/>
              <a:gd name="T37" fmla="*/ 625896 h 83"/>
              <a:gd name="T38" fmla="*/ 146172 w 52"/>
              <a:gd name="T39" fmla="*/ 618169 h 83"/>
              <a:gd name="T40" fmla="*/ 146172 w 52"/>
              <a:gd name="T41" fmla="*/ 618169 h 83"/>
              <a:gd name="T42" fmla="*/ 146172 w 52"/>
              <a:gd name="T43" fmla="*/ 610442 h 83"/>
              <a:gd name="T44" fmla="*/ 138052 w 52"/>
              <a:gd name="T45" fmla="*/ 610442 h 83"/>
              <a:gd name="T46" fmla="*/ 138052 w 52"/>
              <a:gd name="T47" fmla="*/ 602714 h 83"/>
              <a:gd name="T48" fmla="*/ 146172 w 52"/>
              <a:gd name="T49" fmla="*/ 594987 h 83"/>
              <a:gd name="T50" fmla="*/ 146172 w 52"/>
              <a:gd name="T51" fmla="*/ 587260 h 83"/>
              <a:gd name="T52" fmla="*/ 129931 w 52"/>
              <a:gd name="T53" fmla="*/ 579533 h 83"/>
              <a:gd name="T54" fmla="*/ 129931 w 52"/>
              <a:gd name="T55" fmla="*/ 579533 h 83"/>
              <a:gd name="T56" fmla="*/ 121810 w 52"/>
              <a:gd name="T57" fmla="*/ 579533 h 83"/>
              <a:gd name="T58" fmla="*/ 113690 w 52"/>
              <a:gd name="T59" fmla="*/ 564079 h 83"/>
              <a:gd name="T60" fmla="*/ 113690 w 52"/>
              <a:gd name="T61" fmla="*/ 556352 h 83"/>
              <a:gd name="T62" fmla="*/ 113690 w 52"/>
              <a:gd name="T63" fmla="*/ 548625 h 83"/>
              <a:gd name="T64" fmla="*/ 113690 w 52"/>
              <a:gd name="T65" fmla="*/ 548625 h 83"/>
              <a:gd name="T66" fmla="*/ 113690 w 52"/>
              <a:gd name="T67" fmla="*/ 540898 h 83"/>
              <a:gd name="T68" fmla="*/ 422276 w 52"/>
              <a:gd name="T69" fmla="*/ 509989 h 83"/>
              <a:gd name="T70" fmla="*/ 422276 w 52"/>
              <a:gd name="T71" fmla="*/ 502262 h 83"/>
              <a:gd name="T72" fmla="*/ 406035 w 52"/>
              <a:gd name="T73" fmla="*/ 486808 h 83"/>
              <a:gd name="T74" fmla="*/ 406035 w 52"/>
              <a:gd name="T75" fmla="*/ 448172 h 83"/>
              <a:gd name="T76" fmla="*/ 389793 w 52"/>
              <a:gd name="T77" fmla="*/ 424991 h 83"/>
              <a:gd name="T78" fmla="*/ 389793 w 52"/>
              <a:gd name="T79" fmla="*/ 401810 h 83"/>
              <a:gd name="T80" fmla="*/ 397914 w 52"/>
              <a:gd name="T81" fmla="*/ 386355 h 83"/>
              <a:gd name="T82" fmla="*/ 397914 w 52"/>
              <a:gd name="T83" fmla="*/ 363174 h 83"/>
              <a:gd name="T84" fmla="*/ 406035 w 52"/>
              <a:gd name="T85" fmla="*/ 347720 h 83"/>
              <a:gd name="T86" fmla="*/ 414155 w 52"/>
              <a:gd name="T87" fmla="*/ 347720 h 83"/>
              <a:gd name="T88" fmla="*/ 397914 w 52"/>
              <a:gd name="T89" fmla="*/ 339993 h 83"/>
              <a:gd name="T90" fmla="*/ 406035 w 52"/>
              <a:gd name="T91" fmla="*/ 324539 h 83"/>
              <a:gd name="T92" fmla="*/ 397914 w 52"/>
              <a:gd name="T93" fmla="*/ 316811 h 83"/>
              <a:gd name="T94" fmla="*/ 389793 w 52"/>
              <a:gd name="T95" fmla="*/ 309084 h 83"/>
              <a:gd name="T96" fmla="*/ 381673 w 52"/>
              <a:gd name="T97" fmla="*/ 301357 h 83"/>
              <a:gd name="T98" fmla="*/ 373552 w 52"/>
              <a:gd name="T99" fmla="*/ 285903 h 83"/>
              <a:gd name="T100" fmla="*/ 365431 w 52"/>
              <a:gd name="T101" fmla="*/ 278176 h 83"/>
              <a:gd name="T102" fmla="*/ 292345 w 52"/>
              <a:gd name="T103" fmla="*/ 0 h 83"/>
              <a:gd name="T104" fmla="*/ 0 w 52"/>
              <a:gd name="T105" fmla="*/ 23181 h 83"/>
              <a:gd name="T106" fmla="*/ 0 w 52"/>
              <a:gd name="T107" fmla="*/ 23181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9949" name="Freeform 16"/>
          <p:cNvSpPr>
            <a:spLocks/>
          </p:cNvSpPr>
          <p:nvPr/>
        </p:nvSpPr>
        <p:spPr bwMode="auto">
          <a:xfrm>
            <a:off x="6445250" y="2840038"/>
            <a:ext cx="461963" cy="487362"/>
          </a:xfrm>
          <a:custGeom>
            <a:avLst/>
            <a:gdLst>
              <a:gd name="T0" fmla="*/ 40523 w 57"/>
              <a:gd name="T1" fmla="*/ 425475 h 63"/>
              <a:gd name="T2" fmla="*/ 64837 w 57"/>
              <a:gd name="T3" fmla="*/ 433211 h 63"/>
              <a:gd name="T4" fmla="*/ 81046 w 57"/>
              <a:gd name="T5" fmla="*/ 425475 h 63"/>
              <a:gd name="T6" fmla="*/ 105360 w 57"/>
              <a:gd name="T7" fmla="*/ 456418 h 63"/>
              <a:gd name="T8" fmla="*/ 145883 w 57"/>
              <a:gd name="T9" fmla="*/ 464154 h 63"/>
              <a:gd name="T10" fmla="*/ 178302 w 57"/>
              <a:gd name="T11" fmla="*/ 471890 h 63"/>
              <a:gd name="T12" fmla="*/ 202615 w 57"/>
              <a:gd name="T13" fmla="*/ 471890 h 63"/>
              <a:gd name="T14" fmla="*/ 226929 w 57"/>
              <a:gd name="T15" fmla="*/ 471890 h 63"/>
              <a:gd name="T16" fmla="*/ 235034 w 57"/>
              <a:gd name="T17" fmla="*/ 456418 h 63"/>
              <a:gd name="T18" fmla="*/ 251243 w 57"/>
              <a:gd name="T19" fmla="*/ 456418 h 63"/>
              <a:gd name="T20" fmla="*/ 275557 w 57"/>
              <a:gd name="T21" fmla="*/ 479626 h 63"/>
              <a:gd name="T22" fmla="*/ 291766 w 57"/>
              <a:gd name="T23" fmla="*/ 487362 h 63"/>
              <a:gd name="T24" fmla="*/ 316080 w 57"/>
              <a:gd name="T25" fmla="*/ 471890 h 63"/>
              <a:gd name="T26" fmla="*/ 324185 w 57"/>
              <a:gd name="T27" fmla="*/ 448682 h 63"/>
              <a:gd name="T28" fmla="*/ 332289 w 57"/>
              <a:gd name="T29" fmla="*/ 402267 h 63"/>
              <a:gd name="T30" fmla="*/ 356603 w 57"/>
              <a:gd name="T31" fmla="*/ 417739 h 63"/>
              <a:gd name="T32" fmla="*/ 364708 w 57"/>
              <a:gd name="T33" fmla="*/ 394531 h 63"/>
              <a:gd name="T34" fmla="*/ 380917 w 57"/>
              <a:gd name="T35" fmla="*/ 363588 h 63"/>
              <a:gd name="T36" fmla="*/ 389021 w 57"/>
              <a:gd name="T37" fmla="*/ 348116 h 63"/>
              <a:gd name="T38" fmla="*/ 413335 w 57"/>
              <a:gd name="T39" fmla="*/ 340380 h 63"/>
              <a:gd name="T40" fmla="*/ 429545 w 57"/>
              <a:gd name="T41" fmla="*/ 317172 h 63"/>
              <a:gd name="T42" fmla="*/ 445754 w 57"/>
              <a:gd name="T43" fmla="*/ 301700 h 63"/>
              <a:gd name="T44" fmla="*/ 445754 w 57"/>
              <a:gd name="T45" fmla="*/ 278493 h 63"/>
              <a:gd name="T46" fmla="*/ 453858 w 57"/>
              <a:gd name="T47" fmla="*/ 263021 h 63"/>
              <a:gd name="T48" fmla="*/ 437649 w 57"/>
              <a:gd name="T49" fmla="*/ 201134 h 63"/>
              <a:gd name="T50" fmla="*/ 445754 w 57"/>
              <a:gd name="T51" fmla="*/ 177926 h 63"/>
              <a:gd name="T52" fmla="*/ 461963 w 57"/>
              <a:gd name="T53" fmla="*/ 170190 h 63"/>
              <a:gd name="T54" fmla="*/ 372812 w 57"/>
              <a:gd name="T55" fmla="*/ 23208 h 63"/>
              <a:gd name="T56" fmla="*/ 340394 w 57"/>
              <a:gd name="T57" fmla="*/ 46415 h 63"/>
              <a:gd name="T58" fmla="*/ 299871 w 57"/>
              <a:gd name="T59" fmla="*/ 77359 h 63"/>
              <a:gd name="T60" fmla="*/ 275557 w 57"/>
              <a:gd name="T61" fmla="*/ 77359 h 63"/>
              <a:gd name="T62" fmla="*/ 243138 w 57"/>
              <a:gd name="T63" fmla="*/ 100567 h 63"/>
              <a:gd name="T64" fmla="*/ 218825 w 57"/>
              <a:gd name="T65" fmla="*/ 92831 h 63"/>
              <a:gd name="T66" fmla="*/ 202615 w 57"/>
              <a:gd name="T67" fmla="*/ 92831 h 63"/>
              <a:gd name="T68" fmla="*/ 202615 w 57"/>
              <a:gd name="T69" fmla="*/ 85095 h 63"/>
              <a:gd name="T70" fmla="*/ 153988 w 57"/>
              <a:gd name="T71" fmla="*/ 69623 h 63"/>
              <a:gd name="T72" fmla="*/ 137778 w 57"/>
              <a:gd name="T73" fmla="*/ 77359 h 63"/>
              <a:gd name="T74" fmla="*/ 0 w 57"/>
              <a:gd name="T75" fmla="*/ 85095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9950" name="Freeform 17"/>
          <p:cNvSpPr>
            <a:spLocks/>
          </p:cNvSpPr>
          <p:nvPr/>
        </p:nvSpPr>
        <p:spPr bwMode="auto">
          <a:xfrm>
            <a:off x="6573838" y="3459163"/>
            <a:ext cx="968375" cy="395287"/>
          </a:xfrm>
          <a:custGeom>
            <a:avLst/>
            <a:gdLst>
              <a:gd name="T0" fmla="*/ 16275 w 119"/>
              <a:gd name="T1" fmla="*/ 317780 h 51"/>
              <a:gd name="T2" fmla="*/ 32550 w 119"/>
              <a:gd name="T3" fmla="*/ 302278 h 51"/>
              <a:gd name="T4" fmla="*/ 40688 w 119"/>
              <a:gd name="T5" fmla="*/ 279026 h 51"/>
              <a:gd name="T6" fmla="*/ 113926 w 119"/>
              <a:gd name="T7" fmla="*/ 240272 h 51"/>
              <a:gd name="T8" fmla="*/ 146477 w 119"/>
              <a:gd name="T9" fmla="*/ 209270 h 51"/>
              <a:gd name="T10" fmla="*/ 162752 w 119"/>
              <a:gd name="T11" fmla="*/ 209270 h 51"/>
              <a:gd name="T12" fmla="*/ 170890 w 119"/>
              <a:gd name="T13" fmla="*/ 193768 h 51"/>
              <a:gd name="T14" fmla="*/ 187165 w 119"/>
              <a:gd name="T15" fmla="*/ 193768 h 51"/>
              <a:gd name="T16" fmla="*/ 227853 w 119"/>
              <a:gd name="T17" fmla="*/ 178267 h 51"/>
              <a:gd name="T18" fmla="*/ 268541 w 119"/>
              <a:gd name="T19" fmla="*/ 131762 h 51"/>
              <a:gd name="T20" fmla="*/ 268541 w 119"/>
              <a:gd name="T21" fmla="*/ 100759 h 51"/>
              <a:gd name="T22" fmla="*/ 301091 w 119"/>
              <a:gd name="T23" fmla="*/ 100759 h 51"/>
              <a:gd name="T24" fmla="*/ 341779 w 119"/>
              <a:gd name="T25" fmla="*/ 93009 h 51"/>
              <a:gd name="T26" fmla="*/ 919549 w 119"/>
              <a:gd name="T27" fmla="*/ 7751 h 51"/>
              <a:gd name="T28" fmla="*/ 927687 w 119"/>
              <a:gd name="T29" fmla="*/ 15501 h 51"/>
              <a:gd name="T30" fmla="*/ 943962 w 119"/>
              <a:gd name="T31" fmla="*/ 38754 h 51"/>
              <a:gd name="T32" fmla="*/ 943962 w 119"/>
              <a:gd name="T33" fmla="*/ 46504 h 51"/>
              <a:gd name="T34" fmla="*/ 927687 w 119"/>
              <a:gd name="T35" fmla="*/ 38754 h 51"/>
              <a:gd name="T36" fmla="*/ 919549 w 119"/>
              <a:gd name="T37" fmla="*/ 46504 h 51"/>
              <a:gd name="T38" fmla="*/ 886999 w 119"/>
              <a:gd name="T39" fmla="*/ 62006 h 51"/>
              <a:gd name="T40" fmla="*/ 854449 w 119"/>
              <a:gd name="T41" fmla="*/ 85258 h 51"/>
              <a:gd name="T42" fmla="*/ 862586 w 119"/>
              <a:gd name="T43" fmla="*/ 93009 h 51"/>
              <a:gd name="T44" fmla="*/ 911412 w 119"/>
              <a:gd name="T45" fmla="*/ 69757 h 51"/>
              <a:gd name="T46" fmla="*/ 927687 w 119"/>
              <a:gd name="T47" fmla="*/ 85258 h 51"/>
              <a:gd name="T48" fmla="*/ 935825 w 119"/>
              <a:gd name="T49" fmla="*/ 85258 h 51"/>
              <a:gd name="T50" fmla="*/ 960237 w 119"/>
              <a:gd name="T51" fmla="*/ 69757 h 51"/>
              <a:gd name="T52" fmla="*/ 968375 w 119"/>
              <a:gd name="T53" fmla="*/ 108510 h 51"/>
              <a:gd name="T54" fmla="*/ 952100 w 119"/>
              <a:gd name="T55" fmla="*/ 131762 h 51"/>
              <a:gd name="T56" fmla="*/ 927687 w 119"/>
              <a:gd name="T57" fmla="*/ 147264 h 51"/>
              <a:gd name="T58" fmla="*/ 895137 w 119"/>
              <a:gd name="T59" fmla="*/ 155015 h 51"/>
              <a:gd name="T60" fmla="*/ 886999 w 119"/>
              <a:gd name="T61" fmla="*/ 147264 h 51"/>
              <a:gd name="T62" fmla="*/ 878861 w 119"/>
              <a:gd name="T63" fmla="*/ 139513 h 51"/>
              <a:gd name="T64" fmla="*/ 878861 w 119"/>
              <a:gd name="T65" fmla="*/ 162765 h 51"/>
              <a:gd name="T66" fmla="*/ 886999 w 119"/>
              <a:gd name="T67" fmla="*/ 170516 h 51"/>
              <a:gd name="T68" fmla="*/ 895137 w 119"/>
              <a:gd name="T69" fmla="*/ 186017 h 51"/>
              <a:gd name="T70" fmla="*/ 854449 w 119"/>
              <a:gd name="T71" fmla="*/ 209270 h 51"/>
              <a:gd name="T72" fmla="*/ 854449 w 119"/>
              <a:gd name="T73" fmla="*/ 224771 h 51"/>
              <a:gd name="T74" fmla="*/ 911412 w 119"/>
              <a:gd name="T75" fmla="*/ 209270 h 51"/>
              <a:gd name="T76" fmla="*/ 927687 w 119"/>
              <a:gd name="T77" fmla="*/ 209270 h 51"/>
              <a:gd name="T78" fmla="*/ 886999 w 119"/>
              <a:gd name="T79" fmla="*/ 248023 h 51"/>
              <a:gd name="T80" fmla="*/ 838173 w 119"/>
              <a:gd name="T81" fmla="*/ 279026 h 51"/>
              <a:gd name="T82" fmla="*/ 830036 w 119"/>
              <a:gd name="T83" fmla="*/ 286777 h 51"/>
              <a:gd name="T84" fmla="*/ 781210 w 119"/>
              <a:gd name="T85" fmla="*/ 341032 h 51"/>
              <a:gd name="T86" fmla="*/ 756797 w 119"/>
              <a:gd name="T87" fmla="*/ 387536 h 51"/>
              <a:gd name="T88" fmla="*/ 561495 w 119"/>
              <a:gd name="T89" fmla="*/ 302278 h 51"/>
              <a:gd name="T90" fmla="*/ 406880 w 119"/>
              <a:gd name="T91" fmla="*/ 279026 h 51"/>
              <a:gd name="T92" fmla="*/ 398743 w 119"/>
              <a:gd name="T93" fmla="*/ 279026 h 51"/>
              <a:gd name="T94" fmla="*/ 244128 w 119"/>
              <a:gd name="T95" fmla="*/ 286777 h 51"/>
              <a:gd name="T96" fmla="*/ 211578 w 119"/>
              <a:gd name="T97" fmla="*/ 310029 h 51"/>
              <a:gd name="T98" fmla="*/ 0 w 119"/>
              <a:gd name="T99" fmla="*/ 348783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9951" name="Freeform 18"/>
          <p:cNvSpPr>
            <a:spLocks/>
          </p:cNvSpPr>
          <p:nvPr/>
        </p:nvSpPr>
        <p:spPr bwMode="auto">
          <a:xfrm>
            <a:off x="6289675" y="4311650"/>
            <a:ext cx="1000125" cy="719138"/>
          </a:xfrm>
          <a:custGeom>
            <a:avLst/>
            <a:gdLst>
              <a:gd name="T0" fmla="*/ 0 w 123"/>
              <a:gd name="T1" fmla="*/ 61861 h 93"/>
              <a:gd name="T2" fmla="*/ 0 w 123"/>
              <a:gd name="T3" fmla="*/ 77327 h 93"/>
              <a:gd name="T4" fmla="*/ 16262 w 123"/>
              <a:gd name="T5" fmla="*/ 92792 h 93"/>
              <a:gd name="T6" fmla="*/ 24393 w 123"/>
              <a:gd name="T7" fmla="*/ 115990 h 93"/>
              <a:gd name="T8" fmla="*/ 32524 w 123"/>
              <a:gd name="T9" fmla="*/ 131455 h 93"/>
              <a:gd name="T10" fmla="*/ 24393 w 123"/>
              <a:gd name="T11" fmla="*/ 146921 h 93"/>
              <a:gd name="T12" fmla="*/ 56918 w 123"/>
              <a:gd name="T13" fmla="*/ 139188 h 93"/>
              <a:gd name="T14" fmla="*/ 73180 w 123"/>
              <a:gd name="T15" fmla="*/ 115990 h 93"/>
              <a:gd name="T16" fmla="*/ 81311 w 123"/>
              <a:gd name="T17" fmla="*/ 115990 h 93"/>
              <a:gd name="T18" fmla="*/ 73180 w 123"/>
              <a:gd name="T19" fmla="*/ 131455 h 93"/>
              <a:gd name="T20" fmla="*/ 154491 w 123"/>
              <a:gd name="T21" fmla="*/ 108257 h 93"/>
              <a:gd name="T22" fmla="*/ 154491 w 123"/>
              <a:gd name="T23" fmla="*/ 123723 h 93"/>
              <a:gd name="T24" fmla="*/ 203277 w 123"/>
              <a:gd name="T25" fmla="*/ 131455 h 93"/>
              <a:gd name="T26" fmla="*/ 235802 w 123"/>
              <a:gd name="T27" fmla="*/ 139188 h 93"/>
              <a:gd name="T28" fmla="*/ 252064 w 123"/>
              <a:gd name="T29" fmla="*/ 146921 h 93"/>
              <a:gd name="T30" fmla="*/ 252064 w 123"/>
              <a:gd name="T31" fmla="*/ 154653 h 93"/>
              <a:gd name="T32" fmla="*/ 292720 w 123"/>
              <a:gd name="T33" fmla="*/ 185584 h 93"/>
              <a:gd name="T34" fmla="*/ 284588 w 123"/>
              <a:gd name="T35" fmla="*/ 193317 h 93"/>
              <a:gd name="T36" fmla="*/ 276457 w 123"/>
              <a:gd name="T37" fmla="*/ 201049 h 93"/>
              <a:gd name="T38" fmla="*/ 333375 w 123"/>
              <a:gd name="T39" fmla="*/ 185584 h 93"/>
              <a:gd name="T40" fmla="*/ 406555 w 123"/>
              <a:gd name="T41" fmla="*/ 162386 h 93"/>
              <a:gd name="T42" fmla="*/ 406555 w 123"/>
              <a:gd name="T43" fmla="*/ 139188 h 93"/>
              <a:gd name="T44" fmla="*/ 495997 w 123"/>
              <a:gd name="T45" fmla="*/ 162386 h 93"/>
              <a:gd name="T46" fmla="*/ 561046 w 123"/>
              <a:gd name="T47" fmla="*/ 216515 h 93"/>
              <a:gd name="T48" fmla="*/ 601701 w 123"/>
              <a:gd name="T49" fmla="*/ 231980 h 93"/>
              <a:gd name="T50" fmla="*/ 626095 w 123"/>
              <a:gd name="T51" fmla="*/ 278376 h 93"/>
              <a:gd name="T52" fmla="*/ 617964 w 123"/>
              <a:gd name="T53" fmla="*/ 371168 h 93"/>
              <a:gd name="T54" fmla="*/ 650488 w 123"/>
              <a:gd name="T55" fmla="*/ 417564 h 93"/>
              <a:gd name="T56" fmla="*/ 642357 w 123"/>
              <a:gd name="T57" fmla="*/ 386633 h 93"/>
              <a:gd name="T58" fmla="*/ 666750 w 123"/>
              <a:gd name="T59" fmla="*/ 394366 h 93"/>
              <a:gd name="T60" fmla="*/ 674881 w 123"/>
              <a:gd name="T61" fmla="*/ 386633 h 93"/>
              <a:gd name="T62" fmla="*/ 674881 w 123"/>
              <a:gd name="T63" fmla="*/ 409831 h 93"/>
              <a:gd name="T64" fmla="*/ 650488 w 123"/>
              <a:gd name="T65" fmla="*/ 440762 h 93"/>
              <a:gd name="T66" fmla="*/ 674881 w 123"/>
              <a:gd name="T67" fmla="*/ 471693 h 93"/>
              <a:gd name="T68" fmla="*/ 723668 w 123"/>
              <a:gd name="T69" fmla="*/ 525821 h 93"/>
              <a:gd name="T70" fmla="*/ 739930 w 123"/>
              <a:gd name="T71" fmla="*/ 533554 h 93"/>
              <a:gd name="T72" fmla="*/ 764323 w 123"/>
              <a:gd name="T73" fmla="*/ 572217 h 93"/>
              <a:gd name="T74" fmla="*/ 804979 w 123"/>
              <a:gd name="T75" fmla="*/ 634079 h 93"/>
              <a:gd name="T76" fmla="*/ 878159 w 123"/>
              <a:gd name="T77" fmla="*/ 680475 h 93"/>
              <a:gd name="T78" fmla="*/ 902552 w 123"/>
              <a:gd name="T79" fmla="*/ 695940 h 93"/>
              <a:gd name="T80" fmla="*/ 894421 w 123"/>
              <a:gd name="T81" fmla="*/ 703673 h 93"/>
              <a:gd name="T82" fmla="*/ 886290 w 123"/>
              <a:gd name="T83" fmla="*/ 711405 h 93"/>
              <a:gd name="T84" fmla="*/ 918814 w 123"/>
              <a:gd name="T85" fmla="*/ 711405 h 93"/>
              <a:gd name="T86" fmla="*/ 983863 w 123"/>
              <a:gd name="T87" fmla="*/ 680475 h 93"/>
              <a:gd name="T88" fmla="*/ 983863 w 123"/>
              <a:gd name="T89" fmla="*/ 634079 h 93"/>
              <a:gd name="T90" fmla="*/ 991994 w 123"/>
              <a:gd name="T91" fmla="*/ 572217 h 93"/>
              <a:gd name="T92" fmla="*/ 983863 w 123"/>
              <a:gd name="T93" fmla="*/ 471693 h 93"/>
              <a:gd name="T94" fmla="*/ 918814 w 123"/>
              <a:gd name="T95" fmla="*/ 371168 h 93"/>
              <a:gd name="T96" fmla="*/ 894421 w 123"/>
              <a:gd name="T97" fmla="*/ 332505 h 93"/>
              <a:gd name="T98" fmla="*/ 894421 w 123"/>
              <a:gd name="T99" fmla="*/ 293841 h 93"/>
              <a:gd name="T100" fmla="*/ 837503 w 123"/>
              <a:gd name="T101" fmla="*/ 224247 h 93"/>
              <a:gd name="T102" fmla="*/ 804979 w 123"/>
              <a:gd name="T103" fmla="*/ 185584 h 93"/>
              <a:gd name="T104" fmla="*/ 748061 w 123"/>
              <a:gd name="T105" fmla="*/ 61861 h 93"/>
              <a:gd name="T106" fmla="*/ 731799 w 123"/>
              <a:gd name="T107" fmla="*/ 46396 h 93"/>
              <a:gd name="T108" fmla="*/ 715537 w 123"/>
              <a:gd name="T109" fmla="*/ 7733 h 93"/>
              <a:gd name="T110" fmla="*/ 666750 w 123"/>
              <a:gd name="T111" fmla="*/ 7733 h 93"/>
              <a:gd name="T112" fmla="*/ 666750 w 123"/>
              <a:gd name="T113" fmla="*/ 54129 h 93"/>
              <a:gd name="T114" fmla="*/ 650488 w 123"/>
              <a:gd name="T115" fmla="*/ 61861 h 93"/>
              <a:gd name="T116" fmla="*/ 317113 w 123"/>
              <a:gd name="T117" fmla="*/ 54129 h 93"/>
              <a:gd name="T118" fmla="*/ 308982 w 123"/>
              <a:gd name="T119" fmla="*/ 23198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9952" name="Freeform 19"/>
          <p:cNvSpPr>
            <a:spLocks/>
          </p:cNvSpPr>
          <p:nvPr/>
        </p:nvSpPr>
        <p:spPr bwMode="auto">
          <a:xfrm>
            <a:off x="6735763" y="3009900"/>
            <a:ext cx="496887" cy="465138"/>
          </a:xfrm>
          <a:custGeom>
            <a:avLst/>
            <a:gdLst>
              <a:gd name="T0" fmla="*/ 162914 w 61"/>
              <a:gd name="T1" fmla="*/ 0 h 60"/>
              <a:gd name="T2" fmla="*/ 162914 w 61"/>
              <a:gd name="T3" fmla="*/ 23257 h 60"/>
              <a:gd name="T4" fmla="*/ 171059 w 61"/>
              <a:gd name="T5" fmla="*/ 38762 h 60"/>
              <a:gd name="T6" fmla="*/ 154768 w 61"/>
              <a:gd name="T7" fmla="*/ 100780 h 60"/>
              <a:gd name="T8" fmla="*/ 154768 w 61"/>
              <a:gd name="T9" fmla="*/ 116285 h 60"/>
              <a:gd name="T10" fmla="*/ 146622 w 61"/>
              <a:gd name="T11" fmla="*/ 147294 h 60"/>
              <a:gd name="T12" fmla="*/ 122185 w 61"/>
              <a:gd name="T13" fmla="*/ 170551 h 60"/>
              <a:gd name="T14" fmla="*/ 105894 w 61"/>
              <a:gd name="T15" fmla="*/ 178303 h 60"/>
              <a:gd name="T16" fmla="*/ 89603 w 61"/>
              <a:gd name="T17" fmla="*/ 186055 h 60"/>
              <a:gd name="T18" fmla="*/ 81457 w 61"/>
              <a:gd name="T19" fmla="*/ 201560 h 60"/>
              <a:gd name="T20" fmla="*/ 73311 w 61"/>
              <a:gd name="T21" fmla="*/ 232569 h 60"/>
              <a:gd name="T22" fmla="*/ 48874 w 61"/>
              <a:gd name="T23" fmla="*/ 232569 h 60"/>
              <a:gd name="T24" fmla="*/ 32583 w 61"/>
              <a:gd name="T25" fmla="*/ 263578 h 60"/>
              <a:gd name="T26" fmla="*/ 32583 w 61"/>
              <a:gd name="T27" fmla="*/ 294587 h 60"/>
              <a:gd name="T28" fmla="*/ 16291 w 61"/>
              <a:gd name="T29" fmla="*/ 317844 h 60"/>
              <a:gd name="T30" fmla="*/ 0 w 61"/>
              <a:gd name="T31" fmla="*/ 333349 h 60"/>
              <a:gd name="T32" fmla="*/ 0 w 61"/>
              <a:gd name="T33" fmla="*/ 356606 h 60"/>
              <a:gd name="T34" fmla="*/ 24437 w 61"/>
              <a:gd name="T35" fmla="*/ 395367 h 60"/>
              <a:gd name="T36" fmla="*/ 48874 w 61"/>
              <a:gd name="T37" fmla="*/ 418624 h 60"/>
              <a:gd name="T38" fmla="*/ 65166 w 61"/>
              <a:gd name="T39" fmla="*/ 418624 h 60"/>
              <a:gd name="T40" fmla="*/ 65166 w 61"/>
              <a:gd name="T41" fmla="*/ 426377 h 60"/>
              <a:gd name="T42" fmla="*/ 81457 w 61"/>
              <a:gd name="T43" fmla="*/ 426377 h 60"/>
              <a:gd name="T44" fmla="*/ 81457 w 61"/>
              <a:gd name="T45" fmla="*/ 441881 h 60"/>
              <a:gd name="T46" fmla="*/ 122185 w 61"/>
              <a:gd name="T47" fmla="*/ 465138 h 60"/>
              <a:gd name="T48" fmla="*/ 146622 w 61"/>
              <a:gd name="T49" fmla="*/ 457386 h 60"/>
              <a:gd name="T50" fmla="*/ 154768 w 61"/>
              <a:gd name="T51" fmla="*/ 441881 h 60"/>
              <a:gd name="T52" fmla="*/ 171059 w 61"/>
              <a:gd name="T53" fmla="*/ 457386 h 60"/>
              <a:gd name="T54" fmla="*/ 203642 w 61"/>
              <a:gd name="T55" fmla="*/ 441881 h 60"/>
              <a:gd name="T56" fmla="*/ 211788 w 61"/>
              <a:gd name="T57" fmla="*/ 426377 h 60"/>
              <a:gd name="T58" fmla="*/ 244371 w 61"/>
              <a:gd name="T59" fmla="*/ 410872 h 60"/>
              <a:gd name="T60" fmla="*/ 268808 w 61"/>
              <a:gd name="T61" fmla="*/ 395367 h 60"/>
              <a:gd name="T62" fmla="*/ 268808 w 61"/>
              <a:gd name="T63" fmla="*/ 372110 h 60"/>
              <a:gd name="T64" fmla="*/ 309536 w 61"/>
              <a:gd name="T65" fmla="*/ 248074 h 60"/>
              <a:gd name="T66" fmla="*/ 325828 w 61"/>
              <a:gd name="T67" fmla="*/ 255826 h 60"/>
              <a:gd name="T68" fmla="*/ 333973 w 61"/>
              <a:gd name="T69" fmla="*/ 271331 h 60"/>
              <a:gd name="T70" fmla="*/ 358410 w 61"/>
              <a:gd name="T71" fmla="*/ 248074 h 60"/>
              <a:gd name="T72" fmla="*/ 374702 w 61"/>
              <a:gd name="T73" fmla="*/ 209312 h 60"/>
              <a:gd name="T74" fmla="*/ 399139 w 61"/>
              <a:gd name="T75" fmla="*/ 193808 h 60"/>
              <a:gd name="T76" fmla="*/ 415430 w 61"/>
              <a:gd name="T77" fmla="*/ 178303 h 60"/>
              <a:gd name="T78" fmla="*/ 423576 w 61"/>
              <a:gd name="T79" fmla="*/ 155046 h 60"/>
              <a:gd name="T80" fmla="*/ 423576 w 61"/>
              <a:gd name="T81" fmla="*/ 147294 h 60"/>
              <a:gd name="T82" fmla="*/ 423576 w 61"/>
              <a:gd name="T83" fmla="*/ 116285 h 60"/>
              <a:gd name="T84" fmla="*/ 480596 w 61"/>
              <a:gd name="T85" fmla="*/ 147294 h 60"/>
              <a:gd name="T86" fmla="*/ 488741 w 61"/>
              <a:gd name="T87" fmla="*/ 147294 h 60"/>
              <a:gd name="T88" fmla="*/ 480596 w 61"/>
              <a:gd name="T89" fmla="*/ 100780 h 60"/>
              <a:gd name="T90" fmla="*/ 472450 w 61"/>
              <a:gd name="T91" fmla="*/ 85275 h 60"/>
              <a:gd name="T92" fmla="*/ 456159 w 61"/>
              <a:gd name="T93" fmla="*/ 85275 h 60"/>
              <a:gd name="T94" fmla="*/ 415430 w 61"/>
              <a:gd name="T95" fmla="*/ 93028 h 60"/>
              <a:gd name="T96" fmla="*/ 399139 w 61"/>
              <a:gd name="T97" fmla="*/ 108532 h 60"/>
              <a:gd name="T98" fmla="*/ 374702 w 61"/>
              <a:gd name="T99" fmla="*/ 100780 h 60"/>
              <a:gd name="T100" fmla="*/ 366556 w 61"/>
              <a:gd name="T101" fmla="*/ 116285 h 60"/>
              <a:gd name="T102" fmla="*/ 342119 w 61"/>
              <a:gd name="T103" fmla="*/ 131789 h 60"/>
              <a:gd name="T104" fmla="*/ 317682 w 61"/>
              <a:gd name="T105" fmla="*/ 155046 h 60"/>
              <a:gd name="T106" fmla="*/ 293245 w 61"/>
              <a:gd name="T107" fmla="*/ 100780 h 60"/>
              <a:gd name="T108" fmla="*/ 171059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953" name="Freeform 20"/>
          <p:cNvSpPr>
            <a:spLocks/>
          </p:cNvSpPr>
          <p:nvPr/>
        </p:nvSpPr>
        <p:spPr bwMode="auto">
          <a:xfrm>
            <a:off x="5449888" y="3660775"/>
            <a:ext cx="546100" cy="479425"/>
          </a:xfrm>
          <a:custGeom>
            <a:avLst/>
            <a:gdLst>
              <a:gd name="T0" fmla="*/ 0 w 67"/>
              <a:gd name="T1" fmla="*/ 23198 h 62"/>
              <a:gd name="T2" fmla="*/ 489045 w 67"/>
              <a:gd name="T3" fmla="*/ 0 h 62"/>
              <a:gd name="T4" fmla="*/ 489045 w 67"/>
              <a:gd name="T5" fmla="*/ 7733 h 62"/>
              <a:gd name="T6" fmla="*/ 497195 w 67"/>
              <a:gd name="T7" fmla="*/ 15465 h 62"/>
              <a:gd name="T8" fmla="*/ 505346 w 67"/>
              <a:gd name="T9" fmla="*/ 23198 h 62"/>
              <a:gd name="T10" fmla="*/ 497195 w 67"/>
              <a:gd name="T11" fmla="*/ 38663 h 62"/>
              <a:gd name="T12" fmla="*/ 489045 w 67"/>
              <a:gd name="T13" fmla="*/ 46396 h 62"/>
              <a:gd name="T14" fmla="*/ 472743 w 67"/>
              <a:gd name="T15" fmla="*/ 61861 h 62"/>
              <a:gd name="T16" fmla="*/ 472743 w 67"/>
              <a:gd name="T17" fmla="*/ 69594 h 62"/>
              <a:gd name="T18" fmla="*/ 546100 w 67"/>
              <a:gd name="T19" fmla="*/ 69594 h 62"/>
              <a:gd name="T20" fmla="*/ 546100 w 67"/>
              <a:gd name="T21" fmla="*/ 69594 h 62"/>
              <a:gd name="T22" fmla="*/ 546100 w 67"/>
              <a:gd name="T23" fmla="*/ 77327 h 62"/>
              <a:gd name="T24" fmla="*/ 537949 w 67"/>
              <a:gd name="T25" fmla="*/ 92792 h 62"/>
              <a:gd name="T26" fmla="*/ 529799 w 67"/>
              <a:gd name="T27" fmla="*/ 100525 h 62"/>
              <a:gd name="T28" fmla="*/ 521648 w 67"/>
              <a:gd name="T29" fmla="*/ 131455 h 62"/>
              <a:gd name="T30" fmla="*/ 505346 w 67"/>
              <a:gd name="T31" fmla="*/ 146921 h 62"/>
              <a:gd name="T32" fmla="*/ 505346 w 67"/>
              <a:gd name="T33" fmla="*/ 170119 h 62"/>
              <a:gd name="T34" fmla="*/ 505346 w 67"/>
              <a:gd name="T35" fmla="*/ 193317 h 62"/>
              <a:gd name="T36" fmla="*/ 505346 w 67"/>
              <a:gd name="T37" fmla="*/ 193317 h 62"/>
              <a:gd name="T38" fmla="*/ 489045 w 67"/>
              <a:gd name="T39" fmla="*/ 201049 h 62"/>
              <a:gd name="T40" fmla="*/ 489045 w 67"/>
              <a:gd name="T41" fmla="*/ 208782 h 62"/>
              <a:gd name="T42" fmla="*/ 464592 w 67"/>
              <a:gd name="T43" fmla="*/ 224247 h 62"/>
              <a:gd name="T44" fmla="*/ 464592 w 67"/>
              <a:gd name="T45" fmla="*/ 247445 h 62"/>
              <a:gd name="T46" fmla="*/ 464592 w 67"/>
              <a:gd name="T47" fmla="*/ 270643 h 62"/>
              <a:gd name="T48" fmla="*/ 456442 w 67"/>
              <a:gd name="T49" fmla="*/ 278376 h 62"/>
              <a:gd name="T50" fmla="*/ 440140 w 67"/>
              <a:gd name="T51" fmla="*/ 293841 h 62"/>
              <a:gd name="T52" fmla="*/ 423839 w 67"/>
              <a:gd name="T53" fmla="*/ 309306 h 62"/>
              <a:gd name="T54" fmla="*/ 415688 w 67"/>
              <a:gd name="T55" fmla="*/ 317039 h 62"/>
              <a:gd name="T56" fmla="*/ 415688 w 67"/>
              <a:gd name="T57" fmla="*/ 332504 h 62"/>
              <a:gd name="T58" fmla="*/ 407537 w 67"/>
              <a:gd name="T59" fmla="*/ 347970 h 62"/>
              <a:gd name="T60" fmla="*/ 407537 w 67"/>
              <a:gd name="T61" fmla="*/ 355702 h 62"/>
              <a:gd name="T62" fmla="*/ 399387 w 67"/>
              <a:gd name="T63" fmla="*/ 378900 h 62"/>
              <a:gd name="T64" fmla="*/ 391236 w 67"/>
              <a:gd name="T65" fmla="*/ 394366 h 62"/>
              <a:gd name="T66" fmla="*/ 399387 w 67"/>
              <a:gd name="T67" fmla="*/ 417564 h 62"/>
              <a:gd name="T68" fmla="*/ 407537 w 67"/>
              <a:gd name="T69" fmla="*/ 425296 h 62"/>
              <a:gd name="T70" fmla="*/ 407537 w 67"/>
              <a:gd name="T71" fmla="*/ 440762 h 62"/>
              <a:gd name="T72" fmla="*/ 407537 w 67"/>
              <a:gd name="T73" fmla="*/ 440762 h 62"/>
              <a:gd name="T74" fmla="*/ 407537 w 67"/>
              <a:gd name="T75" fmla="*/ 448494 h 62"/>
              <a:gd name="T76" fmla="*/ 407537 w 67"/>
              <a:gd name="T77" fmla="*/ 448494 h 62"/>
              <a:gd name="T78" fmla="*/ 399387 w 67"/>
              <a:gd name="T79" fmla="*/ 463960 h 62"/>
              <a:gd name="T80" fmla="*/ 407537 w 67"/>
              <a:gd name="T81" fmla="*/ 471692 h 62"/>
              <a:gd name="T82" fmla="*/ 65206 w 67"/>
              <a:gd name="T83" fmla="*/ 479425 h 62"/>
              <a:gd name="T84" fmla="*/ 65206 w 67"/>
              <a:gd name="T85" fmla="*/ 409831 h 62"/>
              <a:gd name="T86" fmla="*/ 48904 w 67"/>
              <a:gd name="T87" fmla="*/ 402098 h 62"/>
              <a:gd name="T88" fmla="*/ 32603 w 67"/>
              <a:gd name="T89" fmla="*/ 409831 h 62"/>
              <a:gd name="T90" fmla="*/ 32603 w 67"/>
              <a:gd name="T91" fmla="*/ 409831 h 62"/>
              <a:gd name="T92" fmla="*/ 16301 w 67"/>
              <a:gd name="T93" fmla="*/ 394366 h 62"/>
              <a:gd name="T94" fmla="*/ 16301 w 67"/>
              <a:gd name="T95" fmla="*/ 170119 h 62"/>
              <a:gd name="T96" fmla="*/ 0 w 67"/>
              <a:gd name="T97" fmla="*/ 23198 h 62"/>
              <a:gd name="T98" fmla="*/ 0 w 67"/>
              <a:gd name="T99" fmla="*/ 23198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9954" name="Freeform 21"/>
          <p:cNvSpPr>
            <a:spLocks/>
          </p:cNvSpPr>
          <p:nvPr/>
        </p:nvSpPr>
        <p:spPr bwMode="auto">
          <a:xfrm>
            <a:off x="2366963" y="2562225"/>
            <a:ext cx="877887" cy="1423988"/>
          </a:xfrm>
          <a:custGeom>
            <a:avLst/>
            <a:gdLst>
              <a:gd name="T0" fmla="*/ 495844 w 108"/>
              <a:gd name="T1" fmla="*/ 1385293 h 184"/>
              <a:gd name="T2" fmla="*/ 495844 w 108"/>
              <a:gd name="T3" fmla="*/ 1369815 h 184"/>
              <a:gd name="T4" fmla="*/ 487715 w 108"/>
              <a:gd name="T5" fmla="*/ 1354336 h 184"/>
              <a:gd name="T6" fmla="*/ 463329 w 108"/>
              <a:gd name="T7" fmla="*/ 1261468 h 184"/>
              <a:gd name="T8" fmla="*/ 406429 w 108"/>
              <a:gd name="T9" fmla="*/ 1207294 h 184"/>
              <a:gd name="T10" fmla="*/ 390172 w 108"/>
              <a:gd name="T11" fmla="*/ 1184077 h 184"/>
              <a:gd name="T12" fmla="*/ 373915 w 108"/>
              <a:gd name="T13" fmla="*/ 1160860 h 184"/>
              <a:gd name="T14" fmla="*/ 317015 w 108"/>
              <a:gd name="T15" fmla="*/ 1137643 h 184"/>
              <a:gd name="T16" fmla="*/ 268243 w 108"/>
              <a:gd name="T17" fmla="*/ 1091208 h 184"/>
              <a:gd name="T18" fmla="*/ 178829 w 108"/>
              <a:gd name="T19" fmla="*/ 1052513 h 184"/>
              <a:gd name="T20" fmla="*/ 178829 w 108"/>
              <a:gd name="T21" fmla="*/ 1021557 h 184"/>
              <a:gd name="T22" fmla="*/ 186957 w 108"/>
              <a:gd name="T23" fmla="*/ 982861 h 184"/>
              <a:gd name="T24" fmla="*/ 170700 w 108"/>
              <a:gd name="T25" fmla="*/ 944166 h 184"/>
              <a:gd name="T26" fmla="*/ 178829 w 108"/>
              <a:gd name="T27" fmla="*/ 928688 h 184"/>
              <a:gd name="T28" fmla="*/ 130057 w 108"/>
              <a:gd name="T29" fmla="*/ 843558 h 184"/>
              <a:gd name="T30" fmla="*/ 97543 w 108"/>
              <a:gd name="T31" fmla="*/ 789385 h 184"/>
              <a:gd name="T32" fmla="*/ 113800 w 108"/>
              <a:gd name="T33" fmla="*/ 742950 h 184"/>
              <a:gd name="T34" fmla="*/ 113800 w 108"/>
              <a:gd name="T35" fmla="*/ 704255 h 184"/>
              <a:gd name="T36" fmla="*/ 73157 w 108"/>
              <a:gd name="T37" fmla="*/ 665560 h 184"/>
              <a:gd name="T38" fmla="*/ 73157 w 108"/>
              <a:gd name="T39" fmla="*/ 603647 h 184"/>
              <a:gd name="T40" fmla="*/ 89414 w 108"/>
              <a:gd name="T41" fmla="*/ 580430 h 184"/>
              <a:gd name="T42" fmla="*/ 97543 w 108"/>
              <a:gd name="T43" fmla="*/ 611386 h 184"/>
              <a:gd name="T44" fmla="*/ 121929 w 108"/>
              <a:gd name="T45" fmla="*/ 603647 h 184"/>
              <a:gd name="T46" fmla="*/ 113800 w 108"/>
              <a:gd name="T47" fmla="*/ 549474 h 184"/>
              <a:gd name="T48" fmla="*/ 97543 w 108"/>
              <a:gd name="T49" fmla="*/ 564952 h 184"/>
              <a:gd name="T50" fmla="*/ 56900 w 108"/>
              <a:gd name="T51" fmla="*/ 541735 h 184"/>
              <a:gd name="T52" fmla="*/ 48772 w 108"/>
              <a:gd name="T53" fmla="*/ 472083 h 184"/>
              <a:gd name="T54" fmla="*/ 8129 w 108"/>
              <a:gd name="T55" fmla="*/ 394692 h 184"/>
              <a:gd name="T56" fmla="*/ 8129 w 108"/>
              <a:gd name="T57" fmla="*/ 355997 h 184"/>
              <a:gd name="T58" fmla="*/ 32514 w 108"/>
              <a:gd name="T59" fmla="*/ 309563 h 184"/>
              <a:gd name="T60" fmla="*/ 16257 w 108"/>
              <a:gd name="T61" fmla="*/ 247650 h 184"/>
              <a:gd name="T62" fmla="*/ 0 w 108"/>
              <a:gd name="T63" fmla="*/ 216694 h 184"/>
              <a:gd name="T64" fmla="*/ 0 w 108"/>
              <a:gd name="T65" fmla="*/ 185738 h 184"/>
              <a:gd name="T66" fmla="*/ 48772 w 108"/>
              <a:gd name="T67" fmla="*/ 116086 h 184"/>
              <a:gd name="T68" fmla="*/ 73157 w 108"/>
              <a:gd name="T69" fmla="*/ 77391 h 184"/>
              <a:gd name="T70" fmla="*/ 73157 w 108"/>
              <a:gd name="T71" fmla="*/ 7739 h 184"/>
              <a:gd name="T72" fmla="*/ 390172 w 108"/>
              <a:gd name="T73" fmla="*/ 495300 h 184"/>
              <a:gd name="T74" fmla="*/ 845373 w 108"/>
              <a:gd name="T75" fmla="*/ 1153121 h 184"/>
              <a:gd name="T76" fmla="*/ 853501 w 108"/>
              <a:gd name="T77" fmla="*/ 1184077 h 184"/>
              <a:gd name="T78" fmla="*/ 861630 w 108"/>
              <a:gd name="T79" fmla="*/ 1215033 h 184"/>
              <a:gd name="T80" fmla="*/ 869758 w 108"/>
              <a:gd name="T81" fmla="*/ 1238250 h 184"/>
              <a:gd name="T82" fmla="*/ 837244 w 108"/>
              <a:gd name="T83" fmla="*/ 1253729 h 184"/>
              <a:gd name="T84" fmla="*/ 796601 w 108"/>
              <a:gd name="T85" fmla="*/ 1331119 h 184"/>
              <a:gd name="T86" fmla="*/ 788473 w 108"/>
              <a:gd name="T87" fmla="*/ 1346597 h 184"/>
              <a:gd name="T88" fmla="*/ 780344 w 108"/>
              <a:gd name="T89" fmla="*/ 1377554 h 184"/>
              <a:gd name="T90" fmla="*/ 796601 w 108"/>
              <a:gd name="T91" fmla="*/ 1400771 h 184"/>
              <a:gd name="T92" fmla="*/ 780344 w 108"/>
              <a:gd name="T93" fmla="*/ 1423988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9955" name="Freeform 22"/>
          <p:cNvSpPr>
            <a:spLocks/>
          </p:cNvSpPr>
          <p:nvPr/>
        </p:nvSpPr>
        <p:spPr bwMode="auto">
          <a:xfrm>
            <a:off x="3740150" y="2452688"/>
            <a:ext cx="766763" cy="604837"/>
          </a:xfrm>
          <a:custGeom>
            <a:avLst/>
            <a:gdLst>
              <a:gd name="T0" fmla="*/ 717821 w 94"/>
              <a:gd name="T1" fmla="*/ 604837 h 78"/>
              <a:gd name="T2" fmla="*/ 742292 w 94"/>
              <a:gd name="T3" fmla="*/ 341190 h 78"/>
              <a:gd name="T4" fmla="*/ 766763 w 94"/>
              <a:gd name="T5" fmla="*/ 77543 h 78"/>
              <a:gd name="T6" fmla="*/ 81571 w 94"/>
              <a:gd name="T7" fmla="*/ 0 h 78"/>
              <a:gd name="T8" fmla="*/ 73413 w 94"/>
              <a:gd name="T9" fmla="*/ 62035 h 78"/>
              <a:gd name="T10" fmla="*/ 24471 w 94"/>
              <a:gd name="T11" fmla="*/ 387716 h 78"/>
              <a:gd name="T12" fmla="*/ 16314 w 94"/>
              <a:gd name="T13" fmla="*/ 387716 h 78"/>
              <a:gd name="T14" fmla="*/ 0 w 94"/>
              <a:gd name="T15" fmla="*/ 519540 h 78"/>
              <a:gd name="T16" fmla="*/ 203926 w 94"/>
              <a:gd name="T17" fmla="*/ 550557 h 78"/>
              <a:gd name="T18" fmla="*/ 717821 w 94"/>
              <a:gd name="T19" fmla="*/ 604837 h 78"/>
              <a:gd name="T20" fmla="*/ 717821 w 94"/>
              <a:gd name="T21" fmla="*/ 60483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chemeClr val="bg1"/>
          </a:solidFill>
          <a:ln w="12700" cmpd="sng">
            <a:solidFill>
              <a:schemeClr val="tx1"/>
            </a:solidFill>
            <a:prstDash val="solid"/>
            <a:round/>
            <a:headEnd/>
            <a:tailEnd/>
          </a:ln>
        </p:spPr>
        <p:txBody>
          <a:bodyPr/>
          <a:lstStyle/>
          <a:p>
            <a:endParaRPr lang="en-US"/>
          </a:p>
        </p:txBody>
      </p:sp>
      <p:sp>
        <p:nvSpPr>
          <p:cNvPr id="39956" name="Freeform 23"/>
          <p:cNvSpPr>
            <a:spLocks/>
          </p:cNvSpPr>
          <p:nvPr/>
        </p:nvSpPr>
        <p:spPr bwMode="auto">
          <a:xfrm>
            <a:off x="3863975" y="3003550"/>
            <a:ext cx="806450" cy="595313"/>
          </a:xfrm>
          <a:custGeom>
            <a:avLst/>
            <a:gdLst>
              <a:gd name="T0" fmla="*/ 0 w 99"/>
              <a:gd name="T1" fmla="*/ 518000 h 77"/>
              <a:gd name="T2" fmla="*/ 81460 w 99"/>
              <a:gd name="T3" fmla="*/ 0 h 77"/>
              <a:gd name="T4" fmla="*/ 594655 w 99"/>
              <a:gd name="T5" fmla="*/ 54119 h 77"/>
              <a:gd name="T6" fmla="*/ 806450 w 99"/>
              <a:gd name="T7" fmla="*/ 69582 h 77"/>
              <a:gd name="T8" fmla="*/ 798304 w 99"/>
              <a:gd name="T9" fmla="*/ 201015 h 77"/>
              <a:gd name="T10" fmla="*/ 773866 w 99"/>
              <a:gd name="T11" fmla="*/ 595313 h 77"/>
              <a:gd name="T12" fmla="*/ 667969 w 99"/>
              <a:gd name="T13" fmla="*/ 587582 h 77"/>
              <a:gd name="T14" fmla="*/ 0 w 99"/>
              <a:gd name="T15" fmla="*/ 518000 h 77"/>
              <a:gd name="T16" fmla="*/ 0 w 99"/>
              <a:gd name="T17" fmla="*/ 51800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9957" name="Freeform 24"/>
          <p:cNvSpPr>
            <a:spLocks/>
          </p:cNvSpPr>
          <p:nvPr/>
        </p:nvSpPr>
        <p:spPr bwMode="auto">
          <a:xfrm>
            <a:off x="3759200" y="3521075"/>
            <a:ext cx="769938" cy="758825"/>
          </a:xfrm>
          <a:custGeom>
            <a:avLst/>
            <a:gdLst>
              <a:gd name="T0" fmla="*/ 105360 w 95"/>
              <a:gd name="T1" fmla="*/ 0 h 98"/>
              <a:gd name="T2" fmla="*/ 0 w 95"/>
              <a:gd name="T3" fmla="*/ 743339 h 98"/>
              <a:gd name="T4" fmla="*/ 0 w 95"/>
              <a:gd name="T5" fmla="*/ 743339 h 98"/>
              <a:gd name="T6" fmla="*/ 97255 w 95"/>
              <a:gd name="T7" fmla="*/ 758825 h 98"/>
              <a:gd name="T8" fmla="*/ 105360 w 95"/>
              <a:gd name="T9" fmla="*/ 696880 h 98"/>
              <a:gd name="T10" fmla="*/ 299871 w 95"/>
              <a:gd name="T11" fmla="*/ 720109 h 98"/>
              <a:gd name="T12" fmla="*/ 299871 w 95"/>
              <a:gd name="T13" fmla="*/ 720109 h 98"/>
              <a:gd name="T14" fmla="*/ 291766 w 95"/>
              <a:gd name="T15" fmla="*/ 712366 h 98"/>
              <a:gd name="T16" fmla="*/ 299871 w 95"/>
              <a:gd name="T17" fmla="*/ 704623 h 98"/>
              <a:gd name="T18" fmla="*/ 291766 w 95"/>
              <a:gd name="T19" fmla="*/ 696880 h 98"/>
              <a:gd name="T20" fmla="*/ 291766 w 95"/>
              <a:gd name="T21" fmla="*/ 696880 h 98"/>
              <a:gd name="T22" fmla="*/ 291766 w 95"/>
              <a:gd name="T23" fmla="*/ 696880 h 98"/>
              <a:gd name="T24" fmla="*/ 705101 w 95"/>
              <a:gd name="T25" fmla="*/ 727853 h 98"/>
              <a:gd name="T26" fmla="*/ 753729 w 95"/>
              <a:gd name="T27" fmla="*/ 139376 h 98"/>
              <a:gd name="T28" fmla="*/ 761833 w 95"/>
              <a:gd name="T29" fmla="*/ 139376 h 98"/>
              <a:gd name="T30" fmla="*/ 769938 w 95"/>
              <a:gd name="T31" fmla="*/ 69688 h 98"/>
              <a:gd name="T32" fmla="*/ 105360 w 95"/>
              <a:gd name="T33" fmla="*/ 0 h 98"/>
              <a:gd name="T34" fmla="*/ 105360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9958" name="Freeform 25"/>
          <p:cNvSpPr>
            <a:spLocks/>
          </p:cNvSpPr>
          <p:nvPr/>
        </p:nvSpPr>
        <p:spPr bwMode="auto">
          <a:xfrm>
            <a:off x="4051300" y="3660775"/>
            <a:ext cx="1538288" cy="1425575"/>
          </a:xfrm>
          <a:custGeom>
            <a:avLst/>
            <a:gdLst>
              <a:gd name="T0" fmla="*/ 1391784 w 189"/>
              <a:gd name="T1" fmla="*/ 387385 h 184"/>
              <a:gd name="T2" fmla="*/ 1294115 w 189"/>
              <a:gd name="T3" fmla="*/ 364141 h 184"/>
              <a:gd name="T4" fmla="*/ 1229003 w 189"/>
              <a:gd name="T5" fmla="*/ 379637 h 184"/>
              <a:gd name="T6" fmla="*/ 1180168 w 189"/>
              <a:gd name="T7" fmla="*/ 379637 h 184"/>
              <a:gd name="T8" fmla="*/ 1163890 w 189"/>
              <a:gd name="T9" fmla="*/ 379637 h 184"/>
              <a:gd name="T10" fmla="*/ 1139473 w 189"/>
              <a:gd name="T11" fmla="*/ 364141 h 184"/>
              <a:gd name="T12" fmla="*/ 1115055 w 189"/>
              <a:gd name="T13" fmla="*/ 395132 h 184"/>
              <a:gd name="T14" fmla="*/ 1098777 w 189"/>
              <a:gd name="T15" fmla="*/ 371889 h 184"/>
              <a:gd name="T16" fmla="*/ 1049943 w 189"/>
              <a:gd name="T17" fmla="*/ 364141 h 184"/>
              <a:gd name="T18" fmla="*/ 1017386 w 189"/>
              <a:gd name="T19" fmla="*/ 356394 h 184"/>
              <a:gd name="T20" fmla="*/ 968552 w 189"/>
              <a:gd name="T21" fmla="*/ 340898 h 184"/>
              <a:gd name="T22" fmla="*/ 935995 w 189"/>
              <a:gd name="T23" fmla="*/ 333151 h 184"/>
              <a:gd name="T24" fmla="*/ 887161 w 189"/>
              <a:gd name="T25" fmla="*/ 317655 h 184"/>
              <a:gd name="T26" fmla="*/ 862744 w 189"/>
              <a:gd name="T27" fmla="*/ 294412 h 184"/>
              <a:gd name="T28" fmla="*/ 813909 w 189"/>
              <a:gd name="T29" fmla="*/ 278917 h 184"/>
              <a:gd name="T30" fmla="*/ 472067 w 189"/>
              <a:gd name="T31" fmla="*/ 0 h 184"/>
              <a:gd name="T32" fmla="*/ 0 w 189"/>
              <a:gd name="T33" fmla="*/ 557834 h 184"/>
              <a:gd name="T34" fmla="*/ 8139 w 189"/>
              <a:gd name="T35" fmla="*/ 581077 h 184"/>
              <a:gd name="T36" fmla="*/ 40695 w 189"/>
              <a:gd name="T37" fmla="*/ 627563 h 184"/>
              <a:gd name="T38" fmla="*/ 187199 w 189"/>
              <a:gd name="T39" fmla="*/ 767021 h 184"/>
              <a:gd name="T40" fmla="*/ 203477 w 189"/>
              <a:gd name="T41" fmla="*/ 805760 h 184"/>
              <a:gd name="T42" fmla="*/ 309285 w 189"/>
              <a:gd name="T43" fmla="*/ 952966 h 184"/>
              <a:gd name="T44" fmla="*/ 398815 w 189"/>
              <a:gd name="T45" fmla="*/ 968461 h 184"/>
              <a:gd name="T46" fmla="*/ 455789 w 189"/>
              <a:gd name="T47" fmla="*/ 883237 h 184"/>
              <a:gd name="T48" fmla="*/ 488345 w 189"/>
              <a:gd name="T49" fmla="*/ 875489 h 184"/>
              <a:gd name="T50" fmla="*/ 545319 w 189"/>
              <a:gd name="T51" fmla="*/ 890984 h 184"/>
              <a:gd name="T52" fmla="*/ 610432 w 189"/>
              <a:gd name="T53" fmla="*/ 921975 h 184"/>
              <a:gd name="T54" fmla="*/ 626710 w 189"/>
              <a:gd name="T55" fmla="*/ 937470 h 184"/>
              <a:gd name="T56" fmla="*/ 675544 w 189"/>
              <a:gd name="T57" fmla="*/ 999452 h 184"/>
              <a:gd name="T58" fmla="*/ 765074 w 189"/>
              <a:gd name="T59" fmla="*/ 1154406 h 184"/>
              <a:gd name="T60" fmla="*/ 813909 w 189"/>
              <a:gd name="T61" fmla="*/ 1200892 h 184"/>
              <a:gd name="T62" fmla="*/ 830187 w 189"/>
              <a:gd name="T63" fmla="*/ 1278369 h 184"/>
              <a:gd name="T64" fmla="*/ 903439 w 189"/>
              <a:gd name="T65" fmla="*/ 1363593 h 184"/>
              <a:gd name="T66" fmla="*/ 1025525 w 189"/>
              <a:gd name="T67" fmla="*/ 1402332 h 184"/>
              <a:gd name="T68" fmla="*/ 1098777 w 189"/>
              <a:gd name="T69" fmla="*/ 1410080 h 184"/>
              <a:gd name="T70" fmla="*/ 1090638 w 189"/>
              <a:gd name="T71" fmla="*/ 1394584 h 184"/>
              <a:gd name="T72" fmla="*/ 1066221 w 189"/>
              <a:gd name="T73" fmla="*/ 1255126 h 184"/>
              <a:gd name="T74" fmla="*/ 1058082 w 189"/>
              <a:gd name="T75" fmla="*/ 1239630 h 184"/>
              <a:gd name="T76" fmla="*/ 1082499 w 189"/>
              <a:gd name="T77" fmla="*/ 1185397 h 184"/>
              <a:gd name="T78" fmla="*/ 1090638 w 189"/>
              <a:gd name="T79" fmla="*/ 1169901 h 184"/>
              <a:gd name="T80" fmla="*/ 1115055 w 189"/>
              <a:gd name="T81" fmla="*/ 1123415 h 184"/>
              <a:gd name="T82" fmla="*/ 1131334 w 189"/>
              <a:gd name="T83" fmla="*/ 1123415 h 184"/>
              <a:gd name="T84" fmla="*/ 1147612 w 189"/>
              <a:gd name="T85" fmla="*/ 1100172 h 184"/>
              <a:gd name="T86" fmla="*/ 1163890 w 189"/>
              <a:gd name="T87" fmla="*/ 1100172 h 184"/>
              <a:gd name="T88" fmla="*/ 1196446 w 189"/>
              <a:gd name="T89" fmla="*/ 1084677 h 184"/>
              <a:gd name="T90" fmla="*/ 1212725 w 189"/>
              <a:gd name="T91" fmla="*/ 1053686 h 184"/>
              <a:gd name="T92" fmla="*/ 1220864 w 189"/>
              <a:gd name="T93" fmla="*/ 1069181 h 184"/>
              <a:gd name="T94" fmla="*/ 1342950 w 189"/>
              <a:gd name="T95" fmla="*/ 1007200 h 184"/>
              <a:gd name="T96" fmla="*/ 1367367 w 189"/>
              <a:gd name="T97" fmla="*/ 937470 h 184"/>
              <a:gd name="T98" fmla="*/ 1391784 w 189"/>
              <a:gd name="T99" fmla="*/ 929723 h 184"/>
              <a:gd name="T100" fmla="*/ 1473175 w 189"/>
              <a:gd name="T101" fmla="*/ 921975 h 184"/>
              <a:gd name="T102" fmla="*/ 1497593 w 189"/>
              <a:gd name="T103" fmla="*/ 906480 h 184"/>
              <a:gd name="T104" fmla="*/ 1505732 w 189"/>
              <a:gd name="T105" fmla="*/ 883237 h 184"/>
              <a:gd name="T106" fmla="*/ 1513871 w 189"/>
              <a:gd name="T107" fmla="*/ 821255 h 184"/>
              <a:gd name="T108" fmla="*/ 1530149 w 189"/>
              <a:gd name="T109" fmla="*/ 782517 h 184"/>
              <a:gd name="T110" fmla="*/ 1522010 w 189"/>
              <a:gd name="T111" fmla="*/ 705040 h 184"/>
              <a:gd name="T112" fmla="*/ 1505732 w 189"/>
              <a:gd name="T113" fmla="*/ 681797 h 184"/>
              <a:gd name="T114" fmla="*/ 1497593 w 189"/>
              <a:gd name="T115" fmla="*/ 635311 h 184"/>
              <a:gd name="T116" fmla="*/ 1465036 w 189"/>
              <a:gd name="T117" fmla="*/ 410628 h 184"/>
              <a:gd name="T118" fmla="*/ 1416202 w 189"/>
              <a:gd name="T119" fmla="*/ 395132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9959" name="Freeform 26"/>
          <p:cNvSpPr>
            <a:spLocks/>
          </p:cNvSpPr>
          <p:nvPr/>
        </p:nvSpPr>
        <p:spPr bwMode="auto">
          <a:xfrm>
            <a:off x="6940550" y="2306638"/>
            <a:ext cx="828675" cy="603250"/>
          </a:xfrm>
          <a:custGeom>
            <a:avLst/>
            <a:gdLst>
              <a:gd name="T0" fmla="*/ 633693 w 102"/>
              <a:gd name="T1" fmla="*/ 541378 h 78"/>
              <a:gd name="T2" fmla="*/ 617444 w 102"/>
              <a:gd name="T3" fmla="*/ 564580 h 78"/>
              <a:gd name="T4" fmla="*/ 609320 w 102"/>
              <a:gd name="T5" fmla="*/ 580048 h 78"/>
              <a:gd name="T6" fmla="*/ 609320 w 102"/>
              <a:gd name="T7" fmla="*/ 603250 h 78"/>
              <a:gd name="T8" fmla="*/ 625568 w 102"/>
              <a:gd name="T9" fmla="*/ 587782 h 78"/>
              <a:gd name="T10" fmla="*/ 658065 w 102"/>
              <a:gd name="T11" fmla="*/ 580048 h 78"/>
              <a:gd name="T12" fmla="*/ 706811 w 102"/>
              <a:gd name="T13" fmla="*/ 564580 h 78"/>
              <a:gd name="T14" fmla="*/ 779929 w 102"/>
              <a:gd name="T15" fmla="*/ 510442 h 78"/>
              <a:gd name="T16" fmla="*/ 804302 w 102"/>
              <a:gd name="T17" fmla="*/ 494974 h 78"/>
              <a:gd name="T18" fmla="*/ 828675 w 102"/>
              <a:gd name="T19" fmla="*/ 471772 h 78"/>
              <a:gd name="T20" fmla="*/ 812426 w 102"/>
              <a:gd name="T21" fmla="*/ 479506 h 78"/>
              <a:gd name="T22" fmla="*/ 788054 w 102"/>
              <a:gd name="T23" fmla="*/ 494974 h 78"/>
              <a:gd name="T24" fmla="*/ 763681 w 102"/>
              <a:gd name="T25" fmla="*/ 502708 h 78"/>
              <a:gd name="T26" fmla="*/ 788054 w 102"/>
              <a:gd name="T27" fmla="*/ 471772 h 78"/>
              <a:gd name="T28" fmla="*/ 771805 w 102"/>
              <a:gd name="T29" fmla="*/ 479506 h 78"/>
              <a:gd name="T30" fmla="*/ 698687 w 102"/>
              <a:gd name="T31" fmla="*/ 518176 h 78"/>
              <a:gd name="T32" fmla="*/ 649941 w 102"/>
              <a:gd name="T33" fmla="*/ 556846 h 78"/>
              <a:gd name="T34" fmla="*/ 641817 w 102"/>
              <a:gd name="T35" fmla="*/ 525910 h 78"/>
              <a:gd name="T36" fmla="*/ 658065 w 102"/>
              <a:gd name="T37" fmla="*/ 494974 h 78"/>
              <a:gd name="T38" fmla="*/ 641817 w 102"/>
              <a:gd name="T39" fmla="*/ 378965 h 78"/>
              <a:gd name="T40" fmla="*/ 625568 w 102"/>
              <a:gd name="T41" fmla="*/ 262955 h 78"/>
              <a:gd name="T42" fmla="*/ 609320 w 102"/>
              <a:gd name="T43" fmla="*/ 193349 h 78"/>
              <a:gd name="T44" fmla="*/ 601196 w 102"/>
              <a:gd name="T45" fmla="*/ 185615 h 78"/>
              <a:gd name="T46" fmla="*/ 593071 w 102"/>
              <a:gd name="T47" fmla="*/ 162413 h 78"/>
              <a:gd name="T48" fmla="*/ 584947 w 102"/>
              <a:gd name="T49" fmla="*/ 92808 h 78"/>
              <a:gd name="T50" fmla="*/ 560574 w 102"/>
              <a:gd name="T51" fmla="*/ 23202 h 78"/>
              <a:gd name="T52" fmla="*/ 552450 w 102"/>
              <a:gd name="T53" fmla="*/ 0 h 78"/>
              <a:gd name="T54" fmla="*/ 414338 w 102"/>
              <a:gd name="T55" fmla="*/ 30936 h 78"/>
              <a:gd name="T56" fmla="*/ 341219 w 102"/>
              <a:gd name="T57" fmla="*/ 108276 h 78"/>
              <a:gd name="T58" fmla="*/ 333095 w 102"/>
              <a:gd name="T59" fmla="*/ 139212 h 78"/>
              <a:gd name="T60" fmla="*/ 292474 w 102"/>
              <a:gd name="T61" fmla="*/ 177881 h 78"/>
              <a:gd name="T62" fmla="*/ 308722 w 102"/>
              <a:gd name="T63" fmla="*/ 193349 h 78"/>
              <a:gd name="T64" fmla="*/ 308722 w 102"/>
              <a:gd name="T65" fmla="*/ 208817 h 78"/>
              <a:gd name="T66" fmla="*/ 316846 w 102"/>
              <a:gd name="T67" fmla="*/ 247487 h 78"/>
              <a:gd name="T68" fmla="*/ 243728 w 102"/>
              <a:gd name="T69" fmla="*/ 301625 h 78"/>
              <a:gd name="T70" fmla="*/ 154361 w 102"/>
              <a:gd name="T71" fmla="*/ 301625 h 78"/>
              <a:gd name="T72" fmla="*/ 73118 w 102"/>
              <a:gd name="T73" fmla="*/ 324827 h 78"/>
              <a:gd name="T74" fmla="*/ 48746 w 102"/>
              <a:gd name="T75" fmla="*/ 355763 h 78"/>
              <a:gd name="T76" fmla="*/ 73118 w 102"/>
              <a:gd name="T77" fmla="*/ 402167 h 78"/>
              <a:gd name="T78" fmla="*/ 16249 w 102"/>
              <a:gd name="T79" fmla="*/ 464038 h 78"/>
              <a:gd name="T80" fmla="*/ 454959 w 102"/>
              <a:gd name="T81" fmla="*/ 425369 h 78"/>
              <a:gd name="T82" fmla="*/ 463083 w 102"/>
              <a:gd name="T83" fmla="*/ 440836 h 78"/>
              <a:gd name="T84" fmla="*/ 479332 w 102"/>
              <a:gd name="T85" fmla="*/ 448570 h 78"/>
              <a:gd name="T86" fmla="*/ 503704 w 102"/>
              <a:gd name="T87" fmla="*/ 487240 h 78"/>
              <a:gd name="T88" fmla="*/ 536202 w 102"/>
              <a:gd name="T89" fmla="*/ 494974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9960" name="Freeform 27"/>
          <p:cNvSpPr>
            <a:spLocks/>
          </p:cNvSpPr>
          <p:nvPr/>
        </p:nvSpPr>
        <p:spPr bwMode="auto">
          <a:xfrm>
            <a:off x="7493000" y="2266950"/>
            <a:ext cx="187325" cy="325438"/>
          </a:xfrm>
          <a:custGeom>
            <a:avLst/>
            <a:gdLst>
              <a:gd name="T0" fmla="*/ 0 w 23"/>
              <a:gd name="T1" fmla="*/ 38743 h 42"/>
              <a:gd name="T2" fmla="*/ 8145 w 23"/>
              <a:gd name="T3" fmla="*/ 54240 h 42"/>
              <a:gd name="T4" fmla="*/ 0 w 23"/>
              <a:gd name="T5" fmla="*/ 61988 h 42"/>
              <a:gd name="T6" fmla="*/ 8145 w 23"/>
              <a:gd name="T7" fmla="*/ 61988 h 42"/>
              <a:gd name="T8" fmla="*/ 8145 w 23"/>
              <a:gd name="T9" fmla="*/ 69737 h 42"/>
              <a:gd name="T10" fmla="*/ 24434 w 23"/>
              <a:gd name="T11" fmla="*/ 108479 h 42"/>
              <a:gd name="T12" fmla="*/ 32578 w 23"/>
              <a:gd name="T13" fmla="*/ 131725 h 42"/>
              <a:gd name="T14" fmla="*/ 24434 w 23"/>
              <a:gd name="T15" fmla="*/ 147222 h 42"/>
              <a:gd name="T16" fmla="*/ 24434 w 23"/>
              <a:gd name="T17" fmla="*/ 162719 h 42"/>
              <a:gd name="T18" fmla="*/ 40723 w 23"/>
              <a:gd name="T19" fmla="*/ 201462 h 42"/>
              <a:gd name="T20" fmla="*/ 40723 w 23"/>
              <a:gd name="T21" fmla="*/ 216959 h 42"/>
              <a:gd name="T22" fmla="*/ 40723 w 23"/>
              <a:gd name="T23" fmla="*/ 224707 h 42"/>
              <a:gd name="T24" fmla="*/ 48867 w 23"/>
              <a:gd name="T25" fmla="*/ 224707 h 42"/>
              <a:gd name="T26" fmla="*/ 40723 w 23"/>
              <a:gd name="T27" fmla="*/ 216959 h 42"/>
              <a:gd name="T28" fmla="*/ 48867 w 23"/>
              <a:gd name="T29" fmla="*/ 216959 h 42"/>
              <a:gd name="T30" fmla="*/ 57012 w 23"/>
              <a:gd name="T31" fmla="*/ 232456 h 42"/>
              <a:gd name="T32" fmla="*/ 65157 w 23"/>
              <a:gd name="T33" fmla="*/ 263450 h 42"/>
              <a:gd name="T34" fmla="*/ 65157 w 23"/>
              <a:gd name="T35" fmla="*/ 286695 h 42"/>
              <a:gd name="T36" fmla="*/ 73301 w 23"/>
              <a:gd name="T37" fmla="*/ 302192 h 42"/>
              <a:gd name="T38" fmla="*/ 81446 w 23"/>
              <a:gd name="T39" fmla="*/ 325438 h 42"/>
              <a:gd name="T40" fmla="*/ 162891 w 23"/>
              <a:gd name="T41" fmla="*/ 309941 h 42"/>
              <a:gd name="T42" fmla="*/ 154747 w 23"/>
              <a:gd name="T43" fmla="*/ 302192 h 42"/>
              <a:gd name="T44" fmla="*/ 146602 w 23"/>
              <a:gd name="T45" fmla="*/ 294444 h 42"/>
              <a:gd name="T46" fmla="*/ 146602 w 23"/>
              <a:gd name="T47" fmla="*/ 286695 h 42"/>
              <a:gd name="T48" fmla="*/ 154747 w 23"/>
              <a:gd name="T49" fmla="*/ 278947 h 42"/>
              <a:gd name="T50" fmla="*/ 146602 w 23"/>
              <a:gd name="T51" fmla="*/ 263450 h 42"/>
              <a:gd name="T52" fmla="*/ 146602 w 23"/>
              <a:gd name="T53" fmla="*/ 209210 h 42"/>
              <a:gd name="T54" fmla="*/ 146602 w 23"/>
              <a:gd name="T55" fmla="*/ 193713 h 42"/>
              <a:gd name="T56" fmla="*/ 154747 w 23"/>
              <a:gd name="T57" fmla="*/ 162719 h 42"/>
              <a:gd name="T58" fmla="*/ 154747 w 23"/>
              <a:gd name="T59" fmla="*/ 147222 h 42"/>
              <a:gd name="T60" fmla="*/ 154747 w 23"/>
              <a:gd name="T61" fmla="*/ 131725 h 42"/>
              <a:gd name="T62" fmla="*/ 154747 w 23"/>
              <a:gd name="T63" fmla="*/ 116228 h 42"/>
              <a:gd name="T64" fmla="*/ 154747 w 23"/>
              <a:gd name="T65" fmla="*/ 108479 h 42"/>
              <a:gd name="T66" fmla="*/ 154747 w 23"/>
              <a:gd name="T67" fmla="*/ 100731 h 42"/>
              <a:gd name="T68" fmla="*/ 179180 w 23"/>
              <a:gd name="T69" fmla="*/ 85234 h 42"/>
              <a:gd name="T70" fmla="*/ 187325 w 23"/>
              <a:gd name="T71" fmla="*/ 54240 h 42"/>
              <a:gd name="T72" fmla="*/ 179180 w 23"/>
              <a:gd name="T73" fmla="*/ 38743 h 42"/>
              <a:gd name="T74" fmla="*/ 179180 w 23"/>
              <a:gd name="T75" fmla="*/ 23246 h 42"/>
              <a:gd name="T76" fmla="*/ 179180 w 23"/>
              <a:gd name="T77" fmla="*/ 23246 h 42"/>
              <a:gd name="T78" fmla="*/ 179180 w 23"/>
              <a:gd name="T79" fmla="*/ 15497 h 42"/>
              <a:gd name="T80" fmla="*/ 171036 w 23"/>
              <a:gd name="T81" fmla="*/ 0 h 42"/>
              <a:gd name="T82" fmla="*/ 0 w 23"/>
              <a:gd name="T83" fmla="*/ 38743 h 42"/>
              <a:gd name="T84" fmla="*/ 0 w 23"/>
              <a:gd name="T85" fmla="*/ 38743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39961" name="Group 28"/>
          <p:cNvGrpSpPr>
            <a:grpSpLocks/>
          </p:cNvGrpSpPr>
          <p:nvPr/>
        </p:nvGrpSpPr>
        <p:grpSpPr bwMode="auto">
          <a:xfrm>
            <a:off x="1155700" y="3886200"/>
            <a:ext cx="2009775" cy="1390650"/>
            <a:chOff x="768" y="2832"/>
            <a:chExt cx="1203" cy="876"/>
          </a:xfrm>
        </p:grpSpPr>
        <p:sp>
          <p:nvSpPr>
            <p:cNvPr id="40006" name="Freeform 29"/>
            <p:cNvSpPr>
              <a:spLocks/>
            </p:cNvSpPr>
            <p:nvPr/>
          </p:nvSpPr>
          <p:spPr bwMode="auto">
            <a:xfrm>
              <a:off x="1056" y="2832"/>
              <a:ext cx="915" cy="780"/>
            </a:xfrm>
            <a:custGeom>
              <a:avLst/>
              <a:gdLst>
                <a:gd name="T0" fmla="*/ 68 w 188"/>
                <a:gd name="T1" fmla="*/ 151 h 160"/>
                <a:gd name="T2" fmla="*/ 127 w 188"/>
                <a:gd name="T3" fmla="*/ 195 h 160"/>
                <a:gd name="T4" fmla="*/ 88 w 188"/>
                <a:gd name="T5" fmla="*/ 244 h 160"/>
                <a:gd name="T6" fmla="*/ 78 w 188"/>
                <a:gd name="T7" fmla="*/ 210 h 160"/>
                <a:gd name="T8" fmla="*/ 24 w 188"/>
                <a:gd name="T9" fmla="*/ 268 h 160"/>
                <a:gd name="T10" fmla="*/ 54 w 188"/>
                <a:gd name="T11" fmla="*/ 312 h 160"/>
                <a:gd name="T12" fmla="*/ 131 w 188"/>
                <a:gd name="T13" fmla="*/ 297 h 160"/>
                <a:gd name="T14" fmla="*/ 107 w 188"/>
                <a:gd name="T15" fmla="*/ 361 h 160"/>
                <a:gd name="T16" fmla="*/ 88 w 188"/>
                <a:gd name="T17" fmla="*/ 385 h 160"/>
                <a:gd name="T18" fmla="*/ 49 w 188"/>
                <a:gd name="T19" fmla="*/ 400 h 160"/>
                <a:gd name="T20" fmla="*/ 29 w 188"/>
                <a:gd name="T21" fmla="*/ 478 h 160"/>
                <a:gd name="T22" fmla="*/ 54 w 188"/>
                <a:gd name="T23" fmla="*/ 522 h 160"/>
                <a:gd name="T24" fmla="*/ 107 w 188"/>
                <a:gd name="T25" fmla="*/ 546 h 160"/>
                <a:gd name="T26" fmla="*/ 107 w 188"/>
                <a:gd name="T27" fmla="*/ 585 h 160"/>
                <a:gd name="T28" fmla="*/ 170 w 188"/>
                <a:gd name="T29" fmla="*/ 600 h 160"/>
                <a:gd name="T30" fmla="*/ 204 w 188"/>
                <a:gd name="T31" fmla="*/ 609 h 160"/>
                <a:gd name="T32" fmla="*/ 141 w 188"/>
                <a:gd name="T33" fmla="*/ 687 h 160"/>
                <a:gd name="T34" fmla="*/ 92 w 188"/>
                <a:gd name="T35" fmla="*/ 717 h 160"/>
                <a:gd name="T36" fmla="*/ 15 w 188"/>
                <a:gd name="T37" fmla="*/ 756 h 160"/>
                <a:gd name="T38" fmla="*/ 15 w 188"/>
                <a:gd name="T39" fmla="*/ 780 h 160"/>
                <a:gd name="T40" fmla="*/ 141 w 188"/>
                <a:gd name="T41" fmla="*/ 726 h 160"/>
                <a:gd name="T42" fmla="*/ 302 w 188"/>
                <a:gd name="T43" fmla="*/ 585 h 160"/>
                <a:gd name="T44" fmla="*/ 287 w 188"/>
                <a:gd name="T45" fmla="*/ 570 h 160"/>
                <a:gd name="T46" fmla="*/ 375 w 188"/>
                <a:gd name="T47" fmla="*/ 463 h 160"/>
                <a:gd name="T48" fmla="*/ 350 w 188"/>
                <a:gd name="T49" fmla="*/ 492 h 160"/>
                <a:gd name="T50" fmla="*/ 355 w 188"/>
                <a:gd name="T51" fmla="*/ 531 h 160"/>
                <a:gd name="T52" fmla="*/ 350 w 188"/>
                <a:gd name="T53" fmla="*/ 556 h 160"/>
                <a:gd name="T54" fmla="*/ 419 w 188"/>
                <a:gd name="T55" fmla="*/ 517 h 160"/>
                <a:gd name="T56" fmla="*/ 419 w 188"/>
                <a:gd name="T57" fmla="*/ 478 h 160"/>
                <a:gd name="T58" fmla="*/ 521 w 188"/>
                <a:gd name="T59" fmla="*/ 502 h 160"/>
                <a:gd name="T60" fmla="*/ 589 w 188"/>
                <a:gd name="T61" fmla="*/ 492 h 160"/>
                <a:gd name="T62" fmla="*/ 706 w 188"/>
                <a:gd name="T63" fmla="*/ 531 h 160"/>
                <a:gd name="T64" fmla="*/ 745 w 188"/>
                <a:gd name="T65" fmla="*/ 580 h 160"/>
                <a:gd name="T66" fmla="*/ 808 w 188"/>
                <a:gd name="T67" fmla="*/ 624 h 160"/>
                <a:gd name="T68" fmla="*/ 915 w 188"/>
                <a:gd name="T69" fmla="*/ 634 h 160"/>
                <a:gd name="T70" fmla="*/ 900 w 188"/>
                <a:gd name="T71" fmla="*/ 570 h 160"/>
                <a:gd name="T72" fmla="*/ 857 w 188"/>
                <a:gd name="T73" fmla="*/ 561 h 160"/>
                <a:gd name="T74" fmla="*/ 793 w 188"/>
                <a:gd name="T75" fmla="*/ 517 h 160"/>
                <a:gd name="T76" fmla="*/ 715 w 188"/>
                <a:gd name="T77" fmla="*/ 463 h 160"/>
                <a:gd name="T78" fmla="*/ 686 w 188"/>
                <a:gd name="T79" fmla="*/ 502 h 160"/>
                <a:gd name="T80" fmla="*/ 628 w 188"/>
                <a:gd name="T81" fmla="*/ 453 h 160"/>
                <a:gd name="T82" fmla="*/ 569 w 188"/>
                <a:gd name="T83" fmla="*/ 390 h 160"/>
                <a:gd name="T84" fmla="*/ 496 w 188"/>
                <a:gd name="T85" fmla="*/ 102 h 160"/>
                <a:gd name="T86" fmla="*/ 438 w 188"/>
                <a:gd name="T87" fmla="*/ 24 h 160"/>
                <a:gd name="T88" fmla="*/ 336 w 188"/>
                <a:gd name="T89" fmla="*/ 24 h 160"/>
                <a:gd name="T90" fmla="*/ 287 w 188"/>
                <a:gd name="T91" fmla="*/ 24 h 160"/>
                <a:gd name="T92" fmla="*/ 219 w 188"/>
                <a:gd name="T93" fmla="*/ 0 h 160"/>
                <a:gd name="T94" fmla="*/ 170 w 188"/>
                <a:gd name="T95" fmla="*/ 20 h 160"/>
                <a:gd name="T96" fmla="*/ 117 w 188"/>
                <a:gd name="T97" fmla="*/ 63 h 160"/>
                <a:gd name="T98" fmla="*/ 92 w 188"/>
                <a:gd name="T99" fmla="*/ 102 h 160"/>
                <a:gd name="T100" fmla="*/ 49 w 188"/>
                <a:gd name="T101" fmla="*/ 127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0007" name="Freeform 30"/>
            <p:cNvSpPr>
              <a:spLocks/>
            </p:cNvSpPr>
            <p:nvPr/>
          </p:nvSpPr>
          <p:spPr bwMode="auto">
            <a:xfrm>
              <a:off x="1021" y="3608"/>
              <a:ext cx="20" cy="14"/>
            </a:xfrm>
            <a:custGeom>
              <a:avLst/>
              <a:gdLst>
                <a:gd name="T0" fmla="*/ 10 w 4"/>
                <a:gd name="T1" fmla="*/ 9 h 3"/>
                <a:gd name="T2" fmla="*/ 10 w 4"/>
                <a:gd name="T3" fmla="*/ 5 h 3"/>
                <a:gd name="T4" fmla="*/ 10 w 4"/>
                <a:gd name="T5" fmla="*/ 5 h 3"/>
                <a:gd name="T6" fmla="*/ 10 w 4"/>
                <a:gd name="T7" fmla="*/ 5 h 3"/>
                <a:gd name="T8" fmla="*/ 10 w 4"/>
                <a:gd name="T9" fmla="*/ 5 h 3"/>
                <a:gd name="T10" fmla="*/ 10 w 4"/>
                <a:gd name="T11" fmla="*/ 5 h 3"/>
                <a:gd name="T12" fmla="*/ 10 w 4"/>
                <a:gd name="T13" fmla="*/ 5 h 3"/>
                <a:gd name="T14" fmla="*/ 5 w 4"/>
                <a:gd name="T15" fmla="*/ 0 h 3"/>
                <a:gd name="T16" fmla="*/ 5 w 4"/>
                <a:gd name="T17" fmla="*/ 0 h 3"/>
                <a:gd name="T18" fmla="*/ 0 w 4"/>
                <a:gd name="T19" fmla="*/ 5 h 3"/>
                <a:gd name="T20" fmla="*/ 0 w 4"/>
                <a:gd name="T21" fmla="*/ 5 h 3"/>
                <a:gd name="T22" fmla="*/ 0 w 4"/>
                <a:gd name="T23" fmla="*/ 5 h 3"/>
                <a:gd name="T24" fmla="*/ 0 w 4"/>
                <a:gd name="T25" fmla="*/ 5 h 3"/>
                <a:gd name="T26" fmla="*/ 0 w 4"/>
                <a:gd name="T27" fmla="*/ 5 h 3"/>
                <a:gd name="T28" fmla="*/ 0 w 4"/>
                <a:gd name="T29" fmla="*/ 5 h 3"/>
                <a:gd name="T30" fmla="*/ 0 w 4"/>
                <a:gd name="T31" fmla="*/ 9 h 3"/>
                <a:gd name="T32" fmla="*/ 0 w 4"/>
                <a:gd name="T33" fmla="*/ 9 h 3"/>
                <a:gd name="T34" fmla="*/ 5 w 4"/>
                <a:gd name="T35" fmla="*/ 9 h 3"/>
                <a:gd name="T36" fmla="*/ 5 w 4"/>
                <a:gd name="T37" fmla="*/ 9 h 3"/>
                <a:gd name="T38" fmla="*/ 5 w 4"/>
                <a:gd name="T39" fmla="*/ 14 h 3"/>
                <a:gd name="T40" fmla="*/ 10 w 4"/>
                <a:gd name="T41" fmla="*/ 14 h 3"/>
                <a:gd name="T42" fmla="*/ 10 w 4"/>
                <a:gd name="T43" fmla="*/ 14 h 3"/>
                <a:gd name="T44" fmla="*/ 15 w 4"/>
                <a:gd name="T45" fmla="*/ 14 h 3"/>
                <a:gd name="T46" fmla="*/ 15 w 4"/>
                <a:gd name="T47" fmla="*/ 14 h 3"/>
                <a:gd name="T48" fmla="*/ 20 w 4"/>
                <a:gd name="T49" fmla="*/ 9 h 3"/>
                <a:gd name="T50" fmla="*/ 20 w 4"/>
                <a:gd name="T51" fmla="*/ 9 h 3"/>
                <a:gd name="T52" fmla="*/ 20 w 4"/>
                <a:gd name="T53" fmla="*/ 9 h 3"/>
                <a:gd name="T54" fmla="*/ 20 w 4"/>
                <a:gd name="T55" fmla="*/ 5 h 3"/>
                <a:gd name="T56" fmla="*/ 20 w 4"/>
                <a:gd name="T57" fmla="*/ 5 h 3"/>
                <a:gd name="T58" fmla="*/ 20 w 4"/>
                <a:gd name="T59" fmla="*/ 5 h 3"/>
                <a:gd name="T60" fmla="*/ 20 w 4"/>
                <a:gd name="T61" fmla="*/ 5 h 3"/>
                <a:gd name="T62" fmla="*/ 20 w 4"/>
                <a:gd name="T63" fmla="*/ 5 h 3"/>
                <a:gd name="T64" fmla="*/ 20 w 4"/>
                <a:gd name="T65" fmla="*/ 0 h 3"/>
                <a:gd name="T66" fmla="*/ 20 w 4"/>
                <a:gd name="T67" fmla="*/ 0 h 3"/>
                <a:gd name="T68" fmla="*/ 20 w 4"/>
                <a:gd name="T69" fmla="*/ 0 h 3"/>
                <a:gd name="T70" fmla="*/ 20 w 4"/>
                <a:gd name="T71" fmla="*/ 0 h 3"/>
                <a:gd name="T72" fmla="*/ 20 w 4"/>
                <a:gd name="T73" fmla="*/ 5 h 3"/>
                <a:gd name="T74" fmla="*/ 15 w 4"/>
                <a:gd name="T75" fmla="*/ 5 h 3"/>
                <a:gd name="T76" fmla="*/ 15 w 4"/>
                <a:gd name="T77" fmla="*/ 5 h 3"/>
                <a:gd name="T78" fmla="*/ 10 w 4"/>
                <a:gd name="T79" fmla="*/ 9 h 3"/>
                <a:gd name="T80" fmla="*/ 10 w 4"/>
                <a:gd name="T81" fmla="*/ 9 h 3"/>
                <a:gd name="T82" fmla="*/ 10 w 4"/>
                <a:gd name="T83" fmla="*/ 9 h 3"/>
                <a:gd name="T84" fmla="*/ 10 w 4"/>
                <a:gd name="T85" fmla="*/ 9 h 3"/>
                <a:gd name="T86" fmla="*/ 10 w 4"/>
                <a:gd name="T87" fmla="*/ 14 h 3"/>
                <a:gd name="T88" fmla="*/ 15 w 4"/>
                <a:gd name="T89" fmla="*/ 14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6987EB"/>
            </a:solidFill>
            <a:ln w="12700" cmpd="sng">
              <a:solidFill>
                <a:schemeClr val="tx1"/>
              </a:solidFill>
              <a:prstDash val="solid"/>
              <a:round/>
              <a:headEnd/>
              <a:tailEnd/>
            </a:ln>
          </p:spPr>
          <p:txBody>
            <a:bodyPr/>
            <a:lstStyle/>
            <a:p>
              <a:endParaRPr lang="en-US"/>
            </a:p>
          </p:txBody>
        </p:sp>
        <p:sp>
          <p:nvSpPr>
            <p:cNvPr id="40008" name="Freeform 31"/>
            <p:cNvSpPr>
              <a:spLocks/>
            </p:cNvSpPr>
            <p:nvPr/>
          </p:nvSpPr>
          <p:spPr bwMode="auto">
            <a:xfrm>
              <a:off x="978" y="3610"/>
              <a:ext cx="43" cy="30"/>
            </a:xfrm>
            <a:custGeom>
              <a:avLst/>
              <a:gdLst>
                <a:gd name="T0" fmla="*/ 33 w 9"/>
                <a:gd name="T1" fmla="*/ 0 h 6"/>
                <a:gd name="T2" fmla="*/ 19 w 9"/>
                <a:gd name="T3" fmla="*/ 0 h 6"/>
                <a:gd name="T4" fmla="*/ 14 w 9"/>
                <a:gd name="T5" fmla="*/ 5 h 6"/>
                <a:gd name="T6" fmla="*/ 14 w 9"/>
                <a:gd name="T7" fmla="*/ 5 h 6"/>
                <a:gd name="T8" fmla="*/ 14 w 9"/>
                <a:gd name="T9" fmla="*/ 10 h 6"/>
                <a:gd name="T10" fmla="*/ 14 w 9"/>
                <a:gd name="T11" fmla="*/ 15 h 6"/>
                <a:gd name="T12" fmla="*/ 10 w 9"/>
                <a:gd name="T13" fmla="*/ 15 h 6"/>
                <a:gd name="T14" fmla="*/ 10 w 9"/>
                <a:gd name="T15" fmla="*/ 15 h 6"/>
                <a:gd name="T16" fmla="*/ 5 w 9"/>
                <a:gd name="T17" fmla="*/ 15 h 6"/>
                <a:gd name="T18" fmla="*/ 5 w 9"/>
                <a:gd name="T19" fmla="*/ 20 h 6"/>
                <a:gd name="T20" fmla="*/ 5 w 9"/>
                <a:gd name="T21" fmla="*/ 25 h 6"/>
                <a:gd name="T22" fmla="*/ 0 w 9"/>
                <a:gd name="T23" fmla="*/ 25 h 6"/>
                <a:gd name="T24" fmla="*/ 0 w 9"/>
                <a:gd name="T25" fmla="*/ 30 h 6"/>
                <a:gd name="T26" fmla="*/ 0 w 9"/>
                <a:gd name="T27" fmla="*/ 30 h 6"/>
                <a:gd name="T28" fmla="*/ 0 w 9"/>
                <a:gd name="T29" fmla="*/ 30 h 6"/>
                <a:gd name="T30" fmla="*/ 0 w 9"/>
                <a:gd name="T31" fmla="*/ 30 h 6"/>
                <a:gd name="T32" fmla="*/ 0 w 9"/>
                <a:gd name="T33" fmla="*/ 30 h 6"/>
                <a:gd name="T34" fmla="*/ 0 w 9"/>
                <a:gd name="T35" fmla="*/ 30 h 6"/>
                <a:gd name="T36" fmla="*/ 0 w 9"/>
                <a:gd name="T37" fmla="*/ 30 h 6"/>
                <a:gd name="T38" fmla="*/ 5 w 9"/>
                <a:gd name="T39" fmla="*/ 30 h 6"/>
                <a:gd name="T40" fmla="*/ 10 w 9"/>
                <a:gd name="T41" fmla="*/ 30 h 6"/>
                <a:gd name="T42" fmla="*/ 14 w 9"/>
                <a:gd name="T43" fmla="*/ 25 h 6"/>
                <a:gd name="T44" fmla="*/ 29 w 9"/>
                <a:gd name="T45" fmla="*/ 15 h 6"/>
                <a:gd name="T46" fmla="*/ 33 w 9"/>
                <a:gd name="T47" fmla="*/ 10 h 6"/>
                <a:gd name="T48" fmla="*/ 38 w 9"/>
                <a:gd name="T49" fmla="*/ 10 h 6"/>
                <a:gd name="T50" fmla="*/ 43 w 9"/>
                <a:gd name="T51" fmla="*/ 5 h 6"/>
                <a:gd name="T52" fmla="*/ 43 w 9"/>
                <a:gd name="T53" fmla="*/ 5 h 6"/>
                <a:gd name="T54" fmla="*/ 43 w 9"/>
                <a:gd name="T55" fmla="*/ 5 h 6"/>
                <a:gd name="T56" fmla="*/ 38 w 9"/>
                <a:gd name="T57" fmla="*/ 0 h 6"/>
                <a:gd name="T58" fmla="*/ 38 w 9"/>
                <a:gd name="T59" fmla="*/ 0 h 6"/>
                <a:gd name="T60" fmla="*/ 38 w 9"/>
                <a:gd name="T61" fmla="*/ 0 h 6"/>
                <a:gd name="T62" fmla="*/ 38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0009" name="Freeform 32"/>
            <p:cNvSpPr>
              <a:spLocks/>
            </p:cNvSpPr>
            <p:nvPr/>
          </p:nvSpPr>
          <p:spPr bwMode="auto">
            <a:xfrm>
              <a:off x="934" y="3632"/>
              <a:ext cx="44" cy="34"/>
            </a:xfrm>
            <a:custGeom>
              <a:avLst/>
              <a:gdLst>
                <a:gd name="T0" fmla="*/ 39 w 9"/>
                <a:gd name="T1" fmla="*/ 15 h 7"/>
                <a:gd name="T2" fmla="*/ 39 w 9"/>
                <a:gd name="T3" fmla="*/ 5 h 7"/>
                <a:gd name="T4" fmla="*/ 24 w 9"/>
                <a:gd name="T5" fmla="*/ 15 h 7"/>
                <a:gd name="T6" fmla="*/ 20 w 9"/>
                <a:gd name="T7" fmla="*/ 19 h 7"/>
                <a:gd name="T8" fmla="*/ 20 w 9"/>
                <a:gd name="T9" fmla="*/ 19 h 7"/>
                <a:gd name="T10" fmla="*/ 10 w 9"/>
                <a:gd name="T11" fmla="*/ 24 h 7"/>
                <a:gd name="T12" fmla="*/ 5 w 9"/>
                <a:gd name="T13" fmla="*/ 29 h 7"/>
                <a:gd name="T14" fmla="*/ 0 w 9"/>
                <a:gd name="T15" fmla="*/ 29 h 7"/>
                <a:gd name="T16" fmla="*/ 10 w 9"/>
                <a:gd name="T17" fmla="*/ 29 h 7"/>
                <a:gd name="T18" fmla="*/ 15 w 9"/>
                <a:gd name="T19" fmla="*/ 24 h 7"/>
                <a:gd name="T20" fmla="*/ 29 w 9"/>
                <a:gd name="T21" fmla="*/ 19 h 7"/>
                <a:gd name="T22" fmla="*/ 39 w 9"/>
                <a:gd name="T23" fmla="*/ 15 h 7"/>
                <a:gd name="T24" fmla="*/ 39 w 9"/>
                <a:gd name="T25" fmla="*/ 15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40010" name="Freeform 33"/>
            <p:cNvSpPr>
              <a:spLocks/>
            </p:cNvSpPr>
            <p:nvPr/>
          </p:nvSpPr>
          <p:spPr bwMode="auto">
            <a:xfrm>
              <a:off x="934" y="3637"/>
              <a:ext cx="39" cy="29"/>
            </a:xfrm>
            <a:custGeom>
              <a:avLst/>
              <a:gdLst>
                <a:gd name="T0" fmla="*/ 39 w 8"/>
                <a:gd name="T1" fmla="*/ 10 h 6"/>
                <a:gd name="T2" fmla="*/ 39 w 8"/>
                <a:gd name="T3" fmla="*/ 5 h 6"/>
                <a:gd name="T4" fmla="*/ 39 w 8"/>
                <a:gd name="T5" fmla="*/ 5 h 6"/>
                <a:gd name="T6" fmla="*/ 39 w 8"/>
                <a:gd name="T7" fmla="*/ 0 h 6"/>
                <a:gd name="T8" fmla="*/ 39 w 8"/>
                <a:gd name="T9" fmla="*/ 0 h 6"/>
                <a:gd name="T10" fmla="*/ 39 w 8"/>
                <a:gd name="T11" fmla="*/ 0 h 6"/>
                <a:gd name="T12" fmla="*/ 39 w 8"/>
                <a:gd name="T13" fmla="*/ 0 h 6"/>
                <a:gd name="T14" fmla="*/ 39 w 8"/>
                <a:gd name="T15" fmla="*/ 0 h 6"/>
                <a:gd name="T16" fmla="*/ 39 w 8"/>
                <a:gd name="T17" fmla="*/ 0 h 6"/>
                <a:gd name="T18" fmla="*/ 39 w 8"/>
                <a:gd name="T19" fmla="*/ 0 h 6"/>
                <a:gd name="T20" fmla="*/ 34 w 8"/>
                <a:gd name="T21" fmla="*/ 0 h 6"/>
                <a:gd name="T22" fmla="*/ 34 w 8"/>
                <a:gd name="T23" fmla="*/ 0 h 6"/>
                <a:gd name="T24" fmla="*/ 29 w 8"/>
                <a:gd name="T25" fmla="*/ 0 h 6"/>
                <a:gd name="T26" fmla="*/ 24 w 8"/>
                <a:gd name="T27" fmla="*/ 5 h 6"/>
                <a:gd name="T28" fmla="*/ 24 w 8"/>
                <a:gd name="T29" fmla="*/ 10 h 6"/>
                <a:gd name="T30" fmla="*/ 24 w 8"/>
                <a:gd name="T31" fmla="*/ 10 h 6"/>
                <a:gd name="T32" fmla="*/ 20 w 8"/>
                <a:gd name="T33" fmla="*/ 10 h 6"/>
                <a:gd name="T34" fmla="*/ 20 w 8"/>
                <a:gd name="T35" fmla="*/ 10 h 6"/>
                <a:gd name="T36" fmla="*/ 20 w 8"/>
                <a:gd name="T37" fmla="*/ 10 h 6"/>
                <a:gd name="T38" fmla="*/ 20 w 8"/>
                <a:gd name="T39" fmla="*/ 15 h 6"/>
                <a:gd name="T40" fmla="*/ 20 w 8"/>
                <a:gd name="T41" fmla="*/ 15 h 6"/>
                <a:gd name="T42" fmla="*/ 20 w 8"/>
                <a:gd name="T43" fmla="*/ 15 h 6"/>
                <a:gd name="T44" fmla="*/ 20 w 8"/>
                <a:gd name="T45" fmla="*/ 15 h 6"/>
                <a:gd name="T46" fmla="*/ 10 w 8"/>
                <a:gd name="T47" fmla="*/ 19 h 6"/>
                <a:gd name="T48" fmla="*/ 10 w 8"/>
                <a:gd name="T49" fmla="*/ 19 h 6"/>
                <a:gd name="T50" fmla="*/ 10 w 8"/>
                <a:gd name="T51" fmla="*/ 19 h 6"/>
                <a:gd name="T52" fmla="*/ 10 w 8"/>
                <a:gd name="T53" fmla="*/ 19 h 6"/>
                <a:gd name="T54" fmla="*/ 5 w 8"/>
                <a:gd name="T55" fmla="*/ 19 h 6"/>
                <a:gd name="T56" fmla="*/ 5 w 8"/>
                <a:gd name="T57" fmla="*/ 24 h 6"/>
                <a:gd name="T58" fmla="*/ 5 w 8"/>
                <a:gd name="T59" fmla="*/ 24 h 6"/>
                <a:gd name="T60" fmla="*/ 0 w 8"/>
                <a:gd name="T61" fmla="*/ 24 h 6"/>
                <a:gd name="T62" fmla="*/ 0 w 8"/>
                <a:gd name="T63" fmla="*/ 24 h 6"/>
                <a:gd name="T64" fmla="*/ 0 w 8"/>
                <a:gd name="T65" fmla="*/ 24 h 6"/>
                <a:gd name="T66" fmla="*/ 5 w 8"/>
                <a:gd name="T67" fmla="*/ 29 h 6"/>
                <a:gd name="T68" fmla="*/ 5 w 8"/>
                <a:gd name="T69" fmla="*/ 29 h 6"/>
                <a:gd name="T70" fmla="*/ 5 w 8"/>
                <a:gd name="T71" fmla="*/ 29 h 6"/>
                <a:gd name="T72" fmla="*/ 5 w 8"/>
                <a:gd name="T73" fmla="*/ 29 h 6"/>
                <a:gd name="T74" fmla="*/ 10 w 8"/>
                <a:gd name="T75" fmla="*/ 24 h 6"/>
                <a:gd name="T76" fmla="*/ 10 w 8"/>
                <a:gd name="T77" fmla="*/ 24 h 6"/>
                <a:gd name="T78" fmla="*/ 15 w 8"/>
                <a:gd name="T79" fmla="*/ 24 h 6"/>
                <a:gd name="T80" fmla="*/ 15 w 8"/>
                <a:gd name="T81" fmla="*/ 19 h 6"/>
                <a:gd name="T82" fmla="*/ 15 w 8"/>
                <a:gd name="T83" fmla="*/ 19 h 6"/>
                <a:gd name="T84" fmla="*/ 24 w 8"/>
                <a:gd name="T85" fmla="*/ 19 h 6"/>
                <a:gd name="T86" fmla="*/ 24 w 8"/>
                <a:gd name="T87" fmla="*/ 15 h 6"/>
                <a:gd name="T88" fmla="*/ 29 w 8"/>
                <a:gd name="T89" fmla="*/ 15 h 6"/>
                <a:gd name="T90" fmla="*/ 34 w 8"/>
                <a:gd name="T91" fmla="*/ 15 h 6"/>
                <a:gd name="T92" fmla="*/ 34 w 8"/>
                <a:gd name="T93" fmla="*/ 10 h 6"/>
                <a:gd name="T94" fmla="*/ 34 w 8"/>
                <a:gd name="T95" fmla="*/ 10 h 6"/>
                <a:gd name="T96" fmla="*/ 39 w 8"/>
                <a:gd name="T97" fmla="*/ 10 h 6"/>
                <a:gd name="T98" fmla="*/ 39 w 8"/>
                <a:gd name="T99" fmla="*/ 10 h 6"/>
                <a:gd name="T100" fmla="*/ 39 w 8"/>
                <a:gd name="T101" fmla="*/ 10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0011" name="Freeform 34"/>
            <p:cNvSpPr>
              <a:spLocks/>
            </p:cNvSpPr>
            <p:nvPr/>
          </p:nvSpPr>
          <p:spPr bwMode="auto">
            <a:xfrm>
              <a:off x="909" y="3676"/>
              <a:ext cx="5" cy="5"/>
            </a:xfrm>
            <a:custGeom>
              <a:avLst/>
              <a:gdLst>
                <a:gd name="T0" fmla="*/ 5 w 1"/>
                <a:gd name="T1" fmla="*/ 0 h 1"/>
                <a:gd name="T2" fmla="*/ 0 w 1"/>
                <a:gd name="T3" fmla="*/ 0 h 1"/>
                <a:gd name="T4" fmla="*/ 0 w 1"/>
                <a:gd name="T5" fmla="*/ 5 h 1"/>
                <a:gd name="T6" fmla="*/ 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40012" name="Freeform 35"/>
            <p:cNvSpPr>
              <a:spLocks/>
            </p:cNvSpPr>
            <p:nvPr/>
          </p:nvSpPr>
          <p:spPr bwMode="auto">
            <a:xfrm>
              <a:off x="909" y="3676"/>
              <a:ext cx="5" cy="5"/>
            </a:xfrm>
            <a:custGeom>
              <a:avLst/>
              <a:gdLst>
                <a:gd name="T0" fmla="*/ 5 w 1"/>
                <a:gd name="T1" fmla="*/ 0 h 1"/>
                <a:gd name="T2" fmla="*/ 5 w 1"/>
                <a:gd name="T3" fmla="*/ 0 h 1"/>
                <a:gd name="T4" fmla="*/ 5 w 1"/>
                <a:gd name="T5" fmla="*/ 0 h 1"/>
                <a:gd name="T6" fmla="*/ 5 w 1"/>
                <a:gd name="T7" fmla="*/ 0 h 1"/>
                <a:gd name="T8" fmla="*/ 0 w 1"/>
                <a:gd name="T9" fmla="*/ 0 h 1"/>
                <a:gd name="T10" fmla="*/ 0 w 1"/>
                <a:gd name="T11" fmla="*/ 0 h 1"/>
                <a:gd name="T12" fmla="*/ 0 w 1"/>
                <a:gd name="T13" fmla="*/ 0 h 1"/>
                <a:gd name="T14" fmla="*/ 0 w 1"/>
                <a:gd name="T15" fmla="*/ 0 h 1"/>
                <a:gd name="T16" fmla="*/ 0 w 1"/>
                <a:gd name="T17" fmla="*/ 5 h 1"/>
                <a:gd name="T18" fmla="*/ 0 w 1"/>
                <a:gd name="T19" fmla="*/ 5 h 1"/>
                <a:gd name="T20" fmla="*/ 0 w 1"/>
                <a:gd name="T21" fmla="*/ 5 h 1"/>
                <a:gd name="T22" fmla="*/ 0 w 1"/>
                <a:gd name="T23" fmla="*/ 5 h 1"/>
                <a:gd name="T24" fmla="*/ 0 w 1"/>
                <a:gd name="T25" fmla="*/ 5 h 1"/>
                <a:gd name="T26" fmla="*/ 5 w 1"/>
                <a:gd name="T27" fmla="*/ 5 h 1"/>
                <a:gd name="T28" fmla="*/ 5 w 1"/>
                <a:gd name="T29" fmla="*/ 0 h 1"/>
                <a:gd name="T30" fmla="*/ 5 w 1"/>
                <a:gd name="T31" fmla="*/ 0 h 1"/>
                <a:gd name="T32" fmla="*/ 5 w 1"/>
                <a:gd name="T33" fmla="*/ 0 h 1"/>
                <a:gd name="T34" fmla="*/ 5 w 1"/>
                <a:gd name="T35" fmla="*/ 0 h 1"/>
                <a:gd name="T36" fmla="*/ 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0013" name="Freeform 36"/>
            <p:cNvSpPr>
              <a:spLocks/>
            </p:cNvSpPr>
            <p:nvPr/>
          </p:nvSpPr>
          <p:spPr bwMode="auto">
            <a:xfrm>
              <a:off x="870" y="3682"/>
              <a:ext cx="14" cy="14"/>
            </a:xfrm>
            <a:custGeom>
              <a:avLst/>
              <a:gdLst>
                <a:gd name="T0" fmla="*/ 9 w 3"/>
                <a:gd name="T1" fmla="*/ 5 h 3"/>
                <a:gd name="T2" fmla="*/ 14 w 3"/>
                <a:gd name="T3" fmla="*/ 5 h 3"/>
                <a:gd name="T4" fmla="*/ 9 w 3"/>
                <a:gd name="T5" fmla="*/ 5 h 3"/>
                <a:gd name="T6" fmla="*/ 14 w 3"/>
                <a:gd name="T7" fmla="*/ 9 h 3"/>
                <a:gd name="T8" fmla="*/ 9 w 3"/>
                <a:gd name="T9" fmla="*/ 9 h 3"/>
                <a:gd name="T10" fmla="*/ 5 w 3"/>
                <a:gd name="T11" fmla="*/ 14 h 3"/>
                <a:gd name="T12" fmla="*/ 0 w 3"/>
                <a:gd name="T13" fmla="*/ 14 h 3"/>
                <a:gd name="T14" fmla="*/ 5 w 3"/>
                <a:gd name="T15" fmla="*/ 5 h 3"/>
                <a:gd name="T16" fmla="*/ 9 w 3"/>
                <a:gd name="T17" fmla="*/ 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40014" name="Freeform 37"/>
            <p:cNvSpPr>
              <a:spLocks/>
            </p:cNvSpPr>
            <p:nvPr/>
          </p:nvSpPr>
          <p:spPr bwMode="auto">
            <a:xfrm>
              <a:off x="875" y="3684"/>
              <a:ext cx="14" cy="9"/>
            </a:xfrm>
            <a:custGeom>
              <a:avLst/>
              <a:gdLst>
                <a:gd name="T0" fmla="*/ 9 w 3"/>
                <a:gd name="T1" fmla="*/ 0 h 2"/>
                <a:gd name="T2" fmla="*/ 9 w 3"/>
                <a:gd name="T3" fmla="*/ 0 h 2"/>
                <a:gd name="T4" fmla="*/ 9 w 3"/>
                <a:gd name="T5" fmla="*/ 0 h 2"/>
                <a:gd name="T6" fmla="*/ 9 w 3"/>
                <a:gd name="T7" fmla="*/ 0 h 2"/>
                <a:gd name="T8" fmla="*/ 14 w 3"/>
                <a:gd name="T9" fmla="*/ 0 h 2"/>
                <a:gd name="T10" fmla="*/ 14 w 3"/>
                <a:gd name="T11" fmla="*/ 0 h 2"/>
                <a:gd name="T12" fmla="*/ 14 w 3"/>
                <a:gd name="T13" fmla="*/ 0 h 2"/>
                <a:gd name="T14" fmla="*/ 14 w 3"/>
                <a:gd name="T15" fmla="*/ 0 h 2"/>
                <a:gd name="T16" fmla="*/ 14 w 3"/>
                <a:gd name="T17" fmla="*/ 0 h 2"/>
                <a:gd name="T18" fmla="*/ 14 w 3"/>
                <a:gd name="T19" fmla="*/ 0 h 2"/>
                <a:gd name="T20" fmla="*/ 14 w 3"/>
                <a:gd name="T21" fmla="*/ 0 h 2"/>
                <a:gd name="T22" fmla="*/ 9 w 3"/>
                <a:gd name="T23" fmla="*/ 0 h 2"/>
                <a:gd name="T24" fmla="*/ 9 w 3"/>
                <a:gd name="T25" fmla="*/ 5 h 2"/>
                <a:gd name="T26" fmla="*/ 14 w 3"/>
                <a:gd name="T27" fmla="*/ 5 h 2"/>
                <a:gd name="T28" fmla="*/ 14 w 3"/>
                <a:gd name="T29" fmla="*/ 5 h 2"/>
                <a:gd name="T30" fmla="*/ 14 w 3"/>
                <a:gd name="T31" fmla="*/ 5 h 2"/>
                <a:gd name="T32" fmla="*/ 9 w 3"/>
                <a:gd name="T33" fmla="*/ 5 h 2"/>
                <a:gd name="T34" fmla="*/ 9 w 3"/>
                <a:gd name="T35" fmla="*/ 5 h 2"/>
                <a:gd name="T36" fmla="*/ 9 w 3"/>
                <a:gd name="T37" fmla="*/ 5 h 2"/>
                <a:gd name="T38" fmla="*/ 9 w 3"/>
                <a:gd name="T39" fmla="*/ 5 h 2"/>
                <a:gd name="T40" fmla="*/ 9 w 3"/>
                <a:gd name="T41" fmla="*/ 5 h 2"/>
                <a:gd name="T42" fmla="*/ 5 w 3"/>
                <a:gd name="T43" fmla="*/ 9 h 2"/>
                <a:gd name="T44" fmla="*/ 5 w 3"/>
                <a:gd name="T45" fmla="*/ 9 h 2"/>
                <a:gd name="T46" fmla="*/ 5 w 3"/>
                <a:gd name="T47" fmla="*/ 9 h 2"/>
                <a:gd name="T48" fmla="*/ 0 w 3"/>
                <a:gd name="T49" fmla="*/ 9 h 2"/>
                <a:gd name="T50" fmla="*/ 0 w 3"/>
                <a:gd name="T51" fmla="*/ 9 h 2"/>
                <a:gd name="T52" fmla="*/ 0 w 3"/>
                <a:gd name="T53" fmla="*/ 5 h 2"/>
                <a:gd name="T54" fmla="*/ 5 w 3"/>
                <a:gd name="T55" fmla="*/ 5 h 2"/>
                <a:gd name="T56" fmla="*/ 5 w 3"/>
                <a:gd name="T57" fmla="*/ 5 h 2"/>
                <a:gd name="T58" fmla="*/ 5 w 3"/>
                <a:gd name="T59" fmla="*/ 5 h 2"/>
                <a:gd name="T60" fmla="*/ 5 w 3"/>
                <a:gd name="T61" fmla="*/ 0 h 2"/>
                <a:gd name="T62" fmla="*/ 9 w 3"/>
                <a:gd name="T63" fmla="*/ 0 h 2"/>
                <a:gd name="T64" fmla="*/ 9 w 3"/>
                <a:gd name="T65" fmla="*/ 0 h 2"/>
                <a:gd name="T66" fmla="*/ 9 w 3"/>
                <a:gd name="T67" fmla="*/ 0 h 2"/>
                <a:gd name="T68" fmla="*/ 9 w 3"/>
                <a:gd name="T69" fmla="*/ 0 h 2"/>
                <a:gd name="T70" fmla="*/ 9 w 3"/>
                <a:gd name="T71" fmla="*/ 0 h 2"/>
                <a:gd name="T72" fmla="*/ 9 w 3"/>
                <a:gd name="T73" fmla="*/ 0 h 2"/>
                <a:gd name="T74" fmla="*/ 9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0015" name="Freeform 38"/>
            <p:cNvSpPr>
              <a:spLocks/>
            </p:cNvSpPr>
            <p:nvPr/>
          </p:nvSpPr>
          <p:spPr bwMode="auto">
            <a:xfrm>
              <a:off x="833" y="3690"/>
              <a:ext cx="19" cy="10"/>
            </a:xfrm>
            <a:custGeom>
              <a:avLst/>
              <a:gdLst>
                <a:gd name="T0" fmla="*/ 14 w 4"/>
                <a:gd name="T1" fmla="*/ 5 h 2"/>
                <a:gd name="T2" fmla="*/ 14 w 4"/>
                <a:gd name="T3" fmla="*/ 0 h 2"/>
                <a:gd name="T4" fmla="*/ 19 w 4"/>
                <a:gd name="T5" fmla="*/ 0 h 2"/>
                <a:gd name="T6" fmla="*/ 19 w 4"/>
                <a:gd name="T7" fmla="*/ 5 h 2"/>
                <a:gd name="T8" fmla="*/ 5 w 4"/>
                <a:gd name="T9" fmla="*/ 10 h 2"/>
                <a:gd name="T10" fmla="*/ 14 w 4"/>
                <a:gd name="T11" fmla="*/ 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40016" name="Freeform 39"/>
            <p:cNvSpPr>
              <a:spLocks/>
            </p:cNvSpPr>
            <p:nvPr/>
          </p:nvSpPr>
          <p:spPr bwMode="auto">
            <a:xfrm>
              <a:off x="838" y="3690"/>
              <a:ext cx="14" cy="10"/>
            </a:xfrm>
            <a:custGeom>
              <a:avLst/>
              <a:gdLst>
                <a:gd name="T0" fmla="*/ 9 w 3"/>
                <a:gd name="T1" fmla="*/ 5 h 2"/>
                <a:gd name="T2" fmla="*/ 9 w 3"/>
                <a:gd name="T3" fmla="*/ 5 h 2"/>
                <a:gd name="T4" fmla="*/ 9 w 3"/>
                <a:gd name="T5" fmla="*/ 0 h 2"/>
                <a:gd name="T6" fmla="*/ 9 w 3"/>
                <a:gd name="T7" fmla="*/ 0 h 2"/>
                <a:gd name="T8" fmla="*/ 9 w 3"/>
                <a:gd name="T9" fmla="*/ 0 h 2"/>
                <a:gd name="T10" fmla="*/ 9 w 3"/>
                <a:gd name="T11" fmla="*/ 0 h 2"/>
                <a:gd name="T12" fmla="*/ 9 w 3"/>
                <a:gd name="T13" fmla="*/ 0 h 2"/>
                <a:gd name="T14" fmla="*/ 14 w 3"/>
                <a:gd name="T15" fmla="*/ 0 h 2"/>
                <a:gd name="T16" fmla="*/ 14 w 3"/>
                <a:gd name="T17" fmla="*/ 0 h 2"/>
                <a:gd name="T18" fmla="*/ 14 w 3"/>
                <a:gd name="T19" fmla="*/ 0 h 2"/>
                <a:gd name="T20" fmla="*/ 14 w 3"/>
                <a:gd name="T21" fmla="*/ 5 h 2"/>
                <a:gd name="T22" fmla="*/ 14 w 3"/>
                <a:gd name="T23" fmla="*/ 5 h 2"/>
                <a:gd name="T24" fmla="*/ 14 w 3"/>
                <a:gd name="T25" fmla="*/ 5 h 2"/>
                <a:gd name="T26" fmla="*/ 14 w 3"/>
                <a:gd name="T27" fmla="*/ 5 h 2"/>
                <a:gd name="T28" fmla="*/ 9 w 3"/>
                <a:gd name="T29" fmla="*/ 10 h 2"/>
                <a:gd name="T30" fmla="*/ 5 w 3"/>
                <a:gd name="T31" fmla="*/ 10 h 2"/>
                <a:gd name="T32" fmla="*/ 0 w 3"/>
                <a:gd name="T33" fmla="*/ 10 h 2"/>
                <a:gd name="T34" fmla="*/ 0 w 3"/>
                <a:gd name="T35" fmla="*/ 10 h 2"/>
                <a:gd name="T36" fmla="*/ 0 w 3"/>
                <a:gd name="T37" fmla="*/ 10 h 2"/>
                <a:gd name="T38" fmla="*/ 0 w 3"/>
                <a:gd name="T39" fmla="*/ 10 h 2"/>
                <a:gd name="T40" fmla="*/ 0 w 3"/>
                <a:gd name="T41" fmla="*/ 10 h 2"/>
                <a:gd name="T42" fmla="*/ 0 w 3"/>
                <a:gd name="T43" fmla="*/ 10 h 2"/>
                <a:gd name="T44" fmla="*/ 5 w 3"/>
                <a:gd name="T45" fmla="*/ 10 h 2"/>
                <a:gd name="T46" fmla="*/ 9 w 3"/>
                <a:gd name="T47" fmla="*/ 5 h 2"/>
                <a:gd name="T48" fmla="*/ 9 w 3"/>
                <a:gd name="T49" fmla="*/ 5 h 2"/>
                <a:gd name="T50" fmla="*/ 9 w 3"/>
                <a:gd name="T51" fmla="*/ 5 h 2"/>
                <a:gd name="T52" fmla="*/ 9 w 3"/>
                <a:gd name="T53" fmla="*/ 5 h 2"/>
                <a:gd name="T54" fmla="*/ 9 w 3"/>
                <a:gd name="T55" fmla="*/ 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0017" name="Freeform 40"/>
            <p:cNvSpPr>
              <a:spLocks/>
            </p:cNvSpPr>
            <p:nvPr/>
          </p:nvSpPr>
          <p:spPr bwMode="auto">
            <a:xfrm>
              <a:off x="814" y="3691"/>
              <a:ext cx="10" cy="15"/>
            </a:xfrm>
            <a:custGeom>
              <a:avLst/>
              <a:gdLst>
                <a:gd name="T0" fmla="*/ 5 w 2"/>
                <a:gd name="T1" fmla="*/ 5 h 3"/>
                <a:gd name="T2" fmla="*/ 0 w 2"/>
                <a:gd name="T3" fmla="*/ 0 h 3"/>
                <a:gd name="T4" fmla="*/ 0 w 2"/>
                <a:gd name="T5" fmla="*/ 0 h 3"/>
                <a:gd name="T6" fmla="*/ 5 w 2"/>
                <a:gd name="T7" fmla="*/ 10 h 3"/>
                <a:gd name="T8" fmla="*/ 0 w 2"/>
                <a:gd name="T9" fmla="*/ 10 h 3"/>
                <a:gd name="T10" fmla="*/ 0 w 2"/>
                <a:gd name="T11" fmla="*/ 10 h 3"/>
                <a:gd name="T12" fmla="*/ 0 w 2"/>
                <a:gd name="T13" fmla="*/ 15 h 3"/>
                <a:gd name="T14" fmla="*/ 5 w 2"/>
                <a:gd name="T15" fmla="*/ 15 h 3"/>
                <a:gd name="T16" fmla="*/ 5 w 2"/>
                <a:gd name="T17" fmla="*/ 15 h 3"/>
                <a:gd name="T18" fmla="*/ 10 w 2"/>
                <a:gd name="T19" fmla="*/ 15 h 3"/>
                <a:gd name="T20" fmla="*/ 10 w 2"/>
                <a:gd name="T21" fmla="*/ 5 h 3"/>
                <a:gd name="T22" fmla="*/ 10 w 2"/>
                <a:gd name="T23" fmla="*/ 0 h 3"/>
                <a:gd name="T24" fmla="*/ 5 w 2"/>
                <a:gd name="T25" fmla="*/ 0 h 3"/>
                <a:gd name="T26" fmla="*/ 5 w 2"/>
                <a:gd name="T27" fmla="*/ 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40018" name="Freeform 41"/>
            <p:cNvSpPr>
              <a:spLocks/>
            </p:cNvSpPr>
            <p:nvPr/>
          </p:nvSpPr>
          <p:spPr bwMode="auto">
            <a:xfrm>
              <a:off x="814" y="3691"/>
              <a:ext cx="10" cy="15"/>
            </a:xfrm>
            <a:custGeom>
              <a:avLst/>
              <a:gdLst>
                <a:gd name="T0" fmla="*/ 5 w 2"/>
                <a:gd name="T1" fmla="*/ 5 h 3"/>
                <a:gd name="T2" fmla="*/ 5 w 2"/>
                <a:gd name="T3" fmla="*/ 0 h 3"/>
                <a:gd name="T4" fmla="*/ 5 w 2"/>
                <a:gd name="T5" fmla="*/ 0 h 3"/>
                <a:gd name="T6" fmla="*/ 5 w 2"/>
                <a:gd name="T7" fmla="*/ 0 h 3"/>
                <a:gd name="T8" fmla="*/ 0 w 2"/>
                <a:gd name="T9" fmla="*/ 0 h 3"/>
                <a:gd name="T10" fmla="*/ 0 w 2"/>
                <a:gd name="T11" fmla="*/ 0 h 3"/>
                <a:gd name="T12" fmla="*/ 0 w 2"/>
                <a:gd name="T13" fmla="*/ 5 h 3"/>
                <a:gd name="T14" fmla="*/ 5 w 2"/>
                <a:gd name="T15" fmla="*/ 5 h 3"/>
                <a:gd name="T16" fmla="*/ 5 w 2"/>
                <a:gd name="T17" fmla="*/ 5 h 3"/>
                <a:gd name="T18" fmla="*/ 5 w 2"/>
                <a:gd name="T19" fmla="*/ 10 h 3"/>
                <a:gd name="T20" fmla="*/ 0 w 2"/>
                <a:gd name="T21" fmla="*/ 10 h 3"/>
                <a:gd name="T22" fmla="*/ 0 w 2"/>
                <a:gd name="T23" fmla="*/ 10 h 3"/>
                <a:gd name="T24" fmla="*/ 0 w 2"/>
                <a:gd name="T25" fmla="*/ 10 h 3"/>
                <a:gd name="T26" fmla="*/ 0 w 2"/>
                <a:gd name="T27" fmla="*/ 10 h 3"/>
                <a:gd name="T28" fmla="*/ 0 w 2"/>
                <a:gd name="T29" fmla="*/ 10 h 3"/>
                <a:gd name="T30" fmla="*/ 0 w 2"/>
                <a:gd name="T31" fmla="*/ 10 h 3"/>
                <a:gd name="T32" fmla="*/ 0 w 2"/>
                <a:gd name="T33" fmla="*/ 15 h 3"/>
                <a:gd name="T34" fmla="*/ 5 w 2"/>
                <a:gd name="T35" fmla="*/ 15 h 3"/>
                <a:gd name="T36" fmla="*/ 5 w 2"/>
                <a:gd name="T37" fmla="*/ 15 h 3"/>
                <a:gd name="T38" fmla="*/ 5 w 2"/>
                <a:gd name="T39" fmla="*/ 15 h 3"/>
                <a:gd name="T40" fmla="*/ 5 w 2"/>
                <a:gd name="T41" fmla="*/ 15 h 3"/>
                <a:gd name="T42" fmla="*/ 5 w 2"/>
                <a:gd name="T43" fmla="*/ 15 h 3"/>
                <a:gd name="T44" fmla="*/ 10 w 2"/>
                <a:gd name="T45" fmla="*/ 15 h 3"/>
                <a:gd name="T46" fmla="*/ 10 w 2"/>
                <a:gd name="T47" fmla="*/ 10 h 3"/>
                <a:gd name="T48" fmla="*/ 10 w 2"/>
                <a:gd name="T49" fmla="*/ 5 h 3"/>
                <a:gd name="T50" fmla="*/ 10 w 2"/>
                <a:gd name="T51" fmla="*/ 5 h 3"/>
                <a:gd name="T52" fmla="*/ 10 w 2"/>
                <a:gd name="T53" fmla="*/ 5 h 3"/>
                <a:gd name="T54" fmla="*/ 10 w 2"/>
                <a:gd name="T55" fmla="*/ 0 h 3"/>
                <a:gd name="T56" fmla="*/ 10 w 2"/>
                <a:gd name="T57" fmla="*/ 0 h 3"/>
                <a:gd name="T58" fmla="*/ 10 w 2"/>
                <a:gd name="T59" fmla="*/ 0 h 3"/>
                <a:gd name="T60" fmla="*/ 5 w 2"/>
                <a:gd name="T61" fmla="*/ 0 h 3"/>
                <a:gd name="T62" fmla="*/ 5 w 2"/>
                <a:gd name="T63" fmla="*/ 0 h 3"/>
                <a:gd name="T64" fmla="*/ 5 w 2"/>
                <a:gd name="T65" fmla="*/ 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0019" name="Freeform 42"/>
            <p:cNvSpPr>
              <a:spLocks/>
            </p:cNvSpPr>
            <p:nvPr/>
          </p:nvSpPr>
          <p:spPr bwMode="auto">
            <a:xfrm>
              <a:off x="795" y="3693"/>
              <a:ext cx="15" cy="15"/>
            </a:xfrm>
            <a:custGeom>
              <a:avLst/>
              <a:gdLst>
                <a:gd name="T0" fmla="*/ 15 w 3"/>
                <a:gd name="T1" fmla="*/ 15 h 3"/>
                <a:gd name="T2" fmla="*/ 15 w 3"/>
                <a:gd name="T3" fmla="*/ 15 h 3"/>
                <a:gd name="T4" fmla="*/ 15 w 3"/>
                <a:gd name="T5" fmla="*/ 15 h 3"/>
                <a:gd name="T6" fmla="*/ 15 w 3"/>
                <a:gd name="T7" fmla="*/ 15 h 3"/>
                <a:gd name="T8" fmla="*/ 15 w 3"/>
                <a:gd name="T9" fmla="*/ 15 h 3"/>
                <a:gd name="T10" fmla="*/ 15 w 3"/>
                <a:gd name="T11" fmla="*/ 15 h 3"/>
                <a:gd name="T12" fmla="*/ 10 w 3"/>
                <a:gd name="T13" fmla="*/ 10 h 3"/>
                <a:gd name="T14" fmla="*/ 5 w 3"/>
                <a:gd name="T15" fmla="*/ 5 h 3"/>
                <a:gd name="T16" fmla="*/ 5 w 3"/>
                <a:gd name="T17" fmla="*/ 5 h 3"/>
                <a:gd name="T18" fmla="*/ 5 w 3"/>
                <a:gd name="T19" fmla="*/ 5 h 3"/>
                <a:gd name="T20" fmla="*/ 5 w 3"/>
                <a:gd name="T21" fmla="*/ 5 h 3"/>
                <a:gd name="T22" fmla="*/ 5 w 3"/>
                <a:gd name="T23" fmla="*/ 5 h 3"/>
                <a:gd name="T24" fmla="*/ 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5 h 3"/>
                <a:gd name="T42" fmla="*/ 0 w 3"/>
                <a:gd name="T43" fmla="*/ 5 h 3"/>
                <a:gd name="T44" fmla="*/ 0 w 3"/>
                <a:gd name="T45" fmla="*/ 5 h 3"/>
                <a:gd name="T46" fmla="*/ 0 w 3"/>
                <a:gd name="T47" fmla="*/ 5 h 3"/>
                <a:gd name="T48" fmla="*/ 5 w 3"/>
                <a:gd name="T49" fmla="*/ 5 h 3"/>
                <a:gd name="T50" fmla="*/ 5 w 3"/>
                <a:gd name="T51" fmla="*/ 10 h 3"/>
                <a:gd name="T52" fmla="*/ 5 w 3"/>
                <a:gd name="T53" fmla="*/ 10 h 3"/>
                <a:gd name="T54" fmla="*/ 10 w 3"/>
                <a:gd name="T55" fmla="*/ 15 h 3"/>
                <a:gd name="T56" fmla="*/ 10 w 3"/>
                <a:gd name="T57" fmla="*/ 15 h 3"/>
                <a:gd name="T58" fmla="*/ 15 w 3"/>
                <a:gd name="T59" fmla="*/ 15 h 3"/>
                <a:gd name="T60" fmla="*/ 15 w 3"/>
                <a:gd name="T61" fmla="*/ 15 h 3"/>
                <a:gd name="T62" fmla="*/ 15 w 3"/>
                <a:gd name="T63" fmla="*/ 15 h 3"/>
                <a:gd name="T64" fmla="*/ 15 w 3"/>
                <a:gd name="T65" fmla="*/ 15 h 3"/>
                <a:gd name="T66" fmla="*/ 15 w 3"/>
                <a:gd name="T67" fmla="*/ 1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0020" name="Freeform 43"/>
            <p:cNvSpPr>
              <a:spLocks/>
            </p:cNvSpPr>
            <p:nvPr/>
          </p:nvSpPr>
          <p:spPr bwMode="auto">
            <a:xfrm>
              <a:off x="768" y="3683"/>
              <a:ext cx="19" cy="10"/>
            </a:xfrm>
            <a:custGeom>
              <a:avLst/>
              <a:gdLst>
                <a:gd name="T0" fmla="*/ 0 w 4"/>
                <a:gd name="T1" fmla="*/ 5 h 2"/>
                <a:gd name="T2" fmla="*/ 0 w 4"/>
                <a:gd name="T3" fmla="*/ 5 h 2"/>
                <a:gd name="T4" fmla="*/ 5 w 4"/>
                <a:gd name="T5" fmla="*/ 0 h 2"/>
                <a:gd name="T6" fmla="*/ 5 w 4"/>
                <a:gd name="T7" fmla="*/ 0 h 2"/>
                <a:gd name="T8" fmla="*/ 10 w 4"/>
                <a:gd name="T9" fmla="*/ 0 h 2"/>
                <a:gd name="T10" fmla="*/ 14 w 4"/>
                <a:gd name="T11" fmla="*/ 0 h 2"/>
                <a:gd name="T12" fmla="*/ 14 w 4"/>
                <a:gd name="T13" fmla="*/ 0 h 2"/>
                <a:gd name="T14" fmla="*/ 14 w 4"/>
                <a:gd name="T15" fmla="*/ 0 h 2"/>
                <a:gd name="T16" fmla="*/ 14 w 4"/>
                <a:gd name="T17" fmla="*/ 5 h 2"/>
                <a:gd name="T18" fmla="*/ 19 w 4"/>
                <a:gd name="T19" fmla="*/ 5 h 2"/>
                <a:gd name="T20" fmla="*/ 19 w 4"/>
                <a:gd name="T21" fmla="*/ 5 h 2"/>
                <a:gd name="T22" fmla="*/ 19 w 4"/>
                <a:gd name="T23" fmla="*/ 5 h 2"/>
                <a:gd name="T24" fmla="*/ 19 w 4"/>
                <a:gd name="T25" fmla="*/ 5 h 2"/>
                <a:gd name="T26" fmla="*/ 19 w 4"/>
                <a:gd name="T27" fmla="*/ 5 h 2"/>
                <a:gd name="T28" fmla="*/ 19 w 4"/>
                <a:gd name="T29" fmla="*/ 5 h 2"/>
                <a:gd name="T30" fmla="*/ 19 w 4"/>
                <a:gd name="T31" fmla="*/ 5 h 2"/>
                <a:gd name="T32" fmla="*/ 19 w 4"/>
                <a:gd name="T33" fmla="*/ 10 h 2"/>
                <a:gd name="T34" fmla="*/ 19 w 4"/>
                <a:gd name="T35" fmla="*/ 10 h 2"/>
                <a:gd name="T36" fmla="*/ 19 w 4"/>
                <a:gd name="T37" fmla="*/ 10 h 2"/>
                <a:gd name="T38" fmla="*/ 19 w 4"/>
                <a:gd name="T39" fmla="*/ 10 h 2"/>
                <a:gd name="T40" fmla="*/ 14 w 4"/>
                <a:gd name="T41" fmla="*/ 5 h 2"/>
                <a:gd name="T42" fmla="*/ 14 w 4"/>
                <a:gd name="T43" fmla="*/ 5 h 2"/>
                <a:gd name="T44" fmla="*/ 14 w 4"/>
                <a:gd name="T45" fmla="*/ 10 h 2"/>
                <a:gd name="T46" fmla="*/ 14 w 4"/>
                <a:gd name="T47" fmla="*/ 10 h 2"/>
                <a:gd name="T48" fmla="*/ 14 w 4"/>
                <a:gd name="T49" fmla="*/ 10 h 2"/>
                <a:gd name="T50" fmla="*/ 10 w 4"/>
                <a:gd name="T51" fmla="*/ 10 h 2"/>
                <a:gd name="T52" fmla="*/ 10 w 4"/>
                <a:gd name="T53" fmla="*/ 10 h 2"/>
                <a:gd name="T54" fmla="*/ 10 w 4"/>
                <a:gd name="T55" fmla="*/ 10 h 2"/>
                <a:gd name="T56" fmla="*/ 10 w 4"/>
                <a:gd name="T57" fmla="*/ 10 h 2"/>
                <a:gd name="T58" fmla="*/ 10 w 4"/>
                <a:gd name="T59" fmla="*/ 10 h 2"/>
                <a:gd name="T60" fmla="*/ 10 w 4"/>
                <a:gd name="T61" fmla="*/ 10 h 2"/>
                <a:gd name="T62" fmla="*/ 10 w 4"/>
                <a:gd name="T63" fmla="*/ 10 h 2"/>
                <a:gd name="T64" fmla="*/ 5 w 4"/>
                <a:gd name="T65" fmla="*/ 10 h 2"/>
                <a:gd name="T66" fmla="*/ 5 w 4"/>
                <a:gd name="T67" fmla="*/ 10 h 2"/>
                <a:gd name="T68" fmla="*/ 5 w 4"/>
                <a:gd name="T69" fmla="*/ 5 h 2"/>
                <a:gd name="T70" fmla="*/ 5 w 4"/>
                <a:gd name="T71" fmla="*/ 5 h 2"/>
                <a:gd name="T72" fmla="*/ 5 w 4"/>
                <a:gd name="T73" fmla="*/ 5 h 2"/>
                <a:gd name="T74" fmla="*/ 5 w 4"/>
                <a:gd name="T75" fmla="*/ 5 h 2"/>
                <a:gd name="T76" fmla="*/ 5 w 4"/>
                <a:gd name="T77" fmla="*/ 5 h 2"/>
                <a:gd name="T78" fmla="*/ 5 w 4"/>
                <a:gd name="T79" fmla="*/ 5 h 2"/>
                <a:gd name="T80" fmla="*/ 5 w 4"/>
                <a:gd name="T81" fmla="*/ 5 h 2"/>
                <a:gd name="T82" fmla="*/ 5 w 4"/>
                <a:gd name="T83" fmla="*/ 5 h 2"/>
                <a:gd name="T84" fmla="*/ 5 w 4"/>
                <a:gd name="T85" fmla="*/ 5 h 2"/>
                <a:gd name="T86" fmla="*/ 5 w 4"/>
                <a:gd name="T87" fmla="*/ 5 h 2"/>
                <a:gd name="T88" fmla="*/ 5 w 4"/>
                <a:gd name="T89" fmla="*/ 5 h 2"/>
                <a:gd name="T90" fmla="*/ 5 w 4"/>
                <a:gd name="T91" fmla="*/ 5 h 2"/>
                <a:gd name="T92" fmla="*/ 5 w 4"/>
                <a:gd name="T93" fmla="*/ 5 h 2"/>
                <a:gd name="T94" fmla="*/ 0 w 4"/>
                <a:gd name="T95" fmla="*/ 5 h 2"/>
                <a:gd name="T96" fmla="*/ 0 w 4"/>
                <a:gd name="T97" fmla="*/ 5 h 2"/>
                <a:gd name="T98" fmla="*/ 0 w 4"/>
                <a:gd name="T99" fmla="*/ 5 h 2"/>
                <a:gd name="T100" fmla="*/ 0 w 4"/>
                <a:gd name="T101" fmla="*/ 5 h 2"/>
                <a:gd name="T102" fmla="*/ 0 w 4"/>
                <a:gd name="T103" fmla="*/ 5 h 2"/>
                <a:gd name="T104" fmla="*/ 0 w 4"/>
                <a:gd name="T105" fmla="*/ 5 h 2"/>
                <a:gd name="T106" fmla="*/ 0 w 4"/>
                <a:gd name="T107" fmla="*/ 5 h 2"/>
                <a:gd name="T108" fmla="*/ 0 w 4"/>
                <a:gd name="T109" fmla="*/ 5 h 2"/>
                <a:gd name="T110" fmla="*/ 0 w 4"/>
                <a:gd name="T111" fmla="*/ 5 h 2"/>
                <a:gd name="T112" fmla="*/ 0 w 4"/>
                <a:gd name="T113" fmla="*/ 5 h 2"/>
                <a:gd name="T114" fmla="*/ 0 w 4"/>
                <a:gd name="T115" fmla="*/ 5 h 2"/>
                <a:gd name="T116" fmla="*/ 0 w 4"/>
                <a:gd name="T117" fmla="*/ 5 h 2"/>
                <a:gd name="T118" fmla="*/ 0 w 4"/>
                <a:gd name="T119" fmla="*/ 5 h 2"/>
                <a:gd name="T120" fmla="*/ 0 w 4"/>
                <a:gd name="T121" fmla="*/ 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6987EB"/>
            </a:solidFill>
            <a:ln w="12700" cmpd="sng">
              <a:solidFill>
                <a:schemeClr val="tx1"/>
              </a:solidFill>
              <a:prstDash val="solid"/>
              <a:round/>
              <a:headEnd/>
              <a:tailEnd/>
            </a:ln>
          </p:spPr>
          <p:txBody>
            <a:bodyPr/>
            <a:lstStyle/>
            <a:p>
              <a:endParaRPr lang="en-US"/>
            </a:p>
          </p:txBody>
        </p:sp>
      </p:grpSp>
      <p:sp>
        <p:nvSpPr>
          <p:cNvPr id="39962" name="Freeform 44"/>
          <p:cNvSpPr>
            <a:spLocks/>
          </p:cNvSpPr>
          <p:nvPr/>
        </p:nvSpPr>
        <p:spPr bwMode="auto">
          <a:xfrm>
            <a:off x="3325813" y="2794000"/>
            <a:ext cx="620712" cy="727075"/>
          </a:xfrm>
          <a:custGeom>
            <a:avLst/>
            <a:gdLst>
              <a:gd name="T0" fmla="*/ 539039 w 76"/>
              <a:gd name="T1" fmla="*/ 727075 h 94"/>
              <a:gd name="T2" fmla="*/ 620712 w 76"/>
              <a:gd name="T3" fmla="*/ 208841 h 94"/>
              <a:gd name="T4" fmla="*/ 416530 w 76"/>
              <a:gd name="T5" fmla="*/ 177901 h 94"/>
              <a:gd name="T6" fmla="*/ 432865 w 76"/>
              <a:gd name="T7" fmla="*/ 46409 h 94"/>
              <a:gd name="T8" fmla="*/ 130676 w 76"/>
              <a:gd name="T9" fmla="*/ 0 h 94"/>
              <a:gd name="T10" fmla="*/ 0 w 76"/>
              <a:gd name="T11" fmla="*/ 649727 h 94"/>
              <a:gd name="T12" fmla="*/ 0 w 76"/>
              <a:gd name="T13" fmla="*/ 649727 h 94"/>
              <a:gd name="T14" fmla="*/ 539039 w 76"/>
              <a:gd name="T15" fmla="*/ 727075 h 94"/>
              <a:gd name="T16" fmla="*/ 539039 w 76"/>
              <a:gd name="T17" fmla="*/ 727075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9963" name="Freeform 45"/>
          <p:cNvSpPr>
            <a:spLocks/>
          </p:cNvSpPr>
          <p:nvPr/>
        </p:nvSpPr>
        <p:spPr bwMode="auto">
          <a:xfrm>
            <a:off x="2636838" y="1709738"/>
            <a:ext cx="730250" cy="511175"/>
          </a:xfrm>
          <a:custGeom>
            <a:avLst/>
            <a:gdLst>
              <a:gd name="T0" fmla="*/ 8114 w 90"/>
              <a:gd name="T1" fmla="*/ 309803 h 66"/>
              <a:gd name="T2" fmla="*/ 0 w 90"/>
              <a:gd name="T3" fmla="*/ 309803 h 66"/>
              <a:gd name="T4" fmla="*/ 8114 w 90"/>
              <a:gd name="T5" fmla="*/ 286568 h 66"/>
              <a:gd name="T6" fmla="*/ 8114 w 90"/>
              <a:gd name="T7" fmla="*/ 271078 h 66"/>
              <a:gd name="T8" fmla="*/ 8114 w 90"/>
              <a:gd name="T9" fmla="*/ 271078 h 66"/>
              <a:gd name="T10" fmla="*/ 16228 w 90"/>
              <a:gd name="T11" fmla="*/ 278823 h 66"/>
              <a:gd name="T12" fmla="*/ 8114 w 90"/>
              <a:gd name="T13" fmla="*/ 286568 h 66"/>
              <a:gd name="T14" fmla="*/ 24342 w 90"/>
              <a:gd name="T15" fmla="*/ 278823 h 66"/>
              <a:gd name="T16" fmla="*/ 24342 w 90"/>
              <a:gd name="T17" fmla="*/ 271078 h 66"/>
              <a:gd name="T18" fmla="*/ 24342 w 90"/>
              <a:gd name="T19" fmla="*/ 255588 h 66"/>
              <a:gd name="T20" fmla="*/ 16228 w 90"/>
              <a:gd name="T21" fmla="*/ 232352 h 66"/>
              <a:gd name="T22" fmla="*/ 24342 w 90"/>
              <a:gd name="T23" fmla="*/ 232352 h 66"/>
              <a:gd name="T24" fmla="*/ 40569 w 90"/>
              <a:gd name="T25" fmla="*/ 224607 h 66"/>
              <a:gd name="T26" fmla="*/ 32456 w 90"/>
              <a:gd name="T27" fmla="*/ 216862 h 66"/>
              <a:gd name="T28" fmla="*/ 24342 w 90"/>
              <a:gd name="T29" fmla="*/ 224607 h 66"/>
              <a:gd name="T30" fmla="*/ 24342 w 90"/>
              <a:gd name="T31" fmla="*/ 193627 h 66"/>
              <a:gd name="T32" fmla="*/ 24342 w 90"/>
              <a:gd name="T33" fmla="*/ 170392 h 66"/>
              <a:gd name="T34" fmla="*/ 24342 w 90"/>
              <a:gd name="T35" fmla="*/ 131666 h 66"/>
              <a:gd name="T36" fmla="*/ 16228 w 90"/>
              <a:gd name="T37" fmla="*/ 85196 h 66"/>
              <a:gd name="T38" fmla="*/ 16228 w 90"/>
              <a:gd name="T39" fmla="*/ 46470 h 66"/>
              <a:gd name="T40" fmla="*/ 89253 w 90"/>
              <a:gd name="T41" fmla="*/ 69706 h 66"/>
              <a:gd name="T42" fmla="*/ 154164 w 90"/>
              <a:gd name="T43" fmla="*/ 100686 h 66"/>
              <a:gd name="T44" fmla="*/ 186619 w 90"/>
              <a:gd name="T45" fmla="*/ 108431 h 66"/>
              <a:gd name="T46" fmla="*/ 194733 w 90"/>
              <a:gd name="T47" fmla="*/ 116176 h 66"/>
              <a:gd name="T48" fmla="*/ 194733 w 90"/>
              <a:gd name="T49" fmla="*/ 154902 h 66"/>
              <a:gd name="T50" fmla="*/ 178506 w 90"/>
              <a:gd name="T51" fmla="*/ 178137 h 66"/>
              <a:gd name="T52" fmla="*/ 178506 w 90"/>
              <a:gd name="T53" fmla="*/ 193627 h 66"/>
              <a:gd name="T54" fmla="*/ 178506 w 90"/>
              <a:gd name="T55" fmla="*/ 209117 h 66"/>
              <a:gd name="T56" fmla="*/ 186619 w 90"/>
              <a:gd name="T57" fmla="*/ 216862 h 66"/>
              <a:gd name="T58" fmla="*/ 202847 w 90"/>
              <a:gd name="T59" fmla="*/ 185882 h 66"/>
              <a:gd name="T60" fmla="*/ 219075 w 90"/>
              <a:gd name="T61" fmla="*/ 162647 h 66"/>
              <a:gd name="T62" fmla="*/ 235303 w 90"/>
              <a:gd name="T63" fmla="*/ 139411 h 66"/>
              <a:gd name="T64" fmla="*/ 210961 w 90"/>
              <a:gd name="T65" fmla="*/ 77451 h 66"/>
              <a:gd name="T66" fmla="*/ 219075 w 90"/>
              <a:gd name="T67" fmla="*/ 69706 h 66"/>
              <a:gd name="T68" fmla="*/ 235303 w 90"/>
              <a:gd name="T69" fmla="*/ 54216 h 66"/>
              <a:gd name="T70" fmla="*/ 219075 w 90"/>
              <a:gd name="T71" fmla="*/ 38725 h 66"/>
              <a:gd name="T72" fmla="*/ 219075 w 90"/>
              <a:gd name="T73" fmla="*/ 0 h 66"/>
              <a:gd name="T74" fmla="*/ 503061 w 90"/>
              <a:gd name="T75" fmla="*/ 69706 h 66"/>
              <a:gd name="T76" fmla="*/ 730250 w 90"/>
              <a:gd name="T77" fmla="*/ 123921 h 66"/>
              <a:gd name="T78" fmla="*/ 649111 w 90"/>
              <a:gd name="T79" fmla="*/ 456959 h 66"/>
              <a:gd name="T80" fmla="*/ 649111 w 90"/>
              <a:gd name="T81" fmla="*/ 464704 h 66"/>
              <a:gd name="T82" fmla="*/ 649111 w 90"/>
              <a:gd name="T83" fmla="*/ 472450 h 66"/>
              <a:gd name="T84" fmla="*/ 657225 w 90"/>
              <a:gd name="T85" fmla="*/ 487940 h 66"/>
              <a:gd name="T86" fmla="*/ 649111 w 90"/>
              <a:gd name="T87" fmla="*/ 495685 h 66"/>
              <a:gd name="T88" fmla="*/ 649111 w 90"/>
              <a:gd name="T89" fmla="*/ 511175 h 66"/>
              <a:gd name="T90" fmla="*/ 446264 w 90"/>
              <a:gd name="T91" fmla="*/ 472450 h 66"/>
              <a:gd name="T92" fmla="*/ 421922 w 90"/>
              <a:gd name="T93" fmla="*/ 472450 h 66"/>
              <a:gd name="T94" fmla="*/ 405694 w 90"/>
              <a:gd name="T95" fmla="*/ 464704 h 66"/>
              <a:gd name="T96" fmla="*/ 381353 w 90"/>
              <a:gd name="T97" fmla="*/ 472450 h 66"/>
              <a:gd name="T98" fmla="*/ 357011 w 90"/>
              <a:gd name="T99" fmla="*/ 464704 h 66"/>
              <a:gd name="T100" fmla="*/ 332669 w 90"/>
              <a:gd name="T101" fmla="*/ 472450 h 66"/>
              <a:gd name="T102" fmla="*/ 300214 w 90"/>
              <a:gd name="T103" fmla="*/ 464704 h 66"/>
              <a:gd name="T104" fmla="*/ 243417 w 90"/>
              <a:gd name="T105" fmla="*/ 464704 h 66"/>
              <a:gd name="T106" fmla="*/ 194733 w 90"/>
              <a:gd name="T107" fmla="*/ 449214 h 66"/>
              <a:gd name="T108" fmla="*/ 154164 w 90"/>
              <a:gd name="T109" fmla="*/ 449214 h 66"/>
              <a:gd name="T110" fmla="*/ 97367 w 90"/>
              <a:gd name="T111" fmla="*/ 433724 h 66"/>
              <a:gd name="T112" fmla="*/ 89253 w 90"/>
              <a:gd name="T113" fmla="*/ 387254 h 66"/>
              <a:gd name="T114" fmla="*/ 89253 w 90"/>
              <a:gd name="T115" fmla="*/ 364019 h 66"/>
              <a:gd name="T116" fmla="*/ 56797 w 90"/>
              <a:gd name="T117" fmla="*/ 340783 h 66"/>
              <a:gd name="T118" fmla="*/ 48683 w 90"/>
              <a:gd name="T119" fmla="*/ 333038 h 66"/>
              <a:gd name="T120" fmla="*/ 24342 w 90"/>
              <a:gd name="T121" fmla="*/ 325293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9964" name="Freeform 46"/>
          <p:cNvSpPr>
            <a:spLocks/>
          </p:cNvSpPr>
          <p:nvPr/>
        </p:nvSpPr>
        <p:spPr bwMode="auto">
          <a:xfrm>
            <a:off x="2439988" y="2035175"/>
            <a:ext cx="879475" cy="696913"/>
          </a:xfrm>
          <a:custGeom>
            <a:avLst/>
            <a:gdLst>
              <a:gd name="T0" fmla="*/ 0 w 108"/>
              <a:gd name="T1" fmla="*/ 518813 h 90"/>
              <a:gd name="T2" fmla="*/ 0 w 108"/>
              <a:gd name="T3" fmla="*/ 480096 h 90"/>
              <a:gd name="T4" fmla="*/ 8143 w 108"/>
              <a:gd name="T5" fmla="*/ 441378 h 90"/>
              <a:gd name="T6" fmla="*/ 16287 w 108"/>
              <a:gd name="T7" fmla="*/ 394917 h 90"/>
              <a:gd name="T8" fmla="*/ 24430 w 108"/>
              <a:gd name="T9" fmla="*/ 379430 h 90"/>
              <a:gd name="T10" fmla="*/ 40716 w 108"/>
              <a:gd name="T11" fmla="*/ 363943 h 90"/>
              <a:gd name="T12" fmla="*/ 40716 w 108"/>
              <a:gd name="T13" fmla="*/ 348457 h 90"/>
              <a:gd name="T14" fmla="*/ 81433 w 108"/>
              <a:gd name="T15" fmla="*/ 286509 h 90"/>
              <a:gd name="T16" fmla="*/ 130293 w 108"/>
              <a:gd name="T17" fmla="*/ 178100 h 90"/>
              <a:gd name="T18" fmla="*/ 162866 w 108"/>
              <a:gd name="T19" fmla="*/ 100665 h 90"/>
              <a:gd name="T20" fmla="*/ 195439 w 108"/>
              <a:gd name="T21" fmla="*/ 23230 h 90"/>
              <a:gd name="T22" fmla="*/ 195439 w 108"/>
              <a:gd name="T23" fmla="*/ 0 h 90"/>
              <a:gd name="T24" fmla="*/ 219869 w 108"/>
              <a:gd name="T25" fmla="*/ 0 h 90"/>
              <a:gd name="T26" fmla="*/ 244299 w 108"/>
              <a:gd name="T27" fmla="*/ 7743 h 90"/>
              <a:gd name="T28" fmla="*/ 252442 w 108"/>
              <a:gd name="T29" fmla="*/ 15487 h 90"/>
              <a:gd name="T30" fmla="*/ 285015 w 108"/>
              <a:gd name="T31" fmla="*/ 38717 h 90"/>
              <a:gd name="T32" fmla="*/ 285015 w 108"/>
              <a:gd name="T33" fmla="*/ 61948 h 90"/>
              <a:gd name="T34" fmla="*/ 293159 w 108"/>
              <a:gd name="T35" fmla="*/ 108409 h 90"/>
              <a:gd name="T36" fmla="*/ 350162 w 108"/>
              <a:gd name="T37" fmla="*/ 123896 h 90"/>
              <a:gd name="T38" fmla="*/ 390878 w 108"/>
              <a:gd name="T39" fmla="*/ 123896 h 90"/>
              <a:gd name="T40" fmla="*/ 439738 w 108"/>
              <a:gd name="T41" fmla="*/ 139383 h 90"/>
              <a:gd name="T42" fmla="*/ 496741 w 108"/>
              <a:gd name="T43" fmla="*/ 139383 h 90"/>
              <a:gd name="T44" fmla="*/ 529314 w 108"/>
              <a:gd name="T45" fmla="*/ 147126 h 90"/>
              <a:gd name="T46" fmla="*/ 553744 w 108"/>
              <a:gd name="T47" fmla="*/ 139383 h 90"/>
              <a:gd name="T48" fmla="*/ 578174 w 108"/>
              <a:gd name="T49" fmla="*/ 147126 h 90"/>
              <a:gd name="T50" fmla="*/ 602604 w 108"/>
              <a:gd name="T51" fmla="*/ 139383 h 90"/>
              <a:gd name="T52" fmla="*/ 618891 w 108"/>
              <a:gd name="T53" fmla="*/ 147126 h 90"/>
              <a:gd name="T54" fmla="*/ 643320 w 108"/>
              <a:gd name="T55" fmla="*/ 147126 h 90"/>
              <a:gd name="T56" fmla="*/ 846903 w 108"/>
              <a:gd name="T57" fmla="*/ 185843 h 90"/>
              <a:gd name="T58" fmla="*/ 855046 w 108"/>
              <a:gd name="T59" fmla="*/ 209074 h 90"/>
              <a:gd name="T60" fmla="*/ 879476 w 108"/>
              <a:gd name="T61" fmla="*/ 216817 h 90"/>
              <a:gd name="T62" fmla="*/ 830616 w 108"/>
              <a:gd name="T63" fmla="*/ 309739 h 90"/>
              <a:gd name="T64" fmla="*/ 822473 w 108"/>
              <a:gd name="T65" fmla="*/ 325226 h 90"/>
              <a:gd name="T66" fmla="*/ 798043 w 108"/>
              <a:gd name="T67" fmla="*/ 340713 h 90"/>
              <a:gd name="T68" fmla="*/ 765470 w 108"/>
              <a:gd name="T69" fmla="*/ 394917 h 90"/>
              <a:gd name="T70" fmla="*/ 789900 w 108"/>
              <a:gd name="T71" fmla="*/ 410404 h 90"/>
              <a:gd name="T72" fmla="*/ 789900 w 108"/>
              <a:gd name="T73" fmla="*/ 425891 h 90"/>
              <a:gd name="T74" fmla="*/ 781756 w 108"/>
              <a:gd name="T75" fmla="*/ 433635 h 90"/>
              <a:gd name="T76" fmla="*/ 773613 w 108"/>
              <a:gd name="T77" fmla="*/ 464609 h 90"/>
              <a:gd name="T78" fmla="*/ 423451 w 108"/>
              <a:gd name="T79" fmla="*/ 627222 h 90"/>
              <a:gd name="T80" fmla="*/ 8143 w 108"/>
              <a:gd name="T81" fmla="*/ 52655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9965" name="Freeform 47"/>
          <p:cNvSpPr>
            <a:spLocks/>
          </p:cNvSpPr>
          <p:nvPr/>
        </p:nvSpPr>
        <p:spPr bwMode="auto">
          <a:xfrm>
            <a:off x="3155950" y="1833563"/>
            <a:ext cx="658813" cy="1006475"/>
          </a:xfrm>
          <a:custGeom>
            <a:avLst/>
            <a:gdLst>
              <a:gd name="T0" fmla="*/ 56935 w 81"/>
              <a:gd name="T1" fmla="*/ 665822 h 130"/>
              <a:gd name="T2" fmla="*/ 65068 w 81"/>
              <a:gd name="T3" fmla="*/ 634853 h 130"/>
              <a:gd name="T4" fmla="*/ 73202 w 81"/>
              <a:gd name="T5" fmla="*/ 627111 h 130"/>
              <a:gd name="T6" fmla="*/ 73202 w 81"/>
              <a:gd name="T7" fmla="*/ 611627 h 130"/>
              <a:gd name="T8" fmla="*/ 48801 w 81"/>
              <a:gd name="T9" fmla="*/ 596143 h 130"/>
              <a:gd name="T10" fmla="*/ 81335 w 81"/>
              <a:gd name="T11" fmla="*/ 541948 h 130"/>
              <a:gd name="T12" fmla="*/ 105736 w 81"/>
              <a:gd name="T13" fmla="*/ 526464 h 130"/>
              <a:gd name="T14" fmla="*/ 113869 w 81"/>
              <a:gd name="T15" fmla="*/ 510980 h 130"/>
              <a:gd name="T16" fmla="*/ 162670 w 81"/>
              <a:gd name="T17" fmla="*/ 418074 h 130"/>
              <a:gd name="T18" fmla="*/ 138270 w 81"/>
              <a:gd name="T19" fmla="*/ 410332 h 130"/>
              <a:gd name="T20" fmla="*/ 130136 w 81"/>
              <a:gd name="T21" fmla="*/ 387106 h 130"/>
              <a:gd name="T22" fmla="*/ 130136 w 81"/>
              <a:gd name="T23" fmla="*/ 363879 h 130"/>
              <a:gd name="T24" fmla="*/ 130136 w 81"/>
              <a:gd name="T25" fmla="*/ 348395 h 130"/>
              <a:gd name="T26" fmla="*/ 130136 w 81"/>
              <a:gd name="T27" fmla="*/ 332911 h 130"/>
              <a:gd name="T28" fmla="*/ 211471 w 81"/>
              <a:gd name="T29" fmla="*/ 0 h 130"/>
              <a:gd name="T30" fmla="*/ 276539 w 81"/>
              <a:gd name="T31" fmla="*/ 147100 h 130"/>
              <a:gd name="T32" fmla="*/ 292806 w 81"/>
              <a:gd name="T33" fmla="*/ 201295 h 130"/>
              <a:gd name="T34" fmla="*/ 284673 w 81"/>
              <a:gd name="T35" fmla="*/ 224521 h 130"/>
              <a:gd name="T36" fmla="*/ 300940 w 81"/>
              <a:gd name="T37" fmla="*/ 240006 h 130"/>
              <a:gd name="T38" fmla="*/ 341607 w 81"/>
              <a:gd name="T39" fmla="*/ 301942 h 130"/>
              <a:gd name="T40" fmla="*/ 349741 w 81"/>
              <a:gd name="T41" fmla="*/ 332911 h 130"/>
              <a:gd name="T42" fmla="*/ 366008 w 81"/>
              <a:gd name="T43" fmla="*/ 348395 h 130"/>
              <a:gd name="T44" fmla="*/ 398542 w 81"/>
              <a:gd name="T45" fmla="*/ 356137 h 130"/>
              <a:gd name="T46" fmla="*/ 374141 w 81"/>
              <a:gd name="T47" fmla="*/ 402590 h 130"/>
              <a:gd name="T48" fmla="*/ 366008 w 81"/>
              <a:gd name="T49" fmla="*/ 433558 h 130"/>
              <a:gd name="T50" fmla="*/ 366008 w 81"/>
              <a:gd name="T51" fmla="*/ 441300 h 130"/>
              <a:gd name="T52" fmla="*/ 349741 w 81"/>
              <a:gd name="T53" fmla="*/ 464527 h 130"/>
              <a:gd name="T54" fmla="*/ 349741 w 81"/>
              <a:gd name="T55" fmla="*/ 480011 h 130"/>
              <a:gd name="T56" fmla="*/ 374141 w 81"/>
              <a:gd name="T57" fmla="*/ 503238 h 130"/>
              <a:gd name="T58" fmla="*/ 406675 w 81"/>
              <a:gd name="T59" fmla="*/ 472269 h 130"/>
              <a:gd name="T60" fmla="*/ 414809 w 81"/>
              <a:gd name="T61" fmla="*/ 487753 h 130"/>
              <a:gd name="T62" fmla="*/ 422942 w 81"/>
              <a:gd name="T63" fmla="*/ 495495 h 130"/>
              <a:gd name="T64" fmla="*/ 422942 w 81"/>
              <a:gd name="T65" fmla="*/ 534206 h 130"/>
              <a:gd name="T66" fmla="*/ 439209 w 81"/>
              <a:gd name="T67" fmla="*/ 572917 h 130"/>
              <a:gd name="T68" fmla="*/ 431076 w 81"/>
              <a:gd name="T69" fmla="*/ 588401 h 130"/>
              <a:gd name="T70" fmla="*/ 455476 w 81"/>
              <a:gd name="T71" fmla="*/ 603885 h 130"/>
              <a:gd name="T72" fmla="*/ 463610 w 81"/>
              <a:gd name="T73" fmla="*/ 627111 h 130"/>
              <a:gd name="T74" fmla="*/ 463610 w 81"/>
              <a:gd name="T75" fmla="*/ 650338 h 130"/>
              <a:gd name="T76" fmla="*/ 479877 w 81"/>
              <a:gd name="T77" fmla="*/ 673564 h 130"/>
              <a:gd name="T78" fmla="*/ 496144 w 81"/>
              <a:gd name="T79" fmla="*/ 650338 h 130"/>
              <a:gd name="T80" fmla="*/ 528678 w 81"/>
              <a:gd name="T81" fmla="*/ 665822 h 130"/>
              <a:gd name="T82" fmla="*/ 544945 w 81"/>
              <a:gd name="T83" fmla="*/ 650338 h 130"/>
              <a:gd name="T84" fmla="*/ 577479 w 81"/>
              <a:gd name="T85" fmla="*/ 658080 h 130"/>
              <a:gd name="T86" fmla="*/ 593746 w 81"/>
              <a:gd name="T87" fmla="*/ 665822 h 130"/>
              <a:gd name="T88" fmla="*/ 618146 w 81"/>
              <a:gd name="T89" fmla="*/ 650338 h 130"/>
              <a:gd name="T90" fmla="*/ 642547 w 81"/>
              <a:gd name="T91" fmla="*/ 658080 h 130"/>
              <a:gd name="T92" fmla="*/ 658814 w 81"/>
              <a:gd name="T93" fmla="*/ 681306 h 130"/>
              <a:gd name="T94" fmla="*/ 601879 w 81"/>
              <a:gd name="T95" fmla="*/ 1006475 h 130"/>
              <a:gd name="T96" fmla="*/ 0 w 81"/>
              <a:gd name="T97" fmla="*/ 898085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9966" name="Freeform 48"/>
          <p:cNvSpPr>
            <a:spLocks/>
          </p:cNvSpPr>
          <p:nvPr/>
        </p:nvSpPr>
        <p:spPr bwMode="auto">
          <a:xfrm>
            <a:off x="3432175" y="1857375"/>
            <a:ext cx="1122363" cy="673100"/>
          </a:xfrm>
          <a:custGeom>
            <a:avLst/>
            <a:gdLst>
              <a:gd name="T0" fmla="*/ 390387 w 138"/>
              <a:gd name="T1" fmla="*/ 595732 h 87"/>
              <a:gd name="T2" fmla="*/ 365988 w 138"/>
              <a:gd name="T3" fmla="*/ 649890 h 87"/>
              <a:gd name="T4" fmla="*/ 349722 w 138"/>
              <a:gd name="T5" fmla="*/ 618943 h 87"/>
              <a:gd name="T6" fmla="*/ 341589 w 138"/>
              <a:gd name="T7" fmla="*/ 642153 h 87"/>
              <a:gd name="T8" fmla="*/ 309056 w 138"/>
              <a:gd name="T9" fmla="*/ 642153 h 87"/>
              <a:gd name="T10" fmla="*/ 268391 w 138"/>
              <a:gd name="T11" fmla="*/ 634416 h 87"/>
              <a:gd name="T12" fmla="*/ 260258 w 138"/>
              <a:gd name="T13" fmla="*/ 634416 h 87"/>
              <a:gd name="T14" fmla="*/ 235859 w 138"/>
              <a:gd name="T15" fmla="*/ 634416 h 87"/>
              <a:gd name="T16" fmla="*/ 211460 w 138"/>
              <a:gd name="T17" fmla="*/ 634416 h 87"/>
              <a:gd name="T18" fmla="*/ 195194 w 138"/>
              <a:gd name="T19" fmla="*/ 642153 h 87"/>
              <a:gd name="T20" fmla="*/ 187060 w 138"/>
              <a:gd name="T21" fmla="*/ 618943 h 87"/>
              <a:gd name="T22" fmla="*/ 187060 w 138"/>
              <a:gd name="T23" fmla="*/ 595732 h 87"/>
              <a:gd name="T24" fmla="*/ 162661 w 138"/>
              <a:gd name="T25" fmla="*/ 580259 h 87"/>
              <a:gd name="T26" fmla="*/ 162661 w 138"/>
              <a:gd name="T27" fmla="*/ 557048 h 87"/>
              <a:gd name="T28" fmla="*/ 146395 w 138"/>
              <a:gd name="T29" fmla="*/ 533838 h 87"/>
              <a:gd name="T30" fmla="*/ 146395 w 138"/>
              <a:gd name="T31" fmla="*/ 487417 h 87"/>
              <a:gd name="T32" fmla="*/ 138262 w 138"/>
              <a:gd name="T33" fmla="*/ 464207 h 87"/>
              <a:gd name="T34" fmla="*/ 130129 w 138"/>
              <a:gd name="T35" fmla="*/ 456470 h 87"/>
              <a:gd name="T36" fmla="*/ 121996 w 138"/>
              <a:gd name="T37" fmla="*/ 456470 h 87"/>
              <a:gd name="T38" fmla="*/ 89464 w 138"/>
              <a:gd name="T39" fmla="*/ 479680 h 87"/>
              <a:gd name="T40" fmla="*/ 73198 w 138"/>
              <a:gd name="T41" fmla="*/ 448733 h 87"/>
              <a:gd name="T42" fmla="*/ 73198 w 138"/>
              <a:gd name="T43" fmla="*/ 433260 h 87"/>
              <a:gd name="T44" fmla="*/ 89464 w 138"/>
              <a:gd name="T45" fmla="*/ 410049 h 87"/>
              <a:gd name="T46" fmla="*/ 89464 w 138"/>
              <a:gd name="T47" fmla="*/ 386839 h 87"/>
              <a:gd name="T48" fmla="*/ 97597 w 138"/>
              <a:gd name="T49" fmla="*/ 371366 h 87"/>
              <a:gd name="T50" fmla="*/ 113863 w 138"/>
              <a:gd name="T51" fmla="*/ 324945 h 87"/>
              <a:gd name="T52" fmla="*/ 89464 w 138"/>
              <a:gd name="T53" fmla="*/ 309471 h 87"/>
              <a:gd name="T54" fmla="*/ 65065 w 138"/>
              <a:gd name="T55" fmla="*/ 293998 h 87"/>
              <a:gd name="T56" fmla="*/ 48798 w 138"/>
              <a:gd name="T57" fmla="*/ 239840 h 87"/>
              <a:gd name="T58" fmla="*/ 16266 w 138"/>
              <a:gd name="T59" fmla="*/ 208893 h 87"/>
              <a:gd name="T60" fmla="*/ 16266 w 138"/>
              <a:gd name="T61" fmla="*/ 193420 h 87"/>
              <a:gd name="T62" fmla="*/ 16266 w 138"/>
              <a:gd name="T63" fmla="*/ 154736 h 87"/>
              <a:gd name="T64" fmla="*/ 24399 w 138"/>
              <a:gd name="T65" fmla="*/ 0 h 87"/>
              <a:gd name="T66" fmla="*/ 398520 w 138"/>
              <a:gd name="T67" fmla="*/ 61894 h 87"/>
              <a:gd name="T68" fmla="*/ 1122363 w 138"/>
              <a:gd name="T69" fmla="*/ 146999 h 87"/>
              <a:gd name="T70" fmla="*/ 1073565 w 138"/>
              <a:gd name="T71" fmla="*/ 673100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9967" name="Freeform 49"/>
          <p:cNvSpPr>
            <a:spLocks/>
          </p:cNvSpPr>
          <p:nvPr/>
        </p:nvSpPr>
        <p:spPr bwMode="auto">
          <a:xfrm>
            <a:off x="2757488" y="2662238"/>
            <a:ext cx="698500" cy="1030287"/>
          </a:xfrm>
          <a:custGeom>
            <a:avLst/>
            <a:gdLst>
              <a:gd name="T0" fmla="*/ 105587 w 86"/>
              <a:gd name="T1" fmla="*/ 0 h 133"/>
              <a:gd name="T2" fmla="*/ 0 w 86"/>
              <a:gd name="T3" fmla="*/ 395072 h 133"/>
              <a:gd name="T4" fmla="*/ 454837 w 86"/>
              <a:gd name="T5" fmla="*/ 1030287 h 133"/>
              <a:gd name="T6" fmla="*/ 454837 w 86"/>
              <a:gd name="T7" fmla="*/ 1022540 h 133"/>
              <a:gd name="T8" fmla="*/ 454837 w 86"/>
              <a:gd name="T9" fmla="*/ 1014794 h 133"/>
              <a:gd name="T10" fmla="*/ 462959 w 86"/>
              <a:gd name="T11" fmla="*/ 983808 h 133"/>
              <a:gd name="T12" fmla="*/ 462959 w 86"/>
              <a:gd name="T13" fmla="*/ 976061 h 133"/>
              <a:gd name="T14" fmla="*/ 462959 w 86"/>
              <a:gd name="T15" fmla="*/ 914089 h 133"/>
              <a:gd name="T16" fmla="*/ 462959 w 86"/>
              <a:gd name="T17" fmla="*/ 890849 h 133"/>
              <a:gd name="T18" fmla="*/ 462959 w 86"/>
              <a:gd name="T19" fmla="*/ 883103 h 133"/>
              <a:gd name="T20" fmla="*/ 487326 w 86"/>
              <a:gd name="T21" fmla="*/ 883103 h 133"/>
              <a:gd name="T22" fmla="*/ 503570 w 86"/>
              <a:gd name="T23" fmla="*/ 883103 h 133"/>
              <a:gd name="T24" fmla="*/ 511692 w 86"/>
              <a:gd name="T25" fmla="*/ 890849 h 133"/>
              <a:gd name="T26" fmla="*/ 511692 w 86"/>
              <a:gd name="T27" fmla="*/ 898596 h 133"/>
              <a:gd name="T28" fmla="*/ 519814 w 86"/>
              <a:gd name="T29" fmla="*/ 906343 h 133"/>
              <a:gd name="T30" fmla="*/ 536058 w 86"/>
              <a:gd name="T31" fmla="*/ 906343 h 133"/>
              <a:gd name="T32" fmla="*/ 552302 w 86"/>
              <a:gd name="T33" fmla="*/ 852117 h 133"/>
              <a:gd name="T34" fmla="*/ 568547 w 86"/>
              <a:gd name="T35" fmla="*/ 782398 h 133"/>
              <a:gd name="T36" fmla="*/ 698500 w 86"/>
              <a:gd name="T37" fmla="*/ 131691 h 133"/>
              <a:gd name="T38" fmla="*/ 397983 w 86"/>
              <a:gd name="T39" fmla="*/ 69719 h 133"/>
              <a:gd name="T40" fmla="*/ 105587 w 86"/>
              <a:gd name="T41" fmla="*/ 0 h 133"/>
              <a:gd name="T42" fmla="*/ 10558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39968" name="Freeform 50"/>
          <p:cNvSpPr>
            <a:spLocks/>
          </p:cNvSpPr>
          <p:nvPr/>
        </p:nvSpPr>
        <p:spPr bwMode="auto">
          <a:xfrm>
            <a:off x="3122613" y="3444875"/>
            <a:ext cx="741362" cy="820738"/>
          </a:xfrm>
          <a:custGeom>
            <a:avLst/>
            <a:gdLst>
              <a:gd name="T0" fmla="*/ 635453 w 91"/>
              <a:gd name="T1" fmla="*/ 820738 h 106"/>
              <a:gd name="T2" fmla="*/ 741362 w 91"/>
              <a:gd name="T3" fmla="*/ 77428 h 106"/>
              <a:gd name="T4" fmla="*/ 203671 w 91"/>
              <a:gd name="T5" fmla="*/ 0 h 106"/>
              <a:gd name="T6" fmla="*/ 203671 w 91"/>
              <a:gd name="T7" fmla="*/ 0 h 106"/>
              <a:gd name="T8" fmla="*/ 187377 w 91"/>
              <a:gd name="T9" fmla="*/ 69685 h 106"/>
              <a:gd name="T10" fmla="*/ 171084 w 91"/>
              <a:gd name="T11" fmla="*/ 123885 h 106"/>
              <a:gd name="T12" fmla="*/ 154790 w 91"/>
              <a:gd name="T13" fmla="*/ 123885 h 106"/>
              <a:gd name="T14" fmla="*/ 146643 w 91"/>
              <a:gd name="T15" fmla="*/ 116142 h 106"/>
              <a:gd name="T16" fmla="*/ 146643 w 91"/>
              <a:gd name="T17" fmla="*/ 108399 h 106"/>
              <a:gd name="T18" fmla="*/ 138496 w 91"/>
              <a:gd name="T19" fmla="*/ 100657 h 106"/>
              <a:gd name="T20" fmla="*/ 122203 w 91"/>
              <a:gd name="T21" fmla="*/ 100657 h 106"/>
              <a:gd name="T22" fmla="*/ 97762 w 91"/>
              <a:gd name="T23" fmla="*/ 100657 h 106"/>
              <a:gd name="T24" fmla="*/ 97762 w 91"/>
              <a:gd name="T25" fmla="*/ 108399 h 106"/>
              <a:gd name="T26" fmla="*/ 97762 w 91"/>
              <a:gd name="T27" fmla="*/ 131628 h 106"/>
              <a:gd name="T28" fmla="*/ 97762 w 91"/>
              <a:gd name="T29" fmla="*/ 193570 h 106"/>
              <a:gd name="T30" fmla="*/ 97762 w 91"/>
              <a:gd name="T31" fmla="*/ 201313 h 106"/>
              <a:gd name="T32" fmla="*/ 89615 w 91"/>
              <a:gd name="T33" fmla="*/ 232284 h 106"/>
              <a:gd name="T34" fmla="*/ 89615 w 91"/>
              <a:gd name="T35" fmla="*/ 240027 h 106"/>
              <a:gd name="T36" fmla="*/ 89615 w 91"/>
              <a:gd name="T37" fmla="*/ 247770 h 106"/>
              <a:gd name="T38" fmla="*/ 89615 w 91"/>
              <a:gd name="T39" fmla="*/ 263256 h 106"/>
              <a:gd name="T40" fmla="*/ 89615 w 91"/>
              <a:gd name="T41" fmla="*/ 270998 h 106"/>
              <a:gd name="T42" fmla="*/ 89615 w 91"/>
              <a:gd name="T43" fmla="*/ 278741 h 106"/>
              <a:gd name="T44" fmla="*/ 97762 w 91"/>
              <a:gd name="T45" fmla="*/ 294227 h 106"/>
              <a:gd name="T46" fmla="*/ 97762 w 91"/>
              <a:gd name="T47" fmla="*/ 301970 h 106"/>
              <a:gd name="T48" fmla="*/ 97762 w 91"/>
              <a:gd name="T49" fmla="*/ 317455 h 106"/>
              <a:gd name="T50" fmla="*/ 105909 w 91"/>
              <a:gd name="T51" fmla="*/ 332941 h 106"/>
              <a:gd name="T52" fmla="*/ 105909 w 91"/>
              <a:gd name="T53" fmla="*/ 332941 h 106"/>
              <a:gd name="T54" fmla="*/ 114056 w 91"/>
              <a:gd name="T55" fmla="*/ 340684 h 106"/>
              <a:gd name="T56" fmla="*/ 122203 w 91"/>
              <a:gd name="T57" fmla="*/ 356169 h 106"/>
              <a:gd name="T58" fmla="*/ 114056 w 91"/>
              <a:gd name="T59" fmla="*/ 356169 h 106"/>
              <a:gd name="T60" fmla="*/ 114056 w 91"/>
              <a:gd name="T61" fmla="*/ 356169 h 106"/>
              <a:gd name="T62" fmla="*/ 97762 w 91"/>
              <a:gd name="T63" fmla="*/ 363912 h 106"/>
              <a:gd name="T64" fmla="*/ 81468 w 91"/>
              <a:gd name="T65" fmla="*/ 371655 h 106"/>
              <a:gd name="T66" fmla="*/ 73322 w 91"/>
              <a:gd name="T67" fmla="*/ 387141 h 106"/>
              <a:gd name="T68" fmla="*/ 57028 w 91"/>
              <a:gd name="T69" fmla="*/ 425855 h 106"/>
              <a:gd name="T70" fmla="*/ 40734 w 91"/>
              <a:gd name="T71" fmla="*/ 449083 h 106"/>
              <a:gd name="T72" fmla="*/ 24441 w 91"/>
              <a:gd name="T73" fmla="*/ 449083 h 106"/>
              <a:gd name="T74" fmla="*/ 24441 w 91"/>
              <a:gd name="T75" fmla="*/ 456826 h 106"/>
              <a:gd name="T76" fmla="*/ 32587 w 91"/>
              <a:gd name="T77" fmla="*/ 464569 h 106"/>
              <a:gd name="T78" fmla="*/ 24441 w 91"/>
              <a:gd name="T79" fmla="*/ 472311 h 106"/>
              <a:gd name="T80" fmla="*/ 24441 w 91"/>
              <a:gd name="T81" fmla="*/ 487797 h 106"/>
              <a:gd name="T82" fmla="*/ 24441 w 91"/>
              <a:gd name="T83" fmla="*/ 495540 h 106"/>
              <a:gd name="T84" fmla="*/ 40734 w 91"/>
              <a:gd name="T85" fmla="*/ 511026 h 106"/>
              <a:gd name="T86" fmla="*/ 48881 w 91"/>
              <a:gd name="T87" fmla="*/ 518768 h 106"/>
              <a:gd name="T88" fmla="*/ 40734 w 91"/>
              <a:gd name="T89" fmla="*/ 518768 h 106"/>
              <a:gd name="T90" fmla="*/ 40734 w 91"/>
              <a:gd name="T91" fmla="*/ 534254 h 106"/>
              <a:gd name="T92" fmla="*/ 32587 w 91"/>
              <a:gd name="T93" fmla="*/ 541997 h 106"/>
              <a:gd name="T94" fmla="*/ 24441 w 91"/>
              <a:gd name="T95" fmla="*/ 541997 h 106"/>
              <a:gd name="T96" fmla="*/ 8147 w 91"/>
              <a:gd name="T97" fmla="*/ 534254 h 106"/>
              <a:gd name="T98" fmla="*/ 0 w 91"/>
              <a:gd name="T99" fmla="*/ 565225 h 106"/>
              <a:gd name="T100" fmla="*/ 399195 w 91"/>
              <a:gd name="T101" fmla="*/ 789767 h 106"/>
              <a:gd name="T102" fmla="*/ 635453 w 91"/>
              <a:gd name="T103" fmla="*/ 820738 h 106"/>
              <a:gd name="T104" fmla="*/ 635453 w 91"/>
              <a:gd name="T105" fmla="*/ 820738 h 106"/>
              <a:gd name="T106" fmla="*/ 635453 w 91"/>
              <a:gd name="T107" fmla="*/ 820738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9969" name="Freeform 51"/>
          <p:cNvSpPr>
            <a:spLocks/>
          </p:cNvSpPr>
          <p:nvPr/>
        </p:nvSpPr>
        <p:spPr bwMode="auto">
          <a:xfrm>
            <a:off x="5183188" y="1981200"/>
            <a:ext cx="722312" cy="773113"/>
          </a:xfrm>
          <a:custGeom>
            <a:avLst/>
            <a:gdLst>
              <a:gd name="T0" fmla="*/ 64927 w 89"/>
              <a:gd name="T1" fmla="*/ 533448 h 100"/>
              <a:gd name="T2" fmla="*/ 32463 w 89"/>
              <a:gd name="T3" fmla="*/ 494792 h 100"/>
              <a:gd name="T4" fmla="*/ 56811 w 89"/>
              <a:gd name="T5" fmla="*/ 463868 h 100"/>
              <a:gd name="T6" fmla="*/ 56811 w 89"/>
              <a:gd name="T7" fmla="*/ 432943 h 100"/>
              <a:gd name="T8" fmla="*/ 40579 w 89"/>
              <a:gd name="T9" fmla="*/ 363363 h 100"/>
              <a:gd name="T10" fmla="*/ 40579 w 89"/>
              <a:gd name="T11" fmla="*/ 332439 h 100"/>
              <a:gd name="T12" fmla="*/ 32463 w 89"/>
              <a:gd name="T13" fmla="*/ 255127 h 100"/>
              <a:gd name="T14" fmla="*/ 16232 w 89"/>
              <a:gd name="T15" fmla="*/ 201009 h 100"/>
              <a:gd name="T16" fmla="*/ 0 w 89"/>
              <a:gd name="T17" fmla="*/ 123698 h 100"/>
              <a:gd name="T18" fmla="*/ 8116 w 89"/>
              <a:gd name="T19" fmla="*/ 92774 h 100"/>
              <a:gd name="T20" fmla="*/ 0 w 89"/>
              <a:gd name="T21" fmla="*/ 54118 h 100"/>
              <a:gd name="T22" fmla="*/ 186665 w 89"/>
              <a:gd name="T23" fmla="*/ 23193 h 100"/>
              <a:gd name="T24" fmla="*/ 202897 w 89"/>
              <a:gd name="T25" fmla="*/ 7731 h 100"/>
              <a:gd name="T26" fmla="*/ 227244 w 89"/>
              <a:gd name="T27" fmla="*/ 38656 h 100"/>
              <a:gd name="T28" fmla="*/ 227244 w 89"/>
              <a:gd name="T29" fmla="*/ 77311 h 100"/>
              <a:gd name="T30" fmla="*/ 259708 w 89"/>
              <a:gd name="T31" fmla="*/ 92774 h 100"/>
              <a:gd name="T32" fmla="*/ 275939 w 89"/>
              <a:gd name="T33" fmla="*/ 100505 h 100"/>
              <a:gd name="T34" fmla="*/ 308403 w 89"/>
              <a:gd name="T35" fmla="*/ 100505 h 100"/>
              <a:gd name="T36" fmla="*/ 316519 w 89"/>
              <a:gd name="T37" fmla="*/ 108236 h 100"/>
              <a:gd name="T38" fmla="*/ 348982 w 89"/>
              <a:gd name="T39" fmla="*/ 100505 h 100"/>
              <a:gd name="T40" fmla="*/ 413909 w 89"/>
              <a:gd name="T41" fmla="*/ 108236 h 100"/>
              <a:gd name="T42" fmla="*/ 422025 w 89"/>
              <a:gd name="T43" fmla="*/ 115967 h 100"/>
              <a:gd name="T44" fmla="*/ 430141 w 89"/>
              <a:gd name="T45" fmla="*/ 115967 h 100"/>
              <a:gd name="T46" fmla="*/ 438257 w 89"/>
              <a:gd name="T47" fmla="*/ 139160 h 100"/>
              <a:gd name="T48" fmla="*/ 462604 w 89"/>
              <a:gd name="T49" fmla="*/ 131429 h 100"/>
              <a:gd name="T50" fmla="*/ 478836 w 89"/>
              <a:gd name="T51" fmla="*/ 131429 h 100"/>
              <a:gd name="T52" fmla="*/ 503184 w 89"/>
              <a:gd name="T53" fmla="*/ 146891 h 100"/>
              <a:gd name="T54" fmla="*/ 519415 w 89"/>
              <a:gd name="T55" fmla="*/ 162354 h 100"/>
              <a:gd name="T56" fmla="*/ 551879 w 89"/>
              <a:gd name="T57" fmla="*/ 162354 h 100"/>
              <a:gd name="T58" fmla="*/ 592458 w 89"/>
              <a:gd name="T59" fmla="*/ 139160 h 100"/>
              <a:gd name="T60" fmla="*/ 657385 w 89"/>
              <a:gd name="T61" fmla="*/ 154623 h 100"/>
              <a:gd name="T62" fmla="*/ 673617 w 89"/>
              <a:gd name="T63" fmla="*/ 154623 h 100"/>
              <a:gd name="T64" fmla="*/ 697964 w 89"/>
              <a:gd name="T65" fmla="*/ 162354 h 100"/>
              <a:gd name="T66" fmla="*/ 706080 w 89"/>
              <a:gd name="T67" fmla="*/ 170085 h 100"/>
              <a:gd name="T68" fmla="*/ 657385 w 89"/>
              <a:gd name="T69" fmla="*/ 193278 h 100"/>
              <a:gd name="T70" fmla="*/ 633038 w 89"/>
              <a:gd name="T71" fmla="*/ 216472 h 100"/>
              <a:gd name="T72" fmla="*/ 592458 w 89"/>
              <a:gd name="T73" fmla="*/ 231934 h 100"/>
              <a:gd name="T74" fmla="*/ 478836 w 89"/>
              <a:gd name="T75" fmla="*/ 340170 h 100"/>
              <a:gd name="T76" fmla="*/ 462604 w 89"/>
              <a:gd name="T77" fmla="*/ 355632 h 100"/>
              <a:gd name="T78" fmla="*/ 462604 w 89"/>
              <a:gd name="T79" fmla="*/ 432943 h 100"/>
              <a:gd name="T80" fmla="*/ 422025 w 89"/>
              <a:gd name="T81" fmla="*/ 456137 h 100"/>
              <a:gd name="T82" fmla="*/ 422025 w 89"/>
              <a:gd name="T83" fmla="*/ 471599 h 100"/>
              <a:gd name="T84" fmla="*/ 422025 w 89"/>
              <a:gd name="T85" fmla="*/ 502524 h 100"/>
              <a:gd name="T86" fmla="*/ 430141 w 89"/>
              <a:gd name="T87" fmla="*/ 533448 h 100"/>
              <a:gd name="T88" fmla="*/ 422025 w 89"/>
              <a:gd name="T89" fmla="*/ 564373 h 100"/>
              <a:gd name="T90" fmla="*/ 430141 w 89"/>
              <a:gd name="T91" fmla="*/ 610759 h 100"/>
              <a:gd name="T92" fmla="*/ 446373 w 89"/>
              <a:gd name="T93" fmla="*/ 618490 h 100"/>
              <a:gd name="T94" fmla="*/ 470720 w 89"/>
              <a:gd name="T95" fmla="*/ 626222 h 100"/>
              <a:gd name="T96" fmla="*/ 478836 w 89"/>
              <a:gd name="T97" fmla="*/ 641684 h 100"/>
              <a:gd name="T98" fmla="*/ 519415 w 89"/>
              <a:gd name="T99" fmla="*/ 672608 h 100"/>
              <a:gd name="T100" fmla="*/ 584342 w 89"/>
              <a:gd name="T101" fmla="*/ 711264 h 100"/>
              <a:gd name="T102" fmla="*/ 584342 w 89"/>
              <a:gd name="T103" fmla="*/ 734457 h 100"/>
              <a:gd name="T104" fmla="*/ 64927 w 89"/>
              <a:gd name="T105" fmla="*/ 773113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9970" name="Freeform 52"/>
          <p:cNvSpPr>
            <a:spLocks/>
          </p:cNvSpPr>
          <p:nvPr/>
        </p:nvSpPr>
        <p:spPr bwMode="auto">
          <a:xfrm>
            <a:off x="5514975" y="4133850"/>
            <a:ext cx="627063" cy="511175"/>
          </a:xfrm>
          <a:custGeom>
            <a:avLst/>
            <a:gdLst>
              <a:gd name="T0" fmla="*/ 333891 w 77"/>
              <a:gd name="T1" fmla="*/ 7745 h 66"/>
              <a:gd name="T2" fmla="*/ 358322 w 77"/>
              <a:gd name="T3" fmla="*/ 77451 h 66"/>
              <a:gd name="T4" fmla="*/ 350178 w 77"/>
              <a:gd name="T5" fmla="*/ 100686 h 66"/>
              <a:gd name="T6" fmla="*/ 325747 w 77"/>
              <a:gd name="T7" fmla="*/ 170392 h 66"/>
              <a:gd name="T8" fmla="*/ 521195 w 77"/>
              <a:gd name="T9" fmla="*/ 255588 h 66"/>
              <a:gd name="T10" fmla="*/ 521195 w 77"/>
              <a:gd name="T11" fmla="*/ 309803 h 66"/>
              <a:gd name="T12" fmla="*/ 513051 w 77"/>
              <a:gd name="T13" fmla="*/ 348528 h 66"/>
              <a:gd name="T14" fmla="*/ 472333 w 77"/>
              <a:gd name="T15" fmla="*/ 340783 h 66"/>
              <a:gd name="T16" fmla="*/ 456046 w 77"/>
              <a:gd name="T17" fmla="*/ 379509 h 66"/>
              <a:gd name="T18" fmla="*/ 504908 w 77"/>
              <a:gd name="T19" fmla="*/ 371764 h 66"/>
              <a:gd name="T20" fmla="*/ 537483 w 77"/>
              <a:gd name="T21" fmla="*/ 364019 h 66"/>
              <a:gd name="T22" fmla="*/ 521195 w 77"/>
              <a:gd name="T23" fmla="*/ 379509 h 66"/>
              <a:gd name="T24" fmla="*/ 537483 w 77"/>
              <a:gd name="T25" fmla="*/ 394999 h 66"/>
              <a:gd name="T26" fmla="*/ 578201 w 77"/>
              <a:gd name="T27" fmla="*/ 364019 h 66"/>
              <a:gd name="T28" fmla="*/ 602632 w 77"/>
              <a:gd name="T29" fmla="*/ 371764 h 66"/>
              <a:gd name="T30" fmla="*/ 594488 w 77"/>
              <a:gd name="T31" fmla="*/ 394999 h 66"/>
              <a:gd name="T32" fmla="*/ 553770 w 77"/>
              <a:gd name="T33" fmla="*/ 433724 h 66"/>
              <a:gd name="T34" fmla="*/ 578201 w 77"/>
              <a:gd name="T35" fmla="*/ 464704 h 66"/>
              <a:gd name="T36" fmla="*/ 627063 w 77"/>
              <a:gd name="T37" fmla="*/ 503430 h 66"/>
              <a:gd name="T38" fmla="*/ 578201 w 77"/>
              <a:gd name="T39" fmla="*/ 487940 h 66"/>
              <a:gd name="T40" fmla="*/ 521195 w 77"/>
              <a:gd name="T41" fmla="*/ 456959 h 66"/>
              <a:gd name="T42" fmla="*/ 496764 w 77"/>
              <a:gd name="T43" fmla="*/ 480195 h 66"/>
              <a:gd name="T44" fmla="*/ 488620 w 77"/>
              <a:gd name="T45" fmla="*/ 503430 h 66"/>
              <a:gd name="T46" fmla="*/ 464189 w 77"/>
              <a:gd name="T47" fmla="*/ 487940 h 66"/>
              <a:gd name="T48" fmla="*/ 439758 w 77"/>
              <a:gd name="T49" fmla="*/ 487940 h 66"/>
              <a:gd name="T50" fmla="*/ 399040 w 77"/>
              <a:gd name="T51" fmla="*/ 495685 h 66"/>
              <a:gd name="T52" fmla="*/ 333891 w 77"/>
              <a:gd name="T53" fmla="*/ 456959 h 66"/>
              <a:gd name="T54" fmla="*/ 309460 w 77"/>
              <a:gd name="T55" fmla="*/ 441469 h 66"/>
              <a:gd name="T56" fmla="*/ 301316 w 77"/>
              <a:gd name="T57" fmla="*/ 433724 h 66"/>
              <a:gd name="T58" fmla="*/ 276885 w 77"/>
              <a:gd name="T59" fmla="*/ 425979 h 66"/>
              <a:gd name="T60" fmla="*/ 268741 w 77"/>
              <a:gd name="T61" fmla="*/ 418234 h 66"/>
              <a:gd name="T62" fmla="*/ 252454 w 77"/>
              <a:gd name="T63" fmla="*/ 449214 h 66"/>
              <a:gd name="T64" fmla="*/ 122155 w 77"/>
              <a:gd name="T65" fmla="*/ 433724 h 66"/>
              <a:gd name="T66" fmla="*/ 32575 w 77"/>
              <a:gd name="T67" fmla="*/ 425979 h 66"/>
              <a:gd name="T68" fmla="*/ 40718 w 77"/>
              <a:gd name="T69" fmla="*/ 410489 h 66"/>
              <a:gd name="T70" fmla="*/ 48862 w 77"/>
              <a:gd name="T71" fmla="*/ 356273 h 66"/>
              <a:gd name="T72" fmla="*/ 48862 w 77"/>
              <a:gd name="T73" fmla="*/ 325293 h 66"/>
              <a:gd name="T74" fmla="*/ 73293 w 77"/>
              <a:gd name="T75" fmla="*/ 286568 h 66"/>
              <a:gd name="T76" fmla="*/ 57006 w 77"/>
              <a:gd name="T77" fmla="*/ 232352 h 66"/>
              <a:gd name="T78" fmla="*/ 48862 w 77"/>
              <a:gd name="T79" fmla="*/ 216862 h 66"/>
              <a:gd name="T80" fmla="*/ 32575 w 77"/>
              <a:gd name="T81" fmla="*/ 193627 h 66"/>
              <a:gd name="T82" fmla="*/ 8144 w 77"/>
              <a:gd name="T83" fmla="*/ 147156 h 66"/>
              <a:gd name="T84" fmla="*/ 0 w 77"/>
              <a:gd name="T85" fmla="*/ 7745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971" name="Freeform 53"/>
          <p:cNvSpPr>
            <a:spLocks/>
          </p:cNvSpPr>
          <p:nvPr/>
        </p:nvSpPr>
        <p:spPr bwMode="auto">
          <a:xfrm>
            <a:off x="5767388" y="2855913"/>
            <a:ext cx="439737" cy="735012"/>
          </a:xfrm>
          <a:custGeom>
            <a:avLst/>
            <a:gdLst>
              <a:gd name="T0" fmla="*/ 73290 w 54"/>
              <a:gd name="T1" fmla="*/ 15474 h 95"/>
              <a:gd name="T2" fmla="*/ 97719 w 54"/>
              <a:gd name="T3" fmla="*/ 38685 h 95"/>
              <a:gd name="T4" fmla="*/ 122149 w 54"/>
              <a:gd name="T5" fmla="*/ 61896 h 95"/>
              <a:gd name="T6" fmla="*/ 122149 w 54"/>
              <a:gd name="T7" fmla="*/ 92844 h 95"/>
              <a:gd name="T8" fmla="*/ 114006 w 54"/>
              <a:gd name="T9" fmla="*/ 116055 h 95"/>
              <a:gd name="T10" fmla="*/ 89576 w 54"/>
              <a:gd name="T11" fmla="*/ 147002 h 95"/>
              <a:gd name="T12" fmla="*/ 73290 w 54"/>
              <a:gd name="T13" fmla="*/ 154739 h 95"/>
              <a:gd name="T14" fmla="*/ 40716 w 54"/>
              <a:gd name="T15" fmla="*/ 162476 h 95"/>
              <a:gd name="T16" fmla="*/ 32573 w 54"/>
              <a:gd name="T17" fmla="*/ 185687 h 95"/>
              <a:gd name="T18" fmla="*/ 48860 w 54"/>
              <a:gd name="T19" fmla="*/ 208898 h 95"/>
              <a:gd name="T20" fmla="*/ 32573 w 54"/>
              <a:gd name="T21" fmla="*/ 263057 h 95"/>
              <a:gd name="T22" fmla="*/ 8143 w 54"/>
              <a:gd name="T23" fmla="*/ 278531 h 95"/>
              <a:gd name="T24" fmla="*/ 0 w 54"/>
              <a:gd name="T25" fmla="*/ 301742 h 95"/>
              <a:gd name="T26" fmla="*/ 0 w 54"/>
              <a:gd name="T27" fmla="*/ 317216 h 95"/>
              <a:gd name="T28" fmla="*/ 8143 w 54"/>
              <a:gd name="T29" fmla="*/ 371374 h 95"/>
              <a:gd name="T30" fmla="*/ 40716 w 54"/>
              <a:gd name="T31" fmla="*/ 410059 h 95"/>
              <a:gd name="T32" fmla="*/ 81433 w 54"/>
              <a:gd name="T33" fmla="*/ 441007 h 95"/>
              <a:gd name="T34" fmla="*/ 105863 w 54"/>
              <a:gd name="T35" fmla="*/ 495166 h 95"/>
              <a:gd name="T36" fmla="*/ 122149 w 54"/>
              <a:gd name="T37" fmla="*/ 479692 h 95"/>
              <a:gd name="T38" fmla="*/ 154722 w 54"/>
              <a:gd name="T39" fmla="*/ 502903 h 95"/>
              <a:gd name="T40" fmla="*/ 154722 w 54"/>
              <a:gd name="T41" fmla="*/ 533851 h 95"/>
              <a:gd name="T42" fmla="*/ 130292 w 54"/>
              <a:gd name="T43" fmla="*/ 564799 h 95"/>
              <a:gd name="T44" fmla="*/ 154722 w 54"/>
              <a:gd name="T45" fmla="*/ 603484 h 95"/>
              <a:gd name="T46" fmla="*/ 195439 w 54"/>
              <a:gd name="T47" fmla="*/ 626694 h 95"/>
              <a:gd name="T48" fmla="*/ 236155 w 54"/>
              <a:gd name="T49" fmla="*/ 673116 h 95"/>
              <a:gd name="T50" fmla="*/ 244298 w 54"/>
              <a:gd name="T51" fmla="*/ 688590 h 95"/>
              <a:gd name="T52" fmla="*/ 236155 w 54"/>
              <a:gd name="T53" fmla="*/ 704064 h 95"/>
              <a:gd name="T54" fmla="*/ 260585 w 54"/>
              <a:gd name="T55" fmla="*/ 735012 h 95"/>
              <a:gd name="T56" fmla="*/ 268728 w 54"/>
              <a:gd name="T57" fmla="*/ 727275 h 95"/>
              <a:gd name="T58" fmla="*/ 276871 w 54"/>
              <a:gd name="T59" fmla="*/ 711801 h 95"/>
              <a:gd name="T60" fmla="*/ 309445 w 54"/>
              <a:gd name="T61" fmla="*/ 704064 h 95"/>
              <a:gd name="T62" fmla="*/ 342018 w 54"/>
              <a:gd name="T63" fmla="*/ 719538 h 95"/>
              <a:gd name="T64" fmla="*/ 350161 w 54"/>
              <a:gd name="T65" fmla="*/ 688590 h 95"/>
              <a:gd name="T66" fmla="*/ 358304 w 54"/>
              <a:gd name="T67" fmla="*/ 673116 h 95"/>
              <a:gd name="T68" fmla="*/ 390877 w 54"/>
              <a:gd name="T69" fmla="*/ 657642 h 95"/>
              <a:gd name="T70" fmla="*/ 382734 w 54"/>
              <a:gd name="T71" fmla="*/ 642168 h 95"/>
              <a:gd name="T72" fmla="*/ 382734 w 54"/>
              <a:gd name="T73" fmla="*/ 626694 h 95"/>
              <a:gd name="T74" fmla="*/ 390877 w 54"/>
              <a:gd name="T75" fmla="*/ 618958 h 95"/>
              <a:gd name="T76" fmla="*/ 390877 w 54"/>
              <a:gd name="T77" fmla="*/ 611221 h 95"/>
              <a:gd name="T78" fmla="*/ 390877 w 54"/>
              <a:gd name="T79" fmla="*/ 564799 h 95"/>
              <a:gd name="T80" fmla="*/ 423450 w 54"/>
              <a:gd name="T81" fmla="*/ 526114 h 95"/>
              <a:gd name="T82" fmla="*/ 439737 w 54"/>
              <a:gd name="T83" fmla="*/ 495166 h 95"/>
              <a:gd name="T84" fmla="*/ 423450 w 54"/>
              <a:gd name="T85" fmla="*/ 441007 h 95"/>
              <a:gd name="T86" fmla="*/ 423450 w 54"/>
              <a:gd name="T87" fmla="*/ 417796 h 95"/>
              <a:gd name="T88" fmla="*/ 399021 w 54"/>
              <a:gd name="T89" fmla="*/ 100581 h 95"/>
              <a:gd name="T90" fmla="*/ 390877 w 54"/>
              <a:gd name="T91" fmla="*/ 85107 h 95"/>
              <a:gd name="T92" fmla="*/ 374591 w 54"/>
              <a:gd name="T93" fmla="*/ 46422 h 95"/>
              <a:gd name="T94" fmla="*/ 358304 w 54"/>
              <a:gd name="T95" fmla="*/ 23211 h 95"/>
              <a:gd name="T96" fmla="*/ 358304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39972" name="Group 54"/>
          <p:cNvGrpSpPr>
            <a:grpSpLocks/>
          </p:cNvGrpSpPr>
          <p:nvPr/>
        </p:nvGrpSpPr>
        <p:grpSpPr bwMode="auto">
          <a:xfrm>
            <a:off x="5824538" y="2197100"/>
            <a:ext cx="830262" cy="742950"/>
            <a:chOff x="3562" y="1636"/>
            <a:chExt cx="497" cy="468"/>
          </a:xfrm>
        </p:grpSpPr>
        <p:sp>
          <p:nvSpPr>
            <p:cNvPr id="40004" name="Freeform 55"/>
            <p:cNvSpPr>
              <a:spLocks/>
            </p:cNvSpPr>
            <p:nvPr/>
          </p:nvSpPr>
          <p:spPr bwMode="auto">
            <a:xfrm>
              <a:off x="3806" y="1758"/>
              <a:ext cx="253" cy="346"/>
            </a:xfrm>
            <a:custGeom>
              <a:avLst/>
              <a:gdLst>
                <a:gd name="T0" fmla="*/ 127 w 52"/>
                <a:gd name="T1" fmla="*/ 331 h 71"/>
                <a:gd name="T2" fmla="*/ 209 w 52"/>
                <a:gd name="T3" fmla="*/ 327 h 71"/>
                <a:gd name="T4" fmla="*/ 219 w 52"/>
                <a:gd name="T5" fmla="*/ 302 h 71"/>
                <a:gd name="T6" fmla="*/ 219 w 52"/>
                <a:gd name="T7" fmla="*/ 283 h 71"/>
                <a:gd name="T8" fmla="*/ 234 w 52"/>
                <a:gd name="T9" fmla="*/ 268 h 71"/>
                <a:gd name="T10" fmla="*/ 238 w 52"/>
                <a:gd name="T11" fmla="*/ 253 h 71"/>
                <a:gd name="T12" fmla="*/ 243 w 52"/>
                <a:gd name="T13" fmla="*/ 244 h 71"/>
                <a:gd name="T14" fmla="*/ 248 w 52"/>
                <a:gd name="T15" fmla="*/ 249 h 71"/>
                <a:gd name="T16" fmla="*/ 253 w 52"/>
                <a:gd name="T17" fmla="*/ 244 h 71"/>
                <a:gd name="T18" fmla="*/ 253 w 52"/>
                <a:gd name="T19" fmla="*/ 224 h 71"/>
                <a:gd name="T20" fmla="*/ 248 w 52"/>
                <a:gd name="T21" fmla="*/ 205 h 71"/>
                <a:gd name="T22" fmla="*/ 229 w 52"/>
                <a:gd name="T23" fmla="*/ 136 h 71"/>
                <a:gd name="T24" fmla="*/ 204 w 52"/>
                <a:gd name="T25" fmla="*/ 136 h 71"/>
                <a:gd name="T26" fmla="*/ 175 w 52"/>
                <a:gd name="T27" fmla="*/ 175 h 71"/>
                <a:gd name="T28" fmla="*/ 170 w 52"/>
                <a:gd name="T29" fmla="*/ 171 h 71"/>
                <a:gd name="T30" fmla="*/ 161 w 52"/>
                <a:gd name="T31" fmla="*/ 166 h 71"/>
                <a:gd name="T32" fmla="*/ 161 w 52"/>
                <a:gd name="T33" fmla="*/ 146 h 71"/>
                <a:gd name="T34" fmla="*/ 175 w 52"/>
                <a:gd name="T35" fmla="*/ 136 h 71"/>
                <a:gd name="T36" fmla="*/ 175 w 52"/>
                <a:gd name="T37" fmla="*/ 127 h 71"/>
                <a:gd name="T38" fmla="*/ 185 w 52"/>
                <a:gd name="T39" fmla="*/ 117 h 71"/>
                <a:gd name="T40" fmla="*/ 185 w 52"/>
                <a:gd name="T41" fmla="*/ 83 h 71"/>
                <a:gd name="T42" fmla="*/ 180 w 52"/>
                <a:gd name="T43" fmla="*/ 68 h 71"/>
                <a:gd name="T44" fmla="*/ 170 w 52"/>
                <a:gd name="T45" fmla="*/ 58 h 71"/>
                <a:gd name="T46" fmla="*/ 180 w 52"/>
                <a:gd name="T47" fmla="*/ 49 h 71"/>
                <a:gd name="T48" fmla="*/ 175 w 52"/>
                <a:gd name="T49" fmla="*/ 34 h 71"/>
                <a:gd name="T50" fmla="*/ 146 w 52"/>
                <a:gd name="T51" fmla="*/ 19 h 71"/>
                <a:gd name="T52" fmla="*/ 127 w 52"/>
                <a:gd name="T53" fmla="*/ 10 h 71"/>
                <a:gd name="T54" fmla="*/ 102 w 52"/>
                <a:gd name="T55" fmla="*/ 5 h 71"/>
                <a:gd name="T56" fmla="*/ 88 w 52"/>
                <a:gd name="T57" fmla="*/ 5 h 71"/>
                <a:gd name="T58" fmla="*/ 73 w 52"/>
                <a:gd name="T59" fmla="*/ 15 h 71"/>
                <a:gd name="T60" fmla="*/ 73 w 52"/>
                <a:gd name="T61" fmla="*/ 29 h 71"/>
                <a:gd name="T62" fmla="*/ 78 w 52"/>
                <a:gd name="T63" fmla="*/ 34 h 71"/>
                <a:gd name="T64" fmla="*/ 73 w 52"/>
                <a:gd name="T65" fmla="*/ 39 h 71"/>
                <a:gd name="T66" fmla="*/ 63 w 52"/>
                <a:gd name="T67" fmla="*/ 49 h 71"/>
                <a:gd name="T68" fmla="*/ 58 w 52"/>
                <a:gd name="T69" fmla="*/ 63 h 71"/>
                <a:gd name="T70" fmla="*/ 58 w 52"/>
                <a:gd name="T71" fmla="*/ 83 h 71"/>
                <a:gd name="T72" fmla="*/ 49 w 52"/>
                <a:gd name="T73" fmla="*/ 78 h 71"/>
                <a:gd name="T74" fmla="*/ 49 w 52"/>
                <a:gd name="T75" fmla="*/ 63 h 71"/>
                <a:gd name="T76" fmla="*/ 49 w 52"/>
                <a:gd name="T77" fmla="*/ 54 h 71"/>
                <a:gd name="T78" fmla="*/ 39 w 52"/>
                <a:gd name="T79" fmla="*/ 63 h 71"/>
                <a:gd name="T80" fmla="*/ 39 w 52"/>
                <a:gd name="T81" fmla="*/ 78 h 71"/>
                <a:gd name="T82" fmla="*/ 24 w 52"/>
                <a:gd name="T83" fmla="*/ 83 h 71"/>
                <a:gd name="T84" fmla="*/ 19 w 52"/>
                <a:gd name="T85" fmla="*/ 93 h 71"/>
                <a:gd name="T86" fmla="*/ 15 w 52"/>
                <a:gd name="T87" fmla="*/ 112 h 71"/>
                <a:gd name="T88" fmla="*/ 10 w 52"/>
                <a:gd name="T89" fmla="*/ 136 h 71"/>
                <a:gd name="T90" fmla="*/ 5 w 52"/>
                <a:gd name="T91" fmla="*/ 156 h 71"/>
                <a:gd name="T92" fmla="*/ 10 w 52"/>
                <a:gd name="T93" fmla="*/ 180 h 71"/>
                <a:gd name="T94" fmla="*/ 10 w 52"/>
                <a:gd name="T95" fmla="*/ 200 h 71"/>
                <a:gd name="T96" fmla="*/ 29 w 52"/>
                <a:gd name="T97" fmla="*/ 244 h 71"/>
                <a:gd name="T98" fmla="*/ 34 w 52"/>
                <a:gd name="T99" fmla="*/ 268 h 71"/>
                <a:gd name="T100" fmla="*/ 34 w 52"/>
                <a:gd name="T101" fmla="*/ 273 h 71"/>
                <a:gd name="T102" fmla="*/ 29 w 52"/>
                <a:gd name="T103" fmla="*/ 302 h 71"/>
                <a:gd name="T104" fmla="*/ 10 w 52"/>
                <a:gd name="T105" fmla="*/ 336 h 71"/>
                <a:gd name="T106" fmla="*/ 0 w 52"/>
                <a:gd name="T107" fmla="*/ 34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0005" name="Freeform 56"/>
            <p:cNvSpPr>
              <a:spLocks/>
            </p:cNvSpPr>
            <p:nvPr/>
          </p:nvSpPr>
          <p:spPr bwMode="auto">
            <a:xfrm>
              <a:off x="3562" y="1636"/>
              <a:ext cx="405" cy="200"/>
            </a:xfrm>
            <a:custGeom>
              <a:avLst/>
              <a:gdLst>
                <a:gd name="T0" fmla="*/ 20 w 83"/>
                <a:gd name="T1" fmla="*/ 78 h 41"/>
                <a:gd name="T2" fmla="*/ 39 w 83"/>
                <a:gd name="T3" fmla="*/ 63 h 41"/>
                <a:gd name="T4" fmla="*/ 98 w 83"/>
                <a:gd name="T5" fmla="*/ 29 h 41"/>
                <a:gd name="T6" fmla="*/ 127 w 83"/>
                <a:gd name="T7" fmla="*/ 5 h 41"/>
                <a:gd name="T8" fmla="*/ 151 w 83"/>
                <a:gd name="T9" fmla="*/ 5 h 41"/>
                <a:gd name="T10" fmla="*/ 137 w 83"/>
                <a:gd name="T11" fmla="*/ 20 h 41"/>
                <a:gd name="T12" fmla="*/ 112 w 83"/>
                <a:gd name="T13" fmla="*/ 44 h 41"/>
                <a:gd name="T14" fmla="*/ 112 w 83"/>
                <a:gd name="T15" fmla="*/ 59 h 41"/>
                <a:gd name="T16" fmla="*/ 137 w 83"/>
                <a:gd name="T17" fmla="*/ 49 h 41"/>
                <a:gd name="T18" fmla="*/ 190 w 83"/>
                <a:gd name="T19" fmla="*/ 73 h 41"/>
                <a:gd name="T20" fmla="*/ 210 w 83"/>
                <a:gd name="T21" fmla="*/ 78 h 41"/>
                <a:gd name="T22" fmla="*/ 215 w 83"/>
                <a:gd name="T23" fmla="*/ 83 h 41"/>
                <a:gd name="T24" fmla="*/ 239 w 83"/>
                <a:gd name="T25" fmla="*/ 63 h 41"/>
                <a:gd name="T26" fmla="*/ 312 w 83"/>
                <a:gd name="T27" fmla="*/ 39 h 41"/>
                <a:gd name="T28" fmla="*/ 307 w 83"/>
                <a:gd name="T29" fmla="*/ 54 h 41"/>
                <a:gd name="T30" fmla="*/ 322 w 83"/>
                <a:gd name="T31" fmla="*/ 68 h 41"/>
                <a:gd name="T32" fmla="*/ 351 w 83"/>
                <a:gd name="T33" fmla="*/ 63 h 41"/>
                <a:gd name="T34" fmla="*/ 371 w 83"/>
                <a:gd name="T35" fmla="*/ 88 h 41"/>
                <a:gd name="T36" fmla="*/ 400 w 83"/>
                <a:gd name="T37" fmla="*/ 93 h 41"/>
                <a:gd name="T38" fmla="*/ 400 w 83"/>
                <a:gd name="T39" fmla="*/ 102 h 41"/>
                <a:gd name="T40" fmla="*/ 385 w 83"/>
                <a:gd name="T41" fmla="*/ 102 h 41"/>
                <a:gd name="T42" fmla="*/ 366 w 83"/>
                <a:gd name="T43" fmla="*/ 102 h 41"/>
                <a:gd name="T44" fmla="*/ 337 w 83"/>
                <a:gd name="T45" fmla="*/ 102 h 41"/>
                <a:gd name="T46" fmla="*/ 337 w 83"/>
                <a:gd name="T47" fmla="*/ 117 h 41"/>
                <a:gd name="T48" fmla="*/ 303 w 83"/>
                <a:gd name="T49" fmla="*/ 102 h 41"/>
                <a:gd name="T50" fmla="*/ 278 w 83"/>
                <a:gd name="T51" fmla="*/ 112 h 41"/>
                <a:gd name="T52" fmla="*/ 268 w 83"/>
                <a:gd name="T53" fmla="*/ 122 h 41"/>
                <a:gd name="T54" fmla="*/ 244 w 83"/>
                <a:gd name="T55" fmla="*/ 122 h 41"/>
                <a:gd name="T56" fmla="*/ 224 w 83"/>
                <a:gd name="T57" fmla="*/ 146 h 41"/>
                <a:gd name="T58" fmla="*/ 229 w 83"/>
                <a:gd name="T59" fmla="*/ 137 h 41"/>
                <a:gd name="T60" fmla="*/ 215 w 83"/>
                <a:gd name="T61" fmla="*/ 137 h 41"/>
                <a:gd name="T62" fmla="*/ 205 w 83"/>
                <a:gd name="T63" fmla="*/ 132 h 41"/>
                <a:gd name="T64" fmla="*/ 195 w 83"/>
                <a:gd name="T65" fmla="*/ 156 h 41"/>
                <a:gd name="T66" fmla="*/ 176 w 83"/>
                <a:gd name="T67" fmla="*/ 185 h 41"/>
                <a:gd name="T68" fmla="*/ 166 w 83"/>
                <a:gd name="T69" fmla="*/ 190 h 41"/>
                <a:gd name="T70" fmla="*/ 171 w 83"/>
                <a:gd name="T71" fmla="*/ 176 h 41"/>
                <a:gd name="T72" fmla="*/ 156 w 83"/>
                <a:gd name="T73" fmla="*/ 176 h 41"/>
                <a:gd name="T74" fmla="*/ 146 w 83"/>
                <a:gd name="T75" fmla="*/ 141 h 41"/>
                <a:gd name="T76" fmla="*/ 142 w 83"/>
                <a:gd name="T77" fmla="*/ 137 h 41"/>
                <a:gd name="T78" fmla="*/ 112 w 83"/>
                <a:gd name="T79" fmla="*/ 127 h 41"/>
                <a:gd name="T80" fmla="*/ 107 w 83"/>
                <a:gd name="T81" fmla="*/ 127 h 41"/>
                <a:gd name="T82" fmla="*/ 78 w 83"/>
                <a:gd name="T83" fmla="*/ 117 h 41"/>
                <a:gd name="T84" fmla="*/ 20 w 83"/>
                <a:gd name="T85" fmla="*/ 93 h 41"/>
                <a:gd name="T86" fmla="*/ 0 w 83"/>
                <a:gd name="T87" fmla="*/ 83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39973" name="Freeform 57"/>
          <p:cNvSpPr>
            <a:spLocks/>
          </p:cNvSpPr>
          <p:nvPr/>
        </p:nvSpPr>
        <p:spPr bwMode="auto">
          <a:xfrm>
            <a:off x="6157913" y="2917825"/>
            <a:ext cx="327025" cy="557213"/>
          </a:xfrm>
          <a:custGeom>
            <a:avLst/>
            <a:gdLst>
              <a:gd name="T0" fmla="*/ 8176 w 40"/>
              <a:gd name="T1" fmla="*/ 38695 h 72"/>
              <a:gd name="T2" fmla="*/ 32703 w 40"/>
              <a:gd name="T3" fmla="*/ 348258 h 72"/>
              <a:gd name="T4" fmla="*/ 32703 w 40"/>
              <a:gd name="T5" fmla="*/ 355997 h 72"/>
              <a:gd name="T6" fmla="*/ 32703 w 40"/>
              <a:gd name="T7" fmla="*/ 363736 h 72"/>
              <a:gd name="T8" fmla="*/ 32703 w 40"/>
              <a:gd name="T9" fmla="*/ 379214 h 72"/>
              <a:gd name="T10" fmla="*/ 40878 w 40"/>
              <a:gd name="T11" fmla="*/ 402432 h 72"/>
              <a:gd name="T12" fmla="*/ 49054 w 40"/>
              <a:gd name="T13" fmla="*/ 433388 h 72"/>
              <a:gd name="T14" fmla="*/ 32703 w 40"/>
              <a:gd name="T15" fmla="*/ 456605 h 72"/>
              <a:gd name="T16" fmla="*/ 32703 w 40"/>
              <a:gd name="T17" fmla="*/ 464344 h 72"/>
              <a:gd name="T18" fmla="*/ 16351 w 40"/>
              <a:gd name="T19" fmla="*/ 487561 h 72"/>
              <a:gd name="T20" fmla="*/ 0 w 40"/>
              <a:gd name="T21" fmla="*/ 503040 h 72"/>
              <a:gd name="T22" fmla="*/ 0 w 40"/>
              <a:gd name="T23" fmla="*/ 526257 h 72"/>
              <a:gd name="T24" fmla="*/ 0 w 40"/>
              <a:gd name="T25" fmla="*/ 549474 h 72"/>
              <a:gd name="T26" fmla="*/ 0 w 40"/>
              <a:gd name="T27" fmla="*/ 549474 h 72"/>
              <a:gd name="T28" fmla="*/ 0 w 40"/>
              <a:gd name="T29" fmla="*/ 557213 h 72"/>
              <a:gd name="T30" fmla="*/ 0 w 40"/>
              <a:gd name="T31" fmla="*/ 557213 h 72"/>
              <a:gd name="T32" fmla="*/ 8176 w 40"/>
              <a:gd name="T33" fmla="*/ 557213 h 72"/>
              <a:gd name="T34" fmla="*/ 16351 w 40"/>
              <a:gd name="T35" fmla="*/ 557213 h 72"/>
              <a:gd name="T36" fmla="*/ 16351 w 40"/>
              <a:gd name="T37" fmla="*/ 549474 h 72"/>
              <a:gd name="T38" fmla="*/ 16351 w 40"/>
              <a:gd name="T39" fmla="*/ 541735 h 72"/>
              <a:gd name="T40" fmla="*/ 40878 w 40"/>
              <a:gd name="T41" fmla="*/ 541735 h 72"/>
              <a:gd name="T42" fmla="*/ 65405 w 40"/>
              <a:gd name="T43" fmla="*/ 533996 h 72"/>
              <a:gd name="T44" fmla="*/ 98107 w 40"/>
              <a:gd name="T45" fmla="*/ 549474 h 72"/>
              <a:gd name="T46" fmla="*/ 98107 w 40"/>
              <a:gd name="T47" fmla="*/ 549474 h 72"/>
              <a:gd name="T48" fmla="*/ 106283 w 40"/>
              <a:gd name="T49" fmla="*/ 549474 h 72"/>
              <a:gd name="T50" fmla="*/ 114459 w 40"/>
              <a:gd name="T51" fmla="*/ 526257 h 72"/>
              <a:gd name="T52" fmla="*/ 130810 w 40"/>
              <a:gd name="T53" fmla="*/ 526257 h 72"/>
              <a:gd name="T54" fmla="*/ 138986 w 40"/>
              <a:gd name="T55" fmla="*/ 533996 h 72"/>
              <a:gd name="T56" fmla="*/ 147161 w 40"/>
              <a:gd name="T57" fmla="*/ 541735 h 72"/>
              <a:gd name="T58" fmla="*/ 155337 w 40"/>
              <a:gd name="T59" fmla="*/ 533996 h 72"/>
              <a:gd name="T60" fmla="*/ 163513 w 40"/>
              <a:gd name="T61" fmla="*/ 503040 h 72"/>
              <a:gd name="T62" fmla="*/ 171688 w 40"/>
              <a:gd name="T63" fmla="*/ 495300 h 72"/>
              <a:gd name="T64" fmla="*/ 179864 w 40"/>
              <a:gd name="T65" fmla="*/ 495300 h 72"/>
              <a:gd name="T66" fmla="*/ 196215 w 40"/>
              <a:gd name="T67" fmla="*/ 510779 h 72"/>
              <a:gd name="T68" fmla="*/ 220742 w 40"/>
              <a:gd name="T69" fmla="*/ 510779 h 72"/>
              <a:gd name="T70" fmla="*/ 228917 w 40"/>
              <a:gd name="T71" fmla="*/ 487561 h 72"/>
              <a:gd name="T72" fmla="*/ 269796 w 40"/>
              <a:gd name="T73" fmla="*/ 433388 h 72"/>
              <a:gd name="T74" fmla="*/ 269796 w 40"/>
              <a:gd name="T75" fmla="*/ 410171 h 72"/>
              <a:gd name="T76" fmla="*/ 277971 w 40"/>
              <a:gd name="T77" fmla="*/ 410171 h 72"/>
              <a:gd name="T78" fmla="*/ 302498 w 40"/>
              <a:gd name="T79" fmla="*/ 410171 h 72"/>
              <a:gd name="T80" fmla="*/ 310674 w 40"/>
              <a:gd name="T81" fmla="*/ 402432 h 72"/>
              <a:gd name="T82" fmla="*/ 327025 w 40"/>
              <a:gd name="T83" fmla="*/ 394692 h 72"/>
              <a:gd name="T84" fmla="*/ 327025 w 40"/>
              <a:gd name="T85" fmla="*/ 386953 h 72"/>
              <a:gd name="T86" fmla="*/ 327025 w 40"/>
              <a:gd name="T87" fmla="*/ 363736 h 72"/>
              <a:gd name="T88" fmla="*/ 327025 w 40"/>
              <a:gd name="T89" fmla="*/ 363736 h 72"/>
              <a:gd name="T90" fmla="*/ 327025 w 40"/>
              <a:gd name="T91" fmla="*/ 348258 h 72"/>
              <a:gd name="T92" fmla="*/ 286147 w 40"/>
              <a:gd name="T93" fmla="*/ 7739 h 72"/>
              <a:gd name="T94" fmla="*/ 286147 w 40"/>
              <a:gd name="T95" fmla="*/ 0 h 72"/>
              <a:gd name="T96" fmla="*/ 73581 w 40"/>
              <a:gd name="T97" fmla="*/ 23217 h 72"/>
              <a:gd name="T98" fmla="*/ 65405 w 40"/>
              <a:gd name="T99" fmla="*/ 30956 h 72"/>
              <a:gd name="T100" fmla="*/ 49054 w 40"/>
              <a:gd name="T101" fmla="*/ 38695 h 72"/>
              <a:gd name="T102" fmla="*/ 40878 w 40"/>
              <a:gd name="T103" fmla="*/ 46434 h 72"/>
              <a:gd name="T104" fmla="*/ 24527 w 40"/>
              <a:gd name="T105" fmla="*/ 46434 h 72"/>
              <a:gd name="T106" fmla="*/ 8176 w 40"/>
              <a:gd name="T107" fmla="*/ 38695 h 72"/>
              <a:gd name="T108" fmla="*/ 8176 w 40"/>
              <a:gd name="T109" fmla="*/ 38695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9974" name="Freeform 58"/>
          <p:cNvSpPr>
            <a:spLocks/>
          </p:cNvSpPr>
          <p:nvPr/>
        </p:nvSpPr>
        <p:spPr bwMode="auto">
          <a:xfrm>
            <a:off x="5818188" y="3846513"/>
            <a:ext cx="381000" cy="642937"/>
          </a:xfrm>
          <a:custGeom>
            <a:avLst/>
            <a:gdLst>
              <a:gd name="T0" fmla="*/ 356681 w 47"/>
              <a:gd name="T1" fmla="*/ 0 h 83"/>
              <a:gd name="T2" fmla="*/ 121596 w 47"/>
              <a:gd name="T3" fmla="*/ 15492 h 83"/>
              <a:gd name="T4" fmla="*/ 121596 w 47"/>
              <a:gd name="T5" fmla="*/ 23239 h 83"/>
              <a:gd name="T6" fmla="*/ 97277 w 47"/>
              <a:gd name="T7" fmla="*/ 38731 h 83"/>
              <a:gd name="T8" fmla="*/ 97277 w 47"/>
              <a:gd name="T9" fmla="*/ 61970 h 83"/>
              <a:gd name="T10" fmla="*/ 97277 w 47"/>
              <a:gd name="T11" fmla="*/ 85209 h 83"/>
              <a:gd name="T12" fmla="*/ 89170 w 47"/>
              <a:gd name="T13" fmla="*/ 92955 h 83"/>
              <a:gd name="T14" fmla="*/ 72957 w 47"/>
              <a:gd name="T15" fmla="*/ 108447 h 83"/>
              <a:gd name="T16" fmla="*/ 56745 w 47"/>
              <a:gd name="T17" fmla="*/ 123940 h 83"/>
              <a:gd name="T18" fmla="*/ 48638 w 47"/>
              <a:gd name="T19" fmla="*/ 131686 h 83"/>
              <a:gd name="T20" fmla="*/ 48638 w 47"/>
              <a:gd name="T21" fmla="*/ 147178 h 83"/>
              <a:gd name="T22" fmla="*/ 40532 w 47"/>
              <a:gd name="T23" fmla="*/ 162671 h 83"/>
              <a:gd name="T24" fmla="*/ 40532 w 47"/>
              <a:gd name="T25" fmla="*/ 170417 h 83"/>
              <a:gd name="T26" fmla="*/ 32426 w 47"/>
              <a:gd name="T27" fmla="*/ 193656 h 83"/>
              <a:gd name="T28" fmla="*/ 24319 w 47"/>
              <a:gd name="T29" fmla="*/ 209148 h 83"/>
              <a:gd name="T30" fmla="*/ 32426 w 47"/>
              <a:gd name="T31" fmla="*/ 232387 h 83"/>
              <a:gd name="T32" fmla="*/ 40532 w 47"/>
              <a:gd name="T33" fmla="*/ 240133 h 83"/>
              <a:gd name="T34" fmla="*/ 40532 w 47"/>
              <a:gd name="T35" fmla="*/ 255626 h 83"/>
              <a:gd name="T36" fmla="*/ 40532 w 47"/>
              <a:gd name="T37" fmla="*/ 255626 h 83"/>
              <a:gd name="T38" fmla="*/ 40532 w 47"/>
              <a:gd name="T39" fmla="*/ 263372 h 83"/>
              <a:gd name="T40" fmla="*/ 40532 w 47"/>
              <a:gd name="T41" fmla="*/ 263372 h 83"/>
              <a:gd name="T42" fmla="*/ 32426 w 47"/>
              <a:gd name="T43" fmla="*/ 278864 h 83"/>
              <a:gd name="T44" fmla="*/ 40532 w 47"/>
              <a:gd name="T45" fmla="*/ 286610 h 83"/>
              <a:gd name="T46" fmla="*/ 32426 w 47"/>
              <a:gd name="T47" fmla="*/ 294357 h 83"/>
              <a:gd name="T48" fmla="*/ 48638 w 47"/>
              <a:gd name="T49" fmla="*/ 325342 h 83"/>
              <a:gd name="T50" fmla="*/ 48638 w 47"/>
              <a:gd name="T51" fmla="*/ 348580 h 83"/>
              <a:gd name="T52" fmla="*/ 56745 w 47"/>
              <a:gd name="T53" fmla="*/ 364073 h 83"/>
              <a:gd name="T54" fmla="*/ 64851 w 47"/>
              <a:gd name="T55" fmla="*/ 371819 h 83"/>
              <a:gd name="T56" fmla="*/ 64851 w 47"/>
              <a:gd name="T57" fmla="*/ 379565 h 83"/>
              <a:gd name="T58" fmla="*/ 48638 w 47"/>
              <a:gd name="T59" fmla="*/ 387311 h 83"/>
              <a:gd name="T60" fmla="*/ 48638 w 47"/>
              <a:gd name="T61" fmla="*/ 395058 h 83"/>
              <a:gd name="T62" fmla="*/ 40532 w 47"/>
              <a:gd name="T63" fmla="*/ 418296 h 83"/>
              <a:gd name="T64" fmla="*/ 24319 w 47"/>
              <a:gd name="T65" fmla="*/ 457027 h 83"/>
              <a:gd name="T66" fmla="*/ 0 w 47"/>
              <a:gd name="T67" fmla="*/ 511251 h 83"/>
              <a:gd name="T68" fmla="*/ 0 w 47"/>
              <a:gd name="T69" fmla="*/ 549982 h 83"/>
              <a:gd name="T70" fmla="*/ 218872 w 47"/>
              <a:gd name="T71" fmla="*/ 542236 h 83"/>
              <a:gd name="T72" fmla="*/ 218872 w 47"/>
              <a:gd name="T73" fmla="*/ 549982 h 83"/>
              <a:gd name="T74" fmla="*/ 210766 w 47"/>
              <a:gd name="T75" fmla="*/ 565475 h 83"/>
              <a:gd name="T76" fmla="*/ 218872 w 47"/>
              <a:gd name="T77" fmla="*/ 596460 h 83"/>
              <a:gd name="T78" fmla="*/ 235085 w 47"/>
              <a:gd name="T79" fmla="*/ 619698 h 83"/>
              <a:gd name="T80" fmla="*/ 243191 w 47"/>
              <a:gd name="T81" fmla="*/ 642937 h 83"/>
              <a:gd name="T82" fmla="*/ 259404 w 47"/>
              <a:gd name="T83" fmla="*/ 642937 h 83"/>
              <a:gd name="T84" fmla="*/ 283723 w 47"/>
              <a:gd name="T85" fmla="*/ 627445 h 83"/>
              <a:gd name="T86" fmla="*/ 332362 w 47"/>
              <a:gd name="T87" fmla="*/ 611952 h 83"/>
              <a:gd name="T88" fmla="*/ 348574 w 47"/>
              <a:gd name="T89" fmla="*/ 611952 h 83"/>
              <a:gd name="T90" fmla="*/ 364787 w 47"/>
              <a:gd name="T91" fmla="*/ 604206 h 83"/>
              <a:gd name="T92" fmla="*/ 372894 w 47"/>
              <a:gd name="T93" fmla="*/ 611952 h 83"/>
              <a:gd name="T94" fmla="*/ 381000 w 47"/>
              <a:gd name="T95" fmla="*/ 619698 h 83"/>
              <a:gd name="T96" fmla="*/ 381000 w 47"/>
              <a:gd name="T97" fmla="*/ 611952 h 83"/>
              <a:gd name="T98" fmla="*/ 356681 w 47"/>
              <a:gd name="T99" fmla="*/ 418296 h 83"/>
              <a:gd name="T100" fmla="*/ 356681 w 47"/>
              <a:gd name="T101" fmla="*/ 402804 h 83"/>
              <a:gd name="T102" fmla="*/ 364787 w 47"/>
              <a:gd name="T103" fmla="*/ 15492 h 83"/>
              <a:gd name="T104" fmla="*/ 356681 w 47"/>
              <a:gd name="T105" fmla="*/ 0 h 83"/>
              <a:gd name="T106" fmla="*/ 356681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975" name="Freeform 59"/>
          <p:cNvSpPr>
            <a:spLocks/>
          </p:cNvSpPr>
          <p:nvPr/>
        </p:nvSpPr>
        <p:spPr bwMode="auto">
          <a:xfrm>
            <a:off x="6875463" y="2732088"/>
            <a:ext cx="641350" cy="395287"/>
          </a:xfrm>
          <a:custGeom>
            <a:avLst/>
            <a:gdLst>
              <a:gd name="T0" fmla="*/ 154249 w 79"/>
              <a:gd name="T1" fmla="*/ 379786 h 51"/>
              <a:gd name="T2" fmla="*/ 446509 w 79"/>
              <a:gd name="T3" fmla="*/ 325530 h 51"/>
              <a:gd name="T4" fmla="*/ 535811 w 79"/>
              <a:gd name="T5" fmla="*/ 310029 h 51"/>
              <a:gd name="T6" fmla="*/ 543930 w 79"/>
              <a:gd name="T7" fmla="*/ 310029 h 51"/>
              <a:gd name="T8" fmla="*/ 543930 w 79"/>
              <a:gd name="T9" fmla="*/ 302278 h 51"/>
              <a:gd name="T10" fmla="*/ 543930 w 79"/>
              <a:gd name="T11" fmla="*/ 294528 h 51"/>
              <a:gd name="T12" fmla="*/ 552048 w 79"/>
              <a:gd name="T13" fmla="*/ 286777 h 51"/>
              <a:gd name="T14" fmla="*/ 568285 w 79"/>
              <a:gd name="T15" fmla="*/ 286777 h 51"/>
              <a:gd name="T16" fmla="*/ 576403 w 79"/>
              <a:gd name="T17" fmla="*/ 286777 h 51"/>
              <a:gd name="T18" fmla="*/ 600758 w 79"/>
              <a:gd name="T19" fmla="*/ 271275 h 51"/>
              <a:gd name="T20" fmla="*/ 600758 w 79"/>
              <a:gd name="T21" fmla="*/ 255774 h 51"/>
              <a:gd name="T22" fmla="*/ 625113 w 79"/>
              <a:gd name="T23" fmla="*/ 240272 h 51"/>
              <a:gd name="T24" fmla="*/ 641350 w 79"/>
              <a:gd name="T25" fmla="*/ 232522 h 51"/>
              <a:gd name="T26" fmla="*/ 641350 w 79"/>
              <a:gd name="T27" fmla="*/ 224771 h 51"/>
              <a:gd name="T28" fmla="*/ 625113 w 79"/>
              <a:gd name="T29" fmla="*/ 217020 h 51"/>
              <a:gd name="T30" fmla="*/ 616995 w 79"/>
              <a:gd name="T31" fmla="*/ 209270 h 51"/>
              <a:gd name="T32" fmla="*/ 608877 w 79"/>
              <a:gd name="T33" fmla="*/ 209270 h 51"/>
              <a:gd name="T34" fmla="*/ 608877 w 79"/>
              <a:gd name="T35" fmla="*/ 201519 h 51"/>
              <a:gd name="T36" fmla="*/ 592640 w 79"/>
              <a:gd name="T37" fmla="*/ 201519 h 51"/>
              <a:gd name="T38" fmla="*/ 592640 w 79"/>
              <a:gd name="T39" fmla="*/ 186017 h 51"/>
              <a:gd name="T40" fmla="*/ 576403 w 79"/>
              <a:gd name="T41" fmla="*/ 186017 h 51"/>
              <a:gd name="T42" fmla="*/ 576403 w 79"/>
              <a:gd name="T43" fmla="*/ 178267 h 51"/>
              <a:gd name="T44" fmla="*/ 576403 w 79"/>
              <a:gd name="T45" fmla="*/ 155015 h 51"/>
              <a:gd name="T46" fmla="*/ 584522 w 79"/>
              <a:gd name="T47" fmla="*/ 155015 h 51"/>
              <a:gd name="T48" fmla="*/ 576403 w 79"/>
              <a:gd name="T49" fmla="*/ 139513 h 51"/>
              <a:gd name="T50" fmla="*/ 568285 w 79"/>
              <a:gd name="T51" fmla="*/ 131762 h 51"/>
              <a:gd name="T52" fmla="*/ 568285 w 79"/>
              <a:gd name="T53" fmla="*/ 131762 h 51"/>
              <a:gd name="T54" fmla="*/ 576403 w 79"/>
              <a:gd name="T55" fmla="*/ 124012 h 51"/>
              <a:gd name="T56" fmla="*/ 584522 w 79"/>
              <a:gd name="T57" fmla="*/ 116261 h 51"/>
              <a:gd name="T58" fmla="*/ 592640 w 79"/>
              <a:gd name="T59" fmla="*/ 93009 h 51"/>
              <a:gd name="T60" fmla="*/ 592640 w 79"/>
              <a:gd name="T61" fmla="*/ 85258 h 51"/>
              <a:gd name="T62" fmla="*/ 600758 w 79"/>
              <a:gd name="T63" fmla="*/ 77507 h 51"/>
              <a:gd name="T64" fmla="*/ 600758 w 79"/>
              <a:gd name="T65" fmla="*/ 69757 h 51"/>
              <a:gd name="T66" fmla="*/ 592640 w 79"/>
              <a:gd name="T67" fmla="*/ 69757 h 51"/>
              <a:gd name="T68" fmla="*/ 568285 w 79"/>
              <a:gd name="T69" fmla="*/ 62006 h 51"/>
              <a:gd name="T70" fmla="*/ 568285 w 79"/>
              <a:gd name="T71" fmla="*/ 62006 h 51"/>
              <a:gd name="T72" fmla="*/ 560166 w 79"/>
              <a:gd name="T73" fmla="*/ 54255 h 51"/>
              <a:gd name="T74" fmla="*/ 560166 w 79"/>
              <a:gd name="T75" fmla="*/ 46504 h 51"/>
              <a:gd name="T76" fmla="*/ 543930 w 79"/>
              <a:gd name="T77" fmla="*/ 23252 h 51"/>
              <a:gd name="T78" fmla="*/ 535811 w 79"/>
              <a:gd name="T79" fmla="*/ 23252 h 51"/>
              <a:gd name="T80" fmla="*/ 535811 w 79"/>
              <a:gd name="T81" fmla="*/ 15501 h 51"/>
              <a:gd name="T82" fmla="*/ 527693 w 79"/>
              <a:gd name="T83" fmla="*/ 15501 h 51"/>
              <a:gd name="T84" fmla="*/ 527693 w 79"/>
              <a:gd name="T85" fmla="*/ 15501 h 51"/>
              <a:gd name="T86" fmla="*/ 527693 w 79"/>
              <a:gd name="T87" fmla="*/ 7751 h 51"/>
              <a:gd name="T88" fmla="*/ 519575 w 79"/>
              <a:gd name="T89" fmla="*/ 0 h 51"/>
              <a:gd name="T90" fmla="*/ 73065 w 79"/>
              <a:gd name="T91" fmla="*/ 85258 h 51"/>
              <a:gd name="T92" fmla="*/ 64947 w 79"/>
              <a:gd name="T93" fmla="*/ 54255 h 51"/>
              <a:gd name="T94" fmla="*/ 40592 w 79"/>
              <a:gd name="T95" fmla="*/ 77507 h 51"/>
              <a:gd name="T96" fmla="*/ 40592 w 79"/>
              <a:gd name="T97" fmla="*/ 77507 h 51"/>
              <a:gd name="T98" fmla="*/ 32473 w 79"/>
              <a:gd name="T99" fmla="*/ 69757 h 51"/>
              <a:gd name="T100" fmla="*/ 32473 w 79"/>
              <a:gd name="T101" fmla="*/ 69757 h 51"/>
              <a:gd name="T102" fmla="*/ 24355 w 79"/>
              <a:gd name="T103" fmla="*/ 85258 h 51"/>
              <a:gd name="T104" fmla="*/ 8118 w 79"/>
              <a:gd name="T105" fmla="*/ 100759 h 51"/>
              <a:gd name="T106" fmla="*/ 0 w 79"/>
              <a:gd name="T107" fmla="*/ 108510 h 51"/>
              <a:gd name="T108" fmla="*/ 32473 w 79"/>
              <a:gd name="T109" fmla="*/ 279026 h 51"/>
              <a:gd name="T110" fmla="*/ 48710 w 79"/>
              <a:gd name="T111" fmla="*/ 395287 h 51"/>
              <a:gd name="T112" fmla="*/ 154249 w 79"/>
              <a:gd name="T113" fmla="*/ 379786 h 51"/>
              <a:gd name="T114" fmla="*/ 154249 w 79"/>
              <a:gd name="T115" fmla="*/ 379786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9976" name="Freeform 60"/>
          <p:cNvSpPr>
            <a:spLocks/>
          </p:cNvSpPr>
          <p:nvPr/>
        </p:nvSpPr>
        <p:spPr bwMode="auto">
          <a:xfrm>
            <a:off x="6662738" y="3127375"/>
            <a:ext cx="830262" cy="455613"/>
          </a:xfrm>
          <a:custGeom>
            <a:avLst/>
            <a:gdLst>
              <a:gd name="T0" fmla="*/ 252335 w 102"/>
              <a:gd name="T1" fmla="*/ 424724 h 59"/>
              <a:gd name="T2" fmla="*/ 211635 w 102"/>
              <a:gd name="T3" fmla="*/ 432446 h 59"/>
              <a:gd name="T4" fmla="*/ 179076 w 102"/>
              <a:gd name="T5" fmla="*/ 432446 h 59"/>
              <a:gd name="T6" fmla="*/ 40699 w 102"/>
              <a:gd name="T7" fmla="*/ 432446 h 59"/>
              <a:gd name="T8" fmla="*/ 73258 w 102"/>
              <a:gd name="T9" fmla="*/ 401557 h 59"/>
              <a:gd name="T10" fmla="*/ 81398 w 102"/>
              <a:gd name="T11" fmla="*/ 378390 h 59"/>
              <a:gd name="T12" fmla="*/ 154657 w 102"/>
              <a:gd name="T13" fmla="*/ 308890 h 59"/>
              <a:gd name="T14" fmla="*/ 170936 w 102"/>
              <a:gd name="T15" fmla="*/ 339779 h 59"/>
              <a:gd name="T16" fmla="*/ 219775 w 102"/>
              <a:gd name="T17" fmla="*/ 339779 h 59"/>
              <a:gd name="T18" fmla="*/ 236055 w 102"/>
              <a:gd name="T19" fmla="*/ 332057 h 59"/>
              <a:gd name="T20" fmla="*/ 276754 w 102"/>
              <a:gd name="T21" fmla="*/ 324335 h 59"/>
              <a:gd name="T22" fmla="*/ 293034 w 102"/>
              <a:gd name="T23" fmla="*/ 316612 h 59"/>
              <a:gd name="T24" fmla="*/ 341873 w 102"/>
              <a:gd name="T25" fmla="*/ 278001 h 59"/>
              <a:gd name="T26" fmla="*/ 358152 w 102"/>
              <a:gd name="T27" fmla="*/ 216223 h 59"/>
              <a:gd name="T28" fmla="*/ 398851 w 102"/>
              <a:gd name="T29" fmla="*/ 139001 h 59"/>
              <a:gd name="T30" fmla="*/ 423271 w 102"/>
              <a:gd name="T31" fmla="*/ 146723 h 59"/>
              <a:gd name="T32" fmla="*/ 447690 w 102"/>
              <a:gd name="T33" fmla="*/ 92667 h 59"/>
              <a:gd name="T34" fmla="*/ 480250 w 102"/>
              <a:gd name="T35" fmla="*/ 77223 h 59"/>
              <a:gd name="T36" fmla="*/ 496529 w 102"/>
              <a:gd name="T37" fmla="*/ 38611 h 59"/>
              <a:gd name="T38" fmla="*/ 496529 w 102"/>
              <a:gd name="T39" fmla="*/ 7722 h 59"/>
              <a:gd name="T40" fmla="*/ 553508 w 102"/>
              <a:gd name="T41" fmla="*/ 30889 h 59"/>
              <a:gd name="T42" fmla="*/ 569788 w 102"/>
              <a:gd name="T43" fmla="*/ 7722 h 59"/>
              <a:gd name="T44" fmla="*/ 594207 w 102"/>
              <a:gd name="T45" fmla="*/ 15445 h 59"/>
              <a:gd name="T46" fmla="*/ 618627 w 102"/>
              <a:gd name="T47" fmla="*/ 30889 h 59"/>
              <a:gd name="T48" fmla="*/ 651186 w 102"/>
              <a:gd name="T49" fmla="*/ 61778 h 59"/>
              <a:gd name="T50" fmla="*/ 626766 w 102"/>
              <a:gd name="T51" fmla="*/ 108112 h 59"/>
              <a:gd name="T52" fmla="*/ 659326 w 102"/>
              <a:gd name="T53" fmla="*/ 115834 h 59"/>
              <a:gd name="T54" fmla="*/ 683745 w 102"/>
              <a:gd name="T55" fmla="*/ 131278 h 59"/>
              <a:gd name="T56" fmla="*/ 708165 w 102"/>
              <a:gd name="T57" fmla="*/ 139001 h 59"/>
              <a:gd name="T58" fmla="*/ 757004 w 102"/>
              <a:gd name="T59" fmla="*/ 154445 h 59"/>
              <a:gd name="T60" fmla="*/ 757004 w 102"/>
              <a:gd name="T61" fmla="*/ 177612 h 59"/>
              <a:gd name="T62" fmla="*/ 748864 w 102"/>
              <a:gd name="T63" fmla="*/ 200779 h 59"/>
              <a:gd name="T64" fmla="*/ 773283 w 102"/>
              <a:gd name="T65" fmla="*/ 223945 h 59"/>
              <a:gd name="T66" fmla="*/ 757004 w 102"/>
              <a:gd name="T67" fmla="*/ 231668 h 59"/>
              <a:gd name="T68" fmla="*/ 765143 w 102"/>
              <a:gd name="T69" fmla="*/ 239390 h 59"/>
              <a:gd name="T70" fmla="*/ 748864 w 102"/>
              <a:gd name="T71" fmla="*/ 247112 h 59"/>
              <a:gd name="T72" fmla="*/ 765143 w 102"/>
              <a:gd name="T73" fmla="*/ 254834 h 59"/>
              <a:gd name="T74" fmla="*/ 765143 w 102"/>
              <a:gd name="T75" fmla="*/ 278001 h 59"/>
              <a:gd name="T76" fmla="*/ 748864 w 102"/>
              <a:gd name="T77" fmla="*/ 278001 h 59"/>
              <a:gd name="T78" fmla="*/ 781423 w 102"/>
              <a:gd name="T79" fmla="*/ 285723 h 59"/>
              <a:gd name="T80" fmla="*/ 813982 w 102"/>
              <a:gd name="T81" fmla="*/ 278001 h 59"/>
              <a:gd name="T82" fmla="*/ 822122 w 102"/>
              <a:gd name="T83" fmla="*/ 324335 h 59"/>
              <a:gd name="T84" fmla="*/ 822122 w 102"/>
              <a:gd name="T85" fmla="*/ 33205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9977" name="Freeform 61"/>
          <p:cNvSpPr>
            <a:spLocks/>
          </p:cNvSpPr>
          <p:nvPr/>
        </p:nvSpPr>
        <p:spPr bwMode="auto">
          <a:xfrm>
            <a:off x="6719888" y="3730625"/>
            <a:ext cx="560387" cy="409575"/>
          </a:xfrm>
          <a:custGeom>
            <a:avLst/>
            <a:gdLst>
              <a:gd name="T0" fmla="*/ 332984 w 69"/>
              <a:gd name="T1" fmla="*/ 409575 h 53"/>
              <a:gd name="T2" fmla="*/ 308619 w 69"/>
              <a:gd name="T3" fmla="*/ 401847 h 53"/>
              <a:gd name="T4" fmla="*/ 300497 w 69"/>
              <a:gd name="T5" fmla="*/ 370936 h 53"/>
              <a:gd name="T6" fmla="*/ 268011 w 69"/>
              <a:gd name="T7" fmla="*/ 340025 h 53"/>
              <a:gd name="T8" fmla="*/ 251768 w 69"/>
              <a:gd name="T9" fmla="*/ 301385 h 53"/>
              <a:gd name="T10" fmla="*/ 235525 w 69"/>
              <a:gd name="T11" fmla="*/ 285930 h 53"/>
              <a:gd name="T12" fmla="*/ 203039 w 69"/>
              <a:gd name="T13" fmla="*/ 262746 h 53"/>
              <a:gd name="T14" fmla="*/ 186796 w 69"/>
              <a:gd name="T15" fmla="*/ 247291 h 53"/>
              <a:gd name="T16" fmla="*/ 178674 w 69"/>
              <a:gd name="T17" fmla="*/ 231835 h 53"/>
              <a:gd name="T18" fmla="*/ 121823 w 69"/>
              <a:gd name="T19" fmla="*/ 193196 h 53"/>
              <a:gd name="T20" fmla="*/ 105580 w 69"/>
              <a:gd name="T21" fmla="*/ 177740 h 53"/>
              <a:gd name="T22" fmla="*/ 81216 w 69"/>
              <a:gd name="T23" fmla="*/ 146829 h 53"/>
              <a:gd name="T24" fmla="*/ 64972 w 69"/>
              <a:gd name="T25" fmla="*/ 123645 h 53"/>
              <a:gd name="T26" fmla="*/ 8122 w 69"/>
              <a:gd name="T27" fmla="*/ 108190 h 53"/>
              <a:gd name="T28" fmla="*/ 8122 w 69"/>
              <a:gd name="T29" fmla="*/ 77278 h 53"/>
              <a:gd name="T30" fmla="*/ 24365 w 69"/>
              <a:gd name="T31" fmla="*/ 61823 h 53"/>
              <a:gd name="T32" fmla="*/ 24365 w 69"/>
              <a:gd name="T33" fmla="*/ 54095 h 53"/>
              <a:gd name="T34" fmla="*/ 64972 w 69"/>
              <a:gd name="T35" fmla="*/ 38639 h 53"/>
              <a:gd name="T36" fmla="*/ 97459 w 69"/>
              <a:gd name="T37" fmla="*/ 23183 h 53"/>
              <a:gd name="T38" fmla="*/ 105580 w 69"/>
              <a:gd name="T39" fmla="*/ 15456 h 53"/>
              <a:gd name="T40" fmla="*/ 251768 w 69"/>
              <a:gd name="T41" fmla="*/ 7728 h 53"/>
              <a:gd name="T42" fmla="*/ 251768 w 69"/>
              <a:gd name="T43" fmla="*/ 15456 h 53"/>
              <a:gd name="T44" fmla="*/ 284254 w 69"/>
              <a:gd name="T45" fmla="*/ 30911 h 53"/>
              <a:gd name="T46" fmla="*/ 414199 w 69"/>
              <a:gd name="T47" fmla="*/ 30911 h 53"/>
              <a:gd name="T48" fmla="*/ 552265 w 69"/>
              <a:gd name="T49" fmla="*/ 131373 h 53"/>
              <a:gd name="T50" fmla="*/ 536022 w 69"/>
              <a:gd name="T51" fmla="*/ 146829 h 53"/>
              <a:gd name="T52" fmla="*/ 511658 w 69"/>
              <a:gd name="T53" fmla="*/ 185468 h 53"/>
              <a:gd name="T54" fmla="*/ 503536 w 69"/>
              <a:gd name="T55" fmla="*/ 216379 h 53"/>
              <a:gd name="T56" fmla="*/ 503536 w 69"/>
              <a:gd name="T57" fmla="*/ 231835 h 53"/>
              <a:gd name="T58" fmla="*/ 487293 w 69"/>
              <a:gd name="T59" fmla="*/ 239563 h 53"/>
              <a:gd name="T60" fmla="*/ 479171 w 69"/>
              <a:gd name="T61" fmla="*/ 255018 h 53"/>
              <a:gd name="T62" fmla="*/ 462928 w 69"/>
              <a:gd name="T63" fmla="*/ 270474 h 53"/>
              <a:gd name="T64" fmla="*/ 430442 w 69"/>
              <a:gd name="T65" fmla="*/ 301385 h 53"/>
              <a:gd name="T66" fmla="*/ 406077 w 69"/>
              <a:gd name="T67" fmla="*/ 316841 h 53"/>
              <a:gd name="T68" fmla="*/ 397956 w 69"/>
              <a:gd name="T69" fmla="*/ 332297 h 53"/>
              <a:gd name="T70" fmla="*/ 373591 w 69"/>
              <a:gd name="T71" fmla="*/ 340025 h 53"/>
              <a:gd name="T72" fmla="*/ 373591 w 69"/>
              <a:gd name="T73" fmla="*/ 347752 h 53"/>
              <a:gd name="T74" fmla="*/ 365470 w 69"/>
              <a:gd name="T75" fmla="*/ 363208 h 53"/>
              <a:gd name="T76" fmla="*/ 349227 w 69"/>
              <a:gd name="T77" fmla="*/ 370936 h 53"/>
              <a:gd name="T78" fmla="*/ 349227 w 69"/>
              <a:gd name="T79" fmla="*/ 370936 h 53"/>
              <a:gd name="T80" fmla="*/ 349227 w 69"/>
              <a:gd name="T81" fmla="*/ 378664 h 53"/>
              <a:gd name="T82" fmla="*/ 357348 w 69"/>
              <a:gd name="T83" fmla="*/ 386392 h 53"/>
              <a:gd name="T84" fmla="*/ 341105 w 69"/>
              <a:gd name="T85" fmla="*/ 394119 h 53"/>
              <a:gd name="T86" fmla="*/ 332984 w 69"/>
              <a:gd name="T87" fmla="*/ 4018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9978" name="Freeform 62"/>
          <p:cNvSpPr>
            <a:spLocks/>
          </p:cNvSpPr>
          <p:nvPr/>
        </p:nvSpPr>
        <p:spPr bwMode="auto">
          <a:xfrm>
            <a:off x="6467475" y="3784600"/>
            <a:ext cx="595313" cy="596900"/>
          </a:xfrm>
          <a:custGeom>
            <a:avLst/>
            <a:gdLst>
              <a:gd name="T0" fmla="*/ 73395 w 73"/>
              <a:gd name="T1" fmla="*/ 317830 h 77"/>
              <a:gd name="T2" fmla="*/ 89705 w 73"/>
              <a:gd name="T3" fmla="*/ 341086 h 77"/>
              <a:gd name="T4" fmla="*/ 106015 w 73"/>
              <a:gd name="T5" fmla="*/ 356590 h 77"/>
              <a:gd name="T6" fmla="*/ 106015 w 73"/>
              <a:gd name="T7" fmla="*/ 379845 h 77"/>
              <a:gd name="T8" fmla="*/ 114170 w 73"/>
              <a:gd name="T9" fmla="*/ 387597 h 77"/>
              <a:gd name="T10" fmla="*/ 106015 w 73"/>
              <a:gd name="T11" fmla="*/ 426357 h 77"/>
              <a:gd name="T12" fmla="*/ 97860 w 73"/>
              <a:gd name="T13" fmla="*/ 465117 h 77"/>
              <a:gd name="T14" fmla="*/ 114170 w 73"/>
              <a:gd name="T15" fmla="*/ 527132 h 77"/>
              <a:gd name="T16" fmla="*/ 130480 w 73"/>
              <a:gd name="T17" fmla="*/ 550388 h 77"/>
              <a:gd name="T18" fmla="*/ 138635 w 73"/>
              <a:gd name="T19" fmla="*/ 573644 h 77"/>
              <a:gd name="T20" fmla="*/ 146790 w 73"/>
              <a:gd name="T21" fmla="*/ 589148 h 77"/>
              <a:gd name="T22" fmla="*/ 472988 w 73"/>
              <a:gd name="T23" fmla="*/ 589148 h 77"/>
              <a:gd name="T24" fmla="*/ 489298 w 73"/>
              <a:gd name="T25" fmla="*/ 596900 h 77"/>
              <a:gd name="T26" fmla="*/ 481143 w 73"/>
              <a:gd name="T27" fmla="*/ 550388 h 77"/>
              <a:gd name="T28" fmla="*/ 489298 w 73"/>
              <a:gd name="T29" fmla="*/ 534884 h 77"/>
              <a:gd name="T30" fmla="*/ 521918 w 73"/>
              <a:gd name="T31" fmla="*/ 534884 h 77"/>
              <a:gd name="T32" fmla="*/ 546383 w 73"/>
              <a:gd name="T33" fmla="*/ 534884 h 77"/>
              <a:gd name="T34" fmla="*/ 546383 w 73"/>
              <a:gd name="T35" fmla="*/ 503877 h 77"/>
              <a:gd name="T36" fmla="*/ 546383 w 73"/>
              <a:gd name="T37" fmla="*/ 480621 h 77"/>
              <a:gd name="T38" fmla="*/ 562693 w 73"/>
              <a:gd name="T39" fmla="*/ 410853 h 77"/>
              <a:gd name="T40" fmla="*/ 579003 w 73"/>
              <a:gd name="T41" fmla="*/ 372093 h 77"/>
              <a:gd name="T42" fmla="*/ 595313 w 73"/>
              <a:gd name="T43" fmla="*/ 364342 h 77"/>
              <a:gd name="T44" fmla="*/ 595313 w 73"/>
              <a:gd name="T45" fmla="*/ 356590 h 77"/>
              <a:gd name="T46" fmla="*/ 587158 w 73"/>
              <a:gd name="T47" fmla="*/ 356590 h 77"/>
              <a:gd name="T48" fmla="*/ 562693 w 73"/>
              <a:gd name="T49" fmla="*/ 348838 h 77"/>
              <a:gd name="T50" fmla="*/ 554538 w 73"/>
              <a:gd name="T51" fmla="*/ 317830 h 77"/>
              <a:gd name="T52" fmla="*/ 521918 w 73"/>
              <a:gd name="T53" fmla="*/ 286822 h 77"/>
              <a:gd name="T54" fmla="*/ 505608 w 73"/>
              <a:gd name="T55" fmla="*/ 248062 h 77"/>
              <a:gd name="T56" fmla="*/ 489298 w 73"/>
              <a:gd name="T57" fmla="*/ 232558 h 77"/>
              <a:gd name="T58" fmla="*/ 456678 w 73"/>
              <a:gd name="T59" fmla="*/ 209303 h 77"/>
              <a:gd name="T60" fmla="*/ 440368 w 73"/>
              <a:gd name="T61" fmla="*/ 193799 h 77"/>
              <a:gd name="T62" fmla="*/ 432213 w 73"/>
              <a:gd name="T63" fmla="*/ 178295 h 77"/>
              <a:gd name="T64" fmla="*/ 375129 w 73"/>
              <a:gd name="T65" fmla="*/ 139535 h 77"/>
              <a:gd name="T66" fmla="*/ 358819 w 73"/>
              <a:gd name="T67" fmla="*/ 124031 h 77"/>
              <a:gd name="T68" fmla="*/ 334354 w 73"/>
              <a:gd name="T69" fmla="*/ 93023 h 77"/>
              <a:gd name="T70" fmla="*/ 318044 w 73"/>
              <a:gd name="T71" fmla="*/ 69768 h 77"/>
              <a:gd name="T72" fmla="*/ 260959 w 73"/>
              <a:gd name="T73" fmla="*/ 54264 h 77"/>
              <a:gd name="T74" fmla="*/ 260959 w 73"/>
              <a:gd name="T75" fmla="*/ 23256 h 77"/>
              <a:gd name="T76" fmla="*/ 277269 w 73"/>
              <a:gd name="T77" fmla="*/ 7752 h 77"/>
              <a:gd name="T78" fmla="*/ 277269 w 73"/>
              <a:gd name="T79" fmla="*/ 0 h 77"/>
              <a:gd name="T80" fmla="*/ 0 w 73"/>
              <a:gd name="T81" fmla="*/ 38760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9979" name="Freeform 63"/>
          <p:cNvSpPr>
            <a:spLocks/>
          </p:cNvSpPr>
          <p:nvPr/>
        </p:nvSpPr>
        <p:spPr bwMode="auto">
          <a:xfrm>
            <a:off x="7027863" y="3041650"/>
            <a:ext cx="504825" cy="223838"/>
          </a:xfrm>
          <a:custGeom>
            <a:avLst/>
            <a:gdLst>
              <a:gd name="T0" fmla="*/ 293124 w 62"/>
              <a:gd name="T1" fmla="*/ 15437 h 29"/>
              <a:gd name="T2" fmla="*/ 16285 w 62"/>
              <a:gd name="T3" fmla="*/ 131215 h 29"/>
              <a:gd name="T4" fmla="*/ 32569 w 62"/>
              <a:gd name="T5" fmla="*/ 123497 h 29"/>
              <a:gd name="T6" fmla="*/ 65139 w 62"/>
              <a:gd name="T7" fmla="*/ 100341 h 29"/>
              <a:gd name="T8" fmla="*/ 81423 w 62"/>
              <a:gd name="T9" fmla="*/ 84904 h 29"/>
              <a:gd name="T10" fmla="*/ 89566 w 62"/>
              <a:gd name="T11" fmla="*/ 77186 h 29"/>
              <a:gd name="T12" fmla="*/ 113993 w 62"/>
              <a:gd name="T13" fmla="*/ 69467 h 29"/>
              <a:gd name="T14" fmla="*/ 154704 w 62"/>
              <a:gd name="T15" fmla="*/ 54030 h 29"/>
              <a:gd name="T16" fmla="*/ 170989 w 62"/>
              <a:gd name="T17" fmla="*/ 61748 h 29"/>
              <a:gd name="T18" fmla="*/ 187274 w 62"/>
              <a:gd name="T19" fmla="*/ 61748 h 29"/>
              <a:gd name="T20" fmla="*/ 203558 w 62"/>
              <a:gd name="T21" fmla="*/ 92623 h 29"/>
              <a:gd name="T22" fmla="*/ 219843 w 62"/>
              <a:gd name="T23" fmla="*/ 92623 h 29"/>
              <a:gd name="T24" fmla="*/ 219843 w 62"/>
              <a:gd name="T25" fmla="*/ 108060 h 29"/>
              <a:gd name="T26" fmla="*/ 252413 w 62"/>
              <a:gd name="T27" fmla="*/ 115778 h 29"/>
              <a:gd name="T28" fmla="*/ 276840 w 62"/>
              <a:gd name="T29" fmla="*/ 131215 h 29"/>
              <a:gd name="T30" fmla="*/ 284982 w 62"/>
              <a:gd name="T31" fmla="*/ 146653 h 29"/>
              <a:gd name="T32" fmla="*/ 260555 w 62"/>
              <a:gd name="T33" fmla="*/ 192964 h 29"/>
              <a:gd name="T34" fmla="*/ 284982 w 62"/>
              <a:gd name="T35" fmla="*/ 208401 h 29"/>
              <a:gd name="T36" fmla="*/ 309409 w 62"/>
              <a:gd name="T37" fmla="*/ 216119 h 29"/>
              <a:gd name="T38" fmla="*/ 317551 w 62"/>
              <a:gd name="T39" fmla="*/ 216119 h 29"/>
              <a:gd name="T40" fmla="*/ 341978 w 62"/>
              <a:gd name="T41" fmla="*/ 208401 h 29"/>
              <a:gd name="T42" fmla="*/ 374548 w 62"/>
              <a:gd name="T43" fmla="*/ 223838 h 29"/>
              <a:gd name="T44" fmla="*/ 382690 w 62"/>
              <a:gd name="T45" fmla="*/ 216119 h 29"/>
              <a:gd name="T46" fmla="*/ 366405 w 62"/>
              <a:gd name="T47" fmla="*/ 200682 h 29"/>
              <a:gd name="T48" fmla="*/ 358263 w 62"/>
              <a:gd name="T49" fmla="*/ 192964 h 29"/>
              <a:gd name="T50" fmla="*/ 366405 w 62"/>
              <a:gd name="T51" fmla="*/ 185245 h 29"/>
              <a:gd name="T52" fmla="*/ 358263 w 62"/>
              <a:gd name="T53" fmla="*/ 177527 h 29"/>
              <a:gd name="T54" fmla="*/ 333836 w 62"/>
              <a:gd name="T55" fmla="*/ 146653 h 29"/>
              <a:gd name="T56" fmla="*/ 333836 w 62"/>
              <a:gd name="T57" fmla="*/ 123497 h 29"/>
              <a:gd name="T58" fmla="*/ 333836 w 62"/>
              <a:gd name="T59" fmla="*/ 92623 h 29"/>
              <a:gd name="T60" fmla="*/ 333836 w 62"/>
              <a:gd name="T61" fmla="*/ 77186 h 29"/>
              <a:gd name="T62" fmla="*/ 333836 w 62"/>
              <a:gd name="T63" fmla="*/ 69467 h 29"/>
              <a:gd name="T64" fmla="*/ 358263 w 62"/>
              <a:gd name="T65" fmla="*/ 46311 h 29"/>
              <a:gd name="T66" fmla="*/ 366405 w 62"/>
              <a:gd name="T67" fmla="*/ 30874 h 29"/>
              <a:gd name="T68" fmla="*/ 382690 w 62"/>
              <a:gd name="T69" fmla="*/ 30874 h 29"/>
              <a:gd name="T70" fmla="*/ 366405 w 62"/>
              <a:gd name="T71" fmla="*/ 61748 h 29"/>
              <a:gd name="T72" fmla="*/ 358263 w 62"/>
              <a:gd name="T73" fmla="*/ 77186 h 29"/>
              <a:gd name="T74" fmla="*/ 374548 w 62"/>
              <a:gd name="T75" fmla="*/ 92623 h 29"/>
              <a:gd name="T76" fmla="*/ 374548 w 62"/>
              <a:gd name="T77" fmla="*/ 123497 h 29"/>
              <a:gd name="T78" fmla="*/ 366405 w 62"/>
              <a:gd name="T79" fmla="*/ 138934 h 29"/>
              <a:gd name="T80" fmla="*/ 374548 w 62"/>
              <a:gd name="T81" fmla="*/ 146653 h 29"/>
              <a:gd name="T82" fmla="*/ 374548 w 62"/>
              <a:gd name="T83" fmla="*/ 162090 h 29"/>
              <a:gd name="T84" fmla="*/ 382690 w 62"/>
              <a:gd name="T85" fmla="*/ 185245 h 29"/>
              <a:gd name="T86" fmla="*/ 407117 w 62"/>
              <a:gd name="T87" fmla="*/ 192964 h 29"/>
              <a:gd name="T88" fmla="*/ 423402 w 62"/>
              <a:gd name="T89" fmla="*/ 185245 h 29"/>
              <a:gd name="T90" fmla="*/ 423402 w 62"/>
              <a:gd name="T91" fmla="*/ 200682 h 29"/>
              <a:gd name="T92" fmla="*/ 431544 w 62"/>
              <a:gd name="T93" fmla="*/ 216119 h 29"/>
              <a:gd name="T94" fmla="*/ 447829 w 62"/>
              <a:gd name="T95" fmla="*/ 223838 h 29"/>
              <a:gd name="T96" fmla="*/ 455971 w 62"/>
              <a:gd name="T97" fmla="*/ 216119 h 29"/>
              <a:gd name="T98" fmla="*/ 496683 w 62"/>
              <a:gd name="T99" fmla="*/ 200682 h 29"/>
              <a:gd name="T100" fmla="*/ 504825 w 62"/>
              <a:gd name="T101" fmla="*/ 146653 h 29"/>
              <a:gd name="T102" fmla="*/ 439686 w 62"/>
              <a:gd name="T103" fmla="*/ 162090 h 29"/>
              <a:gd name="T104" fmla="*/ 382690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9980" name="Freeform 64"/>
          <p:cNvSpPr>
            <a:spLocks/>
          </p:cNvSpPr>
          <p:nvPr/>
        </p:nvSpPr>
        <p:spPr bwMode="auto">
          <a:xfrm>
            <a:off x="7412038" y="3017838"/>
            <a:ext cx="120650" cy="185737"/>
          </a:xfrm>
          <a:custGeom>
            <a:avLst/>
            <a:gdLst>
              <a:gd name="T0" fmla="*/ 120650 w 15"/>
              <a:gd name="T1" fmla="*/ 170259 h 24"/>
              <a:gd name="T2" fmla="*/ 120650 w 15"/>
              <a:gd name="T3" fmla="*/ 154781 h 24"/>
              <a:gd name="T4" fmla="*/ 112607 w 15"/>
              <a:gd name="T5" fmla="*/ 139303 h 24"/>
              <a:gd name="T6" fmla="*/ 96520 w 15"/>
              <a:gd name="T7" fmla="*/ 123825 h 24"/>
              <a:gd name="T8" fmla="*/ 80433 w 15"/>
              <a:gd name="T9" fmla="*/ 116086 h 24"/>
              <a:gd name="T10" fmla="*/ 72390 w 15"/>
              <a:gd name="T11" fmla="*/ 108347 h 24"/>
              <a:gd name="T12" fmla="*/ 72390 w 15"/>
              <a:gd name="T13" fmla="*/ 92869 h 24"/>
              <a:gd name="T14" fmla="*/ 56303 w 15"/>
              <a:gd name="T15" fmla="*/ 69651 h 24"/>
              <a:gd name="T16" fmla="*/ 48260 w 15"/>
              <a:gd name="T17" fmla="*/ 61912 h 24"/>
              <a:gd name="T18" fmla="*/ 40217 w 15"/>
              <a:gd name="T19" fmla="*/ 46434 h 24"/>
              <a:gd name="T20" fmla="*/ 32173 w 15"/>
              <a:gd name="T21" fmla="*/ 38695 h 24"/>
              <a:gd name="T22" fmla="*/ 32173 w 15"/>
              <a:gd name="T23" fmla="*/ 30956 h 24"/>
              <a:gd name="T24" fmla="*/ 32173 w 15"/>
              <a:gd name="T25" fmla="*/ 30956 h 24"/>
              <a:gd name="T26" fmla="*/ 32173 w 15"/>
              <a:gd name="T27" fmla="*/ 23217 h 24"/>
              <a:gd name="T28" fmla="*/ 40217 w 15"/>
              <a:gd name="T29" fmla="*/ 0 h 24"/>
              <a:gd name="T30" fmla="*/ 32173 w 15"/>
              <a:gd name="T31" fmla="*/ 0 h 24"/>
              <a:gd name="T32" fmla="*/ 16087 w 15"/>
              <a:gd name="T33" fmla="*/ 0 h 24"/>
              <a:gd name="T34" fmla="*/ 8043 w 15"/>
              <a:gd name="T35" fmla="*/ 7739 h 24"/>
              <a:gd name="T36" fmla="*/ 8043 w 15"/>
              <a:gd name="T37" fmla="*/ 15478 h 24"/>
              <a:gd name="T38" fmla="*/ 8043 w 15"/>
              <a:gd name="T39" fmla="*/ 23217 h 24"/>
              <a:gd name="T40" fmla="*/ 0 w 15"/>
              <a:gd name="T41" fmla="*/ 23217 h 24"/>
              <a:gd name="T42" fmla="*/ 56303 w 15"/>
              <a:gd name="T43" fmla="*/ 185737 h 24"/>
              <a:gd name="T44" fmla="*/ 120650 w 15"/>
              <a:gd name="T45" fmla="*/ 170259 h 24"/>
              <a:gd name="T46" fmla="*/ 120650 w 15"/>
              <a:gd name="T47" fmla="*/ 170259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9981" name="Freeform 65"/>
          <p:cNvSpPr>
            <a:spLocks/>
          </p:cNvSpPr>
          <p:nvPr/>
        </p:nvSpPr>
        <p:spPr bwMode="auto">
          <a:xfrm>
            <a:off x="7443788" y="2801938"/>
            <a:ext cx="155575" cy="325437"/>
          </a:xfrm>
          <a:custGeom>
            <a:avLst/>
            <a:gdLst>
              <a:gd name="T0" fmla="*/ 0 w 19"/>
              <a:gd name="T1" fmla="*/ 240203 h 42"/>
              <a:gd name="T2" fmla="*/ 0 w 19"/>
              <a:gd name="T3" fmla="*/ 247952 h 42"/>
              <a:gd name="T4" fmla="*/ 16376 w 19"/>
              <a:gd name="T5" fmla="*/ 263449 h 42"/>
              <a:gd name="T6" fmla="*/ 49129 w 19"/>
              <a:gd name="T7" fmla="*/ 286695 h 42"/>
              <a:gd name="T8" fmla="*/ 73693 w 19"/>
              <a:gd name="T9" fmla="*/ 294443 h 42"/>
              <a:gd name="T10" fmla="*/ 81882 w 19"/>
              <a:gd name="T11" fmla="*/ 309940 h 42"/>
              <a:gd name="T12" fmla="*/ 90070 w 19"/>
              <a:gd name="T13" fmla="*/ 325437 h 42"/>
              <a:gd name="T14" fmla="*/ 106446 w 19"/>
              <a:gd name="T15" fmla="*/ 302192 h 42"/>
              <a:gd name="T16" fmla="*/ 114634 w 19"/>
              <a:gd name="T17" fmla="*/ 271198 h 42"/>
              <a:gd name="T18" fmla="*/ 139199 w 19"/>
              <a:gd name="T19" fmla="*/ 232455 h 42"/>
              <a:gd name="T20" fmla="*/ 155575 w 19"/>
              <a:gd name="T21" fmla="*/ 201461 h 42"/>
              <a:gd name="T22" fmla="*/ 147387 w 19"/>
              <a:gd name="T23" fmla="*/ 147222 h 42"/>
              <a:gd name="T24" fmla="*/ 139199 w 19"/>
              <a:gd name="T25" fmla="*/ 100730 h 42"/>
              <a:gd name="T26" fmla="*/ 114634 w 19"/>
              <a:gd name="T27" fmla="*/ 108479 h 42"/>
              <a:gd name="T28" fmla="*/ 106446 w 19"/>
              <a:gd name="T29" fmla="*/ 108479 h 42"/>
              <a:gd name="T30" fmla="*/ 98258 w 19"/>
              <a:gd name="T31" fmla="*/ 108479 h 42"/>
              <a:gd name="T32" fmla="*/ 106446 w 19"/>
              <a:gd name="T33" fmla="*/ 85233 h 42"/>
              <a:gd name="T34" fmla="*/ 114634 w 19"/>
              <a:gd name="T35" fmla="*/ 85233 h 42"/>
              <a:gd name="T36" fmla="*/ 122822 w 19"/>
              <a:gd name="T37" fmla="*/ 61988 h 42"/>
              <a:gd name="T38" fmla="*/ 131011 w 19"/>
              <a:gd name="T39" fmla="*/ 46491 h 42"/>
              <a:gd name="T40" fmla="*/ 32753 w 19"/>
              <a:gd name="T41" fmla="*/ 0 h 42"/>
              <a:gd name="T42" fmla="*/ 24564 w 19"/>
              <a:gd name="T43" fmla="*/ 15497 h 42"/>
              <a:gd name="T44" fmla="*/ 16376 w 19"/>
              <a:gd name="T45" fmla="*/ 46491 h 42"/>
              <a:gd name="T46" fmla="*/ 0 w 19"/>
              <a:gd name="T47" fmla="*/ 61988 h 42"/>
              <a:gd name="T48" fmla="*/ 8188 w 19"/>
              <a:gd name="T49" fmla="*/ 69737 h 42"/>
              <a:gd name="T50" fmla="*/ 8188 w 19"/>
              <a:gd name="T51" fmla="*/ 85233 h 42"/>
              <a:gd name="T52" fmla="*/ 8188 w 19"/>
              <a:gd name="T53" fmla="*/ 116227 h 42"/>
              <a:gd name="T54" fmla="*/ 24564 w 19"/>
              <a:gd name="T55" fmla="*/ 131725 h 42"/>
              <a:gd name="T56" fmla="*/ 40941 w 19"/>
              <a:gd name="T57" fmla="*/ 139473 h 42"/>
              <a:gd name="T58" fmla="*/ 57317 w 19"/>
              <a:gd name="T59" fmla="*/ 147222 h 42"/>
              <a:gd name="T60" fmla="*/ 73693 w 19"/>
              <a:gd name="T61" fmla="*/ 162719 h 42"/>
              <a:gd name="T62" fmla="*/ 32753 w 19"/>
              <a:gd name="T63" fmla="*/ 185964 h 42"/>
              <a:gd name="T64" fmla="*/ 8188 w 19"/>
              <a:gd name="T65" fmla="*/ 216958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9982" name="Freeform 66"/>
          <p:cNvSpPr>
            <a:spLocks/>
          </p:cNvSpPr>
          <p:nvPr/>
        </p:nvSpPr>
        <p:spPr bwMode="auto">
          <a:xfrm>
            <a:off x="7581900" y="2654300"/>
            <a:ext cx="187325" cy="169863"/>
          </a:xfrm>
          <a:custGeom>
            <a:avLst/>
            <a:gdLst>
              <a:gd name="T0" fmla="*/ 0 w 23"/>
              <a:gd name="T1" fmla="*/ 30884 h 22"/>
              <a:gd name="T2" fmla="*/ 65157 w 23"/>
              <a:gd name="T3" fmla="*/ 15442 h 22"/>
              <a:gd name="T4" fmla="*/ 65157 w 23"/>
              <a:gd name="T5" fmla="*/ 23163 h 22"/>
              <a:gd name="T6" fmla="*/ 73301 w 23"/>
              <a:gd name="T7" fmla="*/ 23163 h 22"/>
              <a:gd name="T8" fmla="*/ 73301 w 23"/>
              <a:gd name="T9" fmla="*/ 23163 h 22"/>
              <a:gd name="T10" fmla="*/ 162891 w 23"/>
              <a:gd name="T11" fmla="*/ 0 h 22"/>
              <a:gd name="T12" fmla="*/ 187325 w 23"/>
              <a:gd name="T13" fmla="*/ 69489 h 22"/>
              <a:gd name="T14" fmla="*/ 187325 w 23"/>
              <a:gd name="T15" fmla="*/ 77210 h 22"/>
              <a:gd name="T16" fmla="*/ 179180 w 23"/>
              <a:gd name="T17" fmla="*/ 77210 h 22"/>
              <a:gd name="T18" fmla="*/ 187325 w 23"/>
              <a:gd name="T19" fmla="*/ 84932 h 22"/>
              <a:gd name="T20" fmla="*/ 187325 w 23"/>
              <a:gd name="T21" fmla="*/ 84932 h 22"/>
              <a:gd name="T22" fmla="*/ 171036 w 23"/>
              <a:gd name="T23" fmla="*/ 92653 h 22"/>
              <a:gd name="T24" fmla="*/ 138458 w 23"/>
              <a:gd name="T25" fmla="*/ 100374 h 22"/>
              <a:gd name="T26" fmla="*/ 130313 w 23"/>
              <a:gd name="T27" fmla="*/ 100374 h 22"/>
              <a:gd name="T28" fmla="*/ 130313 w 23"/>
              <a:gd name="T29" fmla="*/ 100374 h 22"/>
              <a:gd name="T30" fmla="*/ 130313 w 23"/>
              <a:gd name="T31" fmla="*/ 108095 h 22"/>
              <a:gd name="T32" fmla="*/ 130313 w 23"/>
              <a:gd name="T33" fmla="*/ 108095 h 22"/>
              <a:gd name="T34" fmla="*/ 105879 w 23"/>
              <a:gd name="T35" fmla="*/ 115816 h 22"/>
              <a:gd name="T36" fmla="*/ 81446 w 23"/>
              <a:gd name="T37" fmla="*/ 123537 h 22"/>
              <a:gd name="T38" fmla="*/ 81446 w 23"/>
              <a:gd name="T39" fmla="*/ 123537 h 22"/>
              <a:gd name="T40" fmla="*/ 65157 w 23"/>
              <a:gd name="T41" fmla="*/ 138979 h 22"/>
              <a:gd name="T42" fmla="*/ 24434 w 23"/>
              <a:gd name="T43" fmla="*/ 162142 h 22"/>
              <a:gd name="T44" fmla="*/ 16289 w 23"/>
              <a:gd name="T45" fmla="*/ 169863 h 22"/>
              <a:gd name="T46" fmla="*/ 0 w 23"/>
              <a:gd name="T47" fmla="*/ 162142 h 22"/>
              <a:gd name="T48" fmla="*/ 16289 w 23"/>
              <a:gd name="T49" fmla="*/ 146700 h 22"/>
              <a:gd name="T50" fmla="*/ 16289 w 23"/>
              <a:gd name="T51" fmla="*/ 138979 h 22"/>
              <a:gd name="T52" fmla="*/ 16289 w 23"/>
              <a:gd name="T53" fmla="*/ 131258 h 22"/>
              <a:gd name="T54" fmla="*/ 0 w 23"/>
              <a:gd name="T55" fmla="*/ 30884 h 22"/>
              <a:gd name="T56" fmla="*/ 0 w 23"/>
              <a:gd name="T57" fmla="*/ 30884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9983" name="Freeform 67"/>
          <p:cNvSpPr>
            <a:spLocks/>
          </p:cNvSpPr>
          <p:nvPr/>
        </p:nvSpPr>
        <p:spPr bwMode="auto">
          <a:xfrm>
            <a:off x="7573963" y="2522538"/>
            <a:ext cx="368300" cy="177800"/>
          </a:xfrm>
          <a:custGeom>
            <a:avLst/>
            <a:gdLst>
              <a:gd name="T0" fmla="*/ 81844 w 45"/>
              <a:gd name="T1" fmla="*/ 54113 h 23"/>
              <a:gd name="T2" fmla="*/ 196427 w 45"/>
              <a:gd name="T3" fmla="*/ 23191 h 23"/>
              <a:gd name="T4" fmla="*/ 204611 w 45"/>
              <a:gd name="T5" fmla="*/ 23191 h 23"/>
              <a:gd name="T6" fmla="*/ 204611 w 45"/>
              <a:gd name="T7" fmla="*/ 15461 h 23"/>
              <a:gd name="T8" fmla="*/ 220980 w 45"/>
              <a:gd name="T9" fmla="*/ 0 h 23"/>
              <a:gd name="T10" fmla="*/ 237349 w 45"/>
              <a:gd name="T11" fmla="*/ 0 h 23"/>
              <a:gd name="T12" fmla="*/ 253718 w 45"/>
              <a:gd name="T13" fmla="*/ 23191 h 23"/>
              <a:gd name="T14" fmla="*/ 261902 w 45"/>
              <a:gd name="T15" fmla="*/ 38652 h 23"/>
              <a:gd name="T16" fmla="*/ 245533 w 45"/>
              <a:gd name="T17" fmla="*/ 54113 h 23"/>
              <a:gd name="T18" fmla="*/ 237349 w 45"/>
              <a:gd name="T19" fmla="*/ 77304 h 23"/>
              <a:gd name="T20" fmla="*/ 270087 w 45"/>
              <a:gd name="T21" fmla="*/ 77304 h 23"/>
              <a:gd name="T22" fmla="*/ 294640 w 45"/>
              <a:gd name="T23" fmla="*/ 115957 h 23"/>
              <a:gd name="T24" fmla="*/ 335562 w 45"/>
              <a:gd name="T25" fmla="*/ 123687 h 23"/>
              <a:gd name="T26" fmla="*/ 351931 w 45"/>
              <a:gd name="T27" fmla="*/ 108226 h 23"/>
              <a:gd name="T28" fmla="*/ 343747 w 45"/>
              <a:gd name="T29" fmla="*/ 92765 h 23"/>
              <a:gd name="T30" fmla="*/ 327378 w 45"/>
              <a:gd name="T31" fmla="*/ 77304 h 23"/>
              <a:gd name="T32" fmla="*/ 343747 w 45"/>
              <a:gd name="T33" fmla="*/ 85035 h 23"/>
              <a:gd name="T34" fmla="*/ 368300 w 45"/>
              <a:gd name="T35" fmla="*/ 123687 h 23"/>
              <a:gd name="T36" fmla="*/ 360116 w 45"/>
              <a:gd name="T37" fmla="*/ 131417 h 23"/>
              <a:gd name="T38" fmla="*/ 327378 w 45"/>
              <a:gd name="T39" fmla="*/ 146878 h 23"/>
              <a:gd name="T40" fmla="*/ 302824 w 45"/>
              <a:gd name="T41" fmla="*/ 162339 h 23"/>
              <a:gd name="T42" fmla="*/ 302824 w 45"/>
              <a:gd name="T43" fmla="*/ 154609 h 23"/>
              <a:gd name="T44" fmla="*/ 294640 w 45"/>
              <a:gd name="T45" fmla="*/ 139148 h 23"/>
              <a:gd name="T46" fmla="*/ 278271 w 45"/>
              <a:gd name="T47" fmla="*/ 170070 h 23"/>
              <a:gd name="T48" fmla="*/ 261902 w 45"/>
              <a:gd name="T49" fmla="*/ 170070 h 23"/>
              <a:gd name="T50" fmla="*/ 261902 w 45"/>
              <a:gd name="T51" fmla="*/ 162339 h 23"/>
              <a:gd name="T52" fmla="*/ 245533 w 45"/>
              <a:gd name="T53" fmla="*/ 154609 h 23"/>
              <a:gd name="T54" fmla="*/ 229164 w 45"/>
              <a:gd name="T55" fmla="*/ 146878 h 23"/>
              <a:gd name="T56" fmla="*/ 220980 w 45"/>
              <a:gd name="T57" fmla="*/ 131417 h 23"/>
              <a:gd name="T58" fmla="*/ 171873 w 45"/>
              <a:gd name="T59" fmla="*/ 131417 h 23"/>
              <a:gd name="T60" fmla="*/ 81844 w 45"/>
              <a:gd name="T61" fmla="*/ 154609 h 23"/>
              <a:gd name="T62" fmla="*/ 73660 w 45"/>
              <a:gd name="T63" fmla="*/ 146878 h 23"/>
              <a:gd name="T64" fmla="*/ 0 w 45"/>
              <a:gd name="T65" fmla="*/ 162339 h 23"/>
              <a:gd name="T66" fmla="*/ 0 w 45"/>
              <a:gd name="T67" fmla="*/ 69574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9984" name="Freeform 68"/>
          <p:cNvSpPr>
            <a:spLocks/>
          </p:cNvSpPr>
          <p:nvPr/>
        </p:nvSpPr>
        <p:spPr bwMode="auto">
          <a:xfrm>
            <a:off x="7745413" y="2638425"/>
            <a:ext cx="96837" cy="101600"/>
          </a:xfrm>
          <a:custGeom>
            <a:avLst/>
            <a:gdLst>
              <a:gd name="T0" fmla="*/ 0 w 12"/>
              <a:gd name="T1" fmla="*/ 15631 h 13"/>
              <a:gd name="T2" fmla="*/ 24209 w 12"/>
              <a:gd name="T3" fmla="*/ 85969 h 13"/>
              <a:gd name="T4" fmla="*/ 24209 w 12"/>
              <a:gd name="T5" fmla="*/ 93785 h 13"/>
              <a:gd name="T6" fmla="*/ 16140 w 12"/>
              <a:gd name="T7" fmla="*/ 93785 h 13"/>
              <a:gd name="T8" fmla="*/ 24209 w 12"/>
              <a:gd name="T9" fmla="*/ 101600 h 13"/>
              <a:gd name="T10" fmla="*/ 24209 w 12"/>
              <a:gd name="T11" fmla="*/ 101600 h 13"/>
              <a:gd name="T12" fmla="*/ 24209 w 12"/>
              <a:gd name="T13" fmla="*/ 101600 h 13"/>
              <a:gd name="T14" fmla="*/ 48419 w 12"/>
              <a:gd name="T15" fmla="*/ 93785 h 13"/>
              <a:gd name="T16" fmla="*/ 56488 w 12"/>
              <a:gd name="T17" fmla="*/ 85969 h 13"/>
              <a:gd name="T18" fmla="*/ 56488 w 12"/>
              <a:gd name="T19" fmla="*/ 78154 h 13"/>
              <a:gd name="T20" fmla="*/ 56488 w 12"/>
              <a:gd name="T21" fmla="*/ 70338 h 13"/>
              <a:gd name="T22" fmla="*/ 56488 w 12"/>
              <a:gd name="T23" fmla="*/ 54708 h 13"/>
              <a:gd name="T24" fmla="*/ 64558 w 12"/>
              <a:gd name="T25" fmla="*/ 46892 h 13"/>
              <a:gd name="T26" fmla="*/ 64558 w 12"/>
              <a:gd name="T27" fmla="*/ 54708 h 13"/>
              <a:gd name="T28" fmla="*/ 64558 w 12"/>
              <a:gd name="T29" fmla="*/ 62523 h 13"/>
              <a:gd name="T30" fmla="*/ 64558 w 12"/>
              <a:gd name="T31" fmla="*/ 78154 h 13"/>
              <a:gd name="T32" fmla="*/ 72628 w 12"/>
              <a:gd name="T33" fmla="*/ 78154 h 13"/>
              <a:gd name="T34" fmla="*/ 72628 w 12"/>
              <a:gd name="T35" fmla="*/ 78154 h 13"/>
              <a:gd name="T36" fmla="*/ 72628 w 12"/>
              <a:gd name="T37" fmla="*/ 70338 h 13"/>
              <a:gd name="T38" fmla="*/ 80698 w 12"/>
              <a:gd name="T39" fmla="*/ 70338 h 13"/>
              <a:gd name="T40" fmla="*/ 88767 w 12"/>
              <a:gd name="T41" fmla="*/ 62523 h 13"/>
              <a:gd name="T42" fmla="*/ 96837 w 12"/>
              <a:gd name="T43" fmla="*/ 62523 h 13"/>
              <a:gd name="T44" fmla="*/ 96837 w 12"/>
              <a:gd name="T45" fmla="*/ 62523 h 13"/>
              <a:gd name="T46" fmla="*/ 88767 w 12"/>
              <a:gd name="T47" fmla="*/ 54708 h 13"/>
              <a:gd name="T48" fmla="*/ 88767 w 12"/>
              <a:gd name="T49" fmla="*/ 46892 h 13"/>
              <a:gd name="T50" fmla="*/ 88767 w 12"/>
              <a:gd name="T51" fmla="*/ 46892 h 13"/>
              <a:gd name="T52" fmla="*/ 80698 w 12"/>
              <a:gd name="T53" fmla="*/ 46892 h 13"/>
              <a:gd name="T54" fmla="*/ 72628 w 12"/>
              <a:gd name="T55" fmla="*/ 39077 h 13"/>
              <a:gd name="T56" fmla="*/ 72628 w 12"/>
              <a:gd name="T57" fmla="*/ 39077 h 13"/>
              <a:gd name="T58" fmla="*/ 56488 w 12"/>
              <a:gd name="T59" fmla="*/ 31262 h 13"/>
              <a:gd name="T60" fmla="*/ 48419 w 12"/>
              <a:gd name="T61" fmla="*/ 15631 h 13"/>
              <a:gd name="T62" fmla="*/ 48419 w 12"/>
              <a:gd name="T63" fmla="*/ 15631 h 13"/>
              <a:gd name="T64" fmla="*/ 40349 w 12"/>
              <a:gd name="T65" fmla="*/ 0 h 13"/>
              <a:gd name="T66" fmla="*/ 0 w 12"/>
              <a:gd name="T67" fmla="*/ 15631 h 13"/>
              <a:gd name="T68" fmla="*/ 0 w 12"/>
              <a:gd name="T69" fmla="*/ 15631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9985" name="Freeform 69"/>
          <p:cNvSpPr>
            <a:spLocks/>
          </p:cNvSpPr>
          <p:nvPr/>
        </p:nvSpPr>
        <p:spPr bwMode="auto">
          <a:xfrm>
            <a:off x="7639050" y="2212975"/>
            <a:ext cx="171450" cy="363538"/>
          </a:xfrm>
          <a:custGeom>
            <a:avLst/>
            <a:gdLst>
              <a:gd name="T0" fmla="*/ 171450 w 21"/>
              <a:gd name="T1" fmla="*/ 309394 h 47"/>
              <a:gd name="T2" fmla="*/ 163286 w 21"/>
              <a:gd name="T3" fmla="*/ 309394 h 47"/>
              <a:gd name="T4" fmla="*/ 155121 w 21"/>
              <a:gd name="T5" fmla="*/ 309394 h 47"/>
              <a:gd name="T6" fmla="*/ 146957 w 21"/>
              <a:gd name="T7" fmla="*/ 324864 h 47"/>
              <a:gd name="T8" fmla="*/ 138793 w 21"/>
              <a:gd name="T9" fmla="*/ 324864 h 47"/>
              <a:gd name="T10" fmla="*/ 138793 w 21"/>
              <a:gd name="T11" fmla="*/ 332599 h 47"/>
              <a:gd name="T12" fmla="*/ 138793 w 21"/>
              <a:gd name="T13" fmla="*/ 332599 h 47"/>
              <a:gd name="T14" fmla="*/ 138793 w 21"/>
              <a:gd name="T15" fmla="*/ 332599 h 47"/>
              <a:gd name="T16" fmla="*/ 130629 w 21"/>
              <a:gd name="T17" fmla="*/ 332599 h 47"/>
              <a:gd name="T18" fmla="*/ 130629 w 21"/>
              <a:gd name="T19" fmla="*/ 340333 h 47"/>
              <a:gd name="T20" fmla="*/ 16329 w 21"/>
              <a:gd name="T21" fmla="*/ 363538 h 47"/>
              <a:gd name="T22" fmla="*/ 8164 w 21"/>
              <a:gd name="T23" fmla="*/ 355803 h 47"/>
              <a:gd name="T24" fmla="*/ 0 w 21"/>
              <a:gd name="T25" fmla="*/ 348068 h 47"/>
              <a:gd name="T26" fmla="*/ 0 w 21"/>
              <a:gd name="T27" fmla="*/ 340333 h 47"/>
              <a:gd name="T28" fmla="*/ 8164 w 21"/>
              <a:gd name="T29" fmla="*/ 332599 h 47"/>
              <a:gd name="T30" fmla="*/ 0 w 21"/>
              <a:gd name="T31" fmla="*/ 317129 h 47"/>
              <a:gd name="T32" fmla="*/ 0 w 21"/>
              <a:gd name="T33" fmla="*/ 262985 h 47"/>
              <a:gd name="T34" fmla="*/ 0 w 21"/>
              <a:gd name="T35" fmla="*/ 247515 h 47"/>
              <a:gd name="T36" fmla="*/ 8164 w 21"/>
              <a:gd name="T37" fmla="*/ 216576 h 47"/>
              <a:gd name="T38" fmla="*/ 8164 w 21"/>
              <a:gd name="T39" fmla="*/ 201106 h 47"/>
              <a:gd name="T40" fmla="*/ 8164 w 21"/>
              <a:gd name="T41" fmla="*/ 185636 h 47"/>
              <a:gd name="T42" fmla="*/ 8164 w 21"/>
              <a:gd name="T43" fmla="*/ 170167 h 47"/>
              <a:gd name="T44" fmla="*/ 8164 w 21"/>
              <a:gd name="T45" fmla="*/ 162432 h 47"/>
              <a:gd name="T46" fmla="*/ 8164 w 21"/>
              <a:gd name="T47" fmla="*/ 154697 h 47"/>
              <a:gd name="T48" fmla="*/ 32657 w 21"/>
              <a:gd name="T49" fmla="*/ 139227 h 47"/>
              <a:gd name="T50" fmla="*/ 40821 w 21"/>
              <a:gd name="T51" fmla="*/ 108288 h 47"/>
              <a:gd name="T52" fmla="*/ 32657 w 21"/>
              <a:gd name="T53" fmla="*/ 92818 h 47"/>
              <a:gd name="T54" fmla="*/ 32657 w 21"/>
              <a:gd name="T55" fmla="*/ 77349 h 47"/>
              <a:gd name="T56" fmla="*/ 32657 w 21"/>
              <a:gd name="T57" fmla="*/ 77349 h 47"/>
              <a:gd name="T58" fmla="*/ 32657 w 21"/>
              <a:gd name="T59" fmla="*/ 69614 h 47"/>
              <a:gd name="T60" fmla="*/ 24493 w 21"/>
              <a:gd name="T61" fmla="*/ 54144 h 47"/>
              <a:gd name="T62" fmla="*/ 32657 w 21"/>
              <a:gd name="T63" fmla="*/ 30939 h 47"/>
              <a:gd name="T64" fmla="*/ 24493 w 21"/>
              <a:gd name="T65" fmla="*/ 23205 h 47"/>
              <a:gd name="T66" fmla="*/ 24493 w 21"/>
              <a:gd name="T67" fmla="*/ 15470 h 47"/>
              <a:gd name="T68" fmla="*/ 32657 w 21"/>
              <a:gd name="T69" fmla="*/ 15470 h 47"/>
              <a:gd name="T70" fmla="*/ 40821 w 21"/>
              <a:gd name="T71" fmla="*/ 7735 h 47"/>
              <a:gd name="T72" fmla="*/ 48986 w 21"/>
              <a:gd name="T73" fmla="*/ 7735 h 47"/>
              <a:gd name="T74" fmla="*/ 48986 w 21"/>
              <a:gd name="T75" fmla="*/ 7735 h 47"/>
              <a:gd name="T76" fmla="*/ 57150 w 21"/>
              <a:gd name="T77" fmla="*/ 0 h 47"/>
              <a:gd name="T78" fmla="*/ 138793 w 21"/>
              <a:gd name="T79" fmla="*/ 224311 h 47"/>
              <a:gd name="T80" fmla="*/ 138793 w 21"/>
              <a:gd name="T81" fmla="*/ 232046 h 47"/>
              <a:gd name="T82" fmla="*/ 138793 w 21"/>
              <a:gd name="T83" fmla="*/ 239780 h 47"/>
              <a:gd name="T84" fmla="*/ 138793 w 21"/>
              <a:gd name="T85" fmla="*/ 239780 h 47"/>
              <a:gd name="T86" fmla="*/ 155121 w 21"/>
              <a:gd name="T87" fmla="*/ 255250 h 47"/>
              <a:gd name="T88" fmla="*/ 163286 w 21"/>
              <a:gd name="T89" fmla="*/ 255250 h 47"/>
              <a:gd name="T90" fmla="*/ 163286 w 21"/>
              <a:gd name="T91" fmla="*/ 262985 h 47"/>
              <a:gd name="T92" fmla="*/ 163286 w 21"/>
              <a:gd name="T93" fmla="*/ 270720 h 47"/>
              <a:gd name="T94" fmla="*/ 171450 w 21"/>
              <a:gd name="T95" fmla="*/ 286190 h 47"/>
              <a:gd name="T96" fmla="*/ 171450 w 21"/>
              <a:gd name="T97" fmla="*/ 293924 h 47"/>
              <a:gd name="T98" fmla="*/ 171450 w 21"/>
              <a:gd name="T99" fmla="*/ 301659 h 47"/>
              <a:gd name="T100" fmla="*/ 171450 w 21"/>
              <a:gd name="T101" fmla="*/ 309394 h 47"/>
              <a:gd name="T102" fmla="*/ 171450 w 21"/>
              <a:gd name="T103" fmla="*/ 309394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9986" name="Freeform 70"/>
          <p:cNvSpPr>
            <a:spLocks/>
          </p:cNvSpPr>
          <p:nvPr/>
        </p:nvSpPr>
        <p:spPr bwMode="auto">
          <a:xfrm>
            <a:off x="7696200" y="1887538"/>
            <a:ext cx="398463" cy="611187"/>
          </a:xfrm>
          <a:custGeom>
            <a:avLst/>
            <a:gdLst>
              <a:gd name="T0" fmla="*/ 81319 w 49"/>
              <a:gd name="T1" fmla="*/ 549295 h 79"/>
              <a:gd name="T2" fmla="*/ 81319 w 49"/>
              <a:gd name="T3" fmla="*/ 564768 h 79"/>
              <a:gd name="T4" fmla="*/ 97583 w 49"/>
              <a:gd name="T5" fmla="*/ 580241 h 79"/>
              <a:gd name="T6" fmla="*/ 105715 w 49"/>
              <a:gd name="T7" fmla="*/ 587977 h 79"/>
              <a:gd name="T8" fmla="*/ 113847 w 49"/>
              <a:gd name="T9" fmla="*/ 611187 h 79"/>
              <a:gd name="T10" fmla="*/ 121978 w 49"/>
              <a:gd name="T11" fmla="*/ 595714 h 79"/>
              <a:gd name="T12" fmla="*/ 130110 w 49"/>
              <a:gd name="T13" fmla="*/ 564768 h 79"/>
              <a:gd name="T14" fmla="*/ 146374 w 49"/>
              <a:gd name="T15" fmla="*/ 526085 h 79"/>
              <a:gd name="T16" fmla="*/ 146374 w 49"/>
              <a:gd name="T17" fmla="*/ 518349 h 79"/>
              <a:gd name="T18" fmla="*/ 162638 w 49"/>
              <a:gd name="T19" fmla="*/ 487402 h 79"/>
              <a:gd name="T20" fmla="*/ 170770 w 49"/>
              <a:gd name="T21" fmla="*/ 495139 h 79"/>
              <a:gd name="T22" fmla="*/ 178902 w 49"/>
              <a:gd name="T23" fmla="*/ 495139 h 79"/>
              <a:gd name="T24" fmla="*/ 178902 w 49"/>
              <a:gd name="T25" fmla="*/ 479666 h 79"/>
              <a:gd name="T26" fmla="*/ 211429 w 49"/>
              <a:gd name="T27" fmla="*/ 471929 h 79"/>
              <a:gd name="T28" fmla="*/ 211429 w 49"/>
              <a:gd name="T29" fmla="*/ 456456 h 79"/>
              <a:gd name="T30" fmla="*/ 227693 w 49"/>
              <a:gd name="T31" fmla="*/ 448720 h 79"/>
              <a:gd name="T32" fmla="*/ 235825 w 49"/>
              <a:gd name="T33" fmla="*/ 433246 h 79"/>
              <a:gd name="T34" fmla="*/ 252089 w 49"/>
              <a:gd name="T35" fmla="*/ 402300 h 79"/>
              <a:gd name="T36" fmla="*/ 252089 w 49"/>
              <a:gd name="T37" fmla="*/ 394564 h 79"/>
              <a:gd name="T38" fmla="*/ 276485 w 49"/>
              <a:gd name="T39" fmla="*/ 394564 h 79"/>
              <a:gd name="T40" fmla="*/ 284616 w 49"/>
              <a:gd name="T41" fmla="*/ 379091 h 79"/>
              <a:gd name="T42" fmla="*/ 300880 w 49"/>
              <a:gd name="T43" fmla="*/ 363618 h 79"/>
              <a:gd name="T44" fmla="*/ 325276 w 49"/>
              <a:gd name="T45" fmla="*/ 371354 h 79"/>
              <a:gd name="T46" fmla="*/ 349672 w 49"/>
              <a:gd name="T47" fmla="*/ 340408 h 79"/>
              <a:gd name="T48" fmla="*/ 374067 w 49"/>
              <a:gd name="T49" fmla="*/ 317198 h 79"/>
              <a:gd name="T50" fmla="*/ 390331 w 49"/>
              <a:gd name="T51" fmla="*/ 309462 h 79"/>
              <a:gd name="T52" fmla="*/ 398463 w 49"/>
              <a:gd name="T53" fmla="*/ 293989 h 79"/>
              <a:gd name="T54" fmla="*/ 390331 w 49"/>
              <a:gd name="T55" fmla="*/ 286252 h 79"/>
              <a:gd name="T56" fmla="*/ 382199 w 49"/>
              <a:gd name="T57" fmla="*/ 278516 h 79"/>
              <a:gd name="T58" fmla="*/ 390331 w 49"/>
              <a:gd name="T59" fmla="*/ 270779 h 79"/>
              <a:gd name="T60" fmla="*/ 382199 w 49"/>
              <a:gd name="T61" fmla="*/ 247569 h 79"/>
              <a:gd name="T62" fmla="*/ 365935 w 49"/>
              <a:gd name="T63" fmla="*/ 239833 h 79"/>
              <a:gd name="T64" fmla="*/ 349672 w 49"/>
              <a:gd name="T65" fmla="*/ 247569 h 79"/>
              <a:gd name="T66" fmla="*/ 333408 w 49"/>
              <a:gd name="T67" fmla="*/ 216623 h 79"/>
              <a:gd name="T68" fmla="*/ 333408 w 49"/>
              <a:gd name="T69" fmla="*/ 201150 h 79"/>
              <a:gd name="T70" fmla="*/ 325276 w 49"/>
              <a:gd name="T71" fmla="*/ 201150 h 79"/>
              <a:gd name="T72" fmla="*/ 309012 w 49"/>
              <a:gd name="T73" fmla="*/ 201150 h 79"/>
              <a:gd name="T74" fmla="*/ 292748 w 49"/>
              <a:gd name="T75" fmla="*/ 193414 h 79"/>
              <a:gd name="T76" fmla="*/ 284616 w 49"/>
              <a:gd name="T77" fmla="*/ 170204 h 79"/>
              <a:gd name="T78" fmla="*/ 195166 w 49"/>
              <a:gd name="T79" fmla="*/ 0 h 79"/>
              <a:gd name="T80" fmla="*/ 178902 w 49"/>
              <a:gd name="T81" fmla="*/ 0 h 79"/>
              <a:gd name="T82" fmla="*/ 170770 w 49"/>
              <a:gd name="T83" fmla="*/ 15473 h 79"/>
              <a:gd name="T84" fmla="*/ 146374 w 49"/>
              <a:gd name="T85" fmla="*/ 15473 h 79"/>
              <a:gd name="T86" fmla="*/ 121978 w 49"/>
              <a:gd name="T87" fmla="*/ 38683 h 79"/>
              <a:gd name="T88" fmla="*/ 113847 w 49"/>
              <a:gd name="T89" fmla="*/ 15473 h 79"/>
              <a:gd name="T90" fmla="*/ 105715 w 49"/>
              <a:gd name="T91" fmla="*/ 7737 h 79"/>
              <a:gd name="T92" fmla="*/ 48791 w 49"/>
              <a:gd name="T93" fmla="*/ 123785 h 79"/>
              <a:gd name="T94" fmla="*/ 56923 w 49"/>
              <a:gd name="T95" fmla="*/ 146994 h 79"/>
              <a:gd name="T96" fmla="*/ 56923 w 49"/>
              <a:gd name="T97" fmla="*/ 170204 h 79"/>
              <a:gd name="T98" fmla="*/ 40659 w 49"/>
              <a:gd name="T99" fmla="*/ 185677 h 79"/>
              <a:gd name="T100" fmla="*/ 48791 w 49"/>
              <a:gd name="T101" fmla="*/ 247569 h 79"/>
              <a:gd name="T102" fmla="*/ 32528 w 49"/>
              <a:gd name="T103" fmla="*/ 278516 h 79"/>
              <a:gd name="T104" fmla="*/ 32528 w 49"/>
              <a:gd name="T105" fmla="*/ 301725 h 79"/>
              <a:gd name="T106" fmla="*/ 24396 w 49"/>
              <a:gd name="T107" fmla="*/ 309462 h 79"/>
              <a:gd name="T108" fmla="*/ 24396 w 49"/>
              <a:gd name="T109" fmla="*/ 324935 h 79"/>
              <a:gd name="T110" fmla="*/ 8132 w 49"/>
              <a:gd name="T111" fmla="*/ 317198 h 79"/>
              <a:gd name="T112" fmla="*/ 0 w 49"/>
              <a:gd name="T113" fmla="*/ 324935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39987" name="Group 71"/>
          <p:cNvGrpSpPr>
            <a:grpSpLocks/>
          </p:cNvGrpSpPr>
          <p:nvPr/>
        </p:nvGrpSpPr>
        <p:grpSpPr bwMode="auto">
          <a:xfrm>
            <a:off x="3235325" y="4635500"/>
            <a:ext cx="966788" cy="588963"/>
            <a:chOff x="1991" y="3321"/>
            <a:chExt cx="361" cy="231"/>
          </a:xfrm>
        </p:grpSpPr>
        <p:sp>
          <p:nvSpPr>
            <p:cNvPr id="39996" name="Freeform 72"/>
            <p:cNvSpPr>
              <a:spLocks/>
            </p:cNvSpPr>
            <p:nvPr/>
          </p:nvSpPr>
          <p:spPr bwMode="auto">
            <a:xfrm>
              <a:off x="2274" y="3459"/>
              <a:ext cx="78" cy="93"/>
            </a:xfrm>
            <a:custGeom>
              <a:avLst/>
              <a:gdLst>
                <a:gd name="T0" fmla="*/ 0 w 16"/>
                <a:gd name="T1" fmla="*/ 34 h 19"/>
                <a:gd name="T2" fmla="*/ 5 w 16"/>
                <a:gd name="T3" fmla="*/ 64 h 19"/>
                <a:gd name="T4" fmla="*/ 5 w 16"/>
                <a:gd name="T5" fmla="*/ 78 h 19"/>
                <a:gd name="T6" fmla="*/ 29 w 16"/>
                <a:gd name="T7" fmla="*/ 93 h 19"/>
                <a:gd name="T8" fmla="*/ 39 w 16"/>
                <a:gd name="T9" fmla="*/ 78 h 19"/>
                <a:gd name="T10" fmla="*/ 78 w 16"/>
                <a:gd name="T11" fmla="*/ 54 h 19"/>
                <a:gd name="T12" fmla="*/ 63 w 16"/>
                <a:gd name="T13" fmla="*/ 24 h 19"/>
                <a:gd name="T14" fmla="*/ 15 w 16"/>
                <a:gd name="T15" fmla="*/ 0 h 19"/>
                <a:gd name="T16" fmla="*/ 15 w 16"/>
                <a:gd name="T17" fmla="*/ 24 h 19"/>
                <a:gd name="T18" fmla="*/ 0 w 16"/>
                <a:gd name="T19" fmla="*/ 34 h 19"/>
                <a:gd name="T20" fmla="*/ 0 w 16"/>
                <a:gd name="T21" fmla="*/ 34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9997" name="Freeform 73"/>
            <p:cNvSpPr>
              <a:spLocks/>
            </p:cNvSpPr>
            <p:nvPr/>
          </p:nvSpPr>
          <p:spPr bwMode="auto">
            <a:xfrm>
              <a:off x="2235" y="3409"/>
              <a:ext cx="44" cy="29"/>
            </a:xfrm>
            <a:custGeom>
              <a:avLst/>
              <a:gdLst>
                <a:gd name="T0" fmla="*/ 15 w 9"/>
                <a:gd name="T1" fmla="*/ 29 h 6"/>
                <a:gd name="T2" fmla="*/ 39 w 9"/>
                <a:gd name="T3" fmla="*/ 29 h 6"/>
                <a:gd name="T4" fmla="*/ 44 w 9"/>
                <a:gd name="T5" fmla="*/ 15 h 6"/>
                <a:gd name="T6" fmla="*/ 24 w 9"/>
                <a:gd name="T7" fmla="*/ 10 h 6"/>
                <a:gd name="T8" fmla="*/ 15 w 9"/>
                <a:gd name="T9" fmla="*/ 10 h 6"/>
                <a:gd name="T10" fmla="*/ 10 w 9"/>
                <a:gd name="T11" fmla="*/ 0 h 6"/>
                <a:gd name="T12" fmla="*/ 0 w 9"/>
                <a:gd name="T13" fmla="*/ 10 h 6"/>
                <a:gd name="T14" fmla="*/ 10 w 9"/>
                <a:gd name="T15" fmla="*/ 24 h 6"/>
                <a:gd name="T16" fmla="*/ 15 w 9"/>
                <a:gd name="T17" fmla="*/ 29 h 6"/>
                <a:gd name="T18" fmla="*/ 15 w 9"/>
                <a:gd name="T19" fmla="*/ 29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9998" name="Freeform 74"/>
            <p:cNvSpPr>
              <a:spLocks/>
            </p:cNvSpPr>
            <p:nvPr/>
          </p:nvSpPr>
          <p:spPr bwMode="auto">
            <a:xfrm>
              <a:off x="2225" y="3438"/>
              <a:ext cx="20" cy="10"/>
            </a:xfrm>
            <a:custGeom>
              <a:avLst/>
              <a:gdLst>
                <a:gd name="T0" fmla="*/ 0 w 4"/>
                <a:gd name="T1" fmla="*/ 10 h 2"/>
                <a:gd name="T2" fmla="*/ 20 w 4"/>
                <a:gd name="T3" fmla="*/ 0 h 2"/>
                <a:gd name="T4" fmla="*/ 20 w 4"/>
                <a:gd name="T5" fmla="*/ 10 h 2"/>
                <a:gd name="T6" fmla="*/ 0 w 4"/>
                <a:gd name="T7" fmla="*/ 10 h 2"/>
                <a:gd name="T8" fmla="*/ 0 w 4"/>
                <a:gd name="T9" fmla="*/ 1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9999" name="Freeform 75"/>
            <p:cNvSpPr>
              <a:spLocks/>
            </p:cNvSpPr>
            <p:nvPr/>
          </p:nvSpPr>
          <p:spPr bwMode="auto">
            <a:xfrm>
              <a:off x="2211" y="3419"/>
              <a:ext cx="19" cy="14"/>
            </a:xfrm>
            <a:custGeom>
              <a:avLst/>
              <a:gdLst>
                <a:gd name="T0" fmla="*/ 10 w 4"/>
                <a:gd name="T1" fmla="*/ 0 h 3"/>
                <a:gd name="T2" fmla="*/ 10 w 4"/>
                <a:gd name="T3" fmla="*/ 0 h 3"/>
                <a:gd name="T4" fmla="*/ 14 w 4"/>
                <a:gd name="T5" fmla="*/ 0 h 3"/>
                <a:gd name="T6" fmla="*/ 14 w 4"/>
                <a:gd name="T7" fmla="*/ 0 h 3"/>
                <a:gd name="T8" fmla="*/ 14 w 4"/>
                <a:gd name="T9" fmla="*/ 0 h 3"/>
                <a:gd name="T10" fmla="*/ 14 w 4"/>
                <a:gd name="T11" fmla="*/ 5 h 3"/>
                <a:gd name="T12" fmla="*/ 14 w 4"/>
                <a:gd name="T13" fmla="*/ 5 h 3"/>
                <a:gd name="T14" fmla="*/ 14 w 4"/>
                <a:gd name="T15" fmla="*/ 5 h 3"/>
                <a:gd name="T16" fmla="*/ 19 w 4"/>
                <a:gd name="T17" fmla="*/ 5 h 3"/>
                <a:gd name="T18" fmla="*/ 14 w 4"/>
                <a:gd name="T19" fmla="*/ 9 h 3"/>
                <a:gd name="T20" fmla="*/ 14 w 4"/>
                <a:gd name="T21" fmla="*/ 9 h 3"/>
                <a:gd name="T22" fmla="*/ 14 w 4"/>
                <a:gd name="T23" fmla="*/ 9 h 3"/>
                <a:gd name="T24" fmla="*/ 14 w 4"/>
                <a:gd name="T25" fmla="*/ 14 h 3"/>
                <a:gd name="T26" fmla="*/ 14 w 4"/>
                <a:gd name="T27" fmla="*/ 14 h 3"/>
                <a:gd name="T28" fmla="*/ 14 w 4"/>
                <a:gd name="T29" fmla="*/ 14 h 3"/>
                <a:gd name="T30" fmla="*/ 10 w 4"/>
                <a:gd name="T31" fmla="*/ 14 h 3"/>
                <a:gd name="T32" fmla="*/ 10 w 4"/>
                <a:gd name="T33" fmla="*/ 14 h 3"/>
                <a:gd name="T34" fmla="*/ 10 w 4"/>
                <a:gd name="T35" fmla="*/ 14 h 3"/>
                <a:gd name="T36" fmla="*/ 5 w 4"/>
                <a:gd name="T37" fmla="*/ 14 h 3"/>
                <a:gd name="T38" fmla="*/ 5 w 4"/>
                <a:gd name="T39" fmla="*/ 14 h 3"/>
                <a:gd name="T40" fmla="*/ 5 w 4"/>
                <a:gd name="T41" fmla="*/ 14 h 3"/>
                <a:gd name="T42" fmla="*/ 5 w 4"/>
                <a:gd name="T43" fmla="*/ 9 h 3"/>
                <a:gd name="T44" fmla="*/ 0 w 4"/>
                <a:gd name="T45" fmla="*/ 9 h 3"/>
                <a:gd name="T46" fmla="*/ 0 w 4"/>
                <a:gd name="T47" fmla="*/ 9 h 3"/>
                <a:gd name="T48" fmla="*/ 0 w 4"/>
                <a:gd name="T49" fmla="*/ 5 h 3"/>
                <a:gd name="T50" fmla="*/ 0 w 4"/>
                <a:gd name="T51" fmla="*/ 5 h 3"/>
                <a:gd name="T52" fmla="*/ 0 w 4"/>
                <a:gd name="T53" fmla="*/ 5 h 3"/>
                <a:gd name="T54" fmla="*/ 5 w 4"/>
                <a:gd name="T55" fmla="*/ 5 h 3"/>
                <a:gd name="T56" fmla="*/ 5 w 4"/>
                <a:gd name="T57" fmla="*/ 0 h 3"/>
                <a:gd name="T58" fmla="*/ 5 w 4"/>
                <a:gd name="T59" fmla="*/ 0 h 3"/>
                <a:gd name="T60" fmla="*/ 5 w 4"/>
                <a:gd name="T61" fmla="*/ 0 h 3"/>
                <a:gd name="T62" fmla="*/ 10 w 4"/>
                <a:gd name="T63" fmla="*/ 0 h 3"/>
                <a:gd name="T64" fmla="*/ 10 w 4"/>
                <a:gd name="T65" fmla="*/ 0 h 3"/>
                <a:gd name="T66" fmla="*/ 10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0000" name="Freeform 76"/>
            <p:cNvSpPr>
              <a:spLocks/>
            </p:cNvSpPr>
            <p:nvPr/>
          </p:nvSpPr>
          <p:spPr bwMode="auto">
            <a:xfrm>
              <a:off x="2186" y="3394"/>
              <a:ext cx="39" cy="15"/>
            </a:xfrm>
            <a:custGeom>
              <a:avLst/>
              <a:gdLst>
                <a:gd name="T0" fmla="*/ 0 w 8"/>
                <a:gd name="T1" fmla="*/ 15 h 3"/>
                <a:gd name="T2" fmla="*/ 34 w 8"/>
                <a:gd name="T3" fmla="*/ 15 h 3"/>
                <a:gd name="T4" fmla="*/ 39 w 8"/>
                <a:gd name="T5" fmla="*/ 0 h 3"/>
                <a:gd name="T6" fmla="*/ 10 w 8"/>
                <a:gd name="T7" fmla="*/ 0 h 3"/>
                <a:gd name="T8" fmla="*/ 0 w 8"/>
                <a:gd name="T9" fmla="*/ 15 h 3"/>
                <a:gd name="T10" fmla="*/ 0 w 8"/>
                <a:gd name="T11" fmla="*/ 1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0001" name="Freeform 77"/>
            <p:cNvSpPr>
              <a:spLocks/>
            </p:cNvSpPr>
            <p:nvPr/>
          </p:nvSpPr>
          <p:spPr bwMode="auto">
            <a:xfrm>
              <a:off x="2026" y="3321"/>
              <a:ext cx="38" cy="24"/>
            </a:xfrm>
            <a:custGeom>
              <a:avLst/>
              <a:gdLst>
                <a:gd name="T0" fmla="*/ 0 w 8"/>
                <a:gd name="T1" fmla="*/ 19 h 5"/>
                <a:gd name="T2" fmla="*/ 14 w 8"/>
                <a:gd name="T3" fmla="*/ 24 h 5"/>
                <a:gd name="T4" fmla="*/ 28 w 8"/>
                <a:gd name="T5" fmla="*/ 24 h 5"/>
                <a:gd name="T6" fmla="*/ 38 w 8"/>
                <a:gd name="T7" fmla="*/ 10 h 5"/>
                <a:gd name="T8" fmla="*/ 24 w 8"/>
                <a:gd name="T9" fmla="*/ 0 h 5"/>
                <a:gd name="T10" fmla="*/ 5 w 8"/>
                <a:gd name="T11" fmla="*/ 10 h 5"/>
                <a:gd name="T12" fmla="*/ 0 w 8"/>
                <a:gd name="T13" fmla="*/ 19 h 5"/>
                <a:gd name="T14" fmla="*/ 0 w 8"/>
                <a:gd name="T15" fmla="*/ 19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0002" name="Freeform 78"/>
            <p:cNvSpPr>
              <a:spLocks/>
            </p:cNvSpPr>
            <p:nvPr/>
          </p:nvSpPr>
          <p:spPr bwMode="auto">
            <a:xfrm>
              <a:off x="1991" y="3321"/>
              <a:ext cx="20" cy="24"/>
            </a:xfrm>
            <a:custGeom>
              <a:avLst/>
              <a:gdLst>
                <a:gd name="T0" fmla="*/ 0 w 4"/>
                <a:gd name="T1" fmla="*/ 24 h 5"/>
                <a:gd name="T2" fmla="*/ 20 w 4"/>
                <a:gd name="T3" fmla="*/ 10 h 5"/>
                <a:gd name="T4" fmla="*/ 20 w 4"/>
                <a:gd name="T5" fmla="*/ 0 h 5"/>
                <a:gd name="T6" fmla="*/ 0 w 4"/>
                <a:gd name="T7" fmla="*/ 19 h 5"/>
                <a:gd name="T8" fmla="*/ 0 w 4"/>
                <a:gd name="T9" fmla="*/ 24 h 5"/>
                <a:gd name="T10" fmla="*/ 0 w 4"/>
                <a:gd name="T11" fmla="*/ 24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0003" name="Freeform 79"/>
            <p:cNvSpPr>
              <a:spLocks/>
            </p:cNvSpPr>
            <p:nvPr/>
          </p:nvSpPr>
          <p:spPr bwMode="auto">
            <a:xfrm>
              <a:off x="2128" y="3360"/>
              <a:ext cx="39" cy="34"/>
            </a:xfrm>
            <a:custGeom>
              <a:avLst/>
              <a:gdLst>
                <a:gd name="T0" fmla="*/ 15 w 8"/>
                <a:gd name="T1" fmla="*/ 34 h 7"/>
                <a:gd name="T2" fmla="*/ 39 w 8"/>
                <a:gd name="T3" fmla="*/ 34 h 7"/>
                <a:gd name="T4" fmla="*/ 39 w 8"/>
                <a:gd name="T5" fmla="*/ 19 h 7"/>
                <a:gd name="T6" fmla="*/ 20 w 8"/>
                <a:gd name="T7" fmla="*/ 0 h 7"/>
                <a:gd name="T8" fmla="*/ 0 w 8"/>
                <a:gd name="T9" fmla="*/ 10 h 7"/>
                <a:gd name="T10" fmla="*/ 15 w 8"/>
                <a:gd name="T11" fmla="*/ 34 h 7"/>
                <a:gd name="T12" fmla="*/ 15 w 8"/>
                <a:gd name="T13" fmla="*/ 3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6487EB"/>
            </a:solidFill>
            <a:ln w="12700" cmpd="sng">
              <a:solidFill>
                <a:schemeClr val="tx1"/>
              </a:solidFill>
              <a:prstDash val="solid"/>
              <a:round/>
              <a:headEnd/>
              <a:tailEnd/>
            </a:ln>
          </p:spPr>
          <p:txBody>
            <a:bodyPr/>
            <a:lstStyle/>
            <a:p>
              <a:endParaRPr lang="en-US"/>
            </a:p>
          </p:txBody>
        </p:sp>
      </p:grpSp>
      <p:sp>
        <p:nvSpPr>
          <p:cNvPr id="39988" name="Rectangle 106"/>
          <p:cNvSpPr>
            <a:spLocks noGrp="1" noChangeArrowheads="1"/>
          </p:cNvSpPr>
          <p:nvPr>
            <p:ph type="title" idx="4294967295"/>
          </p:nvPr>
        </p:nvSpPr>
        <p:spPr>
          <a:xfrm>
            <a:off x="0" y="242888"/>
            <a:ext cx="10287000" cy="1143000"/>
          </a:xfrm>
        </p:spPr>
        <p:txBody>
          <a:bodyPr/>
          <a:lstStyle/>
          <a:p>
            <a:r>
              <a:rPr lang="en-US" sz="2400" dirty="0" smtClean="0"/>
              <a:t>Obesity Trends* Among U.S. Adults</a:t>
            </a:r>
            <a:br>
              <a:rPr lang="en-US" sz="2400" dirty="0" smtClean="0"/>
            </a:br>
            <a:r>
              <a:rPr lang="en-US" sz="2400" dirty="0" smtClean="0">
                <a:solidFill>
                  <a:srgbClr val="DE3021"/>
                </a:solidFill>
              </a:rPr>
              <a:t>BRFSS, 1991</a:t>
            </a:r>
          </a:p>
        </p:txBody>
      </p:sp>
      <p:sp>
        <p:nvSpPr>
          <p:cNvPr id="39989" name="Text Box 133"/>
          <p:cNvSpPr txBox="1">
            <a:spLocks noChangeArrowheads="1"/>
          </p:cNvSpPr>
          <p:nvPr/>
        </p:nvSpPr>
        <p:spPr bwMode="auto">
          <a:xfrm>
            <a:off x="2384425" y="1200150"/>
            <a:ext cx="5519738" cy="307975"/>
          </a:xfrm>
          <a:prstGeom prst="rect">
            <a:avLst/>
          </a:prstGeom>
          <a:noFill/>
          <a:ln w="9525">
            <a:noFill/>
            <a:miter lim="800000"/>
            <a:headEnd/>
            <a:tailEnd/>
          </a:ln>
        </p:spPr>
        <p:txBody>
          <a:bodyPr wrap="none">
            <a:spAutoFit/>
          </a:bodyPr>
          <a:lstStyle/>
          <a:p>
            <a:pPr eaLnBrk="0" hangingPunct="0"/>
            <a:r>
              <a:rPr lang="en-US" sz="1400" b="1">
                <a:solidFill>
                  <a:srgbClr val="000000"/>
                </a:solidFill>
                <a:latin typeface="Verdana" pitchFamily="34" charset="0"/>
              </a:rPr>
              <a:t>(*BMI ≥30, or ~ 30 lbs. overweight for 5’ 4” person)</a:t>
            </a:r>
          </a:p>
        </p:txBody>
      </p:sp>
      <p:sp>
        <p:nvSpPr>
          <p:cNvPr id="39990" name="Text Box 145"/>
          <p:cNvSpPr txBox="1">
            <a:spLocks noChangeArrowheads="1"/>
          </p:cNvSpPr>
          <p:nvPr/>
        </p:nvSpPr>
        <p:spPr bwMode="auto">
          <a:xfrm>
            <a:off x="735013" y="5894388"/>
            <a:ext cx="8158162" cy="304800"/>
          </a:xfrm>
          <a:prstGeom prst="rect">
            <a:avLst/>
          </a:prstGeom>
          <a:noFill/>
          <a:ln w="9525">
            <a:noFill/>
            <a:miter lim="800000"/>
            <a:headEnd/>
            <a:tailEnd/>
          </a:ln>
        </p:spPr>
        <p:txBody>
          <a:bodyPr>
            <a:spAutoFit/>
          </a:bodyPr>
          <a:lstStyle/>
          <a:p>
            <a:pPr eaLnBrk="0" hangingPunct="0"/>
            <a:r>
              <a:rPr lang="en-US" sz="1400" b="1">
                <a:solidFill>
                  <a:srgbClr val="000000"/>
                </a:solidFill>
                <a:latin typeface="Arial Narrow" pitchFamily="34" charset="0"/>
              </a:rPr>
              <a:t>No Data           &lt;10%          10%–14%	    15%–19% </a:t>
            </a:r>
          </a:p>
        </p:txBody>
      </p:sp>
      <p:sp>
        <p:nvSpPr>
          <p:cNvPr id="39991" name="Rectangle 146"/>
          <p:cNvSpPr>
            <a:spLocks noChangeArrowheads="1"/>
          </p:cNvSpPr>
          <p:nvPr/>
        </p:nvSpPr>
        <p:spPr bwMode="auto">
          <a:xfrm>
            <a:off x="549275" y="5956300"/>
            <a:ext cx="234950" cy="234950"/>
          </a:xfrm>
          <a:prstGeom prst="rect">
            <a:avLst/>
          </a:prstGeom>
          <a:solidFill>
            <a:schemeClr val="bg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39992" name="Rectangle 147"/>
          <p:cNvSpPr>
            <a:spLocks noChangeArrowheads="1"/>
          </p:cNvSpPr>
          <p:nvPr/>
        </p:nvSpPr>
        <p:spPr bwMode="auto">
          <a:xfrm>
            <a:off x="1517650" y="5953125"/>
            <a:ext cx="234950" cy="234950"/>
          </a:xfrm>
          <a:prstGeom prst="rect">
            <a:avLst/>
          </a:prstGeom>
          <a:solidFill>
            <a:srgbClr val="99CCFF"/>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39993" name="Rectangle 148"/>
          <p:cNvSpPr>
            <a:spLocks noChangeArrowheads="1"/>
          </p:cNvSpPr>
          <p:nvPr/>
        </p:nvSpPr>
        <p:spPr bwMode="auto">
          <a:xfrm>
            <a:off x="2325688" y="5951538"/>
            <a:ext cx="234950"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39994" name="Rectangle 149"/>
          <p:cNvSpPr>
            <a:spLocks noChangeArrowheads="1"/>
          </p:cNvSpPr>
          <p:nvPr/>
        </p:nvSpPr>
        <p:spPr bwMode="auto">
          <a:xfrm>
            <a:off x="3448050" y="5961063"/>
            <a:ext cx="234950" cy="234950"/>
          </a:xfrm>
          <a:prstGeom prst="rect">
            <a:avLst/>
          </a:prstGeom>
          <a:solidFill>
            <a:srgbClr val="0000A0"/>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39995" name="Rectangle 150"/>
          <p:cNvSpPr>
            <a:spLocks noChangeArrowheads="1"/>
          </p:cNvSpPr>
          <p:nvPr/>
        </p:nvSpPr>
        <p:spPr bwMode="auto">
          <a:xfrm>
            <a:off x="444500" y="5892800"/>
            <a:ext cx="4084638" cy="350838"/>
          </a:xfrm>
          <a:prstGeom prst="rect">
            <a:avLst/>
          </a:prstGeom>
          <a:noFill/>
          <a:ln w="9525">
            <a:solidFill>
              <a:schemeClr val="tx1"/>
            </a:solidFill>
            <a:miter lim="800000"/>
            <a:headEnd/>
            <a:tailEnd/>
          </a:ln>
        </p:spPr>
        <p:txBody>
          <a:bodyPr wrap="none" anchor="ctr"/>
          <a:lstStyle/>
          <a:p>
            <a:pPr eaLnBrk="0" hangingPunct="0"/>
            <a:endParaRPr lang="en-US">
              <a:solidFill>
                <a:srgbClr val="000000"/>
              </a:solidFill>
            </a:endParaRPr>
          </a:p>
        </p:txBody>
      </p:sp>
    </p:spTree>
  </p:cSld>
  <p:clrMapOvr>
    <a:masterClrMapping/>
  </p:clrMapOvr>
  <p:transition advClick="0">
    <p:randomBa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Can Be Done?</a:t>
            </a:r>
            <a:endParaRPr lang="en-US" b="1" dirty="0"/>
          </a:p>
        </p:txBody>
      </p:sp>
      <p:pic>
        <p:nvPicPr>
          <p:cNvPr id="6" name="Content Placeholder 5" descr="weight_loss_help1.jpg"/>
          <p:cNvPicPr>
            <a:picLocks noGrp="1" noChangeAspect="1"/>
          </p:cNvPicPr>
          <p:nvPr>
            <p:ph sz="quarter" idx="1"/>
          </p:nvPr>
        </p:nvPicPr>
        <p:blipFill>
          <a:blip r:embed="rId2" cstate="print"/>
          <a:stretch>
            <a:fillRect/>
          </a:stretch>
        </p:blipFill>
        <p:spPr>
          <a:xfrm>
            <a:off x="1996069" y="1605776"/>
            <a:ext cx="6842174" cy="4543203"/>
          </a:xfrm>
        </p:spPr>
      </p:pic>
    </p:spTree>
  </p:cSld>
  <p:clrMapOvr>
    <a:masterClrMapping/>
  </p:clrMapOvr>
  <p:transition>
    <p:randomBa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 Your Weight</a:t>
            </a:r>
            <a:endParaRPr lang="en-US" b="1" dirty="0"/>
          </a:p>
        </p:txBody>
      </p:sp>
      <p:sp>
        <p:nvSpPr>
          <p:cNvPr id="3" name="Content Placeholder 2"/>
          <p:cNvSpPr>
            <a:spLocks noGrp="1"/>
          </p:cNvSpPr>
          <p:nvPr>
            <p:ph sz="quarter" idx="1"/>
          </p:nvPr>
        </p:nvSpPr>
        <p:spPr/>
        <p:txBody>
          <a:bodyPr>
            <a:normAutofit/>
          </a:bodyPr>
          <a:lstStyle/>
          <a:p>
            <a:r>
              <a:rPr lang="en-US" dirty="0" smtClean="0"/>
              <a:t>For those over 18, we use BMI or Body Mass Index to assess  weight. BMI =(weight </a:t>
            </a:r>
            <a:r>
              <a:rPr lang="en-US" dirty="0"/>
              <a:t>in kg) </a:t>
            </a:r>
            <a:r>
              <a:rPr lang="en-US" b="1" dirty="0"/>
              <a:t>/</a:t>
            </a:r>
            <a:r>
              <a:rPr lang="en-US" dirty="0"/>
              <a:t>(height in cm)</a:t>
            </a:r>
            <a:r>
              <a:rPr lang="en-US" baseline="30000" dirty="0"/>
              <a:t>2</a:t>
            </a:r>
            <a:endParaRPr lang="en-US" dirty="0"/>
          </a:p>
          <a:p>
            <a:endParaRPr lang="en-US" dirty="0" smtClean="0"/>
          </a:p>
          <a:p>
            <a:endParaRPr lang="en-US" dirty="0" smtClean="0"/>
          </a:p>
          <a:p>
            <a:endParaRPr lang="en-US" dirty="0"/>
          </a:p>
          <a:p>
            <a:pPr marL="0" indent="0">
              <a:buNone/>
            </a:pPr>
            <a:endParaRPr lang="en-US" dirty="0" smtClean="0"/>
          </a:p>
          <a:p>
            <a:pPr marL="0" indent="0">
              <a:buNone/>
            </a:pPr>
            <a:endParaRPr lang="en-US"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4066" y="3415553"/>
            <a:ext cx="5541220" cy="2133600"/>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1157" y="2505635"/>
            <a:ext cx="2153346" cy="3756212"/>
          </a:xfrm>
          <a:prstGeom prst="rect">
            <a:avLst/>
          </a:prstGeom>
        </p:spPr>
      </p:pic>
    </p:spTree>
    <p:extLst>
      <p:ext uri="{BB962C8B-B14F-4D97-AF65-F5344CB8AC3E}">
        <p14:creationId xmlns:p14="http://schemas.microsoft.com/office/powerpoint/2010/main" val="2649369216"/>
      </p:ext>
    </p:extLst>
  </p:cSld>
  <p:clrMapOvr>
    <a:masterClrMapping/>
  </p:clrMapOvr>
  <p:transition>
    <p:randomBa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If You’re At a Healthy Weight</a:t>
            </a:r>
            <a:endParaRPr lang="en-US" b="1" dirty="0"/>
          </a:p>
        </p:txBody>
      </p:sp>
      <p:sp>
        <p:nvSpPr>
          <p:cNvPr id="3" name="Content Placeholder 2"/>
          <p:cNvSpPr>
            <a:spLocks noGrp="1"/>
          </p:cNvSpPr>
          <p:nvPr>
            <p:ph sz="quarter" idx="1"/>
          </p:nvPr>
        </p:nvSpPr>
        <p:spPr/>
        <p:txBody>
          <a:bodyPr>
            <a:normAutofit lnSpcReduction="10000"/>
          </a:bodyPr>
          <a:lstStyle/>
          <a:p>
            <a:r>
              <a:rPr lang="en-US" b="1" dirty="0" smtClean="0"/>
              <a:t>Prevent weight gain by:</a:t>
            </a:r>
          </a:p>
          <a:p>
            <a:pPr lvl="1"/>
            <a:r>
              <a:rPr lang="en-US" dirty="0" smtClean="0">
                <a:solidFill>
                  <a:schemeClr val="tx1"/>
                </a:solidFill>
              </a:rPr>
              <a:t>Being active for 60 minutes every day</a:t>
            </a:r>
          </a:p>
          <a:p>
            <a:pPr lvl="1"/>
            <a:r>
              <a:rPr lang="en-US" dirty="0" smtClean="0">
                <a:solidFill>
                  <a:schemeClr val="tx1"/>
                </a:solidFill>
              </a:rPr>
              <a:t>Limiting screen time </a:t>
            </a:r>
          </a:p>
          <a:p>
            <a:pPr lvl="1"/>
            <a:r>
              <a:rPr lang="en-US" dirty="0" smtClean="0">
                <a:solidFill>
                  <a:schemeClr val="tx1"/>
                </a:solidFill>
              </a:rPr>
              <a:t>Surrounding yourself with healthy foods</a:t>
            </a:r>
          </a:p>
          <a:p>
            <a:pPr lvl="1"/>
            <a:r>
              <a:rPr lang="en-US" dirty="0" smtClean="0">
                <a:solidFill>
                  <a:schemeClr val="tx1"/>
                </a:solidFill>
              </a:rPr>
              <a:t>Monitoring your weight regularly</a:t>
            </a:r>
          </a:p>
          <a:p>
            <a:pPr lvl="1"/>
            <a:r>
              <a:rPr lang="en-US" dirty="0" smtClean="0">
                <a:solidFill>
                  <a:schemeClr val="tx1"/>
                </a:solidFill>
              </a:rPr>
              <a:t>Being vigilant during life events associated with weight gain:</a:t>
            </a:r>
          </a:p>
          <a:p>
            <a:pPr lvl="2"/>
            <a:r>
              <a:rPr lang="en-US" dirty="0" smtClean="0"/>
              <a:t>College, grad school</a:t>
            </a:r>
          </a:p>
          <a:p>
            <a:pPr lvl="2"/>
            <a:r>
              <a:rPr lang="en-US" dirty="0" smtClean="0"/>
              <a:t>Injuries that reduce activity</a:t>
            </a:r>
          </a:p>
          <a:p>
            <a:pPr lvl="2"/>
            <a:r>
              <a:rPr lang="en-US" dirty="0" smtClean="0"/>
              <a:t>Pregnancy</a:t>
            </a:r>
          </a:p>
          <a:p>
            <a:pPr lvl="2"/>
            <a:r>
              <a:rPr lang="en-US" dirty="0" smtClean="0"/>
              <a:t>Losses, depression</a:t>
            </a:r>
          </a:p>
          <a:p>
            <a:pPr lvl="2"/>
            <a:r>
              <a:rPr lang="en-US" dirty="0" smtClean="0"/>
              <a:t>Sedentary or stressful jobs</a:t>
            </a:r>
          </a:p>
          <a:p>
            <a:pPr lvl="2"/>
            <a:r>
              <a:rPr lang="en-US" dirty="0" smtClean="0"/>
              <a:t>Marriage</a:t>
            </a:r>
          </a:p>
          <a:p>
            <a:pPr lvl="2"/>
            <a:endParaRPr lang="en-US" dirty="0" smtClean="0"/>
          </a:p>
          <a:p>
            <a:pPr lvl="1"/>
            <a:endParaRPr lang="en-US" dirty="0"/>
          </a:p>
        </p:txBody>
      </p:sp>
    </p:spTree>
    <p:extLst>
      <p:ext uri="{BB962C8B-B14F-4D97-AF65-F5344CB8AC3E}">
        <p14:creationId xmlns:p14="http://schemas.microsoft.com/office/powerpoint/2010/main" val="937072619"/>
      </p:ext>
    </p:extLst>
  </p:cSld>
  <p:clrMapOvr>
    <a:masterClrMapping/>
  </p:clrMapOvr>
  <p:transition>
    <p:randomBa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If You’ve Had Weight Gain: Graph It!</a:t>
            </a:r>
            <a:endParaRPr lang="en-US" b="1"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046853275"/>
              </p:ext>
            </p:extLst>
          </p:nvPr>
        </p:nvGraphicFramePr>
        <p:xfrm>
          <a:off x="348690" y="1545105"/>
          <a:ext cx="9566275"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275292" y="2402540"/>
            <a:ext cx="1434354" cy="430887"/>
          </a:xfrm>
          <a:prstGeom prst="rect">
            <a:avLst/>
          </a:prstGeom>
          <a:noFill/>
        </p:spPr>
        <p:txBody>
          <a:bodyPr wrap="square" rtlCol="0">
            <a:spAutoFit/>
          </a:bodyPr>
          <a:lstStyle/>
          <a:p>
            <a:r>
              <a:rPr lang="en-US" sz="1100" b="1" dirty="0" smtClean="0">
                <a:latin typeface="+mn-lt"/>
              </a:rPr>
              <a:t>Mother’s illness and death</a:t>
            </a:r>
            <a:endParaRPr lang="en-US" sz="1100" b="1" dirty="0">
              <a:latin typeface="+mn-lt"/>
            </a:endParaRPr>
          </a:p>
        </p:txBody>
      </p:sp>
    </p:spTree>
    <p:extLst>
      <p:ext uri="{BB962C8B-B14F-4D97-AF65-F5344CB8AC3E}">
        <p14:creationId xmlns:p14="http://schemas.microsoft.com/office/powerpoint/2010/main" val="599577217"/>
      </p:ext>
    </p:extLst>
  </p:cSld>
  <p:clrMapOvr>
    <a:masterClrMapping/>
  </p:clrMapOvr>
  <p:transition>
    <p:randomBa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400" y="327211"/>
            <a:ext cx="9601200" cy="758952"/>
          </a:xfrm>
        </p:spPr>
        <p:txBody>
          <a:bodyPr>
            <a:normAutofit fontScale="90000"/>
          </a:bodyPr>
          <a:lstStyle/>
          <a:p>
            <a:r>
              <a:rPr lang="en-US" b="1" dirty="0" smtClean="0"/>
              <a:t>If Your BMI is 25 or Higher, </a:t>
            </a:r>
            <a:br>
              <a:rPr lang="en-US" b="1" dirty="0" smtClean="0"/>
            </a:br>
            <a:r>
              <a:rPr lang="en-US" b="1" dirty="0" smtClean="0"/>
              <a:t>Modest Weight Loss Can Help</a:t>
            </a:r>
            <a:endParaRPr lang="en-US" b="1" dirty="0"/>
          </a:p>
        </p:txBody>
      </p:sp>
      <p:sp>
        <p:nvSpPr>
          <p:cNvPr id="3" name="Content Placeholder 2"/>
          <p:cNvSpPr>
            <a:spLocks noGrp="1"/>
          </p:cNvSpPr>
          <p:nvPr>
            <p:ph sz="quarter" idx="1"/>
          </p:nvPr>
        </p:nvSpPr>
        <p:spPr>
          <a:xfrm>
            <a:off x="339471" y="1527047"/>
            <a:ext cx="9566910" cy="4730317"/>
          </a:xfrm>
        </p:spPr>
        <p:txBody>
          <a:bodyPr>
            <a:normAutofit/>
          </a:bodyPr>
          <a:lstStyle/>
          <a:p>
            <a:r>
              <a:rPr lang="en-US" dirty="0" smtClean="0"/>
              <a:t>Typical weight loss with diet and exercise is 5-10%, which can:</a:t>
            </a:r>
          </a:p>
          <a:p>
            <a:pPr lvl="1"/>
            <a:r>
              <a:rPr lang="en-US" dirty="0" smtClean="0"/>
              <a:t>Reduce risk of diabetes by 58%</a:t>
            </a:r>
          </a:p>
          <a:p>
            <a:pPr lvl="1"/>
            <a:r>
              <a:rPr lang="en-US" dirty="0" smtClean="0"/>
              <a:t>Improve blood sugar control (if you already have diabetes)</a:t>
            </a:r>
          </a:p>
          <a:p>
            <a:pPr lvl="1"/>
            <a:r>
              <a:rPr lang="en-US" dirty="0" smtClean="0"/>
              <a:t>Improve blood pressure</a:t>
            </a:r>
          </a:p>
          <a:p>
            <a:pPr lvl="1"/>
            <a:r>
              <a:rPr lang="en-US" dirty="0" smtClean="0"/>
              <a:t>Improve cholesterol levels </a:t>
            </a:r>
          </a:p>
          <a:p>
            <a:pPr lvl="1"/>
            <a:r>
              <a:rPr lang="en-US" dirty="0" smtClean="0"/>
              <a:t>Improve heartburn</a:t>
            </a:r>
          </a:p>
          <a:p>
            <a:pPr lvl="1"/>
            <a:r>
              <a:rPr lang="en-US" dirty="0" smtClean="0"/>
              <a:t>Improve fat accumulation in the liver (“fatty liver”)</a:t>
            </a:r>
          </a:p>
          <a:p>
            <a:pPr lvl="1"/>
            <a:r>
              <a:rPr lang="en-US" dirty="0" smtClean="0"/>
              <a:t>Reduce knee arthritis symptoms</a:t>
            </a:r>
          </a:p>
          <a:p>
            <a:pPr marL="0" indent="0">
              <a:buNone/>
            </a:pPr>
            <a:r>
              <a:rPr lang="en-US" dirty="0" smtClean="0"/>
              <a:t>And more…</a:t>
            </a:r>
          </a:p>
          <a:p>
            <a:pPr lvl="1"/>
            <a:endParaRPr lang="en-US" dirty="0"/>
          </a:p>
        </p:txBody>
      </p:sp>
    </p:spTree>
    <p:extLst>
      <p:ext uri="{BB962C8B-B14F-4D97-AF65-F5344CB8AC3E}">
        <p14:creationId xmlns:p14="http://schemas.microsoft.com/office/powerpoint/2010/main" val="2029183227"/>
      </p:ext>
    </p:extLst>
  </p:cSld>
  <p:clrMapOvr>
    <a:masterClrMapping/>
  </p:clrMapOvr>
  <p:transition>
    <p:randomBa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Grp="1" noChangeArrowheads="1"/>
          </p:cNvSpPr>
          <p:nvPr>
            <p:ph type="title"/>
          </p:nvPr>
        </p:nvSpPr>
        <p:spPr/>
        <p:txBody>
          <a:bodyPr>
            <a:normAutofit/>
          </a:bodyPr>
          <a:lstStyle/>
          <a:p>
            <a:r>
              <a:rPr lang="en-US" sz="4000" dirty="0" smtClean="0"/>
              <a:t>Lifestyle Modification for Weight Loss</a:t>
            </a:r>
            <a:endParaRPr lang="en-US" sz="4000" dirty="0"/>
          </a:p>
        </p:txBody>
      </p:sp>
      <p:sp>
        <p:nvSpPr>
          <p:cNvPr id="103430" name="Rectangle 6"/>
          <p:cNvSpPr>
            <a:spLocks noGrp="1" noChangeArrowheads="1"/>
          </p:cNvSpPr>
          <p:nvPr>
            <p:ph sz="quarter" idx="1"/>
          </p:nvPr>
        </p:nvSpPr>
        <p:spPr/>
        <p:txBody>
          <a:bodyPr/>
          <a:lstStyle/>
          <a:p>
            <a:pPr>
              <a:buNone/>
            </a:pPr>
            <a:r>
              <a:rPr lang="en-US" dirty="0"/>
              <a:t> </a:t>
            </a:r>
          </a:p>
        </p:txBody>
      </p:sp>
      <p:pic>
        <p:nvPicPr>
          <p:cNvPr id="103432" name="Picture 8"/>
          <p:cNvPicPr>
            <a:picLocks noChangeAspect="1" noChangeArrowheads="1"/>
          </p:cNvPicPr>
          <p:nvPr/>
        </p:nvPicPr>
        <p:blipFill>
          <a:blip r:embed="rId2" cstate="print"/>
          <a:srcRect/>
          <a:stretch>
            <a:fillRect/>
          </a:stretch>
        </p:blipFill>
        <p:spPr bwMode="auto">
          <a:xfrm>
            <a:off x="1543050" y="1828800"/>
            <a:ext cx="7286625" cy="4219575"/>
          </a:xfrm>
          <a:prstGeom prst="rect">
            <a:avLst/>
          </a:prstGeom>
          <a:noFill/>
          <a:ln w="9525">
            <a:noFill/>
            <a:miter lim="800000"/>
            <a:headEnd/>
            <a:tailEnd/>
          </a:ln>
          <a:effectLst/>
        </p:spPr>
      </p:pic>
    </p:spTree>
  </p:cSld>
  <p:clrMapOvr>
    <a:masterClrMapping/>
  </p:clrMapOvr>
  <p:transition>
    <p:randomBa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2"/>
          <p:cNvSpPr>
            <a:spLocks noGrp="1" noChangeArrowheads="1"/>
          </p:cNvSpPr>
          <p:nvPr>
            <p:ph type="title"/>
          </p:nvPr>
        </p:nvSpPr>
        <p:spPr>
          <a:xfrm>
            <a:off x="512565" y="273050"/>
            <a:ext cx="9254728" cy="717550"/>
          </a:xfrm>
        </p:spPr>
        <p:txBody>
          <a:bodyPr/>
          <a:lstStyle/>
          <a:p>
            <a:r>
              <a:rPr lang="en-US" sz="3600" dirty="0" smtClean="0">
                <a:solidFill>
                  <a:schemeClr val="accent4"/>
                </a:solidFill>
              </a:rPr>
              <a:t>Is There an Optimal </a:t>
            </a:r>
            <a:r>
              <a:rPr lang="en-US" sz="3600" dirty="0">
                <a:solidFill>
                  <a:schemeClr val="accent4"/>
                </a:solidFill>
              </a:rPr>
              <a:t>Weight Loss Diet?</a:t>
            </a:r>
          </a:p>
        </p:txBody>
      </p:sp>
      <p:sp>
        <p:nvSpPr>
          <p:cNvPr id="841731" name="Rectangle 3"/>
          <p:cNvSpPr>
            <a:spLocks noGrp="1" noChangeArrowheads="1"/>
          </p:cNvSpPr>
          <p:nvPr>
            <p:ph type="body" sz="half" idx="1"/>
          </p:nvPr>
        </p:nvSpPr>
        <p:spPr/>
        <p:txBody>
          <a:bodyPr/>
          <a:lstStyle/>
          <a:p>
            <a:pPr>
              <a:buFont typeface="Wingdings" pitchFamily="2" charset="2"/>
              <a:buNone/>
            </a:pPr>
            <a:r>
              <a:rPr lang="en-US" sz="2800" dirty="0"/>
              <a:t> </a:t>
            </a:r>
          </a:p>
        </p:txBody>
      </p:sp>
      <p:sp>
        <p:nvSpPr>
          <p:cNvPr id="16" name="Content Placeholder 15"/>
          <p:cNvSpPr>
            <a:spLocks noGrp="1"/>
          </p:cNvSpPr>
          <p:nvPr>
            <p:ph sz="quarter" idx="2"/>
          </p:nvPr>
        </p:nvSpPr>
        <p:spPr/>
        <p:txBody>
          <a:bodyPr/>
          <a:lstStyle/>
          <a:p>
            <a:pPr>
              <a:buNone/>
            </a:pPr>
            <a:r>
              <a:rPr lang="en-US" dirty="0" smtClean="0"/>
              <a:t> </a:t>
            </a:r>
            <a:endParaRPr lang="en-US" dirty="0"/>
          </a:p>
        </p:txBody>
      </p:sp>
      <p:pic>
        <p:nvPicPr>
          <p:cNvPr id="14" name="Picture 13" descr="cabbage-soup-diet-weight-loss-235x300.jpg"/>
          <p:cNvPicPr>
            <a:picLocks noChangeAspect="1"/>
          </p:cNvPicPr>
          <p:nvPr/>
        </p:nvPicPr>
        <p:blipFill>
          <a:blip r:embed="rId3" cstate="print"/>
          <a:stretch>
            <a:fillRect/>
          </a:stretch>
        </p:blipFill>
        <p:spPr>
          <a:xfrm>
            <a:off x="4402248" y="1456134"/>
            <a:ext cx="1496877" cy="1910907"/>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5380" y="3826567"/>
            <a:ext cx="3446879" cy="272663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891" y="4242944"/>
            <a:ext cx="3041466" cy="230137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84201" y="4161762"/>
            <a:ext cx="2244989" cy="1921711"/>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1894" y="1200606"/>
            <a:ext cx="3390899" cy="2260600"/>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99412" y="1116386"/>
            <a:ext cx="3429778" cy="2330579"/>
          </a:xfrm>
          <a:prstGeom prst="rect">
            <a:avLst/>
          </a:prstGeom>
        </p:spPr>
      </p:pic>
    </p:spTree>
    <p:extLst>
      <p:ext uri="{BB962C8B-B14F-4D97-AF65-F5344CB8AC3E}">
        <p14:creationId xmlns:p14="http://schemas.microsoft.com/office/powerpoint/2010/main" val="40111215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Pictures\i'm going to order but bring me.gif"/>
          <p:cNvPicPr>
            <a:picLocks noChangeAspect="1" noChangeArrowheads="1"/>
          </p:cNvPicPr>
          <p:nvPr/>
        </p:nvPicPr>
        <p:blipFill>
          <a:blip r:embed="rId3" cstate="print"/>
          <a:srcRect/>
          <a:stretch>
            <a:fillRect/>
          </a:stretch>
        </p:blipFill>
        <p:spPr bwMode="auto">
          <a:xfrm>
            <a:off x="1649506" y="1780441"/>
            <a:ext cx="7180729" cy="4996876"/>
          </a:xfrm>
          <a:prstGeom prst="rect">
            <a:avLst/>
          </a:prstGeom>
          <a:noFill/>
        </p:spPr>
      </p:pic>
      <p:sp>
        <p:nvSpPr>
          <p:cNvPr id="2" name="Title 1"/>
          <p:cNvSpPr>
            <a:spLocks noGrp="1"/>
          </p:cNvSpPr>
          <p:nvPr>
            <p:ph type="title"/>
          </p:nvPr>
        </p:nvSpPr>
        <p:spPr/>
        <p:txBody>
          <a:bodyPr/>
          <a:lstStyle/>
          <a:p>
            <a:r>
              <a:rPr lang="en-US" dirty="0" smtClean="0"/>
              <a:t> </a:t>
            </a:r>
            <a:endParaRPr lang="en-US" dirty="0"/>
          </a:p>
        </p:txBody>
      </p:sp>
      <p:sp>
        <p:nvSpPr>
          <p:cNvPr id="3" name="Text Placeholder 2"/>
          <p:cNvSpPr>
            <a:spLocks noGrp="1"/>
          </p:cNvSpPr>
          <p:nvPr>
            <p:ph type="body" sz="half" idx="1"/>
          </p:nvPr>
        </p:nvSpPr>
        <p:spPr>
          <a:xfrm>
            <a:off x="512564" y="173224"/>
            <a:ext cx="9465154" cy="1781081"/>
          </a:xfrm>
        </p:spPr>
        <p:txBody>
          <a:bodyPr/>
          <a:lstStyle/>
          <a:p>
            <a:pPr marL="0" indent="0" algn="ctr">
              <a:buNone/>
            </a:pPr>
            <a:r>
              <a:rPr lang="en-US" dirty="0" smtClean="0">
                <a:solidFill>
                  <a:srgbClr val="7030A0"/>
                </a:solidFill>
              </a:rPr>
              <a:t>Studies show that the most important factor in determining weight loss on any dietary plan is:</a:t>
            </a:r>
          </a:p>
          <a:p>
            <a:pPr marL="0" indent="0" algn="ctr">
              <a:buNone/>
            </a:pPr>
            <a:r>
              <a:rPr lang="en-US" dirty="0" smtClean="0">
                <a:solidFill>
                  <a:srgbClr val="7030A0"/>
                </a:solidFill>
              </a:rPr>
              <a:t>ADHERENCE</a:t>
            </a:r>
            <a:endParaRPr lang="en-US" dirty="0">
              <a:solidFill>
                <a:srgbClr val="7030A0"/>
              </a:solidFill>
            </a:endParaRPr>
          </a:p>
        </p:txBody>
      </p:sp>
      <p:sp>
        <p:nvSpPr>
          <p:cNvPr id="4" name="Content Placeholder 3"/>
          <p:cNvSpPr>
            <a:spLocks noGrp="1"/>
          </p:cNvSpPr>
          <p:nvPr>
            <p:ph sz="quarter" idx="2"/>
          </p:nvPr>
        </p:nvSpPr>
        <p:spPr/>
        <p:txBody>
          <a:bodyPr/>
          <a:lstStyle/>
          <a:p>
            <a:pPr marL="0" indent="0">
              <a:buNone/>
            </a:pPr>
            <a:r>
              <a:rPr lang="en-US" dirty="0"/>
              <a:t> </a:t>
            </a:r>
          </a:p>
        </p:txBody>
      </p:sp>
      <p:sp>
        <p:nvSpPr>
          <p:cNvPr id="5" name="Content Placeholder 4"/>
          <p:cNvSpPr>
            <a:spLocks noGrp="1"/>
          </p:cNvSpPr>
          <p:nvPr>
            <p:ph sz="quarter" idx="3"/>
          </p:nvPr>
        </p:nvSpPr>
        <p:spPr/>
        <p:txBody>
          <a:bodyPr/>
          <a:lstStyle/>
          <a:p>
            <a:r>
              <a:rPr lang="en-US" dirty="0" smtClean="0"/>
              <a:t> </a:t>
            </a:r>
            <a:endParaRPr lang="en-US" dirty="0"/>
          </a:p>
        </p:txBody>
      </p:sp>
    </p:spTree>
    <p:extLst>
      <p:ext uri="{BB962C8B-B14F-4D97-AF65-F5344CB8AC3E}">
        <p14:creationId xmlns:p14="http://schemas.microsoft.com/office/powerpoint/2010/main" val="5144973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2"/>
          <p:cNvSpPr>
            <a:spLocks noGrp="1" noChangeArrowheads="1"/>
          </p:cNvSpPr>
          <p:nvPr>
            <p:ph type="title"/>
          </p:nvPr>
        </p:nvSpPr>
        <p:spPr>
          <a:xfrm>
            <a:off x="512565" y="273050"/>
            <a:ext cx="9254728" cy="717550"/>
          </a:xfrm>
        </p:spPr>
        <p:txBody>
          <a:bodyPr/>
          <a:lstStyle/>
          <a:p>
            <a:r>
              <a:rPr lang="en-US" sz="3600" dirty="0" smtClean="0">
                <a:solidFill>
                  <a:schemeClr val="accent4"/>
                </a:solidFill>
              </a:rPr>
              <a:t>Is There an Optimal Diet for Health?</a:t>
            </a:r>
            <a:endParaRPr lang="en-US" sz="3600" dirty="0">
              <a:solidFill>
                <a:schemeClr val="accent4"/>
              </a:solidFill>
            </a:endParaRPr>
          </a:p>
        </p:txBody>
      </p:sp>
      <p:sp>
        <p:nvSpPr>
          <p:cNvPr id="841731" name="Rectangle 3"/>
          <p:cNvSpPr>
            <a:spLocks noGrp="1" noChangeArrowheads="1"/>
          </p:cNvSpPr>
          <p:nvPr>
            <p:ph type="body" sz="half" idx="1"/>
          </p:nvPr>
        </p:nvSpPr>
        <p:spPr/>
        <p:txBody>
          <a:bodyPr/>
          <a:lstStyle/>
          <a:p>
            <a:pPr>
              <a:buFont typeface="Wingdings" pitchFamily="2" charset="2"/>
              <a:buNone/>
            </a:pPr>
            <a:r>
              <a:rPr lang="en-US" sz="2800" dirty="0"/>
              <a:t> </a:t>
            </a:r>
          </a:p>
        </p:txBody>
      </p:sp>
      <p:sp>
        <p:nvSpPr>
          <p:cNvPr id="16" name="Content Placeholder 15"/>
          <p:cNvSpPr>
            <a:spLocks noGrp="1"/>
          </p:cNvSpPr>
          <p:nvPr>
            <p:ph sz="quarter" idx="2"/>
          </p:nvPr>
        </p:nvSpPr>
        <p:spPr/>
        <p:txBody>
          <a:bodyPr/>
          <a:lstStyle/>
          <a:p>
            <a:pPr>
              <a:buNone/>
            </a:pPr>
            <a:r>
              <a:rPr lang="en-US" dirty="0" smtClean="0"/>
              <a:t> </a:t>
            </a: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894" y="1200606"/>
            <a:ext cx="3390899" cy="2260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9412" y="1116386"/>
            <a:ext cx="3429778" cy="2330579"/>
          </a:xfrm>
          <a:prstGeom prst="rect">
            <a:avLst/>
          </a:prstGeom>
        </p:spPr>
      </p:pic>
      <p:sp>
        <p:nvSpPr>
          <p:cNvPr id="3" name="TextBox 2"/>
          <p:cNvSpPr txBox="1"/>
          <p:nvPr/>
        </p:nvSpPr>
        <p:spPr>
          <a:xfrm>
            <a:off x="706345" y="3465725"/>
            <a:ext cx="3039035" cy="461665"/>
          </a:xfrm>
          <a:prstGeom prst="rect">
            <a:avLst/>
          </a:prstGeom>
          <a:noFill/>
        </p:spPr>
        <p:txBody>
          <a:bodyPr wrap="square" rtlCol="0">
            <a:spAutoFit/>
          </a:bodyPr>
          <a:lstStyle/>
          <a:p>
            <a:r>
              <a:rPr lang="en-US" dirty="0" smtClean="0"/>
              <a:t>Mediterranean Diet</a:t>
            </a:r>
            <a:endParaRPr lang="en-US" dirty="0"/>
          </a:p>
        </p:txBody>
      </p:sp>
      <p:sp>
        <p:nvSpPr>
          <p:cNvPr id="5" name="TextBox 4"/>
          <p:cNvSpPr txBox="1"/>
          <p:nvPr/>
        </p:nvSpPr>
        <p:spPr>
          <a:xfrm>
            <a:off x="7493365" y="3474689"/>
            <a:ext cx="2435825" cy="461665"/>
          </a:xfrm>
          <a:prstGeom prst="rect">
            <a:avLst/>
          </a:prstGeom>
          <a:noFill/>
        </p:spPr>
        <p:txBody>
          <a:bodyPr wrap="square" rtlCol="0">
            <a:spAutoFit/>
          </a:bodyPr>
          <a:lstStyle/>
          <a:p>
            <a:r>
              <a:rPr lang="en-US" dirty="0" smtClean="0"/>
              <a:t>DASH Diet</a:t>
            </a:r>
            <a:endParaRPr lang="en-US" dirty="0"/>
          </a:p>
        </p:txBody>
      </p:sp>
    </p:spTree>
    <p:extLst>
      <p:ext uri="{BB962C8B-B14F-4D97-AF65-F5344CB8AC3E}">
        <p14:creationId xmlns:p14="http://schemas.microsoft.com/office/powerpoint/2010/main" val="14628511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Grp="1" noChangeArrowheads="1"/>
          </p:cNvSpPr>
          <p:nvPr>
            <p:ph type="title"/>
          </p:nvPr>
        </p:nvSpPr>
        <p:spPr/>
        <p:txBody>
          <a:bodyPr>
            <a:normAutofit/>
          </a:bodyPr>
          <a:lstStyle/>
          <a:p>
            <a:r>
              <a:rPr lang="en-US" sz="3200" dirty="0"/>
              <a:t>General Guidelines for a Healthy Weight-Loss Diet</a:t>
            </a:r>
          </a:p>
        </p:txBody>
      </p:sp>
      <p:sp>
        <p:nvSpPr>
          <p:cNvPr id="681987" name="Rectangle 3"/>
          <p:cNvSpPr>
            <a:spLocks noGrp="1" noChangeArrowheads="1"/>
          </p:cNvSpPr>
          <p:nvPr>
            <p:ph sz="quarter" idx="1"/>
          </p:nvPr>
        </p:nvSpPr>
        <p:spPr>
          <a:xfrm>
            <a:off x="512565" y="1598614"/>
            <a:ext cx="9254728" cy="5259387"/>
          </a:xfrm>
        </p:spPr>
        <p:txBody>
          <a:bodyPr>
            <a:normAutofit/>
          </a:bodyPr>
          <a:lstStyle/>
          <a:p>
            <a:pPr>
              <a:lnSpc>
                <a:spcPct val="80000"/>
              </a:lnSpc>
            </a:pPr>
            <a:r>
              <a:rPr lang="en-US" sz="3200" dirty="0" smtClean="0"/>
              <a:t>Don’t drink your calories.  Limit juice, smoothies, lattes, and sodas.</a:t>
            </a:r>
          </a:p>
          <a:p>
            <a:pPr>
              <a:lnSpc>
                <a:spcPct val="80000"/>
              </a:lnSpc>
            </a:pPr>
            <a:r>
              <a:rPr lang="en-US" sz="3200" dirty="0" smtClean="0"/>
              <a:t>Don’t skip meals.  Eat every 4-6 hours while awake.  Eat 3 </a:t>
            </a:r>
            <a:r>
              <a:rPr lang="en-US" sz="3200" dirty="0"/>
              <a:t>small meals and </a:t>
            </a:r>
            <a:r>
              <a:rPr lang="en-US" sz="3200" dirty="0" smtClean="0"/>
              <a:t>0-2 snacks daily.</a:t>
            </a:r>
          </a:p>
          <a:p>
            <a:pPr>
              <a:lnSpc>
                <a:spcPct val="80000"/>
              </a:lnSpc>
            </a:pPr>
            <a:r>
              <a:rPr lang="en-US" sz="3200" dirty="0" smtClean="0"/>
              <a:t>Don’t eat snacks out of a box or bag – put one serving on a plate.</a:t>
            </a:r>
            <a:endParaRPr lang="en-US" sz="3200" dirty="0"/>
          </a:p>
          <a:p>
            <a:pPr>
              <a:lnSpc>
                <a:spcPct val="80000"/>
              </a:lnSpc>
            </a:pPr>
            <a:r>
              <a:rPr lang="en-US" sz="3200" dirty="0"/>
              <a:t>Eat </a:t>
            </a:r>
            <a:r>
              <a:rPr lang="en-US" sz="3200" dirty="0" smtClean="0"/>
              <a:t>at least one serving of fruit and/or vegetables at each meal.</a:t>
            </a:r>
            <a:endParaRPr lang="en-US" sz="3200" dirty="0"/>
          </a:p>
          <a:p>
            <a:pPr>
              <a:lnSpc>
                <a:spcPct val="80000"/>
              </a:lnSpc>
            </a:pPr>
            <a:r>
              <a:rPr lang="en-US" sz="3200" dirty="0" smtClean="0"/>
              <a:t>Choose </a:t>
            </a:r>
            <a:r>
              <a:rPr lang="en-US" sz="3200" dirty="0"/>
              <a:t>whole-grain breads, cereals and pasta rather than more refined and processed </a:t>
            </a:r>
            <a:r>
              <a:rPr lang="en-US" sz="3200" dirty="0" smtClean="0"/>
              <a:t>foods.</a:t>
            </a:r>
            <a:endParaRPr lang="en-US" sz="3200" dirty="0"/>
          </a:p>
        </p:txBody>
      </p:sp>
    </p:spTree>
  </p:cSld>
  <p:clrMapOvr>
    <a:masterClrMapping/>
  </p:clrMapOvr>
  <p:transition>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reeform 5"/>
          <p:cNvSpPr>
            <a:spLocks/>
          </p:cNvSpPr>
          <p:nvPr/>
        </p:nvSpPr>
        <p:spPr bwMode="auto">
          <a:xfrm>
            <a:off x="4513263" y="2003425"/>
            <a:ext cx="725487" cy="427038"/>
          </a:xfrm>
          <a:custGeom>
            <a:avLst/>
            <a:gdLst>
              <a:gd name="T0" fmla="*/ 0 w 89"/>
              <a:gd name="T1" fmla="*/ 395981 h 55"/>
              <a:gd name="T2" fmla="*/ 40758 w 89"/>
              <a:gd name="T3" fmla="*/ 0 h 55"/>
              <a:gd name="T4" fmla="*/ 358668 w 89"/>
              <a:gd name="T5" fmla="*/ 23293 h 55"/>
              <a:gd name="T6" fmla="*/ 668426 w 89"/>
              <a:gd name="T7" fmla="*/ 31057 h 55"/>
              <a:gd name="T8" fmla="*/ 668426 w 89"/>
              <a:gd name="T9" fmla="*/ 38822 h 55"/>
              <a:gd name="T10" fmla="*/ 676578 w 89"/>
              <a:gd name="T11" fmla="*/ 69879 h 55"/>
              <a:gd name="T12" fmla="*/ 676578 w 89"/>
              <a:gd name="T13" fmla="*/ 77643 h 55"/>
              <a:gd name="T14" fmla="*/ 668426 w 89"/>
              <a:gd name="T15" fmla="*/ 100936 h 55"/>
              <a:gd name="T16" fmla="*/ 668426 w 89"/>
              <a:gd name="T17" fmla="*/ 139758 h 55"/>
              <a:gd name="T18" fmla="*/ 684729 w 89"/>
              <a:gd name="T19" fmla="*/ 178580 h 55"/>
              <a:gd name="T20" fmla="*/ 692881 w 89"/>
              <a:gd name="T21" fmla="*/ 194108 h 55"/>
              <a:gd name="T22" fmla="*/ 701032 w 89"/>
              <a:gd name="T23" fmla="*/ 232930 h 55"/>
              <a:gd name="T24" fmla="*/ 701032 w 89"/>
              <a:gd name="T25" fmla="*/ 295044 h 55"/>
              <a:gd name="T26" fmla="*/ 709184 w 89"/>
              <a:gd name="T27" fmla="*/ 310573 h 55"/>
              <a:gd name="T28" fmla="*/ 709184 w 89"/>
              <a:gd name="T29" fmla="*/ 333866 h 55"/>
              <a:gd name="T30" fmla="*/ 709184 w 89"/>
              <a:gd name="T31" fmla="*/ 341630 h 55"/>
              <a:gd name="T32" fmla="*/ 725487 w 89"/>
              <a:gd name="T33" fmla="*/ 395981 h 55"/>
              <a:gd name="T34" fmla="*/ 725487 w 89"/>
              <a:gd name="T35" fmla="*/ 411509 h 55"/>
              <a:gd name="T36" fmla="*/ 725487 w 89"/>
              <a:gd name="T37" fmla="*/ 427038 h 55"/>
              <a:gd name="T38" fmla="*/ 0 w 89"/>
              <a:gd name="T39" fmla="*/ 395981 h 55"/>
              <a:gd name="T40" fmla="*/ 0 w 89"/>
              <a:gd name="T41" fmla="*/ 395981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0963" name="Freeform 6"/>
          <p:cNvSpPr>
            <a:spLocks/>
          </p:cNvSpPr>
          <p:nvPr/>
        </p:nvSpPr>
        <p:spPr bwMode="auto">
          <a:xfrm>
            <a:off x="4481513" y="2398713"/>
            <a:ext cx="766762" cy="495300"/>
          </a:xfrm>
          <a:custGeom>
            <a:avLst/>
            <a:gdLst>
              <a:gd name="T0" fmla="*/ 0 w 94"/>
              <a:gd name="T1" fmla="*/ 394692 h 64"/>
              <a:gd name="T2" fmla="*/ 24471 w 94"/>
              <a:gd name="T3" fmla="*/ 131564 h 64"/>
              <a:gd name="T4" fmla="*/ 32628 w 94"/>
              <a:gd name="T5" fmla="*/ 0 h 64"/>
              <a:gd name="T6" fmla="*/ 758605 w 94"/>
              <a:gd name="T7" fmla="*/ 30956 h 64"/>
              <a:gd name="T8" fmla="*/ 758605 w 94"/>
              <a:gd name="T9" fmla="*/ 46434 h 64"/>
              <a:gd name="T10" fmla="*/ 750448 w 94"/>
              <a:gd name="T11" fmla="*/ 54173 h 64"/>
              <a:gd name="T12" fmla="*/ 734134 w 94"/>
              <a:gd name="T13" fmla="*/ 77391 h 64"/>
              <a:gd name="T14" fmla="*/ 734134 w 94"/>
              <a:gd name="T15" fmla="*/ 85130 h 64"/>
              <a:gd name="T16" fmla="*/ 766762 w 94"/>
              <a:gd name="T17" fmla="*/ 116086 h 64"/>
              <a:gd name="T18" fmla="*/ 766762 w 94"/>
              <a:gd name="T19" fmla="*/ 355997 h 64"/>
              <a:gd name="T20" fmla="*/ 766762 w 94"/>
              <a:gd name="T21" fmla="*/ 355997 h 64"/>
              <a:gd name="T22" fmla="*/ 750448 w 94"/>
              <a:gd name="T23" fmla="*/ 355997 h 64"/>
              <a:gd name="T24" fmla="*/ 758605 w 94"/>
              <a:gd name="T25" fmla="*/ 363736 h 64"/>
              <a:gd name="T26" fmla="*/ 766762 w 94"/>
              <a:gd name="T27" fmla="*/ 371475 h 64"/>
              <a:gd name="T28" fmla="*/ 758605 w 94"/>
              <a:gd name="T29" fmla="*/ 386953 h 64"/>
              <a:gd name="T30" fmla="*/ 766762 w 94"/>
              <a:gd name="T31" fmla="*/ 394692 h 64"/>
              <a:gd name="T32" fmla="*/ 766762 w 94"/>
              <a:gd name="T33" fmla="*/ 417909 h 64"/>
              <a:gd name="T34" fmla="*/ 758605 w 94"/>
              <a:gd name="T35" fmla="*/ 417909 h 64"/>
              <a:gd name="T36" fmla="*/ 766762 w 94"/>
              <a:gd name="T37" fmla="*/ 433387 h 64"/>
              <a:gd name="T38" fmla="*/ 750448 w 94"/>
              <a:gd name="T39" fmla="*/ 456605 h 64"/>
              <a:gd name="T40" fmla="*/ 766762 w 94"/>
              <a:gd name="T41" fmla="*/ 479822 h 64"/>
              <a:gd name="T42" fmla="*/ 766762 w 94"/>
              <a:gd name="T43" fmla="*/ 495300 h 64"/>
              <a:gd name="T44" fmla="*/ 766762 w 94"/>
              <a:gd name="T45" fmla="*/ 495300 h 64"/>
              <a:gd name="T46" fmla="*/ 742291 w 94"/>
              <a:gd name="T47" fmla="*/ 479822 h 64"/>
              <a:gd name="T48" fmla="*/ 701506 w 94"/>
              <a:gd name="T49" fmla="*/ 456605 h 64"/>
              <a:gd name="T50" fmla="*/ 685192 w 94"/>
              <a:gd name="T51" fmla="*/ 448866 h 64"/>
              <a:gd name="T52" fmla="*/ 668878 w 94"/>
              <a:gd name="T53" fmla="*/ 448866 h 64"/>
              <a:gd name="T54" fmla="*/ 652563 w 94"/>
              <a:gd name="T55" fmla="*/ 464344 h 64"/>
              <a:gd name="T56" fmla="*/ 644406 w 94"/>
              <a:gd name="T57" fmla="*/ 464344 h 64"/>
              <a:gd name="T58" fmla="*/ 628092 w 94"/>
              <a:gd name="T59" fmla="*/ 464344 h 64"/>
              <a:gd name="T60" fmla="*/ 619935 w 94"/>
              <a:gd name="T61" fmla="*/ 441126 h 64"/>
              <a:gd name="T62" fmla="*/ 611778 w 94"/>
              <a:gd name="T63" fmla="*/ 433387 h 64"/>
              <a:gd name="T64" fmla="*/ 595464 w 94"/>
              <a:gd name="T65" fmla="*/ 441126 h 64"/>
              <a:gd name="T66" fmla="*/ 579150 w 94"/>
              <a:gd name="T67" fmla="*/ 441126 h 64"/>
              <a:gd name="T68" fmla="*/ 562836 w 94"/>
              <a:gd name="T69" fmla="*/ 417909 h 64"/>
              <a:gd name="T70" fmla="*/ 0 w 94"/>
              <a:gd name="T71" fmla="*/ 394692 h 64"/>
              <a:gd name="T72" fmla="*/ 0 w 94"/>
              <a:gd name="T73" fmla="*/ 394692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0964" name="Freeform 7"/>
          <p:cNvSpPr>
            <a:spLocks/>
          </p:cNvSpPr>
          <p:nvPr/>
        </p:nvSpPr>
        <p:spPr bwMode="auto">
          <a:xfrm>
            <a:off x="4456113" y="2794000"/>
            <a:ext cx="906462" cy="425450"/>
          </a:xfrm>
          <a:custGeom>
            <a:avLst/>
            <a:gdLst>
              <a:gd name="T0" fmla="*/ 0 w 111"/>
              <a:gd name="T1" fmla="*/ 263005 h 55"/>
              <a:gd name="T2" fmla="*/ 24499 w 111"/>
              <a:gd name="T3" fmla="*/ 0 h 55"/>
              <a:gd name="T4" fmla="*/ 587975 w 111"/>
              <a:gd name="T5" fmla="*/ 23206 h 55"/>
              <a:gd name="T6" fmla="*/ 604308 w 111"/>
              <a:gd name="T7" fmla="*/ 46413 h 55"/>
              <a:gd name="T8" fmla="*/ 620641 w 111"/>
              <a:gd name="T9" fmla="*/ 46413 h 55"/>
              <a:gd name="T10" fmla="*/ 636973 w 111"/>
              <a:gd name="T11" fmla="*/ 38677 h 55"/>
              <a:gd name="T12" fmla="*/ 645140 w 111"/>
              <a:gd name="T13" fmla="*/ 46413 h 55"/>
              <a:gd name="T14" fmla="*/ 653306 w 111"/>
              <a:gd name="T15" fmla="*/ 69619 h 55"/>
              <a:gd name="T16" fmla="*/ 669639 w 111"/>
              <a:gd name="T17" fmla="*/ 69619 h 55"/>
              <a:gd name="T18" fmla="*/ 677805 w 111"/>
              <a:gd name="T19" fmla="*/ 69619 h 55"/>
              <a:gd name="T20" fmla="*/ 694138 w 111"/>
              <a:gd name="T21" fmla="*/ 54148 h 55"/>
              <a:gd name="T22" fmla="*/ 710470 w 111"/>
              <a:gd name="T23" fmla="*/ 54148 h 55"/>
              <a:gd name="T24" fmla="*/ 726803 w 111"/>
              <a:gd name="T25" fmla="*/ 61884 h 55"/>
              <a:gd name="T26" fmla="*/ 767635 w 111"/>
              <a:gd name="T27" fmla="*/ 85090 h 55"/>
              <a:gd name="T28" fmla="*/ 792133 w 111"/>
              <a:gd name="T29" fmla="*/ 100561 h 55"/>
              <a:gd name="T30" fmla="*/ 792133 w 111"/>
              <a:gd name="T31" fmla="*/ 116032 h 55"/>
              <a:gd name="T32" fmla="*/ 808466 w 111"/>
              <a:gd name="T33" fmla="*/ 123767 h 55"/>
              <a:gd name="T34" fmla="*/ 808466 w 111"/>
              <a:gd name="T35" fmla="*/ 131503 h 55"/>
              <a:gd name="T36" fmla="*/ 800300 w 111"/>
              <a:gd name="T37" fmla="*/ 146974 h 55"/>
              <a:gd name="T38" fmla="*/ 808466 w 111"/>
              <a:gd name="T39" fmla="*/ 162445 h 55"/>
              <a:gd name="T40" fmla="*/ 816632 w 111"/>
              <a:gd name="T41" fmla="*/ 185651 h 55"/>
              <a:gd name="T42" fmla="*/ 824799 w 111"/>
              <a:gd name="T43" fmla="*/ 193386 h 55"/>
              <a:gd name="T44" fmla="*/ 824799 w 111"/>
              <a:gd name="T45" fmla="*/ 201122 h 55"/>
              <a:gd name="T46" fmla="*/ 824799 w 111"/>
              <a:gd name="T47" fmla="*/ 216593 h 55"/>
              <a:gd name="T48" fmla="*/ 841131 w 111"/>
              <a:gd name="T49" fmla="*/ 224328 h 55"/>
              <a:gd name="T50" fmla="*/ 849298 w 111"/>
              <a:gd name="T51" fmla="*/ 232064 h 55"/>
              <a:gd name="T52" fmla="*/ 841131 w 111"/>
              <a:gd name="T53" fmla="*/ 247535 h 55"/>
              <a:gd name="T54" fmla="*/ 841131 w 111"/>
              <a:gd name="T55" fmla="*/ 263005 h 55"/>
              <a:gd name="T56" fmla="*/ 857464 w 111"/>
              <a:gd name="T57" fmla="*/ 270741 h 55"/>
              <a:gd name="T58" fmla="*/ 857464 w 111"/>
              <a:gd name="T59" fmla="*/ 286212 h 55"/>
              <a:gd name="T60" fmla="*/ 849298 w 111"/>
              <a:gd name="T61" fmla="*/ 293947 h 55"/>
              <a:gd name="T62" fmla="*/ 857464 w 111"/>
              <a:gd name="T63" fmla="*/ 301683 h 55"/>
              <a:gd name="T64" fmla="*/ 865630 w 111"/>
              <a:gd name="T65" fmla="*/ 317154 h 55"/>
              <a:gd name="T66" fmla="*/ 857464 w 111"/>
              <a:gd name="T67" fmla="*/ 324889 h 55"/>
              <a:gd name="T68" fmla="*/ 865630 w 111"/>
              <a:gd name="T69" fmla="*/ 340360 h 55"/>
              <a:gd name="T70" fmla="*/ 865630 w 111"/>
              <a:gd name="T71" fmla="*/ 348095 h 55"/>
              <a:gd name="T72" fmla="*/ 873797 w 111"/>
              <a:gd name="T73" fmla="*/ 355831 h 55"/>
              <a:gd name="T74" fmla="*/ 881963 w 111"/>
              <a:gd name="T75" fmla="*/ 371302 h 55"/>
              <a:gd name="T76" fmla="*/ 890129 w 111"/>
              <a:gd name="T77" fmla="*/ 386773 h 55"/>
              <a:gd name="T78" fmla="*/ 906462 w 111"/>
              <a:gd name="T79" fmla="*/ 402244 h 55"/>
              <a:gd name="T80" fmla="*/ 906462 w 111"/>
              <a:gd name="T81" fmla="*/ 409979 h 55"/>
              <a:gd name="T82" fmla="*/ 906462 w 111"/>
              <a:gd name="T83" fmla="*/ 417715 h 55"/>
              <a:gd name="T84" fmla="*/ 906462 w 111"/>
              <a:gd name="T85" fmla="*/ 425450 h 55"/>
              <a:gd name="T86" fmla="*/ 204158 w 111"/>
              <a:gd name="T87" fmla="*/ 409979 h 55"/>
              <a:gd name="T88" fmla="*/ 212324 w 111"/>
              <a:gd name="T89" fmla="*/ 278476 h 55"/>
              <a:gd name="T90" fmla="*/ 0 w 111"/>
              <a:gd name="T91" fmla="*/ 263005 h 55"/>
              <a:gd name="T92" fmla="*/ 0 w 111"/>
              <a:gd name="T93" fmla="*/ 263005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0965" name="Freeform 8"/>
          <p:cNvSpPr>
            <a:spLocks/>
          </p:cNvSpPr>
          <p:nvPr/>
        </p:nvSpPr>
        <p:spPr bwMode="auto">
          <a:xfrm>
            <a:off x="4637088" y="3203575"/>
            <a:ext cx="812800" cy="411163"/>
          </a:xfrm>
          <a:custGeom>
            <a:avLst/>
            <a:gdLst>
              <a:gd name="T0" fmla="*/ 24384 w 100"/>
              <a:gd name="T1" fmla="*/ 0 h 53"/>
              <a:gd name="T2" fmla="*/ 723392 w 100"/>
              <a:gd name="T3" fmla="*/ 15516 h 53"/>
              <a:gd name="T4" fmla="*/ 772160 w 100"/>
              <a:gd name="T5" fmla="*/ 46547 h 53"/>
              <a:gd name="T6" fmla="*/ 755904 w 100"/>
              <a:gd name="T7" fmla="*/ 62062 h 53"/>
              <a:gd name="T8" fmla="*/ 755904 w 100"/>
              <a:gd name="T9" fmla="*/ 77578 h 53"/>
              <a:gd name="T10" fmla="*/ 764032 w 100"/>
              <a:gd name="T11" fmla="*/ 93094 h 53"/>
              <a:gd name="T12" fmla="*/ 772160 w 100"/>
              <a:gd name="T13" fmla="*/ 93094 h 53"/>
              <a:gd name="T14" fmla="*/ 780288 w 100"/>
              <a:gd name="T15" fmla="*/ 116367 h 53"/>
              <a:gd name="T16" fmla="*/ 788416 w 100"/>
              <a:gd name="T17" fmla="*/ 124125 h 53"/>
              <a:gd name="T18" fmla="*/ 804672 w 100"/>
              <a:gd name="T19" fmla="*/ 124125 h 53"/>
              <a:gd name="T20" fmla="*/ 804672 w 100"/>
              <a:gd name="T21" fmla="*/ 131882 h 53"/>
              <a:gd name="T22" fmla="*/ 812800 w 100"/>
              <a:gd name="T23" fmla="*/ 411163 h 53"/>
              <a:gd name="T24" fmla="*/ 0 w 100"/>
              <a:gd name="T25" fmla="*/ 395647 h 53"/>
              <a:gd name="T26" fmla="*/ 24384 w 100"/>
              <a:gd name="T27" fmla="*/ 0 h 53"/>
              <a:gd name="T28" fmla="*/ 24384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0966" name="Freeform 9"/>
          <p:cNvSpPr>
            <a:spLocks/>
          </p:cNvSpPr>
          <p:nvPr/>
        </p:nvSpPr>
        <p:spPr bwMode="auto">
          <a:xfrm>
            <a:off x="4521200" y="3590925"/>
            <a:ext cx="944563" cy="465138"/>
          </a:xfrm>
          <a:custGeom>
            <a:avLst/>
            <a:gdLst>
              <a:gd name="T0" fmla="*/ 113999 w 116"/>
              <a:gd name="T1" fmla="*/ 7752 h 60"/>
              <a:gd name="T2" fmla="*/ 0 w 116"/>
              <a:gd name="T3" fmla="*/ 69771 h 60"/>
              <a:gd name="T4" fmla="*/ 325712 w 116"/>
              <a:gd name="T5" fmla="*/ 341101 h 60"/>
              <a:gd name="T6" fmla="*/ 341997 w 116"/>
              <a:gd name="T7" fmla="*/ 348854 h 60"/>
              <a:gd name="T8" fmla="*/ 366426 w 116"/>
              <a:gd name="T9" fmla="*/ 372110 h 60"/>
              <a:gd name="T10" fmla="*/ 390854 w 116"/>
              <a:gd name="T11" fmla="*/ 364358 h 60"/>
              <a:gd name="T12" fmla="*/ 407140 w 116"/>
              <a:gd name="T13" fmla="*/ 372110 h 60"/>
              <a:gd name="T14" fmla="*/ 415282 w 116"/>
              <a:gd name="T15" fmla="*/ 387615 h 60"/>
              <a:gd name="T16" fmla="*/ 447854 w 116"/>
              <a:gd name="T17" fmla="*/ 395367 h 60"/>
              <a:gd name="T18" fmla="*/ 464139 w 116"/>
              <a:gd name="T19" fmla="*/ 403120 h 60"/>
              <a:gd name="T20" fmla="*/ 480425 w 116"/>
              <a:gd name="T21" fmla="*/ 395367 h 60"/>
              <a:gd name="T22" fmla="*/ 496710 w 116"/>
              <a:gd name="T23" fmla="*/ 410872 h 60"/>
              <a:gd name="T24" fmla="*/ 529282 w 116"/>
              <a:gd name="T25" fmla="*/ 410872 h 60"/>
              <a:gd name="T26" fmla="*/ 545567 w 116"/>
              <a:gd name="T27" fmla="*/ 426377 h 60"/>
              <a:gd name="T28" fmla="*/ 553710 w 116"/>
              <a:gd name="T29" fmla="*/ 441881 h 60"/>
              <a:gd name="T30" fmla="*/ 578138 w 116"/>
              <a:gd name="T31" fmla="*/ 434129 h 60"/>
              <a:gd name="T32" fmla="*/ 610710 w 116"/>
              <a:gd name="T33" fmla="*/ 449633 h 60"/>
              <a:gd name="T34" fmla="*/ 626995 w 116"/>
              <a:gd name="T35" fmla="*/ 441881 h 60"/>
              <a:gd name="T36" fmla="*/ 643281 w 116"/>
              <a:gd name="T37" fmla="*/ 441881 h 60"/>
              <a:gd name="T38" fmla="*/ 643281 w 116"/>
              <a:gd name="T39" fmla="*/ 465138 h 60"/>
              <a:gd name="T40" fmla="*/ 651424 w 116"/>
              <a:gd name="T41" fmla="*/ 449633 h 60"/>
              <a:gd name="T42" fmla="*/ 667709 w 116"/>
              <a:gd name="T43" fmla="*/ 434129 h 60"/>
              <a:gd name="T44" fmla="*/ 675852 w 116"/>
              <a:gd name="T45" fmla="*/ 441881 h 60"/>
              <a:gd name="T46" fmla="*/ 692137 w 116"/>
              <a:gd name="T47" fmla="*/ 449633 h 60"/>
              <a:gd name="T48" fmla="*/ 708423 w 116"/>
              <a:gd name="T49" fmla="*/ 441881 h 60"/>
              <a:gd name="T50" fmla="*/ 708423 w 116"/>
              <a:gd name="T51" fmla="*/ 449633 h 60"/>
              <a:gd name="T52" fmla="*/ 732851 w 116"/>
              <a:gd name="T53" fmla="*/ 465138 h 60"/>
              <a:gd name="T54" fmla="*/ 757280 w 116"/>
              <a:gd name="T55" fmla="*/ 449633 h 60"/>
              <a:gd name="T56" fmla="*/ 806137 w 116"/>
              <a:gd name="T57" fmla="*/ 434129 h 60"/>
              <a:gd name="T58" fmla="*/ 822422 w 116"/>
              <a:gd name="T59" fmla="*/ 434129 h 60"/>
              <a:gd name="T60" fmla="*/ 863136 w 116"/>
              <a:gd name="T61" fmla="*/ 434129 h 60"/>
              <a:gd name="T62" fmla="*/ 920136 w 116"/>
              <a:gd name="T63" fmla="*/ 457386 h 60"/>
              <a:gd name="T64" fmla="*/ 936421 w 116"/>
              <a:gd name="T65" fmla="*/ 465138 h 60"/>
              <a:gd name="T66" fmla="*/ 944564 w 116"/>
              <a:gd name="T67" fmla="*/ 240321 h 60"/>
              <a:gd name="T68" fmla="*/ 928278 w 116"/>
              <a:gd name="T69" fmla="*/ 2325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0967" name="Freeform 10"/>
          <p:cNvSpPr>
            <a:spLocks/>
          </p:cNvSpPr>
          <p:nvPr/>
        </p:nvSpPr>
        <p:spPr bwMode="auto">
          <a:xfrm>
            <a:off x="5232400" y="2740025"/>
            <a:ext cx="666750" cy="417513"/>
          </a:xfrm>
          <a:custGeom>
            <a:avLst/>
            <a:gdLst>
              <a:gd name="T0" fmla="*/ 536652 w 82"/>
              <a:gd name="T1" fmla="*/ 0 h 54"/>
              <a:gd name="T2" fmla="*/ 552915 w 82"/>
              <a:gd name="T3" fmla="*/ 30927 h 54"/>
              <a:gd name="T4" fmla="*/ 544784 w 82"/>
              <a:gd name="T5" fmla="*/ 46390 h 54"/>
              <a:gd name="T6" fmla="*/ 561046 w 82"/>
              <a:gd name="T7" fmla="*/ 100512 h 54"/>
              <a:gd name="T8" fmla="*/ 601701 w 82"/>
              <a:gd name="T9" fmla="*/ 123708 h 54"/>
              <a:gd name="T10" fmla="*/ 609832 w 82"/>
              <a:gd name="T11" fmla="*/ 139171 h 54"/>
              <a:gd name="T12" fmla="*/ 634226 w 82"/>
              <a:gd name="T13" fmla="*/ 162366 h 54"/>
              <a:gd name="T14" fmla="*/ 666750 w 82"/>
              <a:gd name="T15" fmla="*/ 201025 h 54"/>
              <a:gd name="T16" fmla="*/ 650488 w 82"/>
              <a:gd name="T17" fmla="*/ 224220 h 54"/>
              <a:gd name="T18" fmla="*/ 650488 w 82"/>
              <a:gd name="T19" fmla="*/ 239683 h 54"/>
              <a:gd name="T20" fmla="*/ 609832 w 82"/>
              <a:gd name="T21" fmla="*/ 262879 h 54"/>
              <a:gd name="T22" fmla="*/ 585439 w 82"/>
              <a:gd name="T23" fmla="*/ 270610 h 54"/>
              <a:gd name="T24" fmla="*/ 569177 w 82"/>
              <a:gd name="T25" fmla="*/ 293805 h 54"/>
              <a:gd name="T26" fmla="*/ 585439 w 82"/>
              <a:gd name="T27" fmla="*/ 317001 h 54"/>
              <a:gd name="T28" fmla="*/ 585439 w 82"/>
              <a:gd name="T29" fmla="*/ 340196 h 54"/>
              <a:gd name="T30" fmla="*/ 552915 w 82"/>
              <a:gd name="T31" fmla="*/ 386586 h 54"/>
              <a:gd name="T32" fmla="*/ 544784 w 82"/>
              <a:gd name="T33" fmla="*/ 409781 h 54"/>
              <a:gd name="T34" fmla="*/ 512259 w 82"/>
              <a:gd name="T35" fmla="*/ 386586 h 54"/>
              <a:gd name="T36" fmla="*/ 89442 w 82"/>
              <a:gd name="T37" fmla="*/ 394318 h 54"/>
              <a:gd name="T38" fmla="*/ 89442 w 82"/>
              <a:gd name="T39" fmla="*/ 371123 h 54"/>
              <a:gd name="T40" fmla="*/ 73180 w 82"/>
              <a:gd name="T41" fmla="*/ 347928 h 54"/>
              <a:gd name="T42" fmla="*/ 81311 w 82"/>
              <a:gd name="T43" fmla="*/ 324732 h 54"/>
              <a:gd name="T44" fmla="*/ 65049 w 82"/>
              <a:gd name="T45" fmla="*/ 301537 h 54"/>
              <a:gd name="T46" fmla="*/ 65049 w 82"/>
              <a:gd name="T47" fmla="*/ 278342 h 54"/>
              <a:gd name="T48" fmla="*/ 48787 w 82"/>
              <a:gd name="T49" fmla="*/ 255147 h 54"/>
              <a:gd name="T50" fmla="*/ 40655 w 82"/>
              <a:gd name="T51" fmla="*/ 239683 h 54"/>
              <a:gd name="T52" fmla="*/ 24393 w 82"/>
              <a:gd name="T53" fmla="*/ 201025 h 54"/>
              <a:gd name="T54" fmla="*/ 32524 w 82"/>
              <a:gd name="T55" fmla="*/ 177830 h 54"/>
              <a:gd name="T56" fmla="*/ 16262 w 82"/>
              <a:gd name="T57" fmla="*/ 154634 h 54"/>
              <a:gd name="T58" fmla="*/ 16262 w 82"/>
              <a:gd name="T59" fmla="*/ 139171 h 54"/>
              <a:gd name="T60" fmla="*/ 16262 w 82"/>
              <a:gd name="T61" fmla="*/ 92781 h 54"/>
              <a:gd name="T62" fmla="*/ 16262 w 82"/>
              <a:gd name="T63" fmla="*/ 77317 h 54"/>
              <a:gd name="T64" fmla="*/ 8131 w 82"/>
              <a:gd name="T65" fmla="*/ 46390 h 54"/>
              <a:gd name="T66" fmla="*/ 8131 w 82"/>
              <a:gd name="T67" fmla="*/ 23195 h 54"/>
              <a:gd name="T68" fmla="*/ 16262 w 82"/>
              <a:gd name="T69" fmla="*/ 15463 h 54"/>
              <a:gd name="T70" fmla="*/ 16262 w 82"/>
              <a:gd name="T71" fmla="*/ 15463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0968" name="Freeform 11"/>
          <p:cNvSpPr>
            <a:spLocks/>
          </p:cNvSpPr>
          <p:nvPr/>
        </p:nvSpPr>
        <p:spPr bwMode="auto">
          <a:xfrm>
            <a:off x="5322888" y="3127375"/>
            <a:ext cx="730250" cy="603250"/>
          </a:xfrm>
          <a:custGeom>
            <a:avLst/>
            <a:gdLst>
              <a:gd name="T0" fmla="*/ 616656 w 90"/>
              <a:gd name="T1" fmla="*/ 533644 h 78"/>
              <a:gd name="T2" fmla="*/ 624769 w 90"/>
              <a:gd name="T3" fmla="*/ 549112 h 78"/>
              <a:gd name="T4" fmla="*/ 624769 w 90"/>
              <a:gd name="T5" fmla="*/ 572314 h 78"/>
              <a:gd name="T6" fmla="*/ 600428 w 90"/>
              <a:gd name="T7" fmla="*/ 595516 h 78"/>
              <a:gd name="T8" fmla="*/ 673453 w 90"/>
              <a:gd name="T9" fmla="*/ 603250 h 78"/>
              <a:gd name="T10" fmla="*/ 673453 w 90"/>
              <a:gd name="T11" fmla="*/ 572314 h 78"/>
              <a:gd name="T12" fmla="*/ 689681 w 90"/>
              <a:gd name="T13" fmla="*/ 533644 h 78"/>
              <a:gd name="T14" fmla="*/ 714022 w 90"/>
              <a:gd name="T15" fmla="*/ 518176 h 78"/>
              <a:gd name="T16" fmla="*/ 722136 w 90"/>
              <a:gd name="T17" fmla="*/ 518176 h 78"/>
              <a:gd name="T18" fmla="*/ 730250 w 90"/>
              <a:gd name="T19" fmla="*/ 471772 h 78"/>
              <a:gd name="T20" fmla="*/ 722136 w 90"/>
              <a:gd name="T21" fmla="*/ 464038 h 78"/>
              <a:gd name="T22" fmla="*/ 714022 w 90"/>
              <a:gd name="T23" fmla="*/ 456304 h 78"/>
              <a:gd name="T24" fmla="*/ 705908 w 90"/>
              <a:gd name="T25" fmla="*/ 464038 h 78"/>
              <a:gd name="T26" fmla="*/ 681567 w 90"/>
              <a:gd name="T27" fmla="*/ 433103 h 78"/>
              <a:gd name="T28" fmla="*/ 689681 w 90"/>
              <a:gd name="T29" fmla="*/ 417635 h 78"/>
              <a:gd name="T30" fmla="*/ 681567 w 90"/>
              <a:gd name="T31" fmla="*/ 402167 h 78"/>
              <a:gd name="T32" fmla="*/ 640997 w 90"/>
              <a:gd name="T33" fmla="*/ 355763 h 78"/>
              <a:gd name="T34" fmla="*/ 600428 w 90"/>
              <a:gd name="T35" fmla="*/ 332561 h 78"/>
              <a:gd name="T36" fmla="*/ 576086 w 90"/>
              <a:gd name="T37" fmla="*/ 293891 h 78"/>
              <a:gd name="T38" fmla="*/ 600428 w 90"/>
              <a:gd name="T39" fmla="*/ 262955 h 78"/>
              <a:gd name="T40" fmla="*/ 600428 w 90"/>
              <a:gd name="T41" fmla="*/ 232019 h 78"/>
              <a:gd name="T42" fmla="*/ 567972 w 90"/>
              <a:gd name="T43" fmla="*/ 208817 h 78"/>
              <a:gd name="T44" fmla="*/ 551745 w 90"/>
              <a:gd name="T45" fmla="*/ 224285 h 78"/>
              <a:gd name="T46" fmla="*/ 527403 w 90"/>
              <a:gd name="T47" fmla="*/ 170147 h 78"/>
              <a:gd name="T48" fmla="*/ 486833 w 90"/>
              <a:gd name="T49" fmla="*/ 139212 h 78"/>
              <a:gd name="T50" fmla="*/ 454378 w 90"/>
              <a:gd name="T51" fmla="*/ 100542 h 78"/>
              <a:gd name="T52" fmla="*/ 446264 w 90"/>
              <a:gd name="T53" fmla="*/ 46404 h 78"/>
              <a:gd name="T54" fmla="*/ 446264 w 90"/>
              <a:gd name="T55" fmla="*/ 30936 h 78"/>
              <a:gd name="T56" fmla="*/ 0 w 90"/>
              <a:gd name="T57" fmla="*/ 15468 h 78"/>
              <a:gd name="T58" fmla="*/ 16228 w 90"/>
              <a:gd name="T59" fmla="*/ 38670 h 78"/>
              <a:gd name="T60" fmla="*/ 40569 w 90"/>
              <a:gd name="T61" fmla="*/ 69606 h 78"/>
              <a:gd name="T62" fmla="*/ 40569 w 90"/>
              <a:gd name="T63" fmla="*/ 85074 h 78"/>
              <a:gd name="T64" fmla="*/ 89253 w 90"/>
              <a:gd name="T65" fmla="*/ 123744 h 78"/>
              <a:gd name="T66" fmla="*/ 73025 w 90"/>
              <a:gd name="T67" fmla="*/ 154679 h 78"/>
              <a:gd name="T68" fmla="*/ 89253 w 90"/>
              <a:gd name="T69" fmla="*/ 170147 h 78"/>
              <a:gd name="T70" fmla="*/ 105481 w 90"/>
              <a:gd name="T71" fmla="*/ 201083 h 78"/>
              <a:gd name="T72" fmla="*/ 121708 w 90"/>
              <a:gd name="T73" fmla="*/ 208817 h 78"/>
              <a:gd name="T74" fmla="*/ 129822 w 90"/>
              <a:gd name="T75" fmla="*/ 556846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0969" name="Freeform 12"/>
          <p:cNvSpPr>
            <a:spLocks/>
          </p:cNvSpPr>
          <p:nvPr/>
        </p:nvSpPr>
        <p:spPr bwMode="auto">
          <a:xfrm>
            <a:off x="5597525" y="2282825"/>
            <a:ext cx="577850" cy="588963"/>
          </a:xfrm>
          <a:custGeom>
            <a:avLst/>
            <a:gdLst>
              <a:gd name="T0" fmla="*/ 236023 w 71"/>
              <a:gd name="T1" fmla="*/ 581213 h 76"/>
              <a:gd name="T2" fmla="*/ 195330 w 71"/>
              <a:gd name="T3" fmla="*/ 557965 h 76"/>
              <a:gd name="T4" fmla="*/ 179052 w 71"/>
              <a:gd name="T5" fmla="*/ 503718 h 76"/>
              <a:gd name="T6" fmla="*/ 187191 w 71"/>
              <a:gd name="T7" fmla="*/ 488219 h 76"/>
              <a:gd name="T8" fmla="*/ 170913 w 71"/>
              <a:gd name="T9" fmla="*/ 457221 h 76"/>
              <a:gd name="T10" fmla="*/ 170913 w 71"/>
              <a:gd name="T11" fmla="*/ 418474 h 76"/>
              <a:gd name="T12" fmla="*/ 138358 w 71"/>
              <a:gd name="T13" fmla="*/ 387476 h 76"/>
              <a:gd name="T14" fmla="*/ 97665 w 71"/>
              <a:gd name="T15" fmla="*/ 348728 h 76"/>
              <a:gd name="T16" fmla="*/ 65110 w 71"/>
              <a:gd name="T17" fmla="*/ 333229 h 76"/>
              <a:gd name="T18" fmla="*/ 56971 w 71"/>
              <a:gd name="T19" fmla="*/ 325480 h 76"/>
              <a:gd name="T20" fmla="*/ 24416 w 71"/>
              <a:gd name="T21" fmla="*/ 317730 h 76"/>
              <a:gd name="T22" fmla="*/ 8139 w 71"/>
              <a:gd name="T23" fmla="*/ 302231 h 76"/>
              <a:gd name="T24" fmla="*/ 16277 w 71"/>
              <a:gd name="T25" fmla="*/ 240235 h 76"/>
              <a:gd name="T26" fmla="*/ 24416 w 71"/>
              <a:gd name="T27" fmla="*/ 216986 h 76"/>
              <a:gd name="T28" fmla="*/ 0 w 71"/>
              <a:gd name="T29" fmla="*/ 193738 h 76"/>
              <a:gd name="T30" fmla="*/ 8139 w 71"/>
              <a:gd name="T31" fmla="*/ 170489 h 76"/>
              <a:gd name="T32" fmla="*/ 40694 w 71"/>
              <a:gd name="T33" fmla="*/ 131742 h 76"/>
              <a:gd name="T34" fmla="*/ 56971 w 71"/>
              <a:gd name="T35" fmla="*/ 123992 h 76"/>
              <a:gd name="T36" fmla="*/ 56971 w 71"/>
              <a:gd name="T37" fmla="*/ 46497 h 76"/>
              <a:gd name="T38" fmla="*/ 73249 w 71"/>
              <a:gd name="T39" fmla="*/ 38748 h 76"/>
              <a:gd name="T40" fmla="*/ 105804 w 71"/>
              <a:gd name="T41" fmla="*/ 38748 h 76"/>
              <a:gd name="T42" fmla="*/ 179052 w 71"/>
              <a:gd name="T43" fmla="*/ 7750 h 76"/>
              <a:gd name="T44" fmla="*/ 195330 w 71"/>
              <a:gd name="T45" fmla="*/ 7750 h 76"/>
              <a:gd name="T46" fmla="*/ 187191 w 71"/>
              <a:gd name="T47" fmla="*/ 23249 h 76"/>
              <a:gd name="T48" fmla="*/ 179052 w 71"/>
              <a:gd name="T49" fmla="*/ 46497 h 76"/>
              <a:gd name="T50" fmla="*/ 211607 w 71"/>
              <a:gd name="T51" fmla="*/ 38748 h 76"/>
              <a:gd name="T52" fmla="*/ 227884 w 71"/>
              <a:gd name="T53" fmla="*/ 46497 h 76"/>
              <a:gd name="T54" fmla="*/ 252301 w 71"/>
              <a:gd name="T55" fmla="*/ 61996 h 76"/>
              <a:gd name="T56" fmla="*/ 260439 w 71"/>
              <a:gd name="T57" fmla="*/ 77495 h 76"/>
              <a:gd name="T58" fmla="*/ 358104 w 71"/>
              <a:gd name="T59" fmla="*/ 100744 h 76"/>
              <a:gd name="T60" fmla="*/ 390659 w 71"/>
              <a:gd name="T61" fmla="*/ 116243 h 76"/>
              <a:gd name="T62" fmla="*/ 406937 w 71"/>
              <a:gd name="T63" fmla="*/ 116243 h 76"/>
              <a:gd name="T64" fmla="*/ 415075 w 71"/>
              <a:gd name="T65" fmla="*/ 116243 h 76"/>
              <a:gd name="T66" fmla="*/ 455769 w 71"/>
              <a:gd name="T67" fmla="*/ 123992 h 76"/>
              <a:gd name="T68" fmla="*/ 455769 w 71"/>
              <a:gd name="T69" fmla="*/ 131742 h 76"/>
              <a:gd name="T70" fmla="*/ 472046 w 71"/>
              <a:gd name="T71" fmla="*/ 139491 h 76"/>
              <a:gd name="T72" fmla="*/ 496463 w 71"/>
              <a:gd name="T73" fmla="*/ 162740 h 76"/>
              <a:gd name="T74" fmla="*/ 488324 w 71"/>
              <a:gd name="T75" fmla="*/ 193738 h 76"/>
              <a:gd name="T76" fmla="*/ 512740 w 71"/>
              <a:gd name="T77" fmla="*/ 193738 h 76"/>
              <a:gd name="T78" fmla="*/ 504601 w 71"/>
              <a:gd name="T79" fmla="*/ 209237 h 76"/>
              <a:gd name="T80" fmla="*/ 520879 w 71"/>
              <a:gd name="T81" fmla="*/ 232485 h 76"/>
              <a:gd name="T82" fmla="*/ 496463 w 71"/>
              <a:gd name="T83" fmla="*/ 255734 h 76"/>
              <a:gd name="T84" fmla="*/ 480185 w 71"/>
              <a:gd name="T85" fmla="*/ 294482 h 76"/>
              <a:gd name="T86" fmla="*/ 480185 w 71"/>
              <a:gd name="T87" fmla="*/ 302231 h 76"/>
              <a:gd name="T88" fmla="*/ 512740 w 71"/>
              <a:gd name="T89" fmla="*/ 271233 h 76"/>
              <a:gd name="T90" fmla="*/ 537156 w 71"/>
              <a:gd name="T91" fmla="*/ 255734 h 76"/>
              <a:gd name="T92" fmla="*/ 553434 w 71"/>
              <a:gd name="T93" fmla="*/ 240235 h 76"/>
              <a:gd name="T94" fmla="*/ 553434 w 71"/>
              <a:gd name="T95" fmla="*/ 216986 h 76"/>
              <a:gd name="T96" fmla="*/ 561573 w 71"/>
              <a:gd name="T97" fmla="*/ 209237 h 76"/>
              <a:gd name="T98" fmla="*/ 569711 w 71"/>
              <a:gd name="T99" fmla="*/ 193738 h 76"/>
              <a:gd name="T100" fmla="*/ 577850 w 71"/>
              <a:gd name="T101" fmla="*/ 201487 h 76"/>
              <a:gd name="T102" fmla="*/ 561573 w 71"/>
              <a:gd name="T103" fmla="*/ 255734 h 76"/>
              <a:gd name="T104" fmla="*/ 553434 w 71"/>
              <a:gd name="T105" fmla="*/ 271233 h 76"/>
              <a:gd name="T106" fmla="*/ 537156 w 71"/>
              <a:gd name="T107" fmla="*/ 309981 h 76"/>
              <a:gd name="T108" fmla="*/ 537156 w 71"/>
              <a:gd name="T109" fmla="*/ 348728 h 76"/>
              <a:gd name="T110" fmla="*/ 520879 w 71"/>
              <a:gd name="T111" fmla="*/ 364227 h 76"/>
              <a:gd name="T112" fmla="*/ 529018 w 71"/>
              <a:gd name="T113" fmla="*/ 418474 h 76"/>
              <a:gd name="T114" fmla="*/ 512740 w 71"/>
              <a:gd name="T115" fmla="*/ 457221 h 76"/>
              <a:gd name="T116" fmla="*/ 529018 w 71"/>
              <a:gd name="T117" fmla="*/ 542466 h 76"/>
              <a:gd name="T118" fmla="*/ 529018 w 71"/>
              <a:gd name="T119" fmla="*/ 550215 h 76"/>
              <a:gd name="T120" fmla="*/ 529018 w 71"/>
              <a:gd name="T121" fmla="*/ 573464 h 76"/>
              <a:gd name="T122" fmla="*/ 244162 w 71"/>
              <a:gd name="T123" fmla="*/ 588963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0970" name="Freeform 13"/>
          <p:cNvSpPr>
            <a:spLocks/>
          </p:cNvSpPr>
          <p:nvPr/>
        </p:nvSpPr>
        <p:spPr bwMode="auto">
          <a:xfrm>
            <a:off x="6011863" y="3265488"/>
            <a:ext cx="808037" cy="395287"/>
          </a:xfrm>
          <a:custGeom>
            <a:avLst/>
            <a:gdLst>
              <a:gd name="T0" fmla="*/ 163240 w 99"/>
              <a:gd name="T1" fmla="*/ 379786 h 51"/>
              <a:gd name="T2" fmla="*/ 155078 w 99"/>
              <a:gd name="T3" fmla="*/ 364284 h 51"/>
              <a:gd name="T4" fmla="*/ 179564 w 99"/>
              <a:gd name="T5" fmla="*/ 364284 h 51"/>
              <a:gd name="T6" fmla="*/ 652959 w 99"/>
              <a:gd name="T7" fmla="*/ 317780 h 51"/>
              <a:gd name="T8" fmla="*/ 693769 w 99"/>
              <a:gd name="T9" fmla="*/ 294528 h 51"/>
              <a:gd name="T10" fmla="*/ 726417 w 99"/>
              <a:gd name="T11" fmla="*/ 271275 h 51"/>
              <a:gd name="T12" fmla="*/ 726417 w 99"/>
              <a:gd name="T13" fmla="*/ 255774 h 51"/>
              <a:gd name="T14" fmla="*/ 734579 w 99"/>
              <a:gd name="T15" fmla="*/ 240272 h 51"/>
              <a:gd name="T16" fmla="*/ 808037 w 99"/>
              <a:gd name="T17" fmla="*/ 178267 h 51"/>
              <a:gd name="T18" fmla="*/ 799875 w 99"/>
              <a:gd name="T19" fmla="*/ 170516 h 51"/>
              <a:gd name="T20" fmla="*/ 791713 w 99"/>
              <a:gd name="T21" fmla="*/ 162765 h 51"/>
              <a:gd name="T22" fmla="*/ 775389 w 99"/>
              <a:gd name="T23" fmla="*/ 155015 h 51"/>
              <a:gd name="T24" fmla="*/ 767227 w 99"/>
              <a:gd name="T25" fmla="*/ 155015 h 51"/>
              <a:gd name="T26" fmla="*/ 734579 w 99"/>
              <a:gd name="T27" fmla="*/ 108510 h 51"/>
              <a:gd name="T28" fmla="*/ 726417 w 99"/>
              <a:gd name="T29" fmla="*/ 93009 h 51"/>
              <a:gd name="T30" fmla="*/ 726417 w 99"/>
              <a:gd name="T31" fmla="*/ 62006 h 51"/>
              <a:gd name="T32" fmla="*/ 710093 w 99"/>
              <a:gd name="T33" fmla="*/ 54255 h 51"/>
              <a:gd name="T34" fmla="*/ 685607 w 99"/>
              <a:gd name="T35" fmla="*/ 31003 h 51"/>
              <a:gd name="T36" fmla="*/ 669283 w 99"/>
              <a:gd name="T37" fmla="*/ 31003 h 51"/>
              <a:gd name="T38" fmla="*/ 661121 w 99"/>
              <a:gd name="T39" fmla="*/ 46504 h 51"/>
              <a:gd name="T40" fmla="*/ 636635 w 99"/>
              <a:gd name="T41" fmla="*/ 46504 h 51"/>
              <a:gd name="T42" fmla="*/ 612149 w 99"/>
              <a:gd name="T43" fmla="*/ 46504 h 51"/>
              <a:gd name="T44" fmla="*/ 579501 w 99"/>
              <a:gd name="T45" fmla="*/ 38754 h 51"/>
              <a:gd name="T46" fmla="*/ 538691 w 99"/>
              <a:gd name="T47" fmla="*/ 31003 h 51"/>
              <a:gd name="T48" fmla="*/ 514205 w 99"/>
              <a:gd name="T49" fmla="*/ 0 h 51"/>
              <a:gd name="T50" fmla="*/ 497881 w 99"/>
              <a:gd name="T51" fmla="*/ 7751 h 51"/>
              <a:gd name="T52" fmla="*/ 473395 w 99"/>
              <a:gd name="T53" fmla="*/ 0 h 51"/>
              <a:gd name="T54" fmla="*/ 473395 w 99"/>
              <a:gd name="T55" fmla="*/ 15501 h 51"/>
              <a:gd name="T56" fmla="*/ 473395 w 99"/>
              <a:gd name="T57" fmla="*/ 46504 h 51"/>
              <a:gd name="T58" fmla="*/ 448909 w 99"/>
              <a:gd name="T59" fmla="*/ 62006 h 51"/>
              <a:gd name="T60" fmla="*/ 416261 w 99"/>
              <a:gd name="T61" fmla="*/ 62006 h 51"/>
              <a:gd name="T62" fmla="*/ 375452 w 99"/>
              <a:gd name="T63" fmla="*/ 139513 h 51"/>
              <a:gd name="T64" fmla="*/ 342804 w 99"/>
              <a:gd name="T65" fmla="*/ 162765 h 51"/>
              <a:gd name="T66" fmla="*/ 318318 w 99"/>
              <a:gd name="T67" fmla="*/ 147264 h 51"/>
              <a:gd name="T68" fmla="*/ 301994 w 99"/>
              <a:gd name="T69" fmla="*/ 186017 h 51"/>
              <a:gd name="T70" fmla="*/ 285670 w 99"/>
              <a:gd name="T71" fmla="*/ 186017 h 51"/>
              <a:gd name="T72" fmla="*/ 261184 w 99"/>
              <a:gd name="T73" fmla="*/ 178267 h 51"/>
              <a:gd name="T74" fmla="*/ 244860 w 99"/>
              <a:gd name="T75" fmla="*/ 201519 h 51"/>
              <a:gd name="T76" fmla="*/ 212212 w 99"/>
              <a:gd name="T77" fmla="*/ 186017 h 51"/>
              <a:gd name="T78" fmla="*/ 163240 w 99"/>
              <a:gd name="T79" fmla="*/ 193768 h 51"/>
              <a:gd name="T80" fmla="*/ 163240 w 99"/>
              <a:gd name="T81" fmla="*/ 209270 h 51"/>
              <a:gd name="T82" fmla="*/ 146916 w 99"/>
              <a:gd name="T83" fmla="*/ 209270 h 51"/>
              <a:gd name="T84" fmla="*/ 146916 w 99"/>
              <a:gd name="T85" fmla="*/ 209270 h 51"/>
              <a:gd name="T86" fmla="*/ 138754 w 99"/>
              <a:gd name="T87" fmla="*/ 232522 h 51"/>
              <a:gd name="T88" fmla="*/ 138754 w 99"/>
              <a:gd name="T89" fmla="*/ 232522 h 51"/>
              <a:gd name="T90" fmla="*/ 146916 w 99"/>
              <a:gd name="T91" fmla="*/ 255774 h 51"/>
              <a:gd name="T92" fmla="*/ 97944 w 99"/>
              <a:gd name="T93" fmla="*/ 263525 h 51"/>
              <a:gd name="T94" fmla="*/ 106106 w 99"/>
              <a:gd name="T95" fmla="*/ 310029 h 51"/>
              <a:gd name="T96" fmla="*/ 81620 w 99"/>
              <a:gd name="T97" fmla="*/ 302278 h 51"/>
              <a:gd name="T98" fmla="*/ 48972 w 99"/>
              <a:gd name="T99" fmla="*/ 294528 h 51"/>
              <a:gd name="T100" fmla="*/ 32648 w 99"/>
              <a:gd name="T101" fmla="*/ 325530 h 51"/>
              <a:gd name="T102" fmla="*/ 32648 w 99"/>
              <a:gd name="T103" fmla="*/ 325530 h 51"/>
              <a:gd name="T104" fmla="*/ 40810 w 99"/>
              <a:gd name="T105" fmla="*/ 341032 h 51"/>
              <a:gd name="T106" fmla="*/ 24486 w 99"/>
              <a:gd name="T107" fmla="*/ 379786 h 51"/>
              <a:gd name="T108" fmla="*/ 8162 w 99"/>
              <a:gd name="T109" fmla="*/ 379786 h 51"/>
              <a:gd name="T110" fmla="*/ 0 w 99"/>
              <a:gd name="T111" fmla="*/ 39528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0971" name="Freeform 14"/>
          <p:cNvSpPr>
            <a:spLocks/>
          </p:cNvSpPr>
          <p:nvPr/>
        </p:nvSpPr>
        <p:spPr bwMode="auto">
          <a:xfrm>
            <a:off x="5940425" y="3560763"/>
            <a:ext cx="901700" cy="301625"/>
          </a:xfrm>
          <a:custGeom>
            <a:avLst/>
            <a:gdLst>
              <a:gd name="T0" fmla="*/ 901700 w 111"/>
              <a:gd name="T1" fmla="*/ 0 h 39"/>
              <a:gd name="T2" fmla="*/ 722985 w 111"/>
              <a:gd name="T3" fmla="*/ 23202 h 39"/>
              <a:gd name="T4" fmla="*/ 706738 w 111"/>
              <a:gd name="T5" fmla="*/ 30936 h 39"/>
              <a:gd name="T6" fmla="*/ 251826 w 111"/>
              <a:gd name="T7" fmla="*/ 69606 h 39"/>
              <a:gd name="T8" fmla="*/ 251826 w 111"/>
              <a:gd name="T9" fmla="*/ 61872 h 39"/>
              <a:gd name="T10" fmla="*/ 227456 w 111"/>
              <a:gd name="T11" fmla="*/ 69606 h 39"/>
              <a:gd name="T12" fmla="*/ 235579 w 111"/>
              <a:gd name="T13" fmla="*/ 77340 h 39"/>
              <a:gd name="T14" fmla="*/ 235579 w 111"/>
              <a:gd name="T15" fmla="*/ 85074 h 39"/>
              <a:gd name="T16" fmla="*/ 73111 w 111"/>
              <a:gd name="T17" fmla="*/ 100542 h 39"/>
              <a:gd name="T18" fmla="*/ 64987 w 111"/>
              <a:gd name="T19" fmla="*/ 116010 h 39"/>
              <a:gd name="T20" fmla="*/ 56864 w 111"/>
              <a:gd name="T21" fmla="*/ 139212 h 39"/>
              <a:gd name="T22" fmla="*/ 64987 w 111"/>
              <a:gd name="T23" fmla="*/ 146946 h 39"/>
              <a:gd name="T24" fmla="*/ 56864 w 111"/>
              <a:gd name="T25" fmla="*/ 170147 h 39"/>
              <a:gd name="T26" fmla="*/ 56864 w 111"/>
              <a:gd name="T27" fmla="*/ 170147 h 39"/>
              <a:gd name="T28" fmla="*/ 56864 w 111"/>
              <a:gd name="T29" fmla="*/ 177881 h 39"/>
              <a:gd name="T30" fmla="*/ 48741 w 111"/>
              <a:gd name="T31" fmla="*/ 193349 h 39"/>
              <a:gd name="T32" fmla="*/ 40617 w 111"/>
              <a:gd name="T33" fmla="*/ 201083 h 39"/>
              <a:gd name="T34" fmla="*/ 32494 w 111"/>
              <a:gd name="T35" fmla="*/ 232019 h 39"/>
              <a:gd name="T36" fmla="*/ 16247 w 111"/>
              <a:gd name="T37" fmla="*/ 247487 h 39"/>
              <a:gd name="T38" fmla="*/ 16247 w 111"/>
              <a:gd name="T39" fmla="*/ 270689 h 39"/>
              <a:gd name="T40" fmla="*/ 16247 w 111"/>
              <a:gd name="T41" fmla="*/ 293891 h 39"/>
              <a:gd name="T42" fmla="*/ 16247 w 111"/>
              <a:gd name="T43" fmla="*/ 293891 h 39"/>
              <a:gd name="T44" fmla="*/ 0 w 111"/>
              <a:gd name="T45" fmla="*/ 301625 h 39"/>
              <a:gd name="T46" fmla="*/ 235579 w 111"/>
              <a:gd name="T47" fmla="*/ 286157 h 39"/>
              <a:gd name="T48" fmla="*/ 528023 w 111"/>
              <a:gd name="T49" fmla="*/ 262955 h 39"/>
              <a:gd name="T50" fmla="*/ 633627 w 111"/>
              <a:gd name="T51" fmla="*/ 247487 h 39"/>
              <a:gd name="T52" fmla="*/ 641751 w 111"/>
              <a:gd name="T53" fmla="*/ 216551 h 39"/>
              <a:gd name="T54" fmla="*/ 649874 w 111"/>
              <a:gd name="T55" fmla="*/ 216551 h 39"/>
              <a:gd name="T56" fmla="*/ 649874 w 111"/>
              <a:gd name="T57" fmla="*/ 216551 h 39"/>
              <a:gd name="T58" fmla="*/ 657997 w 111"/>
              <a:gd name="T59" fmla="*/ 208817 h 39"/>
              <a:gd name="T60" fmla="*/ 666121 w 111"/>
              <a:gd name="T61" fmla="*/ 201083 h 39"/>
              <a:gd name="T62" fmla="*/ 657997 w 111"/>
              <a:gd name="T63" fmla="*/ 193349 h 39"/>
              <a:gd name="T64" fmla="*/ 666121 w 111"/>
              <a:gd name="T65" fmla="*/ 185615 h 39"/>
              <a:gd name="T66" fmla="*/ 674244 w 111"/>
              <a:gd name="T67" fmla="*/ 177881 h 39"/>
              <a:gd name="T68" fmla="*/ 698614 w 111"/>
              <a:gd name="T69" fmla="*/ 170147 h 39"/>
              <a:gd name="T70" fmla="*/ 722985 w 111"/>
              <a:gd name="T71" fmla="*/ 162413 h 39"/>
              <a:gd name="T72" fmla="*/ 747355 w 111"/>
              <a:gd name="T73" fmla="*/ 139212 h 39"/>
              <a:gd name="T74" fmla="*/ 755478 w 111"/>
              <a:gd name="T75" fmla="*/ 139212 h 39"/>
              <a:gd name="T76" fmla="*/ 771725 w 111"/>
              <a:gd name="T77" fmla="*/ 123744 h 39"/>
              <a:gd name="T78" fmla="*/ 779849 w 111"/>
              <a:gd name="T79" fmla="*/ 108276 h 39"/>
              <a:gd name="T80" fmla="*/ 779849 w 111"/>
              <a:gd name="T81" fmla="*/ 108276 h 39"/>
              <a:gd name="T82" fmla="*/ 787972 w 111"/>
              <a:gd name="T83" fmla="*/ 108276 h 39"/>
              <a:gd name="T84" fmla="*/ 796096 w 111"/>
              <a:gd name="T85" fmla="*/ 108276 h 39"/>
              <a:gd name="T86" fmla="*/ 796096 w 111"/>
              <a:gd name="T87" fmla="*/ 100542 h 39"/>
              <a:gd name="T88" fmla="*/ 804219 w 111"/>
              <a:gd name="T89" fmla="*/ 92808 h 39"/>
              <a:gd name="T90" fmla="*/ 804219 w 111"/>
              <a:gd name="T91" fmla="*/ 92808 h 39"/>
              <a:gd name="T92" fmla="*/ 812342 w 111"/>
              <a:gd name="T93" fmla="*/ 100542 h 39"/>
              <a:gd name="T94" fmla="*/ 820466 w 111"/>
              <a:gd name="T95" fmla="*/ 92808 h 39"/>
              <a:gd name="T96" fmla="*/ 820466 w 111"/>
              <a:gd name="T97" fmla="*/ 92808 h 39"/>
              <a:gd name="T98" fmla="*/ 836713 w 111"/>
              <a:gd name="T99" fmla="*/ 77340 h 39"/>
              <a:gd name="T100" fmla="*/ 844836 w 111"/>
              <a:gd name="T101" fmla="*/ 77340 h 39"/>
              <a:gd name="T102" fmla="*/ 861083 w 111"/>
              <a:gd name="T103" fmla="*/ 77340 h 39"/>
              <a:gd name="T104" fmla="*/ 885453 w 111"/>
              <a:gd name="T105" fmla="*/ 46404 h 39"/>
              <a:gd name="T106" fmla="*/ 893577 w 111"/>
              <a:gd name="T107" fmla="*/ 38670 h 39"/>
              <a:gd name="T108" fmla="*/ 901700 w 111"/>
              <a:gd name="T109" fmla="*/ 30936 h 39"/>
              <a:gd name="T110" fmla="*/ 901700 w 111"/>
              <a:gd name="T111" fmla="*/ 23202 h 39"/>
              <a:gd name="T112" fmla="*/ 901700 w 111"/>
              <a:gd name="T113" fmla="*/ 7734 h 39"/>
              <a:gd name="T114" fmla="*/ 901700 w 111"/>
              <a:gd name="T115" fmla="*/ 0 h 39"/>
              <a:gd name="T116" fmla="*/ 901700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0972" name="Freeform 15"/>
          <p:cNvSpPr>
            <a:spLocks/>
          </p:cNvSpPr>
          <p:nvPr/>
        </p:nvSpPr>
        <p:spPr bwMode="auto">
          <a:xfrm>
            <a:off x="6175375" y="3824288"/>
            <a:ext cx="422275" cy="641350"/>
          </a:xfrm>
          <a:custGeom>
            <a:avLst/>
            <a:gdLst>
              <a:gd name="T0" fmla="*/ 0 w 52"/>
              <a:gd name="T1" fmla="*/ 23181 h 83"/>
              <a:gd name="T2" fmla="*/ 8121 w 52"/>
              <a:gd name="T3" fmla="*/ 38636 h 83"/>
              <a:gd name="T4" fmla="*/ 0 w 52"/>
              <a:gd name="T5" fmla="*/ 424991 h 83"/>
              <a:gd name="T6" fmla="*/ 0 w 52"/>
              <a:gd name="T7" fmla="*/ 440445 h 83"/>
              <a:gd name="T8" fmla="*/ 24362 w 52"/>
              <a:gd name="T9" fmla="*/ 633623 h 83"/>
              <a:gd name="T10" fmla="*/ 32483 w 52"/>
              <a:gd name="T11" fmla="*/ 633623 h 83"/>
              <a:gd name="T12" fmla="*/ 40603 w 52"/>
              <a:gd name="T13" fmla="*/ 625896 h 83"/>
              <a:gd name="T14" fmla="*/ 56845 w 52"/>
              <a:gd name="T15" fmla="*/ 633623 h 83"/>
              <a:gd name="T16" fmla="*/ 64966 w 52"/>
              <a:gd name="T17" fmla="*/ 625896 h 83"/>
              <a:gd name="T18" fmla="*/ 64966 w 52"/>
              <a:gd name="T19" fmla="*/ 594987 h 83"/>
              <a:gd name="T20" fmla="*/ 73086 w 52"/>
              <a:gd name="T21" fmla="*/ 579533 h 83"/>
              <a:gd name="T22" fmla="*/ 81207 w 52"/>
              <a:gd name="T23" fmla="*/ 594987 h 83"/>
              <a:gd name="T24" fmla="*/ 81207 w 52"/>
              <a:gd name="T25" fmla="*/ 602714 h 83"/>
              <a:gd name="T26" fmla="*/ 89328 w 52"/>
              <a:gd name="T27" fmla="*/ 618169 h 83"/>
              <a:gd name="T28" fmla="*/ 105569 w 52"/>
              <a:gd name="T29" fmla="*/ 641350 h 83"/>
              <a:gd name="T30" fmla="*/ 113690 w 52"/>
              <a:gd name="T31" fmla="*/ 641350 h 83"/>
              <a:gd name="T32" fmla="*/ 121810 w 52"/>
              <a:gd name="T33" fmla="*/ 641350 h 83"/>
              <a:gd name="T34" fmla="*/ 138052 w 52"/>
              <a:gd name="T35" fmla="*/ 625896 h 83"/>
              <a:gd name="T36" fmla="*/ 138052 w 52"/>
              <a:gd name="T37" fmla="*/ 625896 h 83"/>
              <a:gd name="T38" fmla="*/ 146172 w 52"/>
              <a:gd name="T39" fmla="*/ 618169 h 83"/>
              <a:gd name="T40" fmla="*/ 146172 w 52"/>
              <a:gd name="T41" fmla="*/ 618169 h 83"/>
              <a:gd name="T42" fmla="*/ 146172 w 52"/>
              <a:gd name="T43" fmla="*/ 610442 h 83"/>
              <a:gd name="T44" fmla="*/ 138052 w 52"/>
              <a:gd name="T45" fmla="*/ 610442 h 83"/>
              <a:gd name="T46" fmla="*/ 138052 w 52"/>
              <a:gd name="T47" fmla="*/ 602714 h 83"/>
              <a:gd name="T48" fmla="*/ 146172 w 52"/>
              <a:gd name="T49" fmla="*/ 594987 h 83"/>
              <a:gd name="T50" fmla="*/ 146172 w 52"/>
              <a:gd name="T51" fmla="*/ 587260 h 83"/>
              <a:gd name="T52" fmla="*/ 129931 w 52"/>
              <a:gd name="T53" fmla="*/ 579533 h 83"/>
              <a:gd name="T54" fmla="*/ 129931 w 52"/>
              <a:gd name="T55" fmla="*/ 579533 h 83"/>
              <a:gd name="T56" fmla="*/ 121810 w 52"/>
              <a:gd name="T57" fmla="*/ 579533 h 83"/>
              <a:gd name="T58" fmla="*/ 113690 w 52"/>
              <a:gd name="T59" fmla="*/ 564079 h 83"/>
              <a:gd name="T60" fmla="*/ 113690 w 52"/>
              <a:gd name="T61" fmla="*/ 556352 h 83"/>
              <a:gd name="T62" fmla="*/ 113690 w 52"/>
              <a:gd name="T63" fmla="*/ 548625 h 83"/>
              <a:gd name="T64" fmla="*/ 113690 w 52"/>
              <a:gd name="T65" fmla="*/ 548625 h 83"/>
              <a:gd name="T66" fmla="*/ 113690 w 52"/>
              <a:gd name="T67" fmla="*/ 540898 h 83"/>
              <a:gd name="T68" fmla="*/ 422276 w 52"/>
              <a:gd name="T69" fmla="*/ 509989 h 83"/>
              <a:gd name="T70" fmla="*/ 422276 w 52"/>
              <a:gd name="T71" fmla="*/ 502262 h 83"/>
              <a:gd name="T72" fmla="*/ 406035 w 52"/>
              <a:gd name="T73" fmla="*/ 486808 h 83"/>
              <a:gd name="T74" fmla="*/ 406035 w 52"/>
              <a:gd name="T75" fmla="*/ 448172 h 83"/>
              <a:gd name="T76" fmla="*/ 389793 w 52"/>
              <a:gd name="T77" fmla="*/ 424991 h 83"/>
              <a:gd name="T78" fmla="*/ 389793 w 52"/>
              <a:gd name="T79" fmla="*/ 401810 h 83"/>
              <a:gd name="T80" fmla="*/ 397914 w 52"/>
              <a:gd name="T81" fmla="*/ 386355 h 83"/>
              <a:gd name="T82" fmla="*/ 397914 w 52"/>
              <a:gd name="T83" fmla="*/ 363174 h 83"/>
              <a:gd name="T84" fmla="*/ 406035 w 52"/>
              <a:gd name="T85" fmla="*/ 347720 h 83"/>
              <a:gd name="T86" fmla="*/ 414155 w 52"/>
              <a:gd name="T87" fmla="*/ 347720 h 83"/>
              <a:gd name="T88" fmla="*/ 397914 w 52"/>
              <a:gd name="T89" fmla="*/ 339993 h 83"/>
              <a:gd name="T90" fmla="*/ 406035 w 52"/>
              <a:gd name="T91" fmla="*/ 324539 h 83"/>
              <a:gd name="T92" fmla="*/ 397914 w 52"/>
              <a:gd name="T93" fmla="*/ 316811 h 83"/>
              <a:gd name="T94" fmla="*/ 389793 w 52"/>
              <a:gd name="T95" fmla="*/ 309084 h 83"/>
              <a:gd name="T96" fmla="*/ 381673 w 52"/>
              <a:gd name="T97" fmla="*/ 301357 h 83"/>
              <a:gd name="T98" fmla="*/ 373552 w 52"/>
              <a:gd name="T99" fmla="*/ 285903 h 83"/>
              <a:gd name="T100" fmla="*/ 365431 w 52"/>
              <a:gd name="T101" fmla="*/ 278176 h 83"/>
              <a:gd name="T102" fmla="*/ 292345 w 52"/>
              <a:gd name="T103" fmla="*/ 0 h 83"/>
              <a:gd name="T104" fmla="*/ 0 w 52"/>
              <a:gd name="T105" fmla="*/ 23181 h 83"/>
              <a:gd name="T106" fmla="*/ 0 w 52"/>
              <a:gd name="T107" fmla="*/ 23181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0973" name="Freeform 16"/>
          <p:cNvSpPr>
            <a:spLocks/>
          </p:cNvSpPr>
          <p:nvPr/>
        </p:nvSpPr>
        <p:spPr bwMode="auto">
          <a:xfrm>
            <a:off x="6445250" y="2840038"/>
            <a:ext cx="461963" cy="487362"/>
          </a:xfrm>
          <a:custGeom>
            <a:avLst/>
            <a:gdLst>
              <a:gd name="T0" fmla="*/ 40523 w 57"/>
              <a:gd name="T1" fmla="*/ 425475 h 63"/>
              <a:gd name="T2" fmla="*/ 64837 w 57"/>
              <a:gd name="T3" fmla="*/ 433211 h 63"/>
              <a:gd name="T4" fmla="*/ 81046 w 57"/>
              <a:gd name="T5" fmla="*/ 425475 h 63"/>
              <a:gd name="T6" fmla="*/ 105360 w 57"/>
              <a:gd name="T7" fmla="*/ 456418 h 63"/>
              <a:gd name="T8" fmla="*/ 145883 w 57"/>
              <a:gd name="T9" fmla="*/ 464154 h 63"/>
              <a:gd name="T10" fmla="*/ 178302 w 57"/>
              <a:gd name="T11" fmla="*/ 471890 h 63"/>
              <a:gd name="T12" fmla="*/ 202615 w 57"/>
              <a:gd name="T13" fmla="*/ 471890 h 63"/>
              <a:gd name="T14" fmla="*/ 226929 w 57"/>
              <a:gd name="T15" fmla="*/ 471890 h 63"/>
              <a:gd name="T16" fmla="*/ 235034 w 57"/>
              <a:gd name="T17" fmla="*/ 456418 h 63"/>
              <a:gd name="T18" fmla="*/ 251243 w 57"/>
              <a:gd name="T19" fmla="*/ 456418 h 63"/>
              <a:gd name="T20" fmla="*/ 275557 w 57"/>
              <a:gd name="T21" fmla="*/ 479626 h 63"/>
              <a:gd name="T22" fmla="*/ 291766 w 57"/>
              <a:gd name="T23" fmla="*/ 487362 h 63"/>
              <a:gd name="T24" fmla="*/ 316080 w 57"/>
              <a:gd name="T25" fmla="*/ 471890 h 63"/>
              <a:gd name="T26" fmla="*/ 324185 w 57"/>
              <a:gd name="T27" fmla="*/ 448682 h 63"/>
              <a:gd name="T28" fmla="*/ 332289 w 57"/>
              <a:gd name="T29" fmla="*/ 402267 h 63"/>
              <a:gd name="T30" fmla="*/ 356603 w 57"/>
              <a:gd name="T31" fmla="*/ 417739 h 63"/>
              <a:gd name="T32" fmla="*/ 364708 w 57"/>
              <a:gd name="T33" fmla="*/ 394531 h 63"/>
              <a:gd name="T34" fmla="*/ 380917 w 57"/>
              <a:gd name="T35" fmla="*/ 363588 h 63"/>
              <a:gd name="T36" fmla="*/ 389021 w 57"/>
              <a:gd name="T37" fmla="*/ 348116 h 63"/>
              <a:gd name="T38" fmla="*/ 413335 w 57"/>
              <a:gd name="T39" fmla="*/ 340380 h 63"/>
              <a:gd name="T40" fmla="*/ 429545 w 57"/>
              <a:gd name="T41" fmla="*/ 317172 h 63"/>
              <a:gd name="T42" fmla="*/ 445754 w 57"/>
              <a:gd name="T43" fmla="*/ 301700 h 63"/>
              <a:gd name="T44" fmla="*/ 445754 w 57"/>
              <a:gd name="T45" fmla="*/ 278493 h 63"/>
              <a:gd name="T46" fmla="*/ 453858 w 57"/>
              <a:gd name="T47" fmla="*/ 263021 h 63"/>
              <a:gd name="T48" fmla="*/ 437649 w 57"/>
              <a:gd name="T49" fmla="*/ 201134 h 63"/>
              <a:gd name="T50" fmla="*/ 445754 w 57"/>
              <a:gd name="T51" fmla="*/ 177926 h 63"/>
              <a:gd name="T52" fmla="*/ 461963 w 57"/>
              <a:gd name="T53" fmla="*/ 170190 h 63"/>
              <a:gd name="T54" fmla="*/ 372812 w 57"/>
              <a:gd name="T55" fmla="*/ 23208 h 63"/>
              <a:gd name="T56" fmla="*/ 340394 w 57"/>
              <a:gd name="T57" fmla="*/ 46415 h 63"/>
              <a:gd name="T58" fmla="*/ 299871 w 57"/>
              <a:gd name="T59" fmla="*/ 77359 h 63"/>
              <a:gd name="T60" fmla="*/ 275557 w 57"/>
              <a:gd name="T61" fmla="*/ 77359 h 63"/>
              <a:gd name="T62" fmla="*/ 243138 w 57"/>
              <a:gd name="T63" fmla="*/ 100567 h 63"/>
              <a:gd name="T64" fmla="*/ 218825 w 57"/>
              <a:gd name="T65" fmla="*/ 92831 h 63"/>
              <a:gd name="T66" fmla="*/ 202615 w 57"/>
              <a:gd name="T67" fmla="*/ 92831 h 63"/>
              <a:gd name="T68" fmla="*/ 202615 w 57"/>
              <a:gd name="T69" fmla="*/ 85095 h 63"/>
              <a:gd name="T70" fmla="*/ 153988 w 57"/>
              <a:gd name="T71" fmla="*/ 69623 h 63"/>
              <a:gd name="T72" fmla="*/ 137778 w 57"/>
              <a:gd name="T73" fmla="*/ 77359 h 63"/>
              <a:gd name="T74" fmla="*/ 0 w 57"/>
              <a:gd name="T75" fmla="*/ 85095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0974" name="Freeform 17"/>
          <p:cNvSpPr>
            <a:spLocks/>
          </p:cNvSpPr>
          <p:nvPr/>
        </p:nvSpPr>
        <p:spPr bwMode="auto">
          <a:xfrm>
            <a:off x="6573838" y="3459163"/>
            <a:ext cx="968375" cy="395287"/>
          </a:xfrm>
          <a:custGeom>
            <a:avLst/>
            <a:gdLst>
              <a:gd name="T0" fmla="*/ 16275 w 119"/>
              <a:gd name="T1" fmla="*/ 317780 h 51"/>
              <a:gd name="T2" fmla="*/ 32550 w 119"/>
              <a:gd name="T3" fmla="*/ 302278 h 51"/>
              <a:gd name="T4" fmla="*/ 40688 w 119"/>
              <a:gd name="T5" fmla="*/ 279026 h 51"/>
              <a:gd name="T6" fmla="*/ 113926 w 119"/>
              <a:gd name="T7" fmla="*/ 240272 h 51"/>
              <a:gd name="T8" fmla="*/ 146477 w 119"/>
              <a:gd name="T9" fmla="*/ 209270 h 51"/>
              <a:gd name="T10" fmla="*/ 162752 w 119"/>
              <a:gd name="T11" fmla="*/ 209270 h 51"/>
              <a:gd name="T12" fmla="*/ 170890 w 119"/>
              <a:gd name="T13" fmla="*/ 193768 h 51"/>
              <a:gd name="T14" fmla="*/ 187165 w 119"/>
              <a:gd name="T15" fmla="*/ 193768 h 51"/>
              <a:gd name="T16" fmla="*/ 227853 w 119"/>
              <a:gd name="T17" fmla="*/ 178267 h 51"/>
              <a:gd name="T18" fmla="*/ 268541 w 119"/>
              <a:gd name="T19" fmla="*/ 131762 h 51"/>
              <a:gd name="T20" fmla="*/ 268541 w 119"/>
              <a:gd name="T21" fmla="*/ 100759 h 51"/>
              <a:gd name="T22" fmla="*/ 301091 w 119"/>
              <a:gd name="T23" fmla="*/ 100759 h 51"/>
              <a:gd name="T24" fmla="*/ 341779 w 119"/>
              <a:gd name="T25" fmla="*/ 93009 h 51"/>
              <a:gd name="T26" fmla="*/ 919549 w 119"/>
              <a:gd name="T27" fmla="*/ 7751 h 51"/>
              <a:gd name="T28" fmla="*/ 927687 w 119"/>
              <a:gd name="T29" fmla="*/ 15501 h 51"/>
              <a:gd name="T30" fmla="*/ 943962 w 119"/>
              <a:gd name="T31" fmla="*/ 38754 h 51"/>
              <a:gd name="T32" fmla="*/ 943962 w 119"/>
              <a:gd name="T33" fmla="*/ 46504 h 51"/>
              <a:gd name="T34" fmla="*/ 927687 w 119"/>
              <a:gd name="T35" fmla="*/ 38754 h 51"/>
              <a:gd name="T36" fmla="*/ 919549 w 119"/>
              <a:gd name="T37" fmla="*/ 46504 h 51"/>
              <a:gd name="T38" fmla="*/ 886999 w 119"/>
              <a:gd name="T39" fmla="*/ 62006 h 51"/>
              <a:gd name="T40" fmla="*/ 854449 w 119"/>
              <a:gd name="T41" fmla="*/ 85258 h 51"/>
              <a:gd name="T42" fmla="*/ 862586 w 119"/>
              <a:gd name="T43" fmla="*/ 93009 h 51"/>
              <a:gd name="T44" fmla="*/ 911412 w 119"/>
              <a:gd name="T45" fmla="*/ 69757 h 51"/>
              <a:gd name="T46" fmla="*/ 927687 w 119"/>
              <a:gd name="T47" fmla="*/ 85258 h 51"/>
              <a:gd name="T48" fmla="*/ 935825 w 119"/>
              <a:gd name="T49" fmla="*/ 85258 h 51"/>
              <a:gd name="T50" fmla="*/ 960237 w 119"/>
              <a:gd name="T51" fmla="*/ 69757 h 51"/>
              <a:gd name="T52" fmla="*/ 968375 w 119"/>
              <a:gd name="T53" fmla="*/ 108510 h 51"/>
              <a:gd name="T54" fmla="*/ 952100 w 119"/>
              <a:gd name="T55" fmla="*/ 131762 h 51"/>
              <a:gd name="T56" fmla="*/ 927687 w 119"/>
              <a:gd name="T57" fmla="*/ 147264 h 51"/>
              <a:gd name="T58" fmla="*/ 895137 w 119"/>
              <a:gd name="T59" fmla="*/ 155015 h 51"/>
              <a:gd name="T60" fmla="*/ 886999 w 119"/>
              <a:gd name="T61" fmla="*/ 147264 h 51"/>
              <a:gd name="T62" fmla="*/ 878861 w 119"/>
              <a:gd name="T63" fmla="*/ 139513 h 51"/>
              <a:gd name="T64" fmla="*/ 878861 w 119"/>
              <a:gd name="T65" fmla="*/ 162765 h 51"/>
              <a:gd name="T66" fmla="*/ 886999 w 119"/>
              <a:gd name="T67" fmla="*/ 170516 h 51"/>
              <a:gd name="T68" fmla="*/ 895137 w 119"/>
              <a:gd name="T69" fmla="*/ 186017 h 51"/>
              <a:gd name="T70" fmla="*/ 854449 w 119"/>
              <a:gd name="T71" fmla="*/ 209270 h 51"/>
              <a:gd name="T72" fmla="*/ 854449 w 119"/>
              <a:gd name="T73" fmla="*/ 224771 h 51"/>
              <a:gd name="T74" fmla="*/ 911412 w 119"/>
              <a:gd name="T75" fmla="*/ 209270 h 51"/>
              <a:gd name="T76" fmla="*/ 927687 w 119"/>
              <a:gd name="T77" fmla="*/ 209270 h 51"/>
              <a:gd name="T78" fmla="*/ 886999 w 119"/>
              <a:gd name="T79" fmla="*/ 248023 h 51"/>
              <a:gd name="T80" fmla="*/ 838173 w 119"/>
              <a:gd name="T81" fmla="*/ 279026 h 51"/>
              <a:gd name="T82" fmla="*/ 830036 w 119"/>
              <a:gd name="T83" fmla="*/ 286777 h 51"/>
              <a:gd name="T84" fmla="*/ 781210 w 119"/>
              <a:gd name="T85" fmla="*/ 341032 h 51"/>
              <a:gd name="T86" fmla="*/ 756797 w 119"/>
              <a:gd name="T87" fmla="*/ 387536 h 51"/>
              <a:gd name="T88" fmla="*/ 561495 w 119"/>
              <a:gd name="T89" fmla="*/ 302278 h 51"/>
              <a:gd name="T90" fmla="*/ 406880 w 119"/>
              <a:gd name="T91" fmla="*/ 279026 h 51"/>
              <a:gd name="T92" fmla="*/ 398743 w 119"/>
              <a:gd name="T93" fmla="*/ 279026 h 51"/>
              <a:gd name="T94" fmla="*/ 244128 w 119"/>
              <a:gd name="T95" fmla="*/ 286777 h 51"/>
              <a:gd name="T96" fmla="*/ 211578 w 119"/>
              <a:gd name="T97" fmla="*/ 310029 h 51"/>
              <a:gd name="T98" fmla="*/ 0 w 119"/>
              <a:gd name="T99" fmla="*/ 348783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0975" name="Freeform 18"/>
          <p:cNvSpPr>
            <a:spLocks/>
          </p:cNvSpPr>
          <p:nvPr/>
        </p:nvSpPr>
        <p:spPr bwMode="auto">
          <a:xfrm>
            <a:off x="6289675" y="4311650"/>
            <a:ext cx="1000125" cy="719138"/>
          </a:xfrm>
          <a:custGeom>
            <a:avLst/>
            <a:gdLst>
              <a:gd name="T0" fmla="*/ 0 w 123"/>
              <a:gd name="T1" fmla="*/ 61861 h 93"/>
              <a:gd name="T2" fmla="*/ 0 w 123"/>
              <a:gd name="T3" fmla="*/ 77327 h 93"/>
              <a:gd name="T4" fmla="*/ 16262 w 123"/>
              <a:gd name="T5" fmla="*/ 92792 h 93"/>
              <a:gd name="T6" fmla="*/ 24393 w 123"/>
              <a:gd name="T7" fmla="*/ 115990 h 93"/>
              <a:gd name="T8" fmla="*/ 32524 w 123"/>
              <a:gd name="T9" fmla="*/ 131455 h 93"/>
              <a:gd name="T10" fmla="*/ 24393 w 123"/>
              <a:gd name="T11" fmla="*/ 146921 h 93"/>
              <a:gd name="T12" fmla="*/ 56918 w 123"/>
              <a:gd name="T13" fmla="*/ 139188 h 93"/>
              <a:gd name="T14" fmla="*/ 73180 w 123"/>
              <a:gd name="T15" fmla="*/ 115990 h 93"/>
              <a:gd name="T16" fmla="*/ 81311 w 123"/>
              <a:gd name="T17" fmla="*/ 115990 h 93"/>
              <a:gd name="T18" fmla="*/ 73180 w 123"/>
              <a:gd name="T19" fmla="*/ 131455 h 93"/>
              <a:gd name="T20" fmla="*/ 154491 w 123"/>
              <a:gd name="T21" fmla="*/ 108257 h 93"/>
              <a:gd name="T22" fmla="*/ 154491 w 123"/>
              <a:gd name="T23" fmla="*/ 123723 h 93"/>
              <a:gd name="T24" fmla="*/ 203277 w 123"/>
              <a:gd name="T25" fmla="*/ 131455 h 93"/>
              <a:gd name="T26" fmla="*/ 235802 w 123"/>
              <a:gd name="T27" fmla="*/ 139188 h 93"/>
              <a:gd name="T28" fmla="*/ 252064 w 123"/>
              <a:gd name="T29" fmla="*/ 146921 h 93"/>
              <a:gd name="T30" fmla="*/ 252064 w 123"/>
              <a:gd name="T31" fmla="*/ 154653 h 93"/>
              <a:gd name="T32" fmla="*/ 292720 w 123"/>
              <a:gd name="T33" fmla="*/ 185584 h 93"/>
              <a:gd name="T34" fmla="*/ 284588 w 123"/>
              <a:gd name="T35" fmla="*/ 193317 h 93"/>
              <a:gd name="T36" fmla="*/ 276457 w 123"/>
              <a:gd name="T37" fmla="*/ 201049 h 93"/>
              <a:gd name="T38" fmla="*/ 333375 w 123"/>
              <a:gd name="T39" fmla="*/ 185584 h 93"/>
              <a:gd name="T40" fmla="*/ 406555 w 123"/>
              <a:gd name="T41" fmla="*/ 162386 h 93"/>
              <a:gd name="T42" fmla="*/ 406555 w 123"/>
              <a:gd name="T43" fmla="*/ 139188 h 93"/>
              <a:gd name="T44" fmla="*/ 495997 w 123"/>
              <a:gd name="T45" fmla="*/ 162386 h 93"/>
              <a:gd name="T46" fmla="*/ 561046 w 123"/>
              <a:gd name="T47" fmla="*/ 216515 h 93"/>
              <a:gd name="T48" fmla="*/ 601701 w 123"/>
              <a:gd name="T49" fmla="*/ 231980 h 93"/>
              <a:gd name="T50" fmla="*/ 626095 w 123"/>
              <a:gd name="T51" fmla="*/ 278376 h 93"/>
              <a:gd name="T52" fmla="*/ 617964 w 123"/>
              <a:gd name="T53" fmla="*/ 371168 h 93"/>
              <a:gd name="T54" fmla="*/ 650488 w 123"/>
              <a:gd name="T55" fmla="*/ 417564 h 93"/>
              <a:gd name="T56" fmla="*/ 642357 w 123"/>
              <a:gd name="T57" fmla="*/ 386633 h 93"/>
              <a:gd name="T58" fmla="*/ 666750 w 123"/>
              <a:gd name="T59" fmla="*/ 394366 h 93"/>
              <a:gd name="T60" fmla="*/ 674881 w 123"/>
              <a:gd name="T61" fmla="*/ 386633 h 93"/>
              <a:gd name="T62" fmla="*/ 674881 w 123"/>
              <a:gd name="T63" fmla="*/ 409831 h 93"/>
              <a:gd name="T64" fmla="*/ 650488 w 123"/>
              <a:gd name="T65" fmla="*/ 440762 h 93"/>
              <a:gd name="T66" fmla="*/ 674881 w 123"/>
              <a:gd name="T67" fmla="*/ 471693 h 93"/>
              <a:gd name="T68" fmla="*/ 723668 w 123"/>
              <a:gd name="T69" fmla="*/ 525821 h 93"/>
              <a:gd name="T70" fmla="*/ 739930 w 123"/>
              <a:gd name="T71" fmla="*/ 533554 h 93"/>
              <a:gd name="T72" fmla="*/ 764323 w 123"/>
              <a:gd name="T73" fmla="*/ 572217 h 93"/>
              <a:gd name="T74" fmla="*/ 804979 w 123"/>
              <a:gd name="T75" fmla="*/ 634079 h 93"/>
              <a:gd name="T76" fmla="*/ 878159 w 123"/>
              <a:gd name="T77" fmla="*/ 680475 h 93"/>
              <a:gd name="T78" fmla="*/ 902552 w 123"/>
              <a:gd name="T79" fmla="*/ 695940 h 93"/>
              <a:gd name="T80" fmla="*/ 894421 w 123"/>
              <a:gd name="T81" fmla="*/ 703673 h 93"/>
              <a:gd name="T82" fmla="*/ 886290 w 123"/>
              <a:gd name="T83" fmla="*/ 711405 h 93"/>
              <a:gd name="T84" fmla="*/ 918814 w 123"/>
              <a:gd name="T85" fmla="*/ 711405 h 93"/>
              <a:gd name="T86" fmla="*/ 983863 w 123"/>
              <a:gd name="T87" fmla="*/ 680475 h 93"/>
              <a:gd name="T88" fmla="*/ 983863 w 123"/>
              <a:gd name="T89" fmla="*/ 634079 h 93"/>
              <a:gd name="T90" fmla="*/ 991994 w 123"/>
              <a:gd name="T91" fmla="*/ 572217 h 93"/>
              <a:gd name="T92" fmla="*/ 983863 w 123"/>
              <a:gd name="T93" fmla="*/ 471693 h 93"/>
              <a:gd name="T94" fmla="*/ 918814 w 123"/>
              <a:gd name="T95" fmla="*/ 371168 h 93"/>
              <a:gd name="T96" fmla="*/ 894421 w 123"/>
              <a:gd name="T97" fmla="*/ 332505 h 93"/>
              <a:gd name="T98" fmla="*/ 894421 w 123"/>
              <a:gd name="T99" fmla="*/ 293841 h 93"/>
              <a:gd name="T100" fmla="*/ 837503 w 123"/>
              <a:gd name="T101" fmla="*/ 224247 h 93"/>
              <a:gd name="T102" fmla="*/ 804979 w 123"/>
              <a:gd name="T103" fmla="*/ 185584 h 93"/>
              <a:gd name="T104" fmla="*/ 748061 w 123"/>
              <a:gd name="T105" fmla="*/ 61861 h 93"/>
              <a:gd name="T106" fmla="*/ 731799 w 123"/>
              <a:gd name="T107" fmla="*/ 46396 h 93"/>
              <a:gd name="T108" fmla="*/ 715537 w 123"/>
              <a:gd name="T109" fmla="*/ 7733 h 93"/>
              <a:gd name="T110" fmla="*/ 666750 w 123"/>
              <a:gd name="T111" fmla="*/ 7733 h 93"/>
              <a:gd name="T112" fmla="*/ 666750 w 123"/>
              <a:gd name="T113" fmla="*/ 54129 h 93"/>
              <a:gd name="T114" fmla="*/ 650488 w 123"/>
              <a:gd name="T115" fmla="*/ 61861 h 93"/>
              <a:gd name="T116" fmla="*/ 317113 w 123"/>
              <a:gd name="T117" fmla="*/ 54129 h 93"/>
              <a:gd name="T118" fmla="*/ 308982 w 123"/>
              <a:gd name="T119" fmla="*/ 23198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0976" name="Freeform 19"/>
          <p:cNvSpPr>
            <a:spLocks/>
          </p:cNvSpPr>
          <p:nvPr/>
        </p:nvSpPr>
        <p:spPr bwMode="auto">
          <a:xfrm>
            <a:off x="6735763" y="3009900"/>
            <a:ext cx="496887" cy="465138"/>
          </a:xfrm>
          <a:custGeom>
            <a:avLst/>
            <a:gdLst>
              <a:gd name="T0" fmla="*/ 162914 w 61"/>
              <a:gd name="T1" fmla="*/ 0 h 60"/>
              <a:gd name="T2" fmla="*/ 162914 w 61"/>
              <a:gd name="T3" fmla="*/ 23257 h 60"/>
              <a:gd name="T4" fmla="*/ 171059 w 61"/>
              <a:gd name="T5" fmla="*/ 38762 h 60"/>
              <a:gd name="T6" fmla="*/ 154768 w 61"/>
              <a:gd name="T7" fmla="*/ 100780 h 60"/>
              <a:gd name="T8" fmla="*/ 154768 w 61"/>
              <a:gd name="T9" fmla="*/ 116285 h 60"/>
              <a:gd name="T10" fmla="*/ 146622 w 61"/>
              <a:gd name="T11" fmla="*/ 147294 h 60"/>
              <a:gd name="T12" fmla="*/ 122185 w 61"/>
              <a:gd name="T13" fmla="*/ 170551 h 60"/>
              <a:gd name="T14" fmla="*/ 105894 w 61"/>
              <a:gd name="T15" fmla="*/ 178303 h 60"/>
              <a:gd name="T16" fmla="*/ 89603 w 61"/>
              <a:gd name="T17" fmla="*/ 186055 h 60"/>
              <a:gd name="T18" fmla="*/ 81457 w 61"/>
              <a:gd name="T19" fmla="*/ 201560 h 60"/>
              <a:gd name="T20" fmla="*/ 73311 w 61"/>
              <a:gd name="T21" fmla="*/ 232569 h 60"/>
              <a:gd name="T22" fmla="*/ 48874 w 61"/>
              <a:gd name="T23" fmla="*/ 232569 h 60"/>
              <a:gd name="T24" fmla="*/ 32583 w 61"/>
              <a:gd name="T25" fmla="*/ 263578 h 60"/>
              <a:gd name="T26" fmla="*/ 32583 w 61"/>
              <a:gd name="T27" fmla="*/ 294587 h 60"/>
              <a:gd name="T28" fmla="*/ 16291 w 61"/>
              <a:gd name="T29" fmla="*/ 317844 h 60"/>
              <a:gd name="T30" fmla="*/ 0 w 61"/>
              <a:gd name="T31" fmla="*/ 333349 h 60"/>
              <a:gd name="T32" fmla="*/ 0 w 61"/>
              <a:gd name="T33" fmla="*/ 356606 h 60"/>
              <a:gd name="T34" fmla="*/ 24437 w 61"/>
              <a:gd name="T35" fmla="*/ 395367 h 60"/>
              <a:gd name="T36" fmla="*/ 48874 w 61"/>
              <a:gd name="T37" fmla="*/ 418624 h 60"/>
              <a:gd name="T38" fmla="*/ 65166 w 61"/>
              <a:gd name="T39" fmla="*/ 418624 h 60"/>
              <a:gd name="T40" fmla="*/ 65166 w 61"/>
              <a:gd name="T41" fmla="*/ 426377 h 60"/>
              <a:gd name="T42" fmla="*/ 81457 w 61"/>
              <a:gd name="T43" fmla="*/ 426377 h 60"/>
              <a:gd name="T44" fmla="*/ 81457 w 61"/>
              <a:gd name="T45" fmla="*/ 441881 h 60"/>
              <a:gd name="T46" fmla="*/ 122185 w 61"/>
              <a:gd name="T47" fmla="*/ 465138 h 60"/>
              <a:gd name="T48" fmla="*/ 146622 w 61"/>
              <a:gd name="T49" fmla="*/ 457386 h 60"/>
              <a:gd name="T50" fmla="*/ 154768 w 61"/>
              <a:gd name="T51" fmla="*/ 441881 h 60"/>
              <a:gd name="T52" fmla="*/ 171059 w 61"/>
              <a:gd name="T53" fmla="*/ 457386 h 60"/>
              <a:gd name="T54" fmla="*/ 203642 w 61"/>
              <a:gd name="T55" fmla="*/ 441881 h 60"/>
              <a:gd name="T56" fmla="*/ 211788 w 61"/>
              <a:gd name="T57" fmla="*/ 426377 h 60"/>
              <a:gd name="T58" fmla="*/ 244371 w 61"/>
              <a:gd name="T59" fmla="*/ 410872 h 60"/>
              <a:gd name="T60" fmla="*/ 268808 w 61"/>
              <a:gd name="T61" fmla="*/ 395367 h 60"/>
              <a:gd name="T62" fmla="*/ 268808 w 61"/>
              <a:gd name="T63" fmla="*/ 372110 h 60"/>
              <a:gd name="T64" fmla="*/ 309536 w 61"/>
              <a:gd name="T65" fmla="*/ 248074 h 60"/>
              <a:gd name="T66" fmla="*/ 325828 w 61"/>
              <a:gd name="T67" fmla="*/ 255826 h 60"/>
              <a:gd name="T68" fmla="*/ 333973 w 61"/>
              <a:gd name="T69" fmla="*/ 271331 h 60"/>
              <a:gd name="T70" fmla="*/ 358410 w 61"/>
              <a:gd name="T71" fmla="*/ 248074 h 60"/>
              <a:gd name="T72" fmla="*/ 374702 w 61"/>
              <a:gd name="T73" fmla="*/ 209312 h 60"/>
              <a:gd name="T74" fmla="*/ 399139 w 61"/>
              <a:gd name="T75" fmla="*/ 193808 h 60"/>
              <a:gd name="T76" fmla="*/ 415430 w 61"/>
              <a:gd name="T77" fmla="*/ 178303 h 60"/>
              <a:gd name="T78" fmla="*/ 423576 w 61"/>
              <a:gd name="T79" fmla="*/ 155046 h 60"/>
              <a:gd name="T80" fmla="*/ 423576 w 61"/>
              <a:gd name="T81" fmla="*/ 147294 h 60"/>
              <a:gd name="T82" fmla="*/ 423576 w 61"/>
              <a:gd name="T83" fmla="*/ 116285 h 60"/>
              <a:gd name="T84" fmla="*/ 480596 w 61"/>
              <a:gd name="T85" fmla="*/ 147294 h 60"/>
              <a:gd name="T86" fmla="*/ 488741 w 61"/>
              <a:gd name="T87" fmla="*/ 147294 h 60"/>
              <a:gd name="T88" fmla="*/ 480596 w 61"/>
              <a:gd name="T89" fmla="*/ 100780 h 60"/>
              <a:gd name="T90" fmla="*/ 472450 w 61"/>
              <a:gd name="T91" fmla="*/ 85275 h 60"/>
              <a:gd name="T92" fmla="*/ 456159 w 61"/>
              <a:gd name="T93" fmla="*/ 85275 h 60"/>
              <a:gd name="T94" fmla="*/ 415430 w 61"/>
              <a:gd name="T95" fmla="*/ 93028 h 60"/>
              <a:gd name="T96" fmla="*/ 399139 w 61"/>
              <a:gd name="T97" fmla="*/ 108532 h 60"/>
              <a:gd name="T98" fmla="*/ 374702 w 61"/>
              <a:gd name="T99" fmla="*/ 100780 h 60"/>
              <a:gd name="T100" fmla="*/ 366556 w 61"/>
              <a:gd name="T101" fmla="*/ 116285 h 60"/>
              <a:gd name="T102" fmla="*/ 342119 w 61"/>
              <a:gd name="T103" fmla="*/ 131789 h 60"/>
              <a:gd name="T104" fmla="*/ 317682 w 61"/>
              <a:gd name="T105" fmla="*/ 155046 h 60"/>
              <a:gd name="T106" fmla="*/ 293245 w 61"/>
              <a:gd name="T107" fmla="*/ 100780 h 60"/>
              <a:gd name="T108" fmla="*/ 171059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0977" name="Freeform 20"/>
          <p:cNvSpPr>
            <a:spLocks/>
          </p:cNvSpPr>
          <p:nvPr/>
        </p:nvSpPr>
        <p:spPr bwMode="auto">
          <a:xfrm>
            <a:off x="5449888" y="3660775"/>
            <a:ext cx="546100" cy="479425"/>
          </a:xfrm>
          <a:custGeom>
            <a:avLst/>
            <a:gdLst>
              <a:gd name="T0" fmla="*/ 0 w 67"/>
              <a:gd name="T1" fmla="*/ 23198 h 62"/>
              <a:gd name="T2" fmla="*/ 489045 w 67"/>
              <a:gd name="T3" fmla="*/ 0 h 62"/>
              <a:gd name="T4" fmla="*/ 489045 w 67"/>
              <a:gd name="T5" fmla="*/ 7733 h 62"/>
              <a:gd name="T6" fmla="*/ 497195 w 67"/>
              <a:gd name="T7" fmla="*/ 15465 h 62"/>
              <a:gd name="T8" fmla="*/ 505346 w 67"/>
              <a:gd name="T9" fmla="*/ 23198 h 62"/>
              <a:gd name="T10" fmla="*/ 497195 w 67"/>
              <a:gd name="T11" fmla="*/ 38663 h 62"/>
              <a:gd name="T12" fmla="*/ 489045 w 67"/>
              <a:gd name="T13" fmla="*/ 46396 h 62"/>
              <a:gd name="T14" fmla="*/ 472743 w 67"/>
              <a:gd name="T15" fmla="*/ 61861 h 62"/>
              <a:gd name="T16" fmla="*/ 472743 w 67"/>
              <a:gd name="T17" fmla="*/ 69594 h 62"/>
              <a:gd name="T18" fmla="*/ 546100 w 67"/>
              <a:gd name="T19" fmla="*/ 69594 h 62"/>
              <a:gd name="T20" fmla="*/ 546100 w 67"/>
              <a:gd name="T21" fmla="*/ 69594 h 62"/>
              <a:gd name="T22" fmla="*/ 546100 w 67"/>
              <a:gd name="T23" fmla="*/ 77327 h 62"/>
              <a:gd name="T24" fmla="*/ 537949 w 67"/>
              <a:gd name="T25" fmla="*/ 92792 h 62"/>
              <a:gd name="T26" fmla="*/ 529799 w 67"/>
              <a:gd name="T27" fmla="*/ 100525 h 62"/>
              <a:gd name="T28" fmla="*/ 521648 w 67"/>
              <a:gd name="T29" fmla="*/ 131455 h 62"/>
              <a:gd name="T30" fmla="*/ 505346 w 67"/>
              <a:gd name="T31" fmla="*/ 146921 h 62"/>
              <a:gd name="T32" fmla="*/ 505346 w 67"/>
              <a:gd name="T33" fmla="*/ 170119 h 62"/>
              <a:gd name="T34" fmla="*/ 505346 w 67"/>
              <a:gd name="T35" fmla="*/ 193317 h 62"/>
              <a:gd name="T36" fmla="*/ 505346 w 67"/>
              <a:gd name="T37" fmla="*/ 193317 h 62"/>
              <a:gd name="T38" fmla="*/ 489045 w 67"/>
              <a:gd name="T39" fmla="*/ 201049 h 62"/>
              <a:gd name="T40" fmla="*/ 489045 w 67"/>
              <a:gd name="T41" fmla="*/ 208782 h 62"/>
              <a:gd name="T42" fmla="*/ 464592 w 67"/>
              <a:gd name="T43" fmla="*/ 224247 h 62"/>
              <a:gd name="T44" fmla="*/ 464592 w 67"/>
              <a:gd name="T45" fmla="*/ 247445 h 62"/>
              <a:gd name="T46" fmla="*/ 464592 w 67"/>
              <a:gd name="T47" fmla="*/ 270643 h 62"/>
              <a:gd name="T48" fmla="*/ 456442 w 67"/>
              <a:gd name="T49" fmla="*/ 278376 h 62"/>
              <a:gd name="T50" fmla="*/ 440140 w 67"/>
              <a:gd name="T51" fmla="*/ 293841 h 62"/>
              <a:gd name="T52" fmla="*/ 423839 w 67"/>
              <a:gd name="T53" fmla="*/ 309306 h 62"/>
              <a:gd name="T54" fmla="*/ 415688 w 67"/>
              <a:gd name="T55" fmla="*/ 317039 h 62"/>
              <a:gd name="T56" fmla="*/ 415688 w 67"/>
              <a:gd name="T57" fmla="*/ 332504 h 62"/>
              <a:gd name="T58" fmla="*/ 407537 w 67"/>
              <a:gd name="T59" fmla="*/ 347970 h 62"/>
              <a:gd name="T60" fmla="*/ 407537 w 67"/>
              <a:gd name="T61" fmla="*/ 355702 h 62"/>
              <a:gd name="T62" fmla="*/ 399387 w 67"/>
              <a:gd name="T63" fmla="*/ 378900 h 62"/>
              <a:gd name="T64" fmla="*/ 391236 w 67"/>
              <a:gd name="T65" fmla="*/ 394366 h 62"/>
              <a:gd name="T66" fmla="*/ 399387 w 67"/>
              <a:gd name="T67" fmla="*/ 417564 h 62"/>
              <a:gd name="T68" fmla="*/ 407537 w 67"/>
              <a:gd name="T69" fmla="*/ 425296 h 62"/>
              <a:gd name="T70" fmla="*/ 407537 w 67"/>
              <a:gd name="T71" fmla="*/ 440762 h 62"/>
              <a:gd name="T72" fmla="*/ 407537 w 67"/>
              <a:gd name="T73" fmla="*/ 440762 h 62"/>
              <a:gd name="T74" fmla="*/ 407537 w 67"/>
              <a:gd name="T75" fmla="*/ 448494 h 62"/>
              <a:gd name="T76" fmla="*/ 407537 w 67"/>
              <a:gd name="T77" fmla="*/ 448494 h 62"/>
              <a:gd name="T78" fmla="*/ 399387 w 67"/>
              <a:gd name="T79" fmla="*/ 463960 h 62"/>
              <a:gd name="T80" fmla="*/ 407537 w 67"/>
              <a:gd name="T81" fmla="*/ 471692 h 62"/>
              <a:gd name="T82" fmla="*/ 65206 w 67"/>
              <a:gd name="T83" fmla="*/ 479425 h 62"/>
              <a:gd name="T84" fmla="*/ 65206 w 67"/>
              <a:gd name="T85" fmla="*/ 409831 h 62"/>
              <a:gd name="T86" fmla="*/ 48904 w 67"/>
              <a:gd name="T87" fmla="*/ 402098 h 62"/>
              <a:gd name="T88" fmla="*/ 32603 w 67"/>
              <a:gd name="T89" fmla="*/ 409831 h 62"/>
              <a:gd name="T90" fmla="*/ 32603 w 67"/>
              <a:gd name="T91" fmla="*/ 409831 h 62"/>
              <a:gd name="T92" fmla="*/ 16301 w 67"/>
              <a:gd name="T93" fmla="*/ 394366 h 62"/>
              <a:gd name="T94" fmla="*/ 16301 w 67"/>
              <a:gd name="T95" fmla="*/ 170119 h 62"/>
              <a:gd name="T96" fmla="*/ 0 w 67"/>
              <a:gd name="T97" fmla="*/ 23198 h 62"/>
              <a:gd name="T98" fmla="*/ 0 w 67"/>
              <a:gd name="T99" fmla="*/ 23198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chemeClr val="bg1"/>
          </a:solidFill>
          <a:ln w="12700" cmpd="sng">
            <a:solidFill>
              <a:schemeClr val="tx1"/>
            </a:solidFill>
            <a:prstDash val="solid"/>
            <a:round/>
            <a:headEnd/>
            <a:tailEnd/>
          </a:ln>
        </p:spPr>
        <p:txBody>
          <a:bodyPr/>
          <a:lstStyle/>
          <a:p>
            <a:endParaRPr lang="en-US"/>
          </a:p>
        </p:txBody>
      </p:sp>
      <p:sp>
        <p:nvSpPr>
          <p:cNvPr id="40978" name="Freeform 21"/>
          <p:cNvSpPr>
            <a:spLocks/>
          </p:cNvSpPr>
          <p:nvPr/>
        </p:nvSpPr>
        <p:spPr bwMode="auto">
          <a:xfrm>
            <a:off x="2366963" y="2562225"/>
            <a:ext cx="877887" cy="1423988"/>
          </a:xfrm>
          <a:custGeom>
            <a:avLst/>
            <a:gdLst>
              <a:gd name="T0" fmla="*/ 495844 w 108"/>
              <a:gd name="T1" fmla="*/ 1385293 h 184"/>
              <a:gd name="T2" fmla="*/ 495844 w 108"/>
              <a:gd name="T3" fmla="*/ 1369815 h 184"/>
              <a:gd name="T4" fmla="*/ 487715 w 108"/>
              <a:gd name="T5" fmla="*/ 1354336 h 184"/>
              <a:gd name="T6" fmla="*/ 463329 w 108"/>
              <a:gd name="T7" fmla="*/ 1261468 h 184"/>
              <a:gd name="T8" fmla="*/ 406429 w 108"/>
              <a:gd name="T9" fmla="*/ 1207294 h 184"/>
              <a:gd name="T10" fmla="*/ 390172 w 108"/>
              <a:gd name="T11" fmla="*/ 1184077 h 184"/>
              <a:gd name="T12" fmla="*/ 373915 w 108"/>
              <a:gd name="T13" fmla="*/ 1160860 h 184"/>
              <a:gd name="T14" fmla="*/ 317015 w 108"/>
              <a:gd name="T15" fmla="*/ 1137643 h 184"/>
              <a:gd name="T16" fmla="*/ 268243 w 108"/>
              <a:gd name="T17" fmla="*/ 1091208 h 184"/>
              <a:gd name="T18" fmla="*/ 178829 w 108"/>
              <a:gd name="T19" fmla="*/ 1052513 h 184"/>
              <a:gd name="T20" fmla="*/ 178829 w 108"/>
              <a:gd name="T21" fmla="*/ 1021557 h 184"/>
              <a:gd name="T22" fmla="*/ 186957 w 108"/>
              <a:gd name="T23" fmla="*/ 982861 h 184"/>
              <a:gd name="T24" fmla="*/ 170700 w 108"/>
              <a:gd name="T25" fmla="*/ 944166 h 184"/>
              <a:gd name="T26" fmla="*/ 178829 w 108"/>
              <a:gd name="T27" fmla="*/ 928688 h 184"/>
              <a:gd name="T28" fmla="*/ 130057 w 108"/>
              <a:gd name="T29" fmla="*/ 843558 h 184"/>
              <a:gd name="T30" fmla="*/ 97543 w 108"/>
              <a:gd name="T31" fmla="*/ 789385 h 184"/>
              <a:gd name="T32" fmla="*/ 113800 w 108"/>
              <a:gd name="T33" fmla="*/ 742950 h 184"/>
              <a:gd name="T34" fmla="*/ 113800 w 108"/>
              <a:gd name="T35" fmla="*/ 704255 h 184"/>
              <a:gd name="T36" fmla="*/ 73157 w 108"/>
              <a:gd name="T37" fmla="*/ 665560 h 184"/>
              <a:gd name="T38" fmla="*/ 73157 w 108"/>
              <a:gd name="T39" fmla="*/ 603647 h 184"/>
              <a:gd name="T40" fmla="*/ 89414 w 108"/>
              <a:gd name="T41" fmla="*/ 580430 h 184"/>
              <a:gd name="T42" fmla="*/ 97543 w 108"/>
              <a:gd name="T43" fmla="*/ 611386 h 184"/>
              <a:gd name="T44" fmla="*/ 121929 w 108"/>
              <a:gd name="T45" fmla="*/ 603647 h 184"/>
              <a:gd name="T46" fmla="*/ 113800 w 108"/>
              <a:gd name="T47" fmla="*/ 549474 h 184"/>
              <a:gd name="T48" fmla="*/ 97543 w 108"/>
              <a:gd name="T49" fmla="*/ 564952 h 184"/>
              <a:gd name="T50" fmla="*/ 56900 w 108"/>
              <a:gd name="T51" fmla="*/ 541735 h 184"/>
              <a:gd name="T52" fmla="*/ 48772 w 108"/>
              <a:gd name="T53" fmla="*/ 472083 h 184"/>
              <a:gd name="T54" fmla="*/ 8129 w 108"/>
              <a:gd name="T55" fmla="*/ 394692 h 184"/>
              <a:gd name="T56" fmla="*/ 8129 w 108"/>
              <a:gd name="T57" fmla="*/ 355997 h 184"/>
              <a:gd name="T58" fmla="*/ 32514 w 108"/>
              <a:gd name="T59" fmla="*/ 309563 h 184"/>
              <a:gd name="T60" fmla="*/ 16257 w 108"/>
              <a:gd name="T61" fmla="*/ 247650 h 184"/>
              <a:gd name="T62" fmla="*/ 0 w 108"/>
              <a:gd name="T63" fmla="*/ 216694 h 184"/>
              <a:gd name="T64" fmla="*/ 0 w 108"/>
              <a:gd name="T65" fmla="*/ 185738 h 184"/>
              <a:gd name="T66" fmla="*/ 48772 w 108"/>
              <a:gd name="T67" fmla="*/ 116086 h 184"/>
              <a:gd name="T68" fmla="*/ 73157 w 108"/>
              <a:gd name="T69" fmla="*/ 77391 h 184"/>
              <a:gd name="T70" fmla="*/ 73157 w 108"/>
              <a:gd name="T71" fmla="*/ 7739 h 184"/>
              <a:gd name="T72" fmla="*/ 390172 w 108"/>
              <a:gd name="T73" fmla="*/ 495300 h 184"/>
              <a:gd name="T74" fmla="*/ 845373 w 108"/>
              <a:gd name="T75" fmla="*/ 1153121 h 184"/>
              <a:gd name="T76" fmla="*/ 853501 w 108"/>
              <a:gd name="T77" fmla="*/ 1184077 h 184"/>
              <a:gd name="T78" fmla="*/ 861630 w 108"/>
              <a:gd name="T79" fmla="*/ 1215033 h 184"/>
              <a:gd name="T80" fmla="*/ 869758 w 108"/>
              <a:gd name="T81" fmla="*/ 1238250 h 184"/>
              <a:gd name="T82" fmla="*/ 837244 w 108"/>
              <a:gd name="T83" fmla="*/ 1253729 h 184"/>
              <a:gd name="T84" fmla="*/ 796601 w 108"/>
              <a:gd name="T85" fmla="*/ 1331119 h 184"/>
              <a:gd name="T86" fmla="*/ 788473 w 108"/>
              <a:gd name="T87" fmla="*/ 1346597 h 184"/>
              <a:gd name="T88" fmla="*/ 780344 w 108"/>
              <a:gd name="T89" fmla="*/ 1377554 h 184"/>
              <a:gd name="T90" fmla="*/ 796601 w 108"/>
              <a:gd name="T91" fmla="*/ 1400771 h 184"/>
              <a:gd name="T92" fmla="*/ 780344 w 108"/>
              <a:gd name="T93" fmla="*/ 1423988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0979" name="Freeform 22"/>
          <p:cNvSpPr>
            <a:spLocks/>
          </p:cNvSpPr>
          <p:nvPr/>
        </p:nvSpPr>
        <p:spPr bwMode="auto">
          <a:xfrm>
            <a:off x="3740150" y="2452688"/>
            <a:ext cx="766763" cy="604837"/>
          </a:xfrm>
          <a:custGeom>
            <a:avLst/>
            <a:gdLst>
              <a:gd name="T0" fmla="*/ 717821 w 94"/>
              <a:gd name="T1" fmla="*/ 604837 h 78"/>
              <a:gd name="T2" fmla="*/ 742292 w 94"/>
              <a:gd name="T3" fmla="*/ 341190 h 78"/>
              <a:gd name="T4" fmla="*/ 766763 w 94"/>
              <a:gd name="T5" fmla="*/ 77543 h 78"/>
              <a:gd name="T6" fmla="*/ 81571 w 94"/>
              <a:gd name="T7" fmla="*/ 0 h 78"/>
              <a:gd name="T8" fmla="*/ 73413 w 94"/>
              <a:gd name="T9" fmla="*/ 62035 h 78"/>
              <a:gd name="T10" fmla="*/ 24471 w 94"/>
              <a:gd name="T11" fmla="*/ 387716 h 78"/>
              <a:gd name="T12" fmla="*/ 16314 w 94"/>
              <a:gd name="T13" fmla="*/ 387716 h 78"/>
              <a:gd name="T14" fmla="*/ 0 w 94"/>
              <a:gd name="T15" fmla="*/ 519540 h 78"/>
              <a:gd name="T16" fmla="*/ 203926 w 94"/>
              <a:gd name="T17" fmla="*/ 550557 h 78"/>
              <a:gd name="T18" fmla="*/ 717821 w 94"/>
              <a:gd name="T19" fmla="*/ 604837 h 78"/>
              <a:gd name="T20" fmla="*/ 717821 w 94"/>
              <a:gd name="T21" fmla="*/ 60483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chemeClr val="bg1"/>
          </a:solidFill>
          <a:ln w="12700" cmpd="sng">
            <a:solidFill>
              <a:schemeClr val="tx1"/>
            </a:solidFill>
            <a:prstDash val="solid"/>
            <a:round/>
            <a:headEnd/>
            <a:tailEnd/>
          </a:ln>
        </p:spPr>
        <p:txBody>
          <a:bodyPr/>
          <a:lstStyle/>
          <a:p>
            <a:endParaRPr lang="en-US"/>
          </a:p>
        </p:txBody>
      </p:sp>
      <p:sp>
        <p:nvSpPr>
          <p:cNvPr id="40980" name="Freeform 23"/>
          <p:cNvSpPr>
            <a:spLocks/>
          </p:cNvSpPr>
          <p:nvPr/>
        </p:nvSpPr>
        <p:spPr bwMode="auto">
          <a:xfrm>
            <a:off x="3863975" y="3003550"/>
            <a:ext cx="806450" cy="595313"/>
          </a:xfrm>
          <a:custGeom>
            <a:avLst/>
            <a:gdLst>
              <a:gd name="T0" fmla="*/ 0 w 99"/>
              <a:gd name="T1" fmla="*/ 518000 h 77"/>
              <a:gd name="T2" fmla="*/ 81460 w 99"/>
              <a:gd name="T3" fmla="*/ 0 h 77"/>
              <a:gd name="T4" fmla="*/ 594655 w 99"/>
              <a:gd name="T5" fmla="*/ 54119 h 77"/>
              <a:gd name="T6" fmla="*/ 806450 w 99"/>
              <a:gd name="T7" fmla="*/ 69582 h 77"/>
              <a:gd name="T8" fmla="*/ 798304 w 99"/>
              <a:gd name="T9" fmla="*/ 201015 h 77"/>
              <a:gd name="T10" fmla="*/ 773866 w 99"/>
              <a:gd name="T11" fmla="*/ 595313 h 77"/>
              <a:gd name="T12" fmla="*/ 667969 w 99"/>
              <a:gd name="T13" fmla="*/ 587582 h 77"/>
              <a:gd name="T14" fmla="*/ 0 w 99"/>
              <a:gd name="T15" fmla="*/ 518000 h 77"/>
              <a:gd name="T16" fmla="*/ 0 w 99"/>
              <a:gd name="T17" fmla="*/ 51800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0981" name="Freeform 24"/>
          <p:cNvSpPr>
            <a:spLocks/>
          </p:cNvSpPr>
          <p:nvPr/>
        </p:nvSpPr>
        <p:spPr bwMode="auto">
          <a:xfrm>
            <a:off x="3759200" y="3521075"/>
            <a:ext cx="769938" cy="758825"/>
          </a:xfrm>
          <a:custGeom>
            <a:avLst/>
            <a:gdLst>
              <a:gd name="T0" fmla="*/ 105360 w 95"/>
              <a:gd name="T1" fmla="*/ 0 h 98"/>
              <a:gd name="T2" fmla="*/ 0 w 95"/>
              <a:gd name="T3" fmla="*/ 743339 h 98"/>
              <a:gd name="T4" fmla="*/ 0 w 95"/>
              <a:gd name="T5" fmla="*/ 743339 h 98"/>
              <a:gd name="T6" fmla="*/ 97255 w 95"/>
              <a:gd name="T7" fmla="*/ 758825 h 98"/>
              <a:gd name="T8" fmla="*/ 105360 w 95"/>
              <a:gd name="T9" fmla="*/ 696880 h 98"/>
              <a:gd name="T10" fmla="*/ 299871 w 95"/>
              <a:gd name="T11" fmla="*/ 720109 h 98"/>
              <a:gd name="T12" fmla="*/ 299871 w 95"/>
              <a:gd name="T13" fmla="*/ 720109 h 98"/>
              <a:gd name="T14" fmla="*/ 291766 w 95"/>
              <a:gd name="T15" fmla="*/ 712366 h 98"/>
              <a:gd name="T16" fmla="*/ 299871 w 95"/>
              <a:gd name="T17" fmla="*/ 704623 h 98"/>
              <a:gd name="T18" fmla="*/ 291766 w 95"/>
              <a:gd name="T19" fmla="*/ 696880 h 98"/>
              <a:gd name="T20" fmla="*/ 291766 w 95"/>
              <a:gd name="T21" fmla="*/ 696880 h 98"/>
              <a:gd name="T22" fmla="*/ 291766 w 95"/>
              <a:gd name="T23" fmla="*/ 696880 h 98"/>
              <a:gd name="T24" fmla="*/ 705101 w 95"/>
              <a:gd name="T25" fmla="*/ 727853 h 98"/>
              <a:gd name="T26" fmla="*/ 753729 w 95"/>
              <a:gd name="T27" fmla="*/ 139376 h 98"/>
              <a:gd name="T28" fmla="*/ 761833 w 95"/>
              <a:gd name="T29" fmla="*/ 139376 h 98"/>
              <a:gd name="T30" fmla="*/ 769938 w 95"/>
              <a:gd name="T31" fmla="*/ 69688 h 98"/>
              <a:gd name="T32" fmla="*/ 105360 w 95"/>
              <a:gd name="T33" fmla="*/ 0 h 98"/>
              <a:gd name="T34" fmla="*/ 105360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0982" name="Freeform 25"/>
          <p:cNvSpPr>
            <a:spLocks/>
          </p:cNvSpPr>
          <p:nvPr/>
        </p:nvSpPr>
        <p:spPr bwMode="auto">
          <a:xfrm>
            <a:off x="4051300" y="3660775"/>
            <a:ext cx="1538288" cy="1425575"/>
          </a:xfrm>
          <a:custGeom>
            <a:avLst/>
            <a:gdLst>
              <a:gd name="T0" fmla="*/ 1391784 w 189"/>
              <a:gd name="T1" fmla="*/ 387385 h 184"/>
              <a:gd name="T2" fmla="*/ 1294115 w 189"/>
              <a:gd name="T3" fmla="*/ 364141 h 184"/>
              <a:gd name="T4" fmla="*/ 1229003 w 189"/>
              <a:gd name="T5" fmla="*/ 379637 h 184"/>
              <a:gd name="T6" fmla="*/ 1180168 w 189"/>
              <a:gd name="T7" fmla="*/ 379637 h 184"/>
              <a:gd name="T8" fmla="*/ 1163890 w 189"/>
              <a:gd name="T9" fmla="*/ 379637 h 184"/>
              <a:gd name="T10" fmla="*/ 1139473 w 189"/>
              <a:gd name="T11" fmla="*/ 364141 h 184"/>
              <a:gd name="T12" fmla="*/ 1115055 w 189"/>
              <a:gd name="T13" fmla="*/ 395132 h 184"/>
              <a:gd name="T14" fmla="*/ 1098777 w 189"/>
              <a:gd name="T15" fmla="*/ 371889 h 184"/>
              <a:gd name="T16" fmla="*/ 1049943 w 189"/>
              <a:gd name="T17" fmla="*/ 364141 h 184"/>
              <a:gd name="T18" fmla="*/ 1017386 w 189"/>
              <a:gd name="T19" fmla="*/ 356394 h 184"/>
              <a:gd name="T20" fmla="*/ 968552 w 189"/>
              <a:gd name="T21" fmla="*/ 340898 h 184"/>
              <a:gd name="T22" fmla="*/ 935995 w 189"/>
              <a:gd name="T23" fmla="*/ 333151 h 184"/>
              <a:gd name="T24" fmla="*/ 887161 w 189"/>
              <a:gd name="T25" fmla="*/ 317655 h 184"/>
              <a:gd name="T26" fmla="*/ 862744 w 189"/>
              <a:gd name="T27" fmla="*/ 294412 h 184"/>
              <a:gd name="T28" fmla="*/ 813909 w 189"/>
              <a:gd name="T29" fmla="*/ 278917 h 184"/>
              <a:gd name="T30" fmla="*/ 472067 w 189"/>
              <a:gd name="T31" fmla="*/ 0 h 184"/>
              <a:gd name="T32" fmla="*/ 0 w 189"/>
              <a:gd name="T33" fmla="*/ 557834 h 184"/>
              <a:gd name="T34" fmla="*/ 8139 w 189"/>
              <a:gd name="T35" fmla="*/ 581077 h 184"/>
              <a:gd name="T36" fmla="*/ 40695 w 189"/>
              <a:gd name="T37" fmla="*/ 627563 h 184"/>
              <a:gd name="T38" fmla="*/ 187199 w 189"/>
              <a:gd name="T39" fmla="*/ 767021 h 184"/>
              <a:gd name="T40" fmla="*/ 203477 w 189"/>
              <a:gd name="T41" fmla="*/ 805760 h 184"/>
              <a:gd name="T42" fmla="*/ 309285 w 189"/>
              <a:gd name="T43" fmla="*/ 952966 h 184"/>
              <a:gd name="T44" fmla="*/ 398815 w 189"/>
              <a:gd name="T45" fmla="*/ 968461 h 184"/>
              <a:gd name="T46" fmla="*/ 455789 w 189"/>
              <a:gd name="T47" fmla="*/ 883237 h 184"/>
              <a:gd name="T48" fmla="*/ 488345 w 189"/>
              <a:gd name="T49" fmla="*/ 875489 h 184"/>
              <a:gd name="T50" fmla="*/ 545319 w 189"/>
              <a:gd name="T51" fmla="*/ 890984 h 184"/>
              <a:gd name="T52" fmla="*/ 610432 w 189"/>
              <a:gd name="T53" fmla="*/ 921975 h 184"/>
              <a:gd name="T54" fmla="*/ 626710 w 189"/>
              <a:gd name="T55" fmla="*/ 937470 h 184"/>
              <a:gd name="T56" fmla="*/ 675544 w 189"/>
              <a:gd name="T57" fmla="*/ 999452 h 184"/>
              <a:gd name="T58" fmla="*/ 765074 w 189"/>
              <a:gd name="T59" fmla="*/ 1154406 h 184"/>
              <a:gd name="T60" fmla="*/ 813909 w 189"/>
              <a:gd name="T61" fmla="*/ 1200892 h 184"/>
              <a:gd name="T62" fmla="*/ 830187 w 189"/>
              <a:gd name="T63" fmla="*/ 1278369 h 184"/>
              <a:gd name="T64" fmla="*/ 903439 w 189"/>
              <a:gd name="T65" fmla="*/ 1363593 h 184"/>
              <a:gd name="T66" fmla="*/ 1025525 w 189"/>
              <a:gd name="T67" fmla="*/ 1402332 h 184"/>
              <a:gd name="T68" fmla="*/ 1098777 w 189"/>
              <a:gd name="T69" fmla="*/ 1410080 h 184"/>
              <a:gd name="T70" fmla="*/ 1090638 w 189"/>
              <a:gd name="T71" fmla="*/ 1394584 h 184"/>
              <a:gd name="T72" fmla="*/ 1066221 w 189"/>
              <a:gd name="T73" fmla="*/ 1255126 h 184"/>
              <a:gd name="T74" fmla="*/ 1058082 w 189"/>
              <a:gd name="T75" fmla="*/ 1239630 h 184"/>
              <a:gd name="T76" fmla="*/ 1082499 w 189"/>
              <a:gd name="T77" fmla="*/ 1185397 h 184"/>
              <a:gd name="T78" fmla="*/ 1090638 w 189"/>
              <a:gd name="T79" fmla="*/ 1169901 h 184"/>
              <a:gd name="T80" fmla="*/ 1115055 w 189"/>
              <a:gd name="T81" fmla="*/ 1123415 h 184"/>
              <a:gd name="T82" fmla="*/ 1131334 w 189"/>
              <a:gd name="T83" fmla="*/ 1123415 h 184"/>
              <a:gd name="T84" fmla="*/ 1147612 w 189"/>
              <a:gd name="T85" fmla="*/ 1100172 h 184"/>
              <a:gd name="T86" fmla="*/ 1163890 w 189"/>
              <a:gd name="T87" fmla="*/ 1100172 h 184"/>
              <a:gd name="T88" fmla="*/ 1196446 w 189"/>
              <a:gd name="T89" fmla="*/ 1084677 h 184"/>
              <a:gd name="T90" fmla="*/ 1212725 w 189"/>
              <a:gd name="T91" fmla="*/ 1053686 h 184"/>
              <a:gd name="T92" fmla="*/ 1220864 w 189"/>
              <a:gd name="T93" fmla="*/ 1069181 h 184"/>
              <a:gd name="T94" fmla="*/ 1342950 w 189"/>
              <a:gd name="T95" fmla="*/ 1007200 h 184"/>
              <a:gd name="T96" fmla="*/ 1367367 w 189"/>
              <a:gd name="T97" fmla="*/ 937470 h 184"/>
              <a:gd name="T98" fmla="*/ 1391784 w 189"/>
              <a:gd name="T99" fmla="*/ 929723 h 184"/>
              <a:gd name="T100" fmla="*/ 1473175 w 189"/>
              <a:gd name="T101" fmla="*/ 921975 h 184"/>
              <a:gd name="T102" fmla="*/ 1497593 w 189"/>
              <a:gd name="T103" fmla="*/ 906480 h 184"/>
              <a:gd name="T104" fmla="*/ 1505732 w 189"/>
              <a:gd name="T105" fmla="*/ 883237 h 184"/>
              <a:gd name="T106" fmla="*/ 1513871 w 189"/>
              <a:gd name="T107" fmla="*/ 821255 h 184"/>
              <a:gd name="T108" fmla="*/ 1530149 w 189"/>
              <a:gd name="T109" fmla="*/ 782517 h 184"/>
              <a:gd name="T110" fmla="*/ 1522010 w 189"/>
              <a:gd name="T111" fmla="*/ 705040 h 184"/>
              <a:gd name="T112" fmla="*/ 1505732 w 189"/>
              <a:gd name="T113" fmla="*/ 681797 h 184"/>
              <a:gd name="T114" fmla="*/ 1497593 w 189"/>
              <a:gd name="T115" fmla="*/ 635311 h 184"/>
              <a:gd name="T116" fmla="*/ 1465036 w 189"/>
              <a:gd name="T117" fmla="*/ 410628 h 184"/>
              <a:gd name="T118" fmla="*/ 1416202 w 189"/>
              <a:gd name="T119" fmla="*/ 395132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0983" name="Freeform 26"/>
          <p:cNvSpPr>
            <a:spLocks/>
          </p:cNvSpPr>
          <p:nvPr/>
        </p:nvSpPr>
        <p:spPr bwMode="auto">
          <a:xfrm>
            <a:off x="6940550" y="2306638"/>
            <a:ext cx="828675" cy="603250"/>
          </a:xfrm>
          <a:custGeom>
            <a:avLst/>
            <a:gdLst>
              <a:gd name="T0" fmla="*/ 633693 w 102"/>
              <a:gd name="T1" fmla="*/ 541378 h 78"/>
              <a:gd name="T2" fmla="*/ 617444 w 102"/>
              <a:gd name="T3" fmla="*/ 564580 h 78"/>
              <a:gd name="T4" fmla="*/ 609320 w 102"/>
              <a:gd name="T5" fmla="*/ 580048 h 78"/>
              <a:gd name="T6" fmla="*/ 609320 w 102"/>
              <a:gd name="T7" fmla="*/ 603250 h 78"/>
              <a:gd name="T8" fmla="*/ 625568 w 102"/>
              <a:gd name="T9" fmla="*/ 587782 h 78"/>
              <a:gd name="T10" fmla="*/ 658065 w 102"/>
              <a:gd name="T11" fmla="*/ 580048 h 78"/>
              <a:gd name="T12" fmla="*/ 706811 w 102"/>
              <a:gd name="T13" fmla="*/ 564580 h 78"/>
              <a:gd name="T14" fmla="*/ 779929 w 102"/>
              <a:gd name="T15" fmla="*/ 510442 h 78"/>
              <a:gd name="T16" fmla="*/ 804302 w 102"/>
              <a:gd name="T17" fmla="*/ 494974 h 78"/>
              <a:gd name="T18" fmla="*/ 828675 w 102"/>
              <a:gd name="T19" fmla="*/ 471772 h 78"/>
              <a:gd name="T20" fmla="*/ 812426 w 102"/>
              <a:gd name="T21" fmla="*/ 479506 h 78"/>
              <a:gd name="T22" fmla="*/ 788054 w 102"/>
              <a:gd name="T23" fmla="*/ 494974 h 78"/>
              <a:gd name="T24" fmla="*/ 763681 w 102"/>
              <a:gd name="T25" fmla="*/ 502708 h 78"/>
              <a:gd name="T26" fmla="*/ 788054 w 102"/>
              <a:gd name="T27" fmla="*/ 471772 h 78"/>
              <a:gd name="T28" fmla="*/ 771805 w 102"/>
              <a:gd name="T29" fmla="*/ 479506 h 78"/>
              <a:gd name="T30" fmla="*/ 698687 w 102"/>
              <a:gd name="T31" fmla="*/ 518176 h 78"/>
              <a:gd name="T32" fmla="*/ 649941 w 102"/>
              <a:gd name="T33" fmla="*/ 556846 h 78"/>
              <a:gd name="T34" fmla="*/ 641817 w 102"/>
              <a:gd name="T35" fmla="*/ 525910 h 78"/>
              <a:gd name="T36" fmla="*/ 658065 w 102"/>
              <a:gd name="T37" fmla="*/ 494974 h 78"/>
              <a:gd name="T38" fmla="*/ 641817 w 102"/>
              <a:gd name="T39" fmla="*/ 378965 h 78"/>
              <a:gd name="T40" fmla="*/ 625568 w 102"/>
              <a:gd name="T41" fmla="*/ 262955 h 78"/>
              <a:gd name="T42" fmla="*/ 609320 w 102"/>
              <a:gd name="T43" fmla="*/ 193349 h 78"/>
              <a:gd name="T44" fmla="*/ 601196 w 102"/>
              <a:gd name="T45" fmla="*/ 185615 h 78"/>
              <a:gd name="T46" fmla="*/ 593071 w 102"/>
              <a:gd name="T47" fmla="*/ 162413 h 78"/>
              <a:gd name="T48" fmla="*/ 584947 w 102"/>
              <a:gd name="T49" fmla="*/ 92808 h 78"/>
              <a:gd name="T50" fmla="*/ 560574 w 102"/>
              <a:gd name="T51" fmla="*/ 23202 h 78"/>
              <a:gd name="T52" fmla="*/ 552450 w 102"/>
              <a:gd name="T53" fmla="*/ 0 h 78"/>
              <a:gd name="T54" fmla="*/ 414338 w 102"/>
              <a:gd name="T55" fmla="*/ 30936 h 78"/>
              <a:gd name="T56" fmla="*/ 341219 w 102"/>
              <a:gd name="T57" fmla="*/ 108276 h 78"/>
              <a:gd name="T58" fmla="*/ 333095 w 102"/>
              <a:gd name="T59" fmla="*/ 139212 h 78"/>
              <a:gd name="T60" fmla="*/ 292474 w 102"/>
              <a:gd name="T61" fmla="*/ 177881 h 78"/>
              <a:gd name="T62" fmla="*/ 308722 w 102"/>
              <a:gd name="T63" fmla="*/ 193349 h 78"/>
              <a:gd name="T64" fmla="*/ 308722 w 102"/>
              <a:gd name="T65" fmla="*/ 208817 h 78"/>
              <a:gd name="T66" fmla="*/ 316846 w 102"/>
              <a:gd name="T67" fmla="*/ 247487 h 78"/>
              <a:gd name="T68" fmla="*/ 243728 w 102"/>
              <a:gd name="T69" fmla="*/ 301625 h 78"/>
              <a:gd name="T70" fmla="*/ 154361 w 102"/>
              <a:gd name="T71" fmla="*/ 301625 h 78"/>
              <a:gd name="T72" fmla="*/ 73118 w 102"/>
              <a:gd name="T73" fmla="*/ 324827 h 78"/>
              <a:gd name="T74" fmla="*/ 48746 w 102"/>
              <a:gd name="T75" fmla="*/ 355763 h 78"/>
              <a:gd name="T76" fmla="*/ 73118 w 102"/>
              <a:gd name="T77" fmla="*/ 402167 h 78"/>
              <a:gd name="T78" fmla="*/ 16249 w 102"/>
              <a:gd name="T79" fmla="*/ 464038 h 78"/>
              <a:gd name="T80" fmla="*/ 454959 w 102"/>
              <a:gd name="T81" fmla="*/ 425369 h 78"/>
              <a:gd name="T82" fmla="*/ 463083 w 102"/>
              <a:gd name="T83" fmla="*/ 440836 h 78"/>
              <a:gd name="T84" fmla="*/ 479332 w 102"/>
              <a:gd name="T85" fmla="*/ 448570 h 78"/>
              <a:gd name="T86" fmla="*/ 503704 w 102"/>
              <a:gd name="T87" fmla="*/ 487240 h 78"/>
              <a:gd name="T88" fmla="*/ 536202 w 102"/>
              <a:gd name="T89" fmla="*/ 494974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0984" name="Freeform 27"/>
          <p:cNvSpPr>
            <a:spLocks/>
          </p:cNvSpPr>
          <p:nvPr/>
        </p:nvSpPr>
        <p:spPr bwMode="auto">
          <a:xfrm>
            <a:off x="7493000" y="2266950"/>
            <a:ext cx="187325" cy="325438"/>
          </a:xfrm>
          <a:custGeom>
            <a:avLst/>
            <a:gdLst>
              <a:gd name="T0" fmla="*/ 0 w 23"/>
              <a:gd name="T1" fmla="*/ 38743 h 42"/>
              <a:gd name="T2" fmla="*/ 8145 w 23"/>
              <a:gd name="T3" fmla="*/ 54240 h 42"/>
              <a:gd name="T4" fmla="*/ 0 w 23"/>
              <a:gd name="T5" fmla="*/ 61988 h 42"/>
              <a:gd name="T6" fmla="*/ 8145 w 23"/>
              <a:gd name="T7" fmla="*/ 61988 h 42"/>
              <a:gd name="T8" fmla="*/ 8145 w 23"/>
              <a:gd name="T9" fmla="*/ 69737 h 42"/>
              <a:gd name="T10" fmla="*/ 24434 w 23"/>
              <a:gd name="T11" fmla="*/ 108479 h 42"/>
              <a:gd name="T12" fmla="*/ 32578 w 23"/>
              <a:gd name="T13" fmla="*/ 131725 h 42"/>
              <a:gd name="T14" fmla="*/ 24434 w 23"/>
              <a:gd name="T15" fmla="*/ 147222 h 42"/>
              <a:gd name="T16" fmla="*/ 24434 w 23"/>
              <a:gd name="T17" fmla="*/ 162719 h 42"/>
              <a:gd name="T18" fmla="*/ 40723 w 23"/>
              <a:gd name="T19" fmla="*/ 201462 h 42"/>
              <a:gd name="T20" fmla="*/ 40723 w 23"/>
              <a:gd name="T21" fmla="*/ 216959 h 42"/>
              <a:gd name="T22" fmla="*/ 40723 w 23"/>
              <a:gd name="T23" fmla="*/ 224707 h 42"/>
              <a:gd name="T24" fmla="*/ 48867 w 23"/>
              <a:gd name="T25" fmla="*/ 224707 h 42"/>
              <a:gd name="T26" fmla="*/ 40723 w 23"/>
              <a:gd name="T27" fmla="*/ 216959 h 42"/>
              <a:gd name="T28" fmla="*/ 48867 w 23"/>
              <a:gd name="T29" fmla="*/ 216959 h 42"/>
              <a:gd name="T30" fmla="*/ 57012 w 23"/>
              <a:gd name="T31" fmla="*/ 232456 h 42"/>
              <a:gd name="T32" fmla="*/ 65157 w 23"/>
              <a:gd name="T33" fmla="*/ 263450 h 42"/>
              <a:gd name="T34" fmla="*/ 65157 w 23"/>
              <a:gd name="T35" fmla="*/ 286695 h 42"/>
              <a:gd name="T36" fmla="*/ 73301 w 23"/>
              <a:gd name="T37" fmla="*/ 302192 h 42"/>
              <a:gd name="T38" fmla="*/ 81446 w 23"/>
              <a:gd name="T39" fmla="*/ 325438 h 42"/>
              <a:gd name="T40" fmla="*/ 162891 w 23"/>
              <a:gd name="T41" fmla="*/ 309941 h 42"/>
              <a:gd name="T42" fmla="*/ 154747 w 23"/>
              <a:gd name="T43" fmla="*/ 302192 h 42"/>
              <a:gd name="T44" fmla="*/ 146602 w 23"/>
              <a:gd name="T45" fmla="*/ 294444 h 42"/>
              <a:gd name="T46" fmla="*/ 146602 w 23"/>
              <a:gd name="T47" fmla="*/ 286695 h 42"/>
              <a:gd name="T48" fmla="*/ 154747 w 23"/>
              <a:gd name="T49" fmla="*/ 278947 h 42"/>
              <a:gd name="T50" fmla="*/ 146602 w 23"/>
              <a:gd name="T51" fmla="*/ 263450 h 42"/>
              <a:gd name="T52" fmla="*/ 146602 w 23"/>
              <a:gd name="T53" fmla="*/ 209210 h 42"/>
              <a:gd name="T54" fmla="*/ 146602 w 23"/>
              <a:gd name="T55" fmla="*/ 193713 h 42"/>
              <a:gd name="T56" fmla="*/ 154747 w 23"/>
              <a:gd name="T57" fmla="*/ 162719 h 42"/>
              <a:gd name="T58" fmla="*/ 154747 w 23"/>
              <a:gd name="T59" fmla="*/ 147222 h 42"/>
              <a:gd name="T60" fmla="*/ 154747 w 23"/>
              <a:gd name="T61" fmla="*/ 131725 h 42"/>
              <a:gd name="T62" fmla="*/ 154747 w 23"/>
              <a:gd name="T63" fmla="*/ 116228 h 42"/>
              <a:gd name="T64" fmla="*/ 154747 w 23"/>
              <a:gd name="T65" fmla="*/ 108479 h 42"/>
              <a:gd name="T66" fmla="*/ 154747 w 23"/>
              <a:gd name="T67" fmla="*/ 100731 h 42"/>
              <a:gd name="T68" fmla="*/ 179180 w 23"/>
              <a:gd name="T69" fmla="*/ 85234 h 42"/>
              <a:gd name="T70" fmla="*/ 187325 w 23"/>
              <a:gd name="T71" fmla="*/ 54240 h 42"/>
              <a:gd name="T72" fmla="*/ 179180 w 23"/>
              <a:gd name="T73" fmla="*/ 38743 h 42"/>
              <a:gd name="T74" fmla="*/ 179180 w 23"/>
              <a:gd name="T75" fmla="*/ 23246 h 42"/>
              <a:gd name="T76" fmla="*/ 179180 w 23"/>
              <a:gd name="T77" fmla="*/ 23246 h 42"/>
              <a:gd name="T78" fmla="*/ 179180 w 23"/>
              <a:gd name="T79" fmla="*/ 15497 h 42"/>
              <a:gd name="T80" fmla="*/ 171036 w 23"/>
              <a:gd name="T81" fmla="*/ 0 h 42"/>
              <a:gd name="T82" fmla="*/ 0 w 23"/>
              <a:gd name="T83" fmla="*/ 38743 h 42"/>
              <a:gd name="T84" fmla="*/ 0 w 23"/>
              <a:gd name="T85" fmla="*/ 38743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40985" name="Group 28"/>
          <p:cNvGrpSpPr>
            <a:grpSpLocks/>
          </p:cNvGrpSpPr>
          <p:nvPr/>
        </p:nvGrpSpPr>
        <p:grpSpPr bwMode="auto">
          <a:xfrm>
            <a:off x="1155700" y="3886200"/>
            <a:ext cx="2009775" cy="1390650"/>
            <a:chOff x="768" y="2832"/>
            <a:chExt cx="1203" cy="876"/>
          </a:xfrm>
        </p:grpSpPr>
        <p:sp>
          <p:nvSpPr>
            <p:cNvPr id="41030" name="Freeform 29"/>
            <p:cNvSpPr>
              <a:spLocks/>
            </p:cNvSpPr>
            <p:nvPr/>
          </p:nvSpPr>
          <p:spPr bwMode="auto">
            <a:xfrm>
              <a:off x="1056" y="2832"/>
              <a:ext cx="915" cy="780"/>
            </a:xfrm>
            <a:custGeom>
              <a:avLst/>
              <a:gdLst>
                <a:gd name="T0" fmla="*/ 68 w 188"/>
                <a:gd name="T1" fmla="*/ 151 h 160"/>
                <a:gd name="T2" fmla="*/ 127 w 188"/>
                <a:gd name="T3" fmla="*/ 195 h 160"/>
                <a:gd name="T4" fmla="*/ 88 w 188"/>
                <a:gd name="T5" fmla="*/ 244 h 160"/>
                <a:gd name="T6" fmla="*/ 78 w 188"/>
                <a:gd name="T7" fmla="*/ 210 h 160"/>
                <a:gd name="T8" fmla="*/ 24 w 188"/>
                <a:gd name="T9" fmla="*/ 268 h 160"/>
                <a:gd name="T10" fmla="*/ 54 w 188"/>
                <a:gd name="T11" fmla="*/ 312 h 160"/>
                <a:gd name="T12" fmla="*/ 131 w 188"/>
                <a:gd name="T13" fmla="*/ 297 h 160"/>
                <a:gd name="T14" fmla="*/ 107 w 188"/>
                <a:gd name="T15" fmla="*/ 361 h 160"/>
                <a:gd name="T16" fmla="*/ 88 w 188"/>
                <a:gd name="T17" fmla="*/ 385 h 160"/>
                <a:gd name="T18" fmla="*/ 49 w 188"/>
                <a:gd name="T19" fmla="*/ 400 h 160"/>
                <a:gd name="T20" fmla="*/ 29 w 188"/>
                <a:gd name="T21" fmla="*/ 478 h 160"/>
                <a:gd name="T22" fmla="*/ 54 w 188"/>
                <a:gd name="T23" fmla="*/ 522 h 160"/>
                <a:gd name="T24" fmla="*/ 107 w 188"/>
                <a:gd name="T25" fmla="*/ 546 h 160"/>
                <a:gd name="T26" fmla="*/ 107 w 188"/>
                <a:gd name="T27" fmla="*/ 585 h 160"/>
                <a:gd name="T28" fmla="*/ 170 w 188"/>
                <a:gd name="T29" fmla="*/ 600 h 160"/>
                <a:gd name="T30" fmla="*/ 204 w 188"/>
                <a:gd name="T31" fmla="*/ 609 h 160"/>
                <a:gd name="T32" fmla="*/ 141 w 188"/>
                <a:gd name="T33" fmla="*/ 687 h 160"/>
                <a:gd name="T34" fmla="*/ 92 w 188"/>
                <a:gd name="T35" fmla="*/ 717 h 160"/>
                <a:gd name="T36" fmla="*/ 15 w 188"/>
                <a:gd name="T37" fmla="*/ 756 h 160"/>
                <a:gd name="T38" fmla="*/ 15 w 188"/>
                <a:gd name="T39" fmla="*/ 780 h 160"/>
                <a:gd name="T40" fmla="*/ 141 w 188"/>
                <a:gd name="T41" fmla="*/ 726 h 160"/>
                <a:gd name="T42" fmla="*/ 302 w 188"/>
                <a:gd name="T43" fmla="*/ 585 h 160"/>
                <a:gd name="T44" fmla="*/ 287 w 188"/>
                <a:gd name="T45" fmla="*/ 570 h 160"/>
                <a:gd name="T46" fmla="*/ 375 w 188"/>
                <a:gd name="T47" fmla="*/ 463 h 160"/>
                <a:gd name="T48" fmla="*/ 350 w 188"/>
                <a:gd name="T49" fmla="*/ 492 h 160"/>
                <a:gd name="T50" fmla="*/ 355 w 188"/>
                <a:gd name="T51" fmla="*/ 531 h 160"/>
                <a:gd name="T52" fmla="*/ 350 w 188"/>
                <a:gd name="T53" fmla="*/ 556 h 160"/>
                <a:gd name="T54" fmla="*/ 419 w 188"/>
                <a:gd name="T55" fmla="*/ 517 h 160"/>
                <a:gd name="T56" fmla="*/ 419 w 188"/>
                <a:gd name="T57" fmla="*/ 478 h 160"/>
                <a:gd name="T58" fmla="*/ 521 w 188"/>
                <a:gd name="T59" fmla="*/ 502 h 160"/>
                <a:gd name="T60" fmla="*/ 589 w 188"/>
                <a:gd name="T61" fmla="*/ 492 h 160"/>
                <a:gd name="T62" fmla="*/ 706 w 188"/>
                <a:gd name="T63" fmla="*/ 531 h 160"/>
                <a:gd name="T64" fmla="*/ 745 w 188"/>
                <a:gd name="T65" fmla="*/ 580 h 160"/>
                <a:gd name="T66" fmla="*/ 808 w 188"/>
                <a:gd name="T67" fmla="*/ 624 h 160"/>
                <a:gd name="T68" fmla="*/ 915 w 188"/>
                <a:gd name="T69" fmla="*/ 634 h 160"/>
                <a:gd name="T70" fmla="*/ 900 w 188"/>
                <a:gd name="T71" fmla="*/ 570 h 160"/>
                <a:gd name="T72" fmla="*/ 857 w 188"/>
                <a:gd name="T73" fmla="*/ 561 h 160"/>
                <a:gd name="T74" fmla="*/ 793 w 188"/>
                <a:gd name="T75" fmla="*/ 517 h 160"/>
                <a:gd name="T76" fmla="*/ 715 w 188"/>
                <a:gd name="T77" fmla="*/ 463 h 160"/>
                <a:gd name="T78" fmla="*/ 686 w 188"/>
                <a:gd name="T79" fmla="*/ 502 h 160"/>
                <a:gd name="T80" fmla="*/ 628 w 188"/>
                <a:gd name="T81" fmla="*/ 453 h 160"/>
                <a:gd name="T82" fmla="*/ 569 w 188"/>
                <a:gd name="T83" fmla="*/ 390 h 160"/>
                <a:gd name="T84" fmla="*/ 496 w 188"/>
                <a:gd name="T85" fmla="*/ 102 h 160"/>
                <a:gd name="T86" fmla="*/ 438 w 188"/>
                <a:gd name="T87" fmla="*/ 24 h 160"/>
                <a:gd name="T88" fmla="*/ 336 w 188"/>
                <a:gd name="T89" fmla="*/ 24 h 160"/>
                <a:gd name="T90" fmla="*/ 287 w 188"/>
                <a:gd name="T91" fmla="*/ 24 h 160"/>
                <a:gd name="T92" fmla="*/ 219 w 188"/>
                <a:gd name="T93" fmla="*/ 0 h 160"/>
                <a:gd name="T94" fmla="*/ 170 w 188"/>
                <a:gd name="T95" fmla="*/ 20 h 160"/>
                <a:gd name="T96" fmla="*/ 117 w 188"/>
                <a:gd name="T97" fmla="*/ 63 h 160"/>
                <a:gd name="T98" fmla="*/ 92 w 188"/>
                <a:gd name="T99" fmla="*/ 102 h 160"/>
                <a:gd name="T100" fmla="*/ 49 w 188"/>
                <a:gd name="T101" fmla="*/ 127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1031" name="Freeform 30"/>
            <p:cNvSpPr>
              <a:spLocks/>
            </p:cNvSpPr>
            <p:nvPr/>
          </p:nvSpPr>
          <p:spPr bwMode="auto">
            <a:xfrm>
              <a:off x="1021" y="3608"/>
              <a:ext cx="20" cy="14"/>
            </a:xfrm>
            <a:custGeom>
              <a:avLst/>
              <a:gdLst>
                <a:gd name="T0" fmla="*/ 10 w 4"/>
                <a:gd name="T1" fmla="*/ 9 h 3"/>
                <a:gd name="T2" fmla="*/ 10 w 4"/>
                <a:gd name="T3" fmla="*/ 5 h 3"/>
                <a:gd name="T4" fmla="*/ 10 w 4"/>
                <a:gd name="T5" fmla="*/ 5 h 3"/>
                <a:gd name="T6" fmla="*/ 10 w 4"/>
                <a:gd name="T7" fmla="*/ 5 h 3"/>
                <a:gd name="T8" fmla="*/ 10 w 4"/>
                <a:gd name="T9" fmla="*/ 5 h 3"/>
                <a:gd name="T10" fmla="*/ 10 w 4"/>
                <a:gd name="T11" fmla="*/ 5 h 3"/>
                <a:gd name="T12" fmla="*/ 10 w 4"/>
                <a:gd name="T13" fmla="*/ 5 h 3"/>
                <a:gd name="T14" fmla="*/ 5 w 4"/>
                <a:gd name="T15" fmla="*/ 0 h 3"/>
                <a:gd name="T16" fmla="*/ 5 w 4"/>
                <a:gd name="T17" fmla="*/ 0 h 3"/>
                <a:gd name="T18" fmla="*/ 0 w 4"/>
                <a:gd name="T19" fmla="*/ 5 h 3"/>
                <a:gd name="T20" fmla="*/ 0 w 4"/>
                <a:gd name="T21" fmla="*/ 5 h 3"/>
                <a:gd name="T22" fmla="*/ 0 w 4"/>
                <a:gd name="T23" fmla="*/ 5 h 3"/>
                <a:gd name="T24" fmla="*/ 0 w 4"/>
                <a:gd name="T25" fmla="*/ 5 h 3"/>
                <a:gd name="T26" fmla="*/ 0 w 4"/>
                <a:gd name="T27" fmla="*/ 5 h 3"/>
                <a:gd name="T28" fmla="*/ 0 w 4"/>
                <a:gd name="T29" fmla="*/ 5 h 3"/>
                <a:gd name="T30" fmla="*/ 0 w 4"/>
                <a:gd name="T31" fmla="*/ 9 h 3"/>
                <a:gd name="T32" fmla="*/ 0 w 4"/>
                <a:gd name="T33" fmla="*/ 9 h 3"/>
                <a:gd name="T34" fmla="*/ 5 w 4"/>
                <a:gd name="T35" fmla="*/ 9 h 3"/>
                <a:gd name="T36" fmla="*/ 5 w 4"/>
                <a:gd name="T37" fmla="*/ 9 h 3"/>
                <a:gd name="T38" fmla="*/ 5 w 4"/>
                <a:gd name="T39" fmla="*/ 14 h 3"/>
                <a:gd name="T40" fmla="*/ 10 w 4"/>
                <a:gd name="T41" fmla="*/ 14 h 3"/>
                <a:gd name="T42" fmla="*/ 10 w 4"/>
                <a:gd name="T43" fmla="*/ 14 h 3"/>
                <a:gd name="T44" fmla="*/ 15 w 4"/>
                <a:gd name="T45" fmla="*/ 14 h 3"/>
                <a:gd name="T46" fmla="*/ 15 w 4"/>
                <a:gd name="T47" fmla="*/ 14 h 3"/>
                <a:gd name="T48" fmla="*/ 20 w 4"/>
                <a:gd name="T49" fmla="*/ 9 h 3"/>
                <a:gd name="T50" fmla="*/ 20 w 4"/>
                <a:gd name="T51" fmla="*/ 9 h 3"/>
                <a:gd name="T52" fmla="*/ 20 w 4"/>
                <a:gd name="T53" fmla="*/ 9 h 3"/>
                <a:gd name="T54" fmla="*/ 20 w 4"/>
                <a:gd name="T55" fmla="*/ 5 h 3"/>
                <a:gd name="T56" fmla="*/ 20 w 4"/>
                <a:gd name="T57" fmla="*/ 5 h 3"/>
                <a:gd name="T58" fmla="*/ 20 w 4"/>
                <a:gd name="T59" fmla="*/ 5 h 3"/>
                <a:gd name="T60" fmla="*/ 20 w 4"/>
                <a:gd name="T61" fmla="*/ 5 h 3"/>
                <a:gd name="T62" fmla="*/ 20 w 4"/>
                <a:gd name="T63" fmla="*/ 5 h 3"/>
                <a:gd name="T64" fmla="*/ 20 w 4"/>
                <a:gd name="T65" fmla="*/ 0 h 3"/>
                <a:gd name="T66" fmla="*/ 20 w 4"/>
                <a:gd name="T67" fmla="*/ 0 h 3"/>
                <a:gd name="T68" fmla="*/ 20 w 4"/>
                <a:gd name="T69" fmla="*/ 0 h 3"/>
                <a:gd name="T70" fmla="*/ 20 w 4"/>
                <a:gd name="T71" fmla="*/ 0 h 3"/>
                <a:gd name="T72" fmla="*/ 20 w 4"/>
                <a:gd name="T73" fmla="*/ 5 h 3"/>
                <a:gd name="T74" fmla="*/ 15 w 4"/>
                <a:gd name="T75" fmla="*/ 5 h 3"/>
                <a:gd name="T76" fmla="*/ 15 w 4"/>
                <a:gd name="T77" fmla="*/ 5 h 3"/>
                <a:gd name="T78" fmla="*/ 10 w 4"/>
                <a:gd name="T79" fmla="*/ 9 h 3"/>
                <a:gd name="T80" fmla="*/ 10 w 4"/>
                <a:gd name="T81" fmla="*/ 9 h 3"/>
                <a:gd name="T82" fmla="*/ 10 w 4"/>
                <a:gd name="T83" fmla="*/ 9 h 3"/>
                <a:gd name="T84" fmla="*/ 10 w 4"/>
                <a:gd name="T85" fmla="*/ 9 h 3"/>
                <a:gd name="T86" fmla="*/ 10 w 4"/>
                <a:gd name="T87" fmla="*/ 14 h 3"/>
                <a:gd name="T88" fmla="*/ 15 w 4"/>
                <a:gd name="T89" fmla="*/ 14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6987EB"/>
            </a:solidFill>
            <a:ln w="12700" cmpd="sng">
              <a:solidFill>
                <a:schemeClr val="tx1"/>
              </a:solidFill>
              <a:prstDash val="solid"/>
              <a:round/>
              <a:headEnd/>
              <a:tailEnd/>
            </a:ln>
          </p:spPr>
          <p:txBody>
            <a:bodyPr/>
            <a:lstStyle/>
            <a:p>
              <a:endParaRPr lang="en-US"/>
            </a:p>
          </p:txBody>
        </p:sp>
        <p:sp>
          <p:nvSpPr>
            <p:cNvPr id="41032" name="Freeform 31"/>
            <p:cNvSpPr>
              <a:spLocks/>
            </p:cNvSpPr>
            <p:nvPr/>
          </p:nvSpPr>
          <p:spPr bwMode="auto">
            <a:xfrm>
              <a:off x="978" y="3610"/>
              <a:ext cx="43" cy="30"/>
            </a:xfrm>
            <a:custGeom>
              <a:avLst/>
              <a:gdLst>
                <a:gd name="T0" fmla="*/ 33 w 9"/>
                <a:gd name="T1" fmla="*/ 0 h 6"/>
                <a:gd name="T2" fmla="*/ 19 w 9"/>
                <a:gd name="T3" fmla="*/ 0 h 6"/>
                <a:gd name="T4" fmla="*/ 14 w 9"/>
                <a:gd name="T5" fmla="*/ 5 h 6"/>
                <a:gd name="T6" fmla="*/ 14 w 9"/>
                <a:gd name="T7" fmla="*/ 5 h 6"/>
                <a:gd name="T8" fmla="*/ 14 w 9"/>
                <a:gd name="T9" fmla="*/ 10 h 6"/>
                <a:gd name="T10" fmla="*/ 14 w 9"/>
                <a:gd name="T11" fmla="*/ 15 h 6"/>
                <a:gd name="T12" fmla="*/ 10 w 9"/>
                <a:gd name="T13" fmla="*/ 15 h 6"/>
                <a:gd name="T14" fmla="*/ 10 w 9"/>
                <a:gd name="T15" fmla="*/ 15 h 6"/>
                <a:gd name="T16" fmla="*/ 5 w 9"/>
                <a:gd name="T17" fmla="*/ 15 h 6"/>
                <a:gd name="T18" fmla="*/ 5 w 9"/>
                <a:gd name="T19" fmla="*/ 20 h 6"/>
                <a:gd name="T20" fmla="*/ 5 w 9"/>
                <a:gd name="T21" fmla="*/ 25 h 6"/>
                <a:gd name="T22" fmla="*/ 0 w 9"/>
                <a:gd name="T23" fmla="*/ 25 h 6"/>
                <a:gd name="T24" fmla="*/ 0 w 9"/>
                <a:gd name="T25" fmla="*/ 30 h 6"/>
                <a:gd name="T26" fmla="*/ 0 w 9"/>
                <a:gd name="T27" fmla="*/ 30 h 6"/>
                <a:gd name="T28" fmla="*/ 0 w 9"/>
                <a:gd name="T29" fmla="*/ 30 h 6"/>
                <a:gd name="T30" fmla="*/ 0 w 9"/>
                <a:gd name="T31" fmla="*/ 30 h 6"/>
                <a:gd name="T32" fmla="*/ 0 w 9"/>
                <a:gd name="T33" fmla="*/ 30 h 6"/>
                <a:gd name="T34" fmla="*/ 0 w 9"/>
                <a:gd name="T35" fmla="*/ 30 h 6"/>
                <a:gd name="T36" fmla="*/ 0 w 9"/>
                <a:gd name="T37" fmla="*/ 30 h 6"/>
                <a:gd name="T38" fmla="*/ 5 w 9"/>
                <a:gd name="T39" fmla="*/ 30 h 6"/>
                <a:gd name="T40" fmla="*/ 10 w 9"/>
                <a:gd name="T41" fmla="*/ 30 h 6"/>
                <a:gd name="T42" fmla="*/ 14 w 9"/>
                <a:gd name="T43" fmla="*/ 25 h 6"/>
                <a:gd name="T44" fmla="*/ 29 w 9"/>
                <a:gd name="T45" fmla="*/ 15 h 6"/>
                <a:gd name="T46" fmla="*/ 33 w 9"/>
                <a:gd name="T47" fmla="*/ 10 h 6"/>
                <a:gd name="T48" fmla="*/ 38 w 9"/>
                <a:gd name="T49" fmla="*/ 10 h 6"/>
                <a:gd name="T50" fmla="*/ 43 w 9"/>
                <a:gd name="T51" fmla="*/ 5 h 6"/>
                <a:gd name="T52" fmla="*/ 43 w 9"/>
                <a:gd name="T53" fmla="*/ 5 h 6"/>
                <a:gd name="T54" fmla="*/ 43 w 9"/>
                <a:gd name="T55" fmla="*/ 5 h 6"/>
                <a:gd name="T56" fmla="*/ 38 w 9"/>
                <a:gd name="T57" fmla="*/ 0 h 6"/>
                <a:gd name="T58" fmla="*/ 38 w 9"/>
                <a:gd name="T59" fmla="*/ 0 h 6"/>
                <a:gd name="T60" fmla="*/ 38 w 9"/>
                <a:gd name="T61" fmla="*/ 0 h 6"/>
                <a:gd name="T62" fmla="*/ 38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1033" name="Freeform 32"/>
            <p:cNvSpPr>
              <a:spLocks/>
            </p:cNvSpPr>
            <p:nvPr/>
          </p:nvSpPr>
          <p:spPr bwMode="auto">
            <a:xfrm>
              <a:off x="934" y="3632"/>
              <a:ext cx="44" cy="34"/>
            </a:xfrm>
            <a:custGeom>
              <a:avLst/>
              <a:gdLst>
                <a:gd name="T0" fmla="*/ 39 w 9"/>
                <a:gd name="T1" fmla="*/ 15 h 7"/>
                <a:gd name="T2" fmla="*/ 39 w 9"/>
                <a:gd name="T3" fmla="*/ 5 h 7"/>
                <a:gd name="T4" fmla="*/ 24 w 9"/>
                <a:gd name="T5" fmla="*/ 15 h 7"/>
                <a:gd name="T6" fmla="*/ 20 w 9"/>
                <a:gd name="T7" fmla="*/ 19 h 7"/>
                <a:gd name="T8" fmla="*/ 20 w 9"/>
                <a:gd name="T9" fmla="*/ 19 h 7"/>
                <a:gd name="T10" fmla="*/ 10 w 9"/>
                <a:gd name="T11" fmla="*/ 24 h 7"/>
                <a:gd name="T12" fmla="*/ 5 w 9"/>
                <a:gd name="T13" fmla="*/ 29 h 7"/>
                <a:gd name="T14" fmla="*/ 0 w 9"/>
                <a:gd name="T15" fmla="*/ 29 h 7"/>
                <a:gd name="T16" fmla="*/ 10 w 9"/>
                <a:gd name="T17" fmla="*/ 29 h 7"/>
                <a:gd name="T18" fmla="*/ 15 w 9"/>
                <a:gd name="T19" fmla="*/ 24 h 7"/>
                <a:gd name="T20" fmla="*/ 29 w 9"/>
                <a:gd name="T21" fmla="*/ 19 h 7"/>
                <a:gd name="T22" fmla="*/ 39 w 9"/>
                <a:gd name="T23" fmla="*/ 15 h 7"/>
                <a:gd name="T24" fmla="*/ 39 w 9"/>
                <a:gd name="T25" fmla="*/ 15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41034" name="Freeform 33"/>
            <p:cNvSpPr>
              <a:spLocks/>
            </p:cNvSpPr>
            <p:nvPr/>
          </p:nvSpPr>
          <p:spPr bwMode="auto">
            <a:xfrm>
              <a:off x="934" y="3637"/>
              <a:ext cx="39" cy="29"/>
            </a:xfrm>
            <a:custGeom>
              <a:avLst/>
              <a:gdLst>
                <a:gd name="T0" fmla="*/ 39 w 8"/>
                <a:gd name="T1" fmla="*/ 10 h 6"/>
                <a:gd name="T2" fmla="*/ 39 w 8"/>
                <a:gd name="T3" fmla="*/ 5 h 6"/>
                <a:gd name="T4" fmla="*/ 39 w 8"/>
                <a:gd name="T5" fmla="*/ 5 h 6"/>
                <a:gd name="T6" fmla="*/ 39 w 8"/>
                <a:gd name="T7" fmla="*/ 0 h 6"/>
                <a:gd name="T8" fmla="*/ 39 w 8"/>
                <a:gd name="T9" fmla="*/ 0 h 6"/>
                <a:gd name="T10" fmla="*/ 39 w 8"/>
                <a:gd name="T11" fmla="*/ 0 h 6"/>
                <a:gd name="T12" fmla="*/ 39 w 8"/>
                <a:gd name="T13" fmla="*/ 0 h 6"/>
                <a:gd name="T14" fmla="*/ 39 w 8"/>
                <a:gd name="T15" fmla="*/ 0 h 6"/>
                <a:gd name="T16" fmla="*/ 39 w 8"/>
                <a:gd name="T17" fmla="*/ 0 h 6"/>
                <a:gd name="T18" fmla="*/ 39 w 8"/>
                <a:gd name="T19" fmla="*/ 0 h 6"/>
                <a:gd name="T20" fmla="*/ 34 w 8"/>
                <a:gd name="T21" fmla="*/ 0 h 6"/>
                <a:gd name="T22" fmla="*/ 34 w 8"/>
                <a:gd name="T23" fmla="*/ 0 h 6"/>
                <a:gd name="T24" fmla="*/ 29 w 8"/>
                <a:gd name="T25" fmla="*/ 0 h 6"/>
                <a:gd name="T26" fmla="*/ 24 w 8"/>
                <a:gd name="T27" fmla="*/ 5 h 6"/>
                <a:gd name="T28" fmla="*/ 24 w 8"/>
                <a:gd name="T29" fmla="*/ 10 h 6"/>
                <a:gd name="T30" fmla="*/ 24 w 8"/>
                <a:gd name="T31" fmla="*/ 10 h 6"/>
                <a:gd name="T32" fmla="*/ 20 w 8"/>
                <a:gd name="T33" fmla="*/ 10 h 6"/>
                <a:gd name="T34" fmla="*/ 20 w 8"/>
                <a:gd name="T35" fmla="*/ 10 h 6"/>
                <a:gd name="T36" fmla="*/ 20 w 8"/>
                <a:gd name="T37" fmla="*/ 10 h 6"/>
                <a:gd name="T38" fmla="*/ 20 w 8"/>
                <a:gd name="T39" fmla="*/ 15 h 6"/>
                <a:gd name="T40" fmla="*/ 20 w 8"/>
                <a:gd name="T41" fmla="*/ 15 h 6"/>
                <a:gd name="T42" fmla="*/ 20 w 8"/>
                <a:gd name="T43" fmla="*/ 15 h 6"/>
                <a:gd name="T44" fmla="*/ 20 w 8"/>
                <a:gd name="T45" fmla="*/ 15 h 6"/>
                <a:gd name="T46" fmla="*/ 10 w 8"/>
                <a:gd name="T47" fmla="*/ 19 h 6"/>
                <a:gd name="T48" fmla="*/ 10 w 8"/>
                <a:gd name="T49" fmla="*/ 19 h 6"/>
                <a:gd name="T50" fmla="*/ 10 w 8"/>
                <a:gd name="T51" fmla="*/ 19 h 6"/>
                <a:gd name="T52" fmla="*/ 10 w 8"/>
                <a:gd name="T53" fmla="*/ 19 h 6"/>
                <a:gd name="T54" fmla="*/ 5 w 8"/>
                <a:gd name="T55" fmla="*/ 19 h 6"/>
                <a:gd name="T56" fmla="*/ 5 w 8"/>
                <a:gd name="T57" fmla="*/ 24 h 6"/>
                <a:gd name="T58" fmla="*/ 5 w 8"/>
                <a:gd name="T59" fmla="*/ 24 h 6"/>
                <a:gd name="T60" fmla="*/ 0 w 8"/>
                <a:gd name="T61" fmla="*/ 24 h 6"/>
                <a:gd name="T62" fmla="*/ 0 w 8"/>
                <a:gd name="T63" fmla="*/ 24 h 6"/>
                <a:gd name="T64" fmla="*/ 0 w 8"/>
                <a:gd name="T65" fmla="*/ 24 h 6"/>
                <a:gd name="T66" fmla="*/ 5 w 8"/>
                <a:gd name="T67" fmla="*/ 29 h 6"/>
                <a:gd name="T68" fmla="*/ 5 w 8"/>
                <a:gd name="T69" fmla="*/ 29 h 6"/>
                <a:gd name="T70" fmla="*/ 5 w 8"/>
                <a:gd name="T71" fmla="*/ 29 h 6"/>
                <a:gd name="T72" fmla="*/ 5 w 8"/>
                <a:gd name="T73" fmla="*/ 29 h 6"/>
                <a:gd name="T74" fmla="*/ 10 w 8"/>
                <a:gd name="T75" fmla="*/ 24 h 6"/>
                <a:gd name="T76" fmla="*/ 10 w 8"/>
                <a:gd name="T77" fmla="*/ 24 h 6"/>
                <a:gd name="T78" fmla="*/ 15 w 8"/>
                <a:gd name="T79" fmla="*/ 24 h 6"/>
                <a:gd name="T80" fmla="*/ 15 w 8"/>
                <a:gd name="T81" fmla="*/ 19 h 6"/>
                <a:gd name="T82" fmla="*/ 15 w 8"/>
                <a:gd name="T83" fmla="*/ 19 h 6"/>
                <a:gd name="T84" fmla="*/ 24 w 8"/>
                <a:gd name="T85" fmla="*/ 19 h 6"/>
                <a:gd name="T86" fmla="*/ 24 w 8"/>
                <a:gd name="T87" fmla="*/ 15 h 6"/>
                <a:gd name="T88" fmla="*/ 29 w 8"/>
                <a:gd name="T89" fmla="*/ 15 h 6"/>
                <a:gd name="T90" fmla="*/ 34 w 8"/>
                <a:gd name="T91" fmla="*/ 15 h 6"/>
                <a:gd name="T92" fmla="*/ 34 w 8"/>
                <a:gd name="T93" fmla="*/ 10 h 6"/>
                <a:gd name="T94" fmla="*/ 34 w 8"/>
                <a:gd name="T95" fmla="*/ 10 h 6"/>
                <a:gd name="T96" fmla="*/ 39 w 8"/>
                <a:gd name="T97" fmla="*/ 10 h 6"/>
                <a:gd name="T98" fmla="*/ 39 w 8"/>
                <a:gd name="T99" fmla="*/ 10 h 6"/>
                <a:gd name="T100" fmla="*/ 39 w 8"/>
                <a:gd name="T101" fmla="*/ 10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1035" name="Freeform 34"/>
            <p:cNvSpPr>
              <a:spLocks/>
            </p:cNvSpPr>
            <p:nvPr/>
          </p:nvSpPr>
          <p:spPr bwMode="auto">
            <a:xfrm>
              <a:off x="909" y="3676"/>
              <a:ext cx="5" cy="5"/>
            </a:xfrm>
            <a:custGeom>
              <a:avLst/>
              <a:gdLst>
                <a:gd name="T0" fmla="*/ 5 w 1"/>
                <a:gd name="T1" fmla="*/ 0 h 1"/>
                <a:gd name="T2" fmla="*/ 0 w 1"/>
                <a:gd name="T3" fmla="*/ 0 h 1"/>
                <a:gd name="T4" fmla="*/ 0 w 1"/>
                <a:gd name="T5" fmla="*/ 5 h 1"/>
                <a:gd name="T6" fmla="*/ 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41036" name="Freeform 35"/>
            <p:cNvSpPr>
              <a:spLocks/>
            </p:cNvSpPr>
            <p:nvPr/>
          </p:nvSpPr>
          <p:spPr bwMode="auto">
            <a:xfrm>
              <a:off x="909" y="3676"/>
              <a:ext cx="5" cy="5"/>
            </a:xfrm>
            <a:custGeom>
              <a:avLst/>
              <a:gdLst>
                <a:gd name="T0" fmla="*/ 5 w 1"/>
                <a:gd name="T1" fmla="*/ 0 h 1"/>
                <a:gd name="T2" fmla="*/ 5 w 1"/>
                <a:gd name="T3" fmla="*/ 0 h 1"/>
                <a:gd name="T4" fmla="*/ 5 w 1"/>
                <a:gd name="T5" fmla="*/ 0 h 1"/>
                <a:gd name="T6" fmla="*/ 5 w 1"/>
                <a:gd name="T7" fmla="*/ 0 h 1"/>
                <a:gd name="T8" fmla="*/ 0 w 1"/>
                <a:gd name="T9" fmla="*/ 0 h 1"/>
                <a:gd name="T10" fmla="*/ 0 w 1"/>
                <a:gd name="T11" fmla="*/ 0 h 1"/>
                <a:gd name="T12" fmla="*/ 0 w 1"/>
                <a:gd name="T13" fmla="*/ 0 h 1"/>
                <a:gd name="T14" fmla="*/ 0 w 1"/>
                <a:gd name="T15" fmla="*/ 0 h 1"/>
                <a:gd name="T16" fmla="*/ 0 w 1"/>
                <a:gd name="T17" fmla="*/ 5 h 1"/>
                <a:gd name="T18" fmla="*/ 0 w 1"/>
                <a:gd name="T19" fmla="*/ 5 h 1"/>
                <a:gd name="T20" fmla="*/ 0 w 1"/>
                <a:gd name="T21" fmla="*/ 5 h 1"/>
                <a:gd name="T22" fmla="*/ 0 w 1"/>
                <a:gd name="T23" fmla="*/ 5 h 1"/>
                <a:gd name="T24" fmla="*/ 0 w 1"/>
                <a:gd name="T25" fmla="*/ 5 h 1"/>
                <a:gd name="T26" fmla="*/ 5 w 1"/>
                <a:gd name="T27" fmla="*/ 5 h 1"/>
                <a:gd name="T28" fmla="*/ 5 w 1"/>
                <a:gd name="T29" fmla="*/ 0 h 1"/>
                <a:gd name="T30" fmla="*/ 5 w 1"/>
                <a:gd name="T31" fmla="*/ 0 h 1"/>
                <a:gd name="T32" fmla="*/ 5 w 1"/>
                <a:gd name="T33" fmla="*/ 0 h 1"/>
                <a:gd name="T34" fmla="*/ 5 w 1"/>
                <a:gd name="T35" fmla="*/ 0 h 1"/>
                <a:gd name="T36" fmla="*/ 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1037" name="Freeform 36"/>
            <p:cNvSpPr>
              <a:spLocks/>
            </p:cNvSpPr>
            <p:nvPr/>
          </p:nvSpPr>
          <p:spPr bwMode="auto">
            <a:xfrm>
              <a:off x="870" y="3682"/>
              <a:ext cx="14" cy="14"/>
            </a:xfrm>
            <a:custGeom>
              <a:avLst/>
              <a:gdLst>
                <a:gd name="T0" fmla="*/ 9 w 3"/>
                <a:gd name="T1" fmla="*/ 5 h 3"/>
                <a:gd name="T2" fmla="*/ 14 w 3"/>
                <a:gd name="T3" fmla="*/ 5 h 3"/>
                <a:gd name="T4" fmla="*/ 9 w 3"/>
                <a:gd name="T5" fmla="*/ 5 h 3"/>
                <a:gd name="T6" fmla="*/ 14 w 3"/>
                <a:gd name="T7" fmla="*/ 9 h 3"/>
                <a:gd name="T8" fmla="*/ 9 w 3"/>
                <a:gd name="T9" fmla="*/ 9 h 3"/>
                <a:gd name="T10" fmla="*/ 5 w 3"/>
                <a:gd name="T11" fmla="*/ 14 h 3"/>
                <a:gd name="T12" fmla="*/ 0 w 3"/>
                <a:gd name="T13" fmla="*/ 14 h 3"/>
                <a:gd name="T14" fmla="*/ 5 w 3"/>
                <a:gd name="T15" fmla="*/ 5 h 3"/>
                <a:gd name="T16" fmla="*/ 9 w 3"/>
                <a:gd name="T17" fmla="*/ 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41038" name="Freeform 37"/>
            <p:cNvSpPr>
              <a:spLocks/>
            </p:cNvSpPr>
            <p:nvPr/>
          </p:nvSpPr>
          <p:spPr bwMode="auto">
            <a:xfrm>
              <a:off x="875" y="3684"/>
              <a:ext cx="14" cy="9"/>
            </a:xfrm>
            <a:custGeom>
              <a:avLst/>
              <a:gdLst>
                <a:gd name="T0" fmla="*/ 9 w 3"/>
                <a:gd name="T1" fmla="*/ 0 h 2"/>
                <a:gd name="T2" fmla="*/ 9 w 3"/>
                <a:gd name="T3" fmla="*/ 0 h 2"/>
                <a:gd name="T4" fmla="*/ 9 w 3"/>
                <a:gd name="T5" fmla="*/ 0 h 2"/>
                <a:gd name="T6" fmla="*/ 9 w 3"/>
                <a:gd name="T7" fmla="*/ 0 h 2"/>
                <a:gd name="T8" fmla="*/ 14 w 3"/>
                <a:gd name="T9" fmla="*/ 0 h 2"/>
                <a:gd name="T10" fmla="*/ 14 w 3"/>
                <a:gd name="T11" fmla="*/ 0 h 2"/>
                <a:gd name="T12" fmla="*/ 14 w 3"/>
                <a:gd name="T13" fmla="*/ 0 h 2"/>
                <a:gd name="T14" fmla="*/ 14 w 3"/>
                <a:gd name="T15" fmla="*/ 0 h 2"/>
                <a:gd name="T16" fmla="*/ 14 w 3"/>
                <a:gd name="T17" fmla="*/ 0 h 2"/>
                <a:gd name="T18" fmla="*/ 14 w 3"/>
                <a:gd name="T19" fmla="*/ 0 h 2"/>
                <a:gd name="T20" fmla="*/ 14 w 3"/>
                <a:gd name="T21" fmla="*/ 0 h 2"/>
                <a:gd name="T22" fmla="*/ 9 w 3"/>
                <a:gd name="T23" fmla="*/ 0 h 2"/>
                <a:gd name="T24" fmla="*/ 9 w 3"/>
                <a:gd name="T25" fmla="*/ 5 h 2"/>
                <a:gd name="T26" fmla="*/ 14 w 3"/>
                <a:gd name="T27" fmla="*/ 5 h 2"/>
                <a:gd name="T28" fmla="*/ 14 w 3"/>
                <a:gd name="T29" fmla="*/ 5 h 2"/>
                <a:gd name="T30" fmla="*/ 14 w 3"/>
                <a:gd name="T31" fmla="*/ 5 h 2"/>
                <a:gd name="T32" fmla="*/ 9 w 3"/>
                <a:gd name="T33" fmla="*/ 5 h 2"/>
                <a:gd name="T34" fmla="*/ 9 w 3"/>
                <a:gd name="T35" fmla="*/ 5 h 2"/>
                <a:gd name="T36" fmla="*/ 9 w 3"/>
                <a:gd name="T37" fmla="*/ 5 h 2"/>
                <a:gd name="T38" fmla="*/ 9 w 3"/>
                <a:gd name="T39" fmla="*/ 5 h 2"/>
                <a:gd name="T40" fmla="*/ 9 w 3"/>
                <a:gd name="T41" fmla="*/ 5 h 2"/>
                <a:gd name="T42" fmla="*/ 5 w 3"/>
                <a:gd name="T43" fmla="*/ 9 h 2"/>
                <a:gd name="T44" fmla="*/ 5 w 3"/>
                <a:gd name="T45" fmla="*/ 9 h 2"/>
                <a:gd name="T46" fmla="*/ 5 w 3"/>
                <a:gd name="T47" fmla="*/ 9 h 2"/>
                <a:gd name="T48" fmla="*/ 0 w 3"/>
                <a:gd name="T49" fmla="*/ 9 h 2"/>
                <a:gd name="T50" fmla="*/ 0 w 3"/>
                <a:gd name="T51" fmla="*/ 9 h 2"/>
                <a:gd name="T52" fmla="*/ 0 w 3"/>
                <a:gd name="T53" fmla="*/ 5 h 2"/>
                <a:gd name="T54" fmla="*/ 5 w 3"/>
                <a:gd name="T55" fmla="*/ 5 h 2"/>
                <a:gd name="T56" fmla="*/ 5 w 3"/>
                <a:gd name="T57" fmla="*/ 5 h 2"/>
                <a:gd name="T58" fmla="*/ 5 w 3"/>
                <a:gd name="T59" fmla="*/ 5 h 2"/>
                <a:gd name="T60" fmla="*/ 5 w 3"/>
                <a:gd name="T61" fmla="*/ 0 h 2"/>
                <a:gd name="T62" fmla="*/ 9 w 3"/>
                <a:gd name="T63" fmla="*/ 0 h 2"/>
                <a:gd name="T64" fmla="*/ 9 w 3"/>
                <a:gd name="T65" fmla="*/ 0 h 2"/>
                <a:gd name="T66" fmla="*/ 9 w 3"/>
                <a:gd name="T67" fmla="*/ 0 h 2"/>
                <a:gd name="T68" fmla="*/ 9 w 3"/>
                <a:gd name="T69" fmla="*/ 0 h 2"/>
                <a:gd name="T70" fmla="*/ 9 w 3"/>
                <a:gd name="T71" fmla="*/ 0 h 2"/>
                <a:gd name="T72" fmla="*/ 9 w 3"/>
                <a:gd name="T73" fmla="*/ 0 h 2"/>
                <a:gd name="T74" fmla="*/ 9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1039" name="Freeform 38"/>
            <p:cNvSpPr>
              <a:spLocks/>
            </p:cNvSpPr>
            <p:nvPr/>
          </p:nvSpPr>
          <p:spPr bwMode="auto">
            <a:xfrm>
              <a:off x="833" y="3690"/>
              <a:ext cx="19" cy="10"/>
            </a:xfrm>
            <a:custGeom>
              <a:avLst/>
              <a:gdLst>
                <a:gd name="T0" fmla="*/ 14 w 4"/>
                <a:gd name="T1" fmla="*/ 5 h 2"/>
                <a:gd name="T2" fmla="*/ 14 w 4"/>
                <a:gd name="T3" fmla="*/ 0 h 2"/>
                <a:gd name="T4" fmla="*/ 19 w 4"/>
                <a:gd name="T5" fmla="*/ 0 h 2"/>
                <a:gd name="T6" fmla="*/ 19 w 4"/>
                <a:gd name="T7" fmla="*/ 5 h 2"/>
                <a:gd name="T8" fmla="*/ 5 w 4"/>
                <a:gd name="T9" fmla="*/ 10 h 2"/>
                <a:gd name="T10" fmla="*/ 14 w 4"/>
                <a:gd name="T11" fmla="*/ 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41040" name="Freeform 39"/>
            <p:cNvSpPr>
              <a:spLocks/>
            </p:cNvSpPr>
            <p:nvPr/>
          </p:nvSpPr>
          <p:spPr bwMode="auto">
            <a:xfrm>
              <a:off x="838" y="3690"/>
              <a:ext cx="14" cy="10"/>
            </a:xfrm>
            <a:custGeom>
              <a:avLst/>
              <a:gdLst>
                <a:gd name="T0" fmla="*/ 9 w 3"/>
                <a:gd name="T1" fmla="*/ 5 h 2"/>
                <a:gd name="T2" fmla="*/ 9 w 3"/>
                <a:gd name="T3" fmla="*/ 5 h 2"/>
                <a:gd name="T4" fmla="*/ 9 w 3"/>
                <a:gd name="T5" fmla="*/ 0 h 2"/>
                <a:gd name="T6" fmla="*/ 9 w 3"/>
                <a:gd name="T7" fmla="*/ 0 h 2"/>
                <a:gd name="T8" fmla="*/ 9 w 3"/>
                <a:gd name="T9" fmla="*/ 0 h 2"/>
                <a:gd name="T10" fmla="*/ 9 w 3"/>
                <a:gd name="T11" fmla="*/ 0 h 2"/>
                <a:gd name="T12" fmla="*/ 9 w 3"/>
                <a:gd name="T13" fmla="*/ 0 h 2"/>
                <a:gd name="T14" fmla="*/ 14 w 3"/>
                <a:gd name="T15" fmla="*/ 0 h 2"/>
                <a:gd name="T16" fmla="*/ 14 w 3"/>
                <a:gd name="T17" fmla="*/ 0 h 2"/>
                <a:gd name="T18" fmla="*/ 14 w 3"/>
                <a:gd name="T19" fmla="*/ 0 h 2"/>
                <a:gd name="T20" fmla="*/ 14 w 3"/>
                <a:gd name="T21" fmla="*/ 5 h 2"/>
                <a:gd name="T22" fmla="*/ 14 w 3"/>
                <a:gd name="T23" fmla="*/ 5 h 2"/>
                <a:gd name="T24" fmla="*/ 14 w 3"/>
                <a:gd name="T25" fmla="*/ 5 h 2"/>
                <a:gd name="T26" fmla="*/ 14 w 3"/>
                <a:gd name="T27" fmla="*/ 5 h 2"/>
                <a:gd name="T28" fmla="*/ 9 w 3"/>
                <a:gd name="T29" fmla="*/ 10 h 2"/>
                <a:gd name="T30" fmla="*/ 5 w 3"/>
                <a:gd name="T31" fmla="*/ 10 h 2"/>
                <a:gd name="T32" fmla="*/ 0 w 3"/>
                <a:gd name="T33" fmla="*/ 10 h 2"/>
                <a:gd name="T34" fmla="*/ 0 w 3"/>
                <a:gd name="T35" fmla="*/ 10 h 2"/>
                <a:gd name="T36" fmla="*/ 0 w 3"/>
                <a:gd name="T37" fmla="*/ 10 h 2"/>
                <a:gd name="T38" fmla="*/ 0 w 3"/>
                <a:gd name="T39" fmla="*/ 10 h 2"/>
                <a:gd name="T40" fmla="*/ 0 w 3"/>
                <a:gd name="T41" fmla="*/ 10 h 2"/>
                <a:gd name="T42" fmla="*/ 0 w 3"/>
                <a:gd name="T43" fmla="*/ 10 h 2"/>
                <a:gd name="T44" fmla="*/ 5 w 3"/>
                <a:gd name="T45" fmla="*/ 10 h 2"/>
                <a:gd name="T46" fmla="*/ 9 w 3"/>
                <a:gd name="T47" fmla="*/ 5 h 2"/>
                <a:gd name="T48" fmla="*/ 9 w 3"/>
                <a:gd name="T49" fmla="*/ 5 h 2"/>
                <a:gd name="T50" fmla="*/ 9 w 3"/>
                <a:gd name="T51" fmla="*/ 5 h 2"/>
                <a:gd name="T52" fmla="*/ 9 w 3"/>
                <a:gd name="T53" fmla="*/ 5 h 2"/>
                <a:gd name="T54" fmla="*/ 9 w 3"/>
                <a:gd name="T55" fmla="*/ 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1041" name="Freeform 40"/>
            <p:cNvSpPr>
              <a:spLocks/>
            </p:cNvSpPr>
            <p:nvPr/>
          </p:nvSpPr>
          <p:spPr bwMode="auto">
            <a:xfrm>
              <a:off x="814" y="3691"/>
              <a:ext cx="10" cy="15"/>
            </a:xfrm>
            <a:custGeom>
              <a:avLst/>
              <a:gdLst>
                <a:gd name="T0" fmla="*/ 5 w 2"/>
                <a:gd name="T1" fmla="*/ 5 h 3"/>
                <a:gd name="T2" fmla="*/ 0 w 2"/>
                <a:gd name="T3" fmla="*/ 0 h 3"/>
                <a:gd name="T4" fmla="*/ 0 w 2"/>
                <a:gd name="T5" fmla="*/ 0 h 3"/>
                <a:gd name="T6" fmla="*/ 5 w 2"/>
                <a:gd name="T7" fmla="*/ 10 h 3"/>
                <a:gd name="T8" fmla="*/ 0 w 2"/>
                <a:gd name="T9" fmla="*/ 10 h 3"/>
                <a:gd name="T10" fmla="*/ 0 w 2"/>
                <a:gd name="T11" fmla="*/ 10 h 3"/>
                <a:gd name="T12" fmla="*/ 0 w 2"/>
                <a:gd name="T13" fmla="*/ 15 h 3"/>
                <a:gd name="T14" fmla="*/ 5 w 2"/>
                <a:gd name="T15" fmla="*/ 15 h 3"/>
                <a:gd name="T16" fmla="*/ 5 w 2"/>
                <a:gd name="T17" fmla="*/ 15 h 3"/>
                <a:gd name="T18" fmla="*/ 10 w 2"/>
                <a:gd name="T19" fmla="*/ 15 h 3"/>
                <a:gd name="T20" fmla="*/ 10 w 2"/>
                <a:gd name="T21" fmla="*/ 5 h 3"/>
                <a:gd name="T22" fmla="*/ 10 w 2"/>
                <a:gd name="T23" fmla="*/ 0 h 3"/>
                <a:gd name="T24" fmla="*/ 5 w 2"/>
                <a:gd name="T25" fmla="*/ 0 h 3"/>
                <a:gd name="T26" fmla="*/ 5 w 2"/>
                <a:gd name="T27" fmla="*/ 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41042" name="Freeform 41"/>
            <p:cNvSpPr>
              <a:spLocks/>
            </p:cNvSpPr>
            <p:nvPr/>
          </p:nvSpPr>
          <p:spPr bwMode="auto">
            <a:xfrm>
              <a:off x="814" y="3691"/>
              <a:ext cx="10" cy="15"/>
            </a:xfrm>
            <a:custGeom>
              <a:avLst/>
              <a:gdLst>
                <a:gd name="T0" fmla="*/ 5 w 2"/>
                <a:gd name="T1" fmla="*/ 5 h 3"/>
                <a:gd name="T2" fmla="*/ 5 w 2"/>
                <a:gd name="T3" fmla="*/ 0 h 3"/>
                <a:gd name="T4" fmla="*/ 5 w 2"/>
                <a:gd name="T5" fmla="*/ 0 h 3"/>
                <a:gd name="T6" fmla="*/ 5 w 2"/>
                <a:gd name="T7" fmla="*/ 0 h 3"/>
                <a:gd name="T8" fmla="*/ 0 w 2"/>
                <a:gd name="T9" fmla="*/ 0 h 3"/>
                <a:gd name="T10" fmla="*/ 0 w 2"/>
                <a:gd name="T11" fmla="*/ 0 h 3"/>
                <a:gd name="T12" fmla="*/ 0 w 2"/>
                <a:gd name="T13" fmla="*/ 5 h 3"/>
                <a:gd name="T14" fmla="*/ 5 w 2"/>
                <a:gd name="T15" fmla="*/ 5 h 3"/>
                <a:gd name="T16" fmla="*/ 5 w 2"/>
                <a:gd name="T17" fmla="*/ 5 h 3"/>
                <a:gd name="T18" fmla="*/ 5 w 2"/>
                <a:gd name="T19" fmla="*/ 10 h 3"/>
                <a:gd name="T20" fmla="*/ 0 w 2"/>
                <a:gd name="T21" fmla="*/ 10 h 3"/>
                <a:gd name="T22" fmla="*/ 0 w 2"/>
                <a:gd name="T23" fmla="*/ 10 h 3"/>
                <a:gd name="T24" fmla="*/ 0 w 2"/>
                <a:gd name="T25" fmla="*/ 10 h 3"/>
                <a:gd name="T26" fmla="*/ 0 w 2"/>
                <a:gd name="T27" fmla="*/ 10 h 3"/>
                <a:gd name="T28" fmla="*/ 0 w 2"/>
                <a:gd name="T29" fmla="*/ 10 h 3"/>
                <a:gd name="T30" fmla="*/ 0 w 2"/>
                <a:gd name="T31" fmla="*/ 10 h 3"/>
                <a:gd name="T32" fmla="*/ 0 w 2"/>
                <a:gd name="T33" fmla="*/ 15 h 3"/>
                <a:gd name="T34" fmla="*/ 5 w 2"/>
                <a:gd name="T35" fmla="*/ 15 h 3"/>
                <a:gd name="T36" fmla="*/ 5 w 2"/>
                <a:gd name="T37" fmla="*/ 15 h 3"/>
                <a:gd name="T38" fmla="*/ 5 w 2"/>
                <a:gd name="T39" fmla="*/ 15 h 3"/>
                <a:gd name="T40" fmla="*/ 5 w 2"/>
                <a:gd name="T41" fmla="*/ 15 h 3"/>
                <a:gd name="T42" fmla="*/ 5 w 2"/>
                <a:gd name="T43" fmla="*/ 15 h 3"/>
                <a:gd name="T44" fmla="*/ 10 w 2"/>
                <a:gd name="T45" fmla="*/ 15 h 3"/>
                <a:gd name="T46" fmla="*/ 10 w 2"/>
                <a:gd name="T47" fmla="*/ 10 h 3"/>
                <a:gd name="T48" fmla="*/ 10 w 2"/>
                <a:gd name="T49" fmla="*/ 5 h 3"/>
                <a:gd name="T50" fmla="*/ 10 w 2"/>
                <a:gd name="T51" fmla="*/ 5 h 3"/>
                <a:gd name="T52" fmla="*/ 10 w 2"/>
                <a:gd name="T53" fmla="*/ 5 h 3"/>
                <a:gd name="T54" fmla="*/ 10 w 2"/>
                <a:gd name="T55" fmla="*/ 0 h 3"/>
                <a:gd name="T56" fmla="*/ 10 w 2"/>
                <a:gd name="T57" fmla="*/ 0 h 3"/>
                <a:gd name="T58" fmla="*/ 10 w 2"/>
                <a:gd name="T59" fmla="*/ 0 h 3"/>
                <a:gd name="T60" fmla="*/ 5 w 2"/>
                <a:gd name="T61" fmla="*/ 0 h 3"/>
                <a:gd name="T62" fmla="*/ 5 w 2"/>
                <a:gd name="T63" fmla="*/ 0 h 3"/>
                <a:gd name="T64" fmla="*/ 5 w 2"/>
                <a:gd name="T65" fmla="*/ 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1043" name="Freeform 42"/>
            <p:cNvSpPr>
              <a:spLocks/>
            </p:cNvSpPr>
            <p:nvPr/>
          </p:nvSpPr>
          <p:spPr bwMode="auto">
            <a:xfrm>
              <a:off x="795" y="3693"/>
              <a:ext cx="15" cy="15"/>
            </a:xfrm>
            <a:custGeom>
              <a:avLst/>
              <a:gdLst>
                <a:gd name="T0" fmla="*/ 15 w 3"/>
                <a:gd name="T1" fmla="*/ 15 h 3"/>
                <a:gd name="T2" fmla="*/ 15 w 3"/>
                <a:gd name="T3" fmla="*/ 15 h 3"/>
                <a:gd name="T4" fmla="*/ 15 w 3"/>
                <a:gd name="T5" fmla="*/ 15 h 3"/>
                <a:gd name="T6" fmla="*/ 15 w 3"/>
                <a:gd name="T7" fmla="*/ 15 h 3"/>
                <a:gd name="T8" fmla="*/ 15 w 3"/>
                <a:gd name="T9" fmla="*/ 15 h 3"/>
                <a:gd name="T10" fmla="*/ 15 w 3"/>
                <a:gd name="T11" fmla="*/ 15 h 3"/>
                <a:gd name="T12" fmla="*/ 10 w 3"/>
                <a:gd name="T13" fmla="*/ 10 h 3"/>
                <a:gd name="T14" fmla="*/ 5 w 3"/>
                <a:gd name="T15" fmla="*/ 5 h 3"/>
                <a:gd name="T16" fmla="*/ 5 w 3"/>
                <a:gd name="T17" fmla="*/ 5 h 3"/>
                <a:gd name="T18" fmla="*/ 5 w 3"/>
                <a:gd name="T19" fmla="*/ 5 h 3"/>
                <a:gd name="T20" fmla="*/ 5 w 3"/>
                <a:gd name="T21" fmla="*/ 5 h 3"/>
                <a:gd name="T22" fmla="*/ 5 w 3"/>
                <a:gd name="T23" fmla="*/ 5 h 3"/>
                <a:gd name="T24" fmla="*/ 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5 h 3"/>
                <a:gd name="T42" fmla="*/ 0 w 3"/>
                <a:gd name="T43" fmla="*/ 5 h 3"/>
                <a:gd name="T44" fmla="*/ 0 w 3"/>
                <a:gd name="T45" fmla="*/ 5 h 3"/>
                <a:gd name="T46" fmla="*/ 0 w 3"/>
                <a:gd name="T47" fmla="*/ 5 h 3"/>
                <a:gd name="T48" fmla="*/ 5 w 3"/>
                <a:gd name="T49" fmla="*/ 5 h 3"/>
                <a:gd name="T50" fmla="*/ 5 w 3"/>
                <a:gd name="T51" fmla="*/ 10 h 3"/>
                <a:gd name="T52" fmla="*/ 5 w 3"/>
                <a:gd name="T53" fmla="*/ 10 h 3"/>
                <a:gd name="T54" fmla="*/ 10 w 3"/>
                <a:gd name="T55" fmla="*/ 15 h 3"/>
                <a:gd name="T56" fmla="*/ 10 w 3"/>
                <a:gd name="T57" fmla="*/ 15 h 3"/>
                <a:gd name="T58" fmla="*/ 15 w 3"/>
                <a:gd name="T59" fmla="*/ 15 h 3"/>
                <a:gd name="T60" fmla="*/ 15 w 3"/>
                <a:gd name="T61" fmla="*/ 15 h 3"/>
                <a:gd name="T62" fmla="*/ 15 w 3"/>
                <a:gd name="T63" fmla="*/ 15 h 3"/>
                <a:gd name="T64" fmla="*/ 15 w 3"/>
                <a:gd name="T65" fmla="*/ 15 h 3"/>
                <a:gd name="T66" fmla="*/ 15 w 3"/>
                <a:gd name="T67" fmla="*/ 1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1044" name="Freeform 43"/>
            <p:cNvSpPr>
              <a:spLocks/>
            </p:cNvSpPr>
            <p:nvPr/>
          </p:nvSpPr>
          <p:spPr bwMode="auto">
            <a:xfrm>
              <a:off x="768" y="3683"/>
              <a:ext cx="19" cy="10"/>
            </a:xfrm>
            <a:custGeom>
              <a:avLst/>
              <a:gdLst>
                <a:gd name="T0" fmla="*/ 0 w 4"/>
                <a:gd name="T1" fmla="*/ 5 h 2"/>
                <a:gd name="T2" fmla="*/ 0 w 4"/>
                <a:gd name="T3" fmla="*/ 5 h 2"/>
                <a:gd name="T4" fmla="*/ 5 w 4"/>
                <a:gd name="T5" fmla="*/ 0 h 2"/>
                <a:gd name="T6" fmla="*/ 5 w 4"/>
                <a:gd name="T7" fmla="*/ 0 h 2"/>
                <a:gd name="T8" fmla="*/ 10 w 4"/>
                <a:gd name="T9" fmla="*/ 0 h 2"/>
                <a:gd name="T10" fmla="*/ 14 w 4"/>
                <a:gd name="T11" fmla="*/ 0 h 2"/>
                <a:gd name="T12" fmla="*/ 14 w 4"/>
                <a:gd name="T13" fmla="*/ 0 h 2"/>
                <a:gd name="T14" fmla="*/ 14 w 4"/>
                <a:gd name="T15" fmla="*/ 0 h 2"/>
                <a:gd name="T16" fmla="*/ 14 w 4"/>
                <a:gd name="T17" fmla="*/ 5 h 2"/>
                <a:gd name="T18" fmla="*/ 19 w 4"/>
                <a:gd name="T19" fmla="*/ 5 h 2"/>
                <a:gd name="T20" fmla="*/ 19 w 4"/>
                <a:gd name="T21" fmla="*/ 5 h 2"/>
                <a:gd name="T22" fmla="*/ 19 w 4"/>
                <a:gd name="T23" fmla="*/ 5 h 2"/>
                <a:gd name="T24" fmla="*/ 19 w 4"/>
                <a:gd name="T25" fmla="*/ 5 h 2"/>
                <a:gd name="T26" fmla="*/ 19 w 4"/>
                <a:gd name="T27" fmla="*/ 5 h 2"/>
                <a:gd name="T28" fmla="*/ 19 w 4"/>
                <a:gd name="T29" fmla="*/ 5 h 2"/>
                <a:gd name="T30" fmla="*/ 19 w 4"/>
                <a:gd name="T31" fmla="*/ 5 h 2"/>
                <a:gd name="T32" fmla="*/ 19 w 4"/>
                <a:gd name="T33" fmla="*/ 10 h 2"/>
                <a:gd name="T34" fmla="*/ 19 w 4"/>
                <a:gd name="T35" fmla="*/ 10 h 2"/>
                <a:gd name="T36" fmla="*/ 19 w 4"/>
                <a:gd name="T37" fmla="*/ 10 h 2"/>
                <a:gd name="T38" fmla="*/ 19 w 4"/>
                <a:gd name="T39" fmla="*/ 10 h 2"/>
                <a:gd name="T40" fmla="*/ 14 w 4"/>
                <a:gd name="T41" fmla="*/ 5 h 2"/>
                <a:gd name="T42" fmla="*/ 14 w 4"/>
                <a:gd name="T43" fmla="*/ 5 h 2"/>
                <a:gd name="T44" fmla="*/ 14 w 4"/>
                <a:gd name="T45" fmla="*/ 10 h 2"/>
                <a:gd name="T46" fmla="*/ 14 w 4"/>
                <a:gd name="T47" fmla="*/ 10 h 2"/>
                <a:gd name="T48" fmla="*/ 14 w 4"/>
                <a:gd name="T49" fmla="*/ 10 h 2"/>
                <a:gd name="T50" fmla="*/ 10 w 4"/>
                <a:gd name="T51" fmla="*/ 10 h 2"/>
                <a:gd name="T52" fmla="*/ 10 w 4"/>
                <a:gd name="T53" fmla="*/ 10 h 2"/>
                <a:gd name="T54" fmla="*/ 10 w 4"/>
                <a:gd name="T55" fmla="*/ 10 h 2"/>
                <a:gd name="T56" fmla="*/ 10 w 4"/>
                <a:gd name="T57" fmla="*/ 10 h 2"/>
                <a:gd name="T58" fmla="*/ 10 w 4"/>
                <a:gd name="T59" fmla="*/ 10 h 2"/>
                <a:gd name="T60" fmla="*/ 10 w 4"/>
                <a:gd name="T61" fmla="*/ 10 h 2"/>
                <a:gd name="T62" fmla="*/ 10 w 4"/>
                <a:gd name="T63" fmla="*/ 10 h 2"/>
                <a:gd name="T64" fmla="*/ 5 w 4"/>
                <a:gd name="T65" fmla="*/ 10 h 2"/>
                <a:gd name="T66" fmla="*/ 5 w 4"/>
                <a:gd name="T67" fmla="*/ 10 h 2"/>
                <a:gd name="T68" fmla="*/ 5 w 4"/>
                <a:gd name="T69" fmla="*/ 5 h 2"/>
                <a:gd name="T70" fmla="*/ 5 w 4"/>
                <a:gd name="T71" fmla="*/ 5 h 2"/>
                <a:gd name="T72" fmla="*/ 5 w 4"/>
                <a:gd name="T73" fmla="*/ 5 h 2"/>
                <a:gd name="T74" fmla="*/ 5 w 4"/>
                <a:gd name="T75" fmla="*/ 5 h 2"/>
                <a:gd name="T76" fmla="*/ 5 w 4"/>
                <a:gd name="T77" fmla="*/ 5 h 2"/>
                <a:gd name="T78" fmla="*/ 5 w 4"/>
                <a:gd name="T79" fmla="*/ 5 h 2"/>
                <a:gd name="T80" fmla="*/ 5 w 4"/>
                <a:gd name="T81" fmla="*/ 5 h 2"/>
                <a:gd name="T82" fmla="*/ 5 w 4"/>
                <a:gd name="T83" fmla="*/ 5 h 2"/>
                <a:gd name="T84" fmla="*/ 5 w 4"/>
                <a:gd name="T85" fmla="*/ 5 h 2"/>
                <a:gd name="T86" fmla="*/ 5 w 4"/>
                <a:gd name="T87" fmla="*/ 5 h 2"/>
                <a:gd name="T88" fmla="*/ 5 w 4"/>
                <a:gd name="T89" fmla="*/ 5 h 2"/>
                <a:gd name="T90" fmla="*/ 5 w 4"/>
                <a:gd name="T91" fmla="*/ 5 h 2"/>
                <a:gd name="T92" fmla="*/ 5 w 4"/>
                <a:gd name="T93" fmla="*/ 5 h 2"/>
                <a:gd name="T94" fmla="*/ 0 w 4"/>
                <a:gd name="T95" fmla="*/ 5 h 2"/>
                <a:gd name="T96" fmla="*/ 0 w 4"/>
                <a:gd name="T97" fmla="*/ 5 h 2"/>
                <a:gd name="T98" fmla="*/ 0 w 4"/>
                <a:gd name="T99" fmla="*/ 5 h 2"/>
                <a:gd name="T100" fmla="*/ 0 w 4"/>
                <a:gd name="T101" fmla="*/ 5 h 2"/>
                <a:gd name="T102" fmla="*/ 0 w 4"/>
                <a:gd name="T103" fmla="*/ 5 h 2"/>
                <a:gd name="T104" fmla="*/ 0 w 4"/>
                <a:gd name="T105" fmla="*/ 5 h 2"/>
                <a:gd name="T106" fmla="*/ 0 w 4"/>
                <a:gd name="T107" fmla="*/ 5 h 2"/>
                <a:gd name="T108" fmla="*/ 0 w 4"/>
                <a:gd name="T109" fmla="*/ 5 h 2"/>
                <a:gd name="T110" fmla="*/ 0 w 4"/>
                <a:gd name="T111" fmla="*/ 5 h 2"/>
                <a:gd name="T112" fmla="*/ 0 w 4"/>
                <a:gd name="T113" fmla="*/ 5 h 2"/>
                <a:gd name="T114" fmla="*/ 0 w 4"/>
                <a:gd name="T115" fmla="*/ 5 h 2"/>
                <a:gd name="T116" fmla="*/ 0 w 4"/>
                <a:gd name="T117" fmla="*/ 5 h 2"/>
                <a:gd name="T118" fmla="*/ 0 w 4"/>
                <a:gd name="T119" fmla="*/ 5 h 2"/>
                <a:gd name="T120" fmla="*/ 0 w 4"/>
                <a:gd name="T121" fmla="*/ 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6987EB"/>
            </a:solidFill>
            <a:ln w="12700" cmpd="sng">
              <a:solidFill>
                <a:schemeClr val="tx1"/>
              </a:solidFill>
              <a:prstDash val="solid"/>
              <a:round/>
              <a:headEnd/>
              <a:tailEnd/>
            </a:ln>
          </p:spPr>
          <p:txBody>
            <a:bodyPr/>
            <a:lstStyle/>
            <a:p>
              <a:endParaRPr lang="en-US"/>
            </a:p>
          </p:txBody>
        </p:sp>
      </p:grpSp>
      <p:sp>
        <p:nvSpPr>
          <p:cNvPr id="40986" name="Freeform 44"/>
          <p:cNvSpPr>
            <a:spLocks/>
          </p:cNvSpPr>
          <p:nvPr/>
        </p:nvSpPr>
        <p:spPr bwMode="auto">
          <a:xfrm>
            <a:off x="3325813" y="2794000"/>
            <a:ext cx="620712" cy="727075"/>
          </a:xfrm>
          <a:custGeom>
            <a:avLst/>
            <a:gdLst>
              <a:gd name="T0" fmla="*/ 539039 w 76"/>
              <a:gd name="T1" fmla="*/ 727075 h 94"/>
              <a:gd name="T2" fmla="*/ 620712 w 76"/>
              <a:gd name="T3" fmla="*/ 208841 h 94"/>
              <a:gd name="T4" fmla="*/ 416530 w 76"/>
              <a:gd name="T5" fmla="*/ 177901 h 94"/>
              <a:gd name="T6" fmla="*/ 432865 w 76"/>
              <a:gd name="T7" fmla="*/ 46409 h 94"/>
              <a:gd name="T8" fmla="*/ 130676 w 76"/>
              <a:gd name="T9" fmla="*/ 0 h 94"/>
              <a:gd name="T10" fmla="*/ 0 w 76"/>
              <a:gd name="T11" fmla="*/ 649727 h 94"/>
              <a:gd name="T12" fmla="*/ 0 w 76"/>
              <a:gd name="T13" fmla="*/ 649727 h 94"/>
              <a:gd name="T14" fmla="*/ 539039 w 76"/>
              <a:gd name="T15" fmla="*/ 727075 h 94"/>
              <a:gd name="T16" fmla="*/ 539039 w 76"/>
              <a:gd name="T17" fmla="*/ 727075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0987" name="Freeform 45"/>
          <p:cNvSpPr>
            <a:spLocks/>
          </p:cNvSpPr>
          <p:nvPr/>
        </p:nvSpPr>
        <p:spPr bwMode="auto">
          <a:xfrm>
            <a:off x="2636838" y="1709738"/>
            <a:ext cx="730250" cy="511175"/>
          </a:xfrm>
          <a:custGeom>
            <a:avLst/>
            <a:gdLst>
              <a:gd name="T0" fmla="*/ 8114 w 90"/>
              <a:gd name="T1" fmla="*/ 309803 h 66"/>
              <a:gd name="T2" fmla="*/ 0 w 90"/>
              <a:gd name="T3" fmla="*/ 309803 h 66"/>
              <a:gd name="T4" fmla="*/ 8114 w 90"/>
              <a:gd name="T5" fmla="*/ 286568 h 66"/>
              <a:gd name="T6" fmla="*/ 8114 w 90"/>
              <a:gd name="T7" fmla="*/ 271078 h 66"/>
              <a:gd name="T8" fmla="*/ 8114 w 90"/>
              <a:gd name="T9" fmla="*/ 271078 h 66"/>
              <a:gd name="T10" fmla="*/ 16228 w 90"/>
              <a:gd name="T11" fmla="*/ 278823 h 66"/>
              <a:gd name="T12" fmla="*/ 8114 w 90"/>
              <a:gd name="T13" fmla="*/ 286568 h 66"/>
              <a:gd name="T14" fmla="*/ 24342 w 90"/>
              <a:gd name="T15" fmla="*/ 278823 h 66"/>
              <a:gd name="T16" fmla="*/ 24342 w 90"/>
              <a:gd name="T17" fmla="*/ 271078 h 66"/>
              <a:gd name="T18" fmla="*/ 24342 w 90"/>
              <a:gd name="T19" fmla="*/ 255588 h 66"/>
              <a:gd name="T20" fmla="*/ 16228 w 90"/>
              <a:gd name="T21" fmla="*/ 232352 h 66"/>
              <a:gd name="T22" fmla="*/ 24342 w 90"/>
              <a:gd name="T23" fmla="*/ 232352 h 66"/>
              <a:gd name="T24" fmla="*/ 40569 w 90"/>
              <a:gd name="T25" fmla="*/ 224607 h 66"/>
              <a:gd name="T26" fmla="*/ 32456 w 90"/>
              <a:gd name="T27" fmla="*/ 216862 h 66"/>
              <a:gd name="T28" fmla="*/ 24342 w 90"/>
              <a:gd name="T29" fmla="*/ 224607 h 66"/>
              <a:gd name="T30" fmla="*/ 24342 w 90"/>
              <a:gd name="T31" fmla="*/ 193627 h 66"/>
              <a:gd name="T32" fmla="*/ 24342 w 90"/>
              <a:gd name="T33" fmla="*/ 170392 h 66"/>
              <a:gd name="T34" fmla="*/ 24342 w 90"/>
              <a:gd name="T35" fmla="*/ 131666 h 66"/>
              <a:gd name="T36" fmla="*/ 16228 w 90"/>
              <a:gd name="T37" fmla="*/ 85196 h 66"/>
              <a:gd name="T38" fmla="*/ 16228 w 90"/>
              <a:gd name="T39" fmla="*/ 46470 h 66"/>
              <a:gd name="T40" fmla="*/ 89253 w 90"/>
              <a:gd name="T41" fmla="*/ 69706 h 66"/>
              <a:gd name="T42" fmla="*/ 154164 w 90"/>
              <a:gd name="T43" fmla="*/ 100686 h 66"/>
              <a:gd name="T44" fmla="*/ 186619 w 90"/>
              <a:gd name="T45" fmla="*/ 108431 h 66"/>
              <a:gd name="T46" fmla="*/ 194733 w 90"/>
              <a:gd name="T47" fmla="*/ 116176 h 66"/>
              <a:gd name="T48" fmla="*/ 194733 w 90"/>
              <a:gd name="T49" fmla="*/ 154902 h 66"/>
              <a:gd name="T50" fmla="*/ 178506 w 90"/>
              <a:gd name="T51" fmla="*/ 178137 h 66"/>
              <a:gd name="T52" fmla="*/ 178506 w 90"/>
              <a:gd name="T53" fmla="*/ 193627 h 66"/>
              <a:gd name="T54" fmla="*/ 178506 w 90"/>
              <a:gd name="T55" fmla="*/ 209117 h 66"/>
              <a:gd name="T56" fmla="*/ 186619 w 90"/>
              <a:gd name="T57" fmla="*/ 216862 h 66"/>
              <a:gd name="T58" fmla="*/ 202847 w 90"/>
              <a:gd name="T59" fmla="*/ 185882 h 66"/>
              <a:gd name="T60" fmla="*/ 219075 w 90"/>
              <a:gd name="T61" fmla="*/ 162647 h 66"/>
              <a:gd name="T62" fmla="*/ 235303 w 90"/>
              <a:gd name="T63" fmla="*/ 139411 h 66"/>
              <a:gd name="T64" fmla="*/ 210961 w 90"/>
              <a:gd name="T65" fmla="*/ 77451 h 66"/>
              <a:gd name="T66" fmla="*/ 219075 w 90"/>
              <a:gd name="T67" fmla="*/ 69706 h 66"/>
              <a:gd name="T68" fmla="*/ 235303 w 90"/>
              <a:gd name="T69" fmla="*/ 54216 h 66"/>
              <a:gd name="T70" fmla="*/ 219075 w 90"/>
              <a:gd name="T71" fmla="*/ 38725 h 66"/>
              <a:gd name="T72" fmla="*/ 219075 w 90"/>
              <a:gd name="T73" fmla="*/ 0 h 66"/>
              <a:gd name="T74" fmla="*/ 503061 w 90"/>
              <a:gd name="T75" fmla="*/ 69706 h 66"/>
              <a:gd name="T76" fmla="*/ 730250 w 90"/>
              <a:gd name="T77" fmla="*/ 123921 h 66"/>
              <a:gd name="T78" fmla="*/ 649111 w 90"/>
              <a:gd name="T79" fmla="*/ 456959 h 66"/>
              <a:gd name="T80" fmla="*/ 649111 w 90"/>
              <a:gd name="T81" fmla="*/ 464704 h 66"/>
              <a:gd name="T82" fmla="*/ 649111 w 90"/>
              <a:gd name="T83" fmla="*/ 472450 h 66"/>
              <a:gd name="T84" fmla="*/ 657225 w 90"/>
              <a:gd name="T85" fmla="*/ 487940 h 66"/>
              <a:gd name="T86" fmla="*/ 649111 w 90"/>
              <a:gd name="T87" fmla="*/ 495685 h 66"/>
              <a:gd name="T88" fmla="*/ 649111 w 90"/>
              <a:gd name="T89" fmla="*/ 511175 h 66"/>
              <a:gd name="T90" fmla="*/ 446264 w 90"/>
              <a:gd name="T91" fmla="*/ 472450 h 66"/>
              <a:gd name="T92" fmla="*/ 421922 w 90"/>
              <a:gd name="T93" fmla="*/ 472450 h 66"/>
              <a:gd name="T94" fmla="*/ 405694 w 90"/>
              <a:gd name="T95" fmla="*/ 464704 h 66"/>
              <a:gd name="T96" fmla="*/ 381353 w 90"/>
              <a:gd name="T97" fmla="*/ 472450 h 66"/>
              <a:gd name="T98" fmla="*/ 357011 w 90"/>
              <a:gd name="T99" fmla="*/ 464704 h 66"/>
              <a:gd name="T100" fmla="*/ 332669 w 90"/>
              <a:gd name="T101" fmla="*/ 472450 h 66"/>
              <a:gd name="T102" fmla="*/ 300214 w 90"/>
              <a:gd name="T103" fmla="*/ 464704 h 66"/>
              <a:gd name="T104" fmla="*/ 243417 w 90"/>
              <a:gd name="T105" fmla="*/ 464704 h 66"/>
              <a:gd name="T106" fmla="*/ 194733 w 90"/>
              <a:gd name="T107" fmla="*/ 449214 h 66"/>
              <a:gd name="T108" fmla="*/ 154164 w 90"/>
              <a:gd name="T109" fmla="*/ 449214 h 66"/>
              <a:gd name="T110" fmla="*/ 97367 w 90"/>
              <a:gd name="T111" fmla="*/ 433724 h 66"/>
              <a:gd name="T112" fmla="*/ 89253 w 90"/>
              <a:gd name="T113" fmla="*/ 387254 h 66"/>
              <a:gd name="T114" fmla="*/ 89253 w 90"/>
              <a:gd name="T115" fmla="*/ 364019 h 66"/>
              <a:gd name="T116" fmla="*/ 56797 w 90"/>
              <a:gd name="T117" fmla="*/ 340783 h 66"/>
              <a:gd name="T118" fmla="*/ 48683 w 90"/>
              <a:gd name="T119" fmla="*/ 333038 h 66"/>
              <a:gd name="T120" fmla="*/ 24342 w 90"/>
              <a:gd name="T121" fmla="*/ 325293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0988" name="Freeform 46"/>
          <p:cNvSpPr>
            <a:spLocks/>
          </p:cNvSpPr>
          <p:nvPr/>
        </p:nvSpPr>
        <p:spPr bwMode="auto">
          <a:xfrm>
            <a:off x="2439988" y="2035175"/>
            <a:ext cx="879475" cy="696913"/>
          </a:xfrm>
          <a:custGeom>
            <a:avLst/>
            <a:gdLst>
              <a:gd name="T0" fmla="*/ 0 w 108"/>
              <a:gd name="T1" fmla="*/ 518813 h 90"/>
              <a:gd name="T2" fmla="*/ 0 w 108"/>
              <a:gd name="T3" fmla="*/ 480096 h 90"/>
              <a:gd name="T4" fmla="*/ 8143 w 108"/>
              <a:gd name="T5" fmla="*/ 441378 h 90"/>
              <a:gd name="T6" fmla="*/ 16287 w 108"/>
              <a:gd name="T7" fmla="*/ 394917 h 90"/>
              <a:gd name="T8" fmla="*/ 24430 w 108"/>
              <a:gd name="T9" fmla="*/ 379430 h 90"/>
              <a:gd name="T10" fmla="*/ 40716 w 108"/>
              <a:gd name="T11" fmla="*/ 363943 h 90"/>
              <a:gd name="T12" fmla="*/ 40716 w 108"/>
              <a:gd name="T13" fmla="*/ 348457 h 90"/>
              <a:gd name="T14" fmla="*/ 81433 w 108"/>
              <a:gd name="T15" fmla="*/ 286509 h 90"/>
              <a:gd name="T16" fmla="*/ 130293 w 108"/>
              <a:gd name="T17" fmla="*/ 178100 h 90"/>
              <a:gd name="T18" fmla="*/ 162866 w 108"/>
              <a:gd name="T19" fmla="*/ 100665 h 90"/>
              <a:gd name="T20" fmla="*/ 195439 w 108"/>
              <a:gd name="T21" fmla="*/ 23230 h 90"/>
              <a:gd name="T22" fmla="*/ 195439 w 108"/>
              <a:gd name="T23" fmla="*/ 0 h 90"/>
              <a:gd name="T24" fmla="*/ 219869 w 108"/>
              <a:gd name="T25" fmla="*/ 0 h 90"/>
              <a:gd name="T26" fmla="*/ 244299 w 108"/>
              <a:gd name="T27" fmla="*/ 7743 h 90"/>
              <a:gd name="T28" fmla="*/ 252442 w 108"/>
              <a:gd name="T29" fmla="*/ 15487 h 90"/>
              <a:gd name="T30" fmla="*/ 285015 w 108"/>
              <a:gd name="T31" fmla="*/ 38717 h 90"/>
              <a:gd name="T32" fmla="*/ 285015 w 108"/>
              <a:gd name="T33" fmla="*/ 61948 h 90"/>
              <a:gd name="T34" fmla="*/ 293159 w 108"/>
              <a:gd name="T35" fmla="*/ 108409 h 90"/>
              <a:gd name="T36" fmla="*/ 350162 w 108"/>
              <a:gd name="T37" fmla="*/ 123896 h 90"/>
              <a:gd name="T38" fmla="*/ 390878 w 108"/>
              <a:gd name="T39" fmla="*/ 123896 h 90"/>
              <a:gd name="T40" fmla="*/ 439738 w 108"/>
              <a:gd name="T41" fmla="*/ 139383 h 90"/>
              <a:gd name="T42" fmla="*/ 496741 w 108"/>
              <a:gd name="T43" fmla="*/ 139383 h 90"/>
              <a:gd name="T44" fmla="*/ 529314 w 108"/>
              <a:gd name="T45" fmla="*/ 147126 h 90"/>
              <a:gd name="T46" fmla="*/ 553744 w 108"/>
              <a:gd name="T47" fmla="*/ 139383 h 90"/>
              <a:gd name="T48" fmla="*/ 578174 w 108"/>
              <a:gd name="T49" fmla="*/ 147126 h 90"/>
              <a:gd name="T50" fmla="*/ 602604 w 108"/>
              <a:gd name="T51" fmla="*/ 139383 h 90"/>
              <a:gd name="T52" fmla="*/ 618891 w 108"/>
              <a:gd name="T53" fmla="*/ 147126 h 90"/>
              <a:gd name="T54" fmla="*/ 643320 w 108"/>
              <a:gd name="T55" fmla="*/ 147126 h 90"/>
              <a:gd name="T56" fmla="*/ 846903 w 108"/>
              <a:gd name="T57" fmla="*/ 185843 h 90"/>
              <a:gd name="T58" fmla="*/ 855046 w 108"/>
              <a:gd name="T59" fmla="*/ 209074 h 90"/>
              <a:gd name="T60" fmla="*/ 879476 w 108"/>
              <a:gd name="T61" fmla="*/ 216817 h 90"/>
              <a:gd name="T62" fmla="*/ 830616 w 108"/>
              <a:gd name="T63" fmla="*/ 309739 h 90"/>
              <a:gd name="T64" fmla="*/ 822473 w 108"/>
              <a:gd name="T65" fmla="*/ 325226 h 90"/>
              <a:gd name="T66" fmla="*/ 798043 w 108"/>
              <a:gd name="T67" fmla="*/ 340713 h 90"/>
              <a:gd name="T68" fmla="*/ 765470 w 108"/>
              <a:gd name="T69" fmla="*/ 394917 h 90"/>
              <a:gd name="T70" fmla="*/ 789900 w 108"/>
              <a:gd name="T71" fmla="*/ 410404 h 90"/>
              <a:gd name="T72" fmla="*/ 789900 w 108"/>
              <a:gd name="T73" fmla="*/ 425891 h 90"/>
              <a:gd name="T74" fmla="*/ 781756 w 108"/>
              <a:gd name="T75" fmla="*/ 433635 h 90"/>
              <a:gd name="T76" fmla="*/ 773613 w 108"/>
              <a:gd name="T77" fmla="*/ 464609 h 90"/>
              <a:gd name="T78" fmla="*/ 423451 w 108"/>
              <a:gd name="T79" fmla="*/ 627222 h 90"/>
              <a:gd name="T80" fmla="*/ 8143 w 108"/>
              <a:gd name="T81" fmla="*/ 52655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0989" name="Freeform 47"/>
          <p:cNvSpPr>
            <a:spLocks/>
          </p:cNvSpPr>
          <p:nvPr/>
        </p:nvSpPr>
        <p:spPr bwMode="auto">
          <a:xfrm>
            <a:off x="3155950" y="1833563"/>
            <a:ext cx="658813" cy="1006475"/>
          </a:xfrm>
          <a:custGeom>
            <a:avLst/>
            <a:gdLst>
              <a:gd name="T0" fmla="*/ 56935 w 81"/>
              <a:gd name="T1" fmla="*/ 665822 h 130"/>
              <a:gd name="T2" fmla="*/ 65068 w 81"/>
              <a:gd name="T3" fmla="*/ 634853 h 130"/>
              <a:gd name="T4" fmla="*/ 73202 w 81"/>
              <a:gd name="T5" fmla="*/ 627111 h 130"/>
              <a:gd name="T6" fmla="*/ 73202 w 81"/>
              <a:gd name="T7" fmla="*/ 611627 h 130"/>
              <a:gd name="T8" fmla="*/ 48801 w 81"/>
              <a:gd name="T9" fmla="*/ 596143 h 130"/>
              <a:gd name="T10" fmla="*/ 81335 w 81"/>
              <a:gd name="T11" fmla="*/ 541948 h 130"/>
              <a:gd name="T12" fmla="*/ 105736 w 81"/>
              <a:gd name="T13" fmla="*/ 526464 h 130"/>
              <a:gd name="T14" fmla="*/ 113869 w 81"/>
              <a:gd name="T15" fmla="*/ 510980 h 130"/>
              <a:gd name="T16" fmla="*/ 162670 w 81"/>
              <a:gd name="T17" fmla="*/ 418074 h 130"/>
              <a:gd name="T18" fmla="*/ 138270 w 81"/>
              <a:gd name="T19" fmla="*/ 410332 h 130"/>
              <a:gd name="T20" fmla="*/ 130136 w 81"/>
              <a:gd name="T21" fmla="*/ 387106 h 130"/>
              <a:gd name="T22" fmla="*/ 130136 w 81"/>
              <a:gd name="T23" fmla="*/ 363879 h 130"/>
              <a:gd name="T24" fmla="*/ 130136 w 81"/>
              <a:gd name="T25" fmla="*/ 348395 h 130"/>
              <a:gd name="T26" fmla="*/ 130136 w 81"/>
              <a:gd name="T27" fmla="*/ 332911 h 130"/>
              <a:gd name="T28" fmla="*/ 211471 w 81"/>
              <a:gd name="T29" fmla="*/ 0 h 130"/>
              <a:gd name="T30" fmla="*/ 276539 w 81"/>
              <a:gd name="T31" fmla="*/ 147100 h 130"/>
              <a:gd name="T32" fmla="*/ 292806 w 81"/>
              <a:gd name="T33" fmla="*/ 201295 h 130"/>
              <a:gd name="T34" fmla="*/ 284673 w 81"/>
              <a:gd name="T35" fmla="*/ 224521 h 130"/>
              <a:gd name="T36" fmla="*/ 300940 w 81"/>
              <a:gd name="T37" fmla="*/ 240006 h 130"/>
              <a:gd name="T38" fmla="*/ 341607 w 81"/>
              <a:gd name="T39" fmla="*/ 301942 h 130"/>
              <a:gd name="T40" fmla="*/ 349741 w 81"/>
              <a:gd name="T41" fmla="*/ 332911 h 130"/>
              <a:gd name="T42" fmla="*/ 366008 w 81"/>
              <a:gd name="T43" fmla="*/ 348395 h 130"/>
              <a:gd name="T44" fmla="*/ 398542 w 81"/>
              <a:gd name="T45" fmla="*/ 356137 h 130"/>
              <a:gd name="T46" fmla="*/ 374141 w 81"/>
              <a:gd name="T47" fmla="*/ 402590 h 130"/>
              <a:gd name="T48" fmla="*/ 366008 w 81"/>
              <a:gd name="T49" fmla="*/ 433558 h 130"/>
              <a:gd name="T50" fmla="*/ 366008 w 81"/>
              <a:gd name="T51" fmla="*/ 441300 h 130"/>
              <a:gd name="T52" fmla="*/ 349741 w 81"/>
              <a:gd name="T53" fmla="*/ 464527 h 130"/>
              <a:gd name="T54" fmla="*/ 349741 w 81"/>
              <a:gd name="T55" fmla="*/ 480011 h 130"/>
              <a:gd name="T56" fmla="*/ 374141 w 81"/>
              <a:gd name="T57" fmla="*/ 503238 h 130"/>
              <a:gd name="T58" fmla="*/ 406675 w 81"/>
              <a:gd name="T59" fmla="*/ 472269 h 130"/>
              <a:gd name="T60" fmla="*/ 414809 w 81"/>
              <a:gd name="T61" fmla="*/ 487753 h 130"/>
              <a:gd name="T62" fmla="*/ 422942 w 81"/>
              <a:gd name="T63" fmla="*/ 495495 h 130"/>
              <a:gd name="T64" fmla="*/ 422942 w 81"/>
              <a:gd name="T65" fmla="*/ 534206 h 130"/>
              <a:gd name="T66" fmla="*/ 439209 w 81"/>
              <a:gd name="T67" fmla="*/ 572917 h 130"/>
              <a:gd name="T68" fmla="*/ 431076 w 81"/>
              <a:gd name="T69" fmla="*/ 588401 h 130"/>
              <a:gd name="T70" fmla="*/ 455476 w 81"/>
              <a:gd name="T71" fmla="*/ 603885 h 130"/>
              <a:gd name="T72" fmla="*/ 463610 w 81"/>
              <a:gd name="T73" fmla="*/ 627111 h 130"/>
              <a:gd name="T74" fmla="*/ 463610 w 81"/>
              <a:gd name="T75" fmla="*/ 650338 h 130"/>
              <a:gd name="T76" fmla="*/ 479877 w 81"/>
              <a:gd name="T77" fmla="*/ 673564 h 130"/>
              <a:gd name="T78" fmla="*/ 496144 w 81"/>
              <a:gd name="T79" fmla="*/ 650338 h 130"/>
              <a:gd name="T80" fmla="*/ 528678 w 81"/>
              <a:gd name="T81" fmla="*/ 665822 h 130"/>
              <a:gd name="T82" fmla="*/ 544945 w 81"/>
              <a:gd name="T83" fmla="*/ 650338 h 130"/>
              <a:gd name="T84" fmla="*/ 577479 w 81"/>
              <a:gd name="T85" fmla="*/ 658080 h 130"/>
              <a:gd name="T86" fmla="*/ 593746 w 81"/>
              <a:gd name="T87" fmla="*/ 665822 h 130"/>
              <a:gd name="T88" fmla="*/ 618146 w 81"/>
              <a:gd name="T89" fmla="*/ 650338 h 130"/>
              <a:gd name="T90" fmla="*/ 642547 w 81"/>
              <a:gd name="T91" fmla="*/ 658080 h 130"/>
              <a:gd name="T92" fmla="*/ 658814 w 81"/>
              <a:gd name="T93" fmla="*/ 681306 h 130"/>
              <a:gd name="T94" fmla="*/ 601879 w 81"/>
              <a:gd name="T95" fmla="*/ 1006475 h 130"/>
              <a:gd name="T96" fmla="*/ 0 w 81"/>
              <a:gd name="T97" fmla="*/ 898085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0990" name="Freeform 48"/>
          <p:cNvSpPr>
            <a:spLocks/>
          </p:cNvSpPr>
          <p:nvPr/>
        </p:nvSpPr>
        <p:spPr bwMode="auto">
          <a:xfrm>
            <a:off x="3432175" y="1857375"/>
            <a:ext cx="1122363" cy="673100"/>
          </a:xfrm>
          <a:custGeom>
            <a:avLst/>
            <a:gdLst>
              <a:gd name="T0" fmla="*/ 390387 w 138"/>
              <a:gd name="T1" fmla="*/ 595732 h 87"/>
              <a:gd name="T2" fmla="*/ 365988 w 138"/>
              <a:gd name="T3" fmla="*/ 649890 h 87"/>
              <a:gd name="T4" fmla="*/ 349722 w 138"/>
              <a:gd name="T5" fmla="*/ 618943 h 87"/>
              <a:gd name="T6" fmla="*/ 341589 w 138"/>
              <a:gd name="T7" fmla="*/ 642153 h 87"/>
              <a:gd name="T8" fmla="*/ 309056 w 138"/>
              <a:gd name="T9" fmla="*/ 642153 h 87"/>
              <a:gd name="T10" fmla="*/ 268391 w 138"/>
              <a:gd name="T11" fmla="*/ 634416 h 87"/>
              <a:gd name="T12" fmla="*/ 260258 w 138"/>
              <a:gd name="T13" fmla="*/ 634416 h 87"/>
              <a:gd name="T14" fmla="*/ 235859 w 138"/>
              <a:gd name="T15" fmla="*/ 634416 h 87"/>
              <a:gd name="T16" fmla="*/ 211460 w 138"/>
              <a:gd name="T17" fmla="*/ 634416 h 87"/>
              <a:gd name="T18" fmla="*/ 195194 w 138"/>
              <a:gd name="T19" fmla="*/ 642153 h 87"/>
              <a:gd name="T20" fmla="*/ 187060 w 138"/>
              <a:gd name="T21" fmla="*/ 618943 h 87"/>
              <a:gd name="T22" fmla="*/ 187060 w 138"/>
              <a:gd name="T23" fmla="*/ 595732 h 87"/>
              <a:gd name="T24" fmla="*/ 162661 w 138"/>
              <a:gd name="T25" fmla="*/ 580259 h 87"/>
              <a:gd name="T26" fmla="*/ 162661 w 138"/>
              <a:gd name="T27" fmla="*/ 557048 h 87"/>
              <a:gd name="T28" fmla="*/ 146395 w 138"/>
              <a:gd name="T29" fmla="*/ 533838 h 87"/>
              <a:gd name="T30" fmla="*/ 146395 w 138"/>
              <a:gd name="T31" fmla="*/ 487417 h 87"/>
              <a:gd name="T32" fmla="*/ 138262 w 138"/>
              <a:gd name="T33" fmla="*/ 464207 h 87"/>
              <a:gd name="T34" fmla="*/ 130129 w 138"/>
              <a:gd name="T35" fmla="*/ 456470 h 87"/>
              <a:gd name="T36" fmla="*/ 121996 w 138"/>
              <a:gd name="T37" fmla="*/ 456470 h 87"/>
              <a:gd name="T38" fmla="*/ 89464 w 138"/>
              <a:gd name="T39" fmla="*/ 479680 h 87"/>
              <a:gd name="T40" fmla="*/ 73198 w 138"/>
              <a:gd name="T41" fmla="*/ 448733 h 87"/>
              <a:gd name="T42" fmla="*/ 73198 w 138"/>
              <a:gd name="T43" fmla="*/ 433260 h 87"/>
              <a:gd name="T44" fmla="*/ 89464 w 138"/>
              <a:gd name="T45" fmla="*/ 410049 h 87"/>
              <a:gd name="T46" fmla="*/ 89464 w 138"/>
              <a:gd name="T47" fmla="*/ 386839 h 87"/>
              <a:gd name="T48" fmla="*/ 97597 w 138"/>
              <a:gd name="T49" fmla="*/ 371366 h 87"/>
              <a:gd name="T50" fmla="*/ 113863 w 138"/>
              <a:gd name="T51" fmla="*/ 324945 h 87"/>
              <a:gd name="T52" fmla="*/ 89464 w 138"/>
              <a:gd name="T53" fmla="*/ 309471 h 87"/>
              <a:gd name="T54" fmla="*/ 65065 w 138"/>
              <a:gd name="T55" fmla="*/ 293998 h 87"/>
              <a:gd name="T56" fmla="*/ 48798 w 138"/>
              <a:gd name="T57" fmla="*/ 239840 h 87"/>
              <a:gd name="T58" fmla="*/ 16266 w 138"/>
              <a:gd name="T59" fmla="*/ 208893 h 87"/>
              <a:gd name="T60" fmla="*/ 16266 w 138"/>
              <a:gd name="T61" fmla="*/ 193420 h 87"/>
              <a:gd name="T62" fmla="*/ 16266 w 138"/>
              <a:gd name="T63" fmla="*/ 154736 h 87"/>
              <a:gd name="T64" fmla="*/ 24399 w 138"/>
              <a:gd name="T65" fmla="*/ 0 h 87"/>
              <a:gd name="T66" fmla="*/ 398520 w 138"/>
              <a:gd name="T67" fmla="*/ 61894 h 87"/>
              <a:gd name="T68" fmla="*/ 1122363 w 138"/>
              <a:gd name="T69" fmla="*/ 146999 h 87"/>
              <a:gd name="T70" fmla="*/ 1073565 w 138"/>
              <a:gd name="T71" fmla="*/ 673100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0991" name="Freeform 49"/>
          <p:cNvSpPr>
            <a:spLocks/>
          </p:cNvSpPr>
          <p:nvPr/>
        </p:nvSpPr>
        <p:spPr bwMode="auto">
          <a:xfrm>
            <a:off x="2757488" y="2662238"/>
            <a:ext cx="698500" cy="1030287"/>
          </a:xfrm>
          <a:custGeom>
            <a:avLst/>
            <a:gdLst>
              <a:gd name="T0" fmla="*/ 105587 w 86"/>
              <a:gd name="T1" fmla="*/ 0 h 133"/>
              <a:gd name="T2" fmla="*/ 0 w 86"/>
              <a:gd name="T3" fmla="*/ 395072 h 133"/>
              <a:gd name="T4" fmla="*/ 454837 w 86"/>
              <a:gd name="T5" fmla="*/ 1030287 h 133"/>
              <a:gd name="T6" fmla="*/ 454837 w 86"/>
              <a:gd name="T7" fmla="*/ 1022540 h 133"/>
              <a:gd name="T8" fmla="*/ 454837 w 86"/>
              <a:gd name="T9" fmla="*/ 1014794 h 133"/>
              <a:gd name="T10" fmla="*/ 462959 w 86"/>
              <a:gd name="T11" fmla="*/ 983808 h 133"/>
              <a:gd name="T12" fmla="*/ 462959 w 86"/>
              <a:gd name="T13" fmla="*/ 976061 h 133"/>
              <a:gd name="T14" fmla="*/ 462959 w 86"/>
              <a:gd name="T15" fmla="*/ 914089 h 133"/>
              <a:gd name="T16" fmla="*/ 462959 w 86"/>
              <a:gd name="T17" fmla="*/ 890849 h 133"/>
              <a:gd name="T18" fmla="*/ 462959 w 86"/>
              <a:gd name="T19" fmla="*/ 883103 h 133"/>
              <a:gd name="T20" fmla="*/ 487326 w 86"/>
              <a:gd name="T21" fmla="*/ 883103 h 133"/>
              <a:gd name="T22" fmla="*/ 503570 w 86"/>
              <a:gd name="T23" fmla="*/ 883103 h 133"/>
              <a:gd name="T24" fmla="*/ 511692 w 86"/>
              <a:gd name="T25" fmla="*/ 890849 h 133"/>
              <a:gd name="T26" fmla="*/ 511692 w 86"/>
              <a:gd name="T27" fmla="*/ 898596 h 133"/>
              <a:gd name="T28" fmla="*/ 519814 w 86"/>
              <a:gd name="T29" fmla="*/ 906343 h 133"/>
              <a:gd name="T30" fmla="*/ 536058 w 86"/>
              <a:gd name="T31" fmla="*/ 906343 h 133"/>
              <a:gd name="T32" fmla="*/ 552302 w 86"/>
              <a:gd name="T33" fmla="*/ 852117 h 133"/>
              <a:gd name="T34" fmla="*/ 568547 w 86"/>
              <a:gd name="T35" fmla="*/ 782398 h 133"/>
              <a:gd name="T36" fmla="*/ 698500 w 86"/>
              <a:gd name="T37" fmla="*/ 131691 h 133"/>
              <a:gd name="T38" fmla="*/ 397983 w 86"/>
              <a:gd name="T39" fmla="*/ 69719 h 133"/>
              <a:gd name="T40" fmla="*/ 105587 w 86"/>
              <a:gd name="T41" fmla="*/ 0 h 133"/>
              <a:gd name="T42" fmla="*/ 10558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0992" name="Freeform 50"/>
          <p:cNvSpPr>
            <a:spLocks/>
          </p:cNvSpPr>
          <p:nvPr/>
        </p:nvSpPr>
        <p:spPr bwMode="auto">
          <a:xfrm>
            <a:off x="3122613" y="3444875"/>
            <a:ext cx="741362" cy="820738"/>
          </a:xfrm>
          <a:custGeom>
            <a:avLst/>
            <a:gdLst>
              <a:gd name="T0" fmla="*/ 635453 w 91"/>
              <a:gd name="T1" fmla="*/ 820738 h 106"/>
              <a:gd name="T2" fmla="*/ 741362 w 91"/>
              <a:gd name="T3" fmla="*/ 77428 h 106"/>
              <a:gd name="T4" fmla="*/ 203671 w 91"/>
              <a:gd name="T5" fmla="*/ 0 h 106"/>
              <a:gd name="T6" fmla="*/ 203671 w 91"/>
              <a:gd name="T7" fmla="*/ 0 h 106"/>
              <a:gd name="T8" fmla="*/ 187377 w 91"/>
              <a:gd name="T9" fmla="*/ 69685 h 106"/>
              <a:gd name="T10" fmla="*/ 171084 w 91"/>
              <a:gd name="T11" fmla="*/ 123885 h 106"/>
              <a:gd name="T12" fmla="*/ 154790 w 91"/>
              <a:gd name="T13" fmla="*/ 123885 h 106"/>
              <a:gd name="T14" fmla="*/ 146643 w 91"/>
              <a:gd name="T15" fmla="*/ 116142 h 106"/>
              <a:gd name="T16" fmla="*/ 146643 w 91"/>
              <a:gd name="T17" fmla="*/ 108399 h 106"/>
              <a:gd name="T18" fmla="*/ 138496 w 91"/>
              <a:gd name="T19" fmla="*/ 100657 h 106"/>
              <a:gd name="T20" fmla="*/ 122203 w 91"/>
              <a:gd name="T21" fmla="*/ 100657 h 106"/>
              <a:gd name="T22" fmla="*/ 97762 w 91"/>
              <a:gd name="T23" fmla="*/ 100657 h 106"/>
              <a:gd name="T24" fmla="*/ 97762 w 91"/>
              <a:gd name="T25" fmla="*/ 108399 h 106"/>
              <a:gd name="T26" fmla="*/ 97762 w 91"/>
              <a:gd name="T27" fmla="*/ 131628 h 106"/>
              <a:gd name="T28" fmla="*/ 97762 w 91"/>
              <a:gd name="T29" fmla="*/ 193570 h 106"/>
              <a:gd name="T30" fmla="*/ 97762 w 91"/>
              <a:gd name="T31" fmla="*/ 201313 h 106"/>
              <a:gd name="T32" fmla="*/ 89615 w 91"/>
              <a:gd name="T33" fmla="*/ 232284 h 106"/>
              <a:gd name="T34" fmla="*/ 89615 w 91"/>
              <a:gd name="T35" fmla="*/ 240027 h 106"/>
              <a:gd name="T36" fmla="*/ 89615 w 91"/>
              <a:gd name="T37" fmla="*/ 247770 h 106"/>
              <a:gd name="T38" fmla="*/ 89615 w 91"/>
              <a:gd name="T39" fmla="*/ 263256 h 106"/>
              <a:gd name="T40" fmla="*/ 89615 w 91"/>
              <a:gd name="T41" fmla="*/ 270998 h 106"/>
              <a:gd name="T42" fmla="*/ 89615 w 91"/>
              <a:gd name="T43" fmla="*/ 278741 h 106"/>
              <a:gd name="T44" fmla="*/ 97762 w 91"/>
              <a:gd name="T45" fmla="*/ 294227 h 106"/>
              <a:gd name="T46" fmla="*/ 97762 w 91"/>
              <a:gd name="T47" fmla="*/ 301970 h 106"/>
              <a:gd name="T48" fmla="*/ 97762 w 91"/>
              <a:gd name="T49" fmla="*/ 317455 h 106"/>
              <a:gd name="T50" fmla="*/ 105909 w 91"/>
              <a:gd name="T51" fmla="*/ 332941 h 106"/>
              <a:gd name="T52" fmla="*/ 105909 w 91"/>
              <a:gd name="T53" fmla="*/ 332941 h 106"/>
              <a:gd name="T54" fmla="*/ 114056 w 91"/>
              <a:gd name="T55" fmla="*/ 340684 h 106"/>
              <a:gd name="T56" fmla="*/ 122203 w 91"/>
              <a:gd name="T57" fmla="*/ 356169 h 106"/>
              <a:gd name="T58" fmla="*/ 114056 w 91"/>
              <a:gd name="T59" fmla="*/ 356169 h 106"/>
              <a:gd name="T60" fmla="*/ 114056 w 91"/>
              <a:gd name="T61" fmla="*/ 356169 h 106"/>
              <a:gd name="T62" fmla="*/ 97762 w 91"/>
              <a:gd name="T63" fmla="*/ 363912 h 106"/>
              <a:gd name="T64" fmla="*/ 81468 w 91"/>
              <a:gd name="T65" fmla="*/ 371655 h 106"/>
              <a:gd name="T66" fmla="*/ 73322 w 91"/>
              <a:gd name="T67" fmla="*/ 387141 h 106"/>
              <a:gd name="T68" fmla="*/ 57028 w 91"/>
              <a:gd name="T69" fmla="*/ 425855 h 106"/>
              <a:gd name="T70" fmla="*/ 40734 w 91"/>
              <a:gd name="T71" fmla="*/ 449083 h 106"/>
              <a:gd name="T72" fmla="*/ 24441 w 91"/>
              <a:gd name="T73" fmla="*/ 449083 h 106"/>
              <a:gd name="T74" fmla="*/ 24441 w 91"/>
              <a:gd name="T75" fmla="*/ 456826 h 106"/>
              <a:gd name="T76" fmla="*/ 32587 w 91"/>
              <a:gd name="T77" fmla="*/ 464569 h 106"/>
              <a:gd name="T78" fmla="*/ 24441 w 91"/>
              <a:gd name="T79" fmla="*/ 472311 h 106"/>
              <a:gd name="T80" fmla="*/ 24441 w 91"/>
              <a:gd name="T81" fmla="*/ 487797 h 106"/>
              <a:gd name="T82" fmla="*/ 24441 w 91"/>
              <a:gd name="T83" fmla="*/ 495540 h 106"/>
              <a:gd name="T84" fmla="*/ 40734 w 91"/>
              <a:gd name="T85" fmla="*/ 511026 h 106"/>
              <a:gd name="T86" fmla="*/ 48881 w 91"/>
              <a:gd name="T87" fmla="*/ 518768 h 106"/>
              <a:gd name="T88" fmla="*/ 40734 w 91"/>
              <a:gd name="T89" fmla="*/ 518768 h 106"/>
              <a:gd name="T90" fmla="*/ 40734 w 91"/>
              <a:gd name="T91" fmla="*/ 534254 h 106"/>
              <a:gd name="T92" fmla="*/ 32587 w 91"/>
              <a:gd name="T93" fmla="*/ 541997 h 106"/>
              <a:gd name="T94" fmla="*/ 24441 w 91"/>
              <a:gd name="T95" fmla="*/ 541997 h 106"/>
              <a:gd name="T96" fmla="*/ 8147 w 91"/>
              <a:gd name="T97" fmla="*/ 534254 h 106"/>
              <a:gd name="T98" fmla="*/ 0 w 91"/>
              <a:gd name="T99" fmla="*/ 565225 h 106"/>
              <a:gd name="T100" fmla="*/ 399195 w 91"/>
              <a:gd name="T101" fmla="*/ 789767 h 106"/>
              <a:gd name="T102" fmla="*/ 635453 w 91"/>
              <a:gd name="T103" fmla="*/ 820738 h 106"/>
              <a:gd name="T104" fmla="*/ 635453 w 91"/>
              <a:gd name="T105" fmla="*/ 820738 h 106"/>
              <a:gd name="T106" fmla="*/ 635453 w 91"/>
              <a:gd name="T107" fmla="*/ 820738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0993" name="Freeform 51"/>
          <p:cNvSpPr>
            <a:spLocks/>
          </p:cNvSpPr>
          <p:nvPr/>
        </p:nvSpPr>
        <p:spPr bwMode="auto">
          <a:xfrm>
            <a:off x="5183188" y="1981200"/>
            <a:ext cx="722312" cy="773113"/>
          </a:xfrm>
          <a:custGeom>
            <a:avLst/>
            <a:gdLst>
              <a:gd name="T0" fmla="*/ 64927 w 89"/>
              <a:gd name="T1" fmla="*/ 533448 h 100"/>
              <a:gd name="T2" fmla="*/ 32463 w 89"/>
              <a:gd name="T3" fmla="*/ 494792 h 100"/>
              <a:gd name="T4" fmla="*/ 56811 w 89"/>
              <a:gd name="T5" fmla="*/ 463868 h 100"/>
              <a:gd name="T6" fmla="*/ 56811 w 89"/>
              <a:gd name="T7" fmla="*/ 432943 h 100"/>
              <a:gd name="T8" fmla="*/ 40579 w 89"/>
              <a:gd name="T9" fmla="*/ 363363 h 100"/>
              <a:gd name="T10" fmla="*/ 40579 w 89"/>
              <a:gd name="T11" fmla="*/ 332439 h 100"/>
              <a:gd name="T12" fmla="*/ 32463 w 89"/>
              <a:gd name="T13" fmla="*/ 255127 h 100"/>
              <a:gd name="T14" fmla="*/ 16232 w 89"/>
              <a:gd name="T15" fmla="*/ 201009 h 100"/>
              <a:gd name="T16" fmla="*/ 0 w 89"/>
              <a:gd name="T17" fmla="*/ 123698 h 100"/>
              <a:gd name="T18" fmla="*/ 8116 w 89"/>
              <a:gd name="T19" fmla="*/ 92774 h 100"/>
              <a:gd name="T20" fmla="*/ 0 w 89"/>
              <a:gd name="T21" fmla="*/ 54118 h 100"/>
              <a:gd name="T22" fmla="*/ 186665 w 89"/>
              <a:gd name="T23" fmla="*/ 23193 h 100"/>
              <a:gd name="T24" fmla="*/ 202897 w 89"/>
              <a:gd name="T25" fmla="*/ 7731 h 100"/>
              <a:gd name="T26" fmla="*/ 227244 w 89"/>
              <a:gd name="T27" fmla="*/ 38656 h 100"/>
              <a:gd name="T28" fmla="*/ 227244 w 89"/>
              <a:gd name="T29" fmla="*/ 77311 h 100"/>
              <a:gd name="T30" fmla="*/ 259708 w 89"/>
              <a:gd name="T31" fmla="*/ 92774 h 100"/>
              <a:gd name="T32" fmla="*/ 275939 w 89"/>
              <a:gd name="T33" fmla="*/ 100505 h 100"/>
              <a:gd name="T34" fmla="*/ 308403 w 89"/>
              <a:gd name="T35" fmla="*/ 100505 h 100"/>
              <a:gd name="T36" fmla="*/ 316519 w 89"/>
              <a:gd name="T37" fmla="*/ 108236 h 100"/>
              <a:gd name="T38" fmla="*/ 348982 w 89"/>
              <a:gd name="T39" fmla="*/ 100505 h 100"/>
              <a:gd name="T40" fmla="*/ 413909 w 89"/>
              <a:gd name="T41" fmla="*/ 108236 h 100"/>
              <a:gd name="T42" fmla="*/ 422025 w 89"/>
              <a:gd name="T43" fmla="*/ 115967 h 100"/>
              <a:gd name="T44" fmla="*/ 430141 w 89"/>
              <a:gd name="T45" fmla="*/ 115967 h 100"/>
              <a:gd name="T46" fmla="*/ 438257 w 89"/>
              <a:gd name="T47" fmla="*/ 139160 h 100"/>
              <a:gd name="T48" fmla="*/ 462604 w 89"/>
              <a:gd name="T49" fmla="*/ 131429 h 100"/>
              <a:gd name="T50" fmla="*/ 478836 w 89"/>
              <a:gd name="T51" fmla="*/ 131429 h 100"/>
              <a:gd name="T52" fmla="*/ 503184 w 89"/>
              <a:gd name="T53" fmla="*/ 146891 h 100"/>
              <a:gd name="T54" fmla="*/ 519415 w 89"/>
              <a:gd name="T55" fmla="*/ 162354 h 100"/>
              <a:gd name="T56" fmla="*/ 551879 w 89"/>
              <a:gd name="T57" fmla="*/ 162354 h 100"/>
              <a:gd name="T58" fmla="*/ 592458 w 89"/>
              <a:gd name="T59" fmla="*/ 139160 h 100"/>
              <a:gd name="T60" fmla="*/ 657385 w 89"/>
              <a:gd name="T61" fmla="*/ 154623 h 100"/>
              <a:gd name="T62" fmla="*/ 673617 w 89"/>
              <a:gd name="T63" fmla="*/ 154623 h 100"/>
              <a:gd name="T64" fmla="*/ 697964 w 89"/>
              <a:gd name="T65" fmla="*/ 162354 h 100"/>
              <a:gd name="T66" fmla="*/ 706080 w 89"/>
              <a:gd name="T67" fmla="*/ 170085 h 100"/>
              <a:gd name="T68" fmla="*/ 657385 w 89"/>
              <a:gd name="T69" fmla="*/ 193278 h 100"/>
              <a:gd name="T70" fmla="*/ 633038 w 89"/>
              <a:gd name="T71" fmla="*/ 216472 h 100"/>
              <a:gd name="T72" fmla="*/ 592458 w 89"/>
              <a:gd name="T73" fmla="*/ 231934 h 100"/>
              <a:gd name="T74" fmla="*/ 478836 w 89"/>
              <a:gd name="T75" fmla="*/ 340170 h 100"/>
              <a:gd name="T76" fmla="*/ 462604 w 89"/>
              <a:gd name="T77" fmla="*/ 355632 h 100"/>
              <a:gd name="T78" fmla="*/ 462604 w 89"/>
              <a:gd name="T79" fmla="*/ 432943 h 100"/>
              <a:gd name="T80" fmla="*/ 422025 w 89"/>
              <a:gd name="T81" fmla="*/ 456137 h 100"/>
              <a:gd name="T82" fmla="*/ 422025 w 89"/>
              <a:gd name="T83" fmla="*/ 471599 h 100"/>
              <a:gd name="T84" fmla="*/ 422025 w 89"/>
              <a:gd name="T85" fmla="*/ 502524 h 100"/>
              <a:gd name="T86" fmla="*/ 430141 w 89"/>
              <a:gd name="T87" fmla="*/ 533448 h 100"/>
              <a:gd name="T88" fmla="*/ 422025 w 89"/>
              <a:gd name="T89" fmla="*/ 564373 h 100"/>
              <a:gd name="T90" fmla="*/ 430141 w 89"/>
              <a:gd name="T91" fmla="*/ 610759 h 100"/>
              <a:gd name="T92" fmla="*/ 446373 w 89"/>
              <a:gd name="T93" fmla="*/ 618490 h 100"/>
              <a:gd name="T94" fmla="*/ 470720 w 89"/>
              <a:gd name="T95" fmla="*/ 626222 h 100"/>
              <a:gd name="T96" fmla="*/ 478836 w 89"/>
              <a:gd name="T97" fmla="*/ 641684 h 100"/>
              <a:gd name="T98" fmla="*/ 519415 w 89"/>
              <a:gd name="T99" fmla="*/ 672608 h 100"/>
              <a:gd name="T100" fmla="*/ 584342 w 89"/>
              <a:gd name="T101" fmla="*/ 711264 h 100"/>
              <a:gd name="T102" fmla="*/ 584342 w 89"/>
              <a:gd name="T103" fmla="*/ 734457 h 100"/>
              <a:gd name="T104" fmla="*/ 64927 w 89"/>
              <a:gd name="T105" fmla="*/ 773113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0994" name="Freeform 52"/>
          <p:cNvSpPr>
            <a:spLocks/>
          </p:cNvSpPr>
          <p:nvPr/>
        </p:nvSpPr>
        <p:spPr bwMode="auto">
          <a:xfrm>
            <a:off x="5514975" y="4133850"/>
            <a:ext cx="627063" cy="511175"/>
          </a:xfrm>
          <a:custGeom>
            <a:avLst/>
            <a:gdLst>
              <a:gd name="T0" fmla="*/ 333891 w 77"/>
              <a:gd name="T1" fmla="*/ 7745 h 66"/>
              <a:gd name="T2" fmla="*/ 358322 w 77"/>
              <a:gd name="T3" fmla="*/ 77451 h 66"/>
              <a:gd name="T4" fmla="*/ 350178 w 77"/>
              <a:gd name="T5" fmla="*/ 100686 h 66"/>
              <a:gd name="T6" fmla="*/ 325747 w 77"/>
              <a:gd name="T7" fmla="*/ 170392 h 66"/>
              <a:gd name="T8" fmla="*/ 521195 w 77"/>
              <a:gd name="T9" fmla="*/ 255588 h 66"/>
              <a:gd name="T10" fmla="*/ 521195 w 77"/>
              <a:gd name="T11" fmla="*/ 309803 h 66"/>
              <a:gd name="T12" fmla="*/ 513051 w 77"/>
              <a:gd name="T13" fmla="*/ 348528 h 66"/>
              <a:gd name="T14" fmla="*/ 472333 w 77"/>
              <a:gd name="T15" fmla="*/ 340783 h 66"/>
              <a:gd name="T16" fmla="*/ 456046 w 77"/>
              <a:gd name="T17" fmla="*/ 379509 h 66"/>
              <a:gd name="T18" fmla="*/ 504908 w 77"/>
              <a:gd name="T19" fmla="*/ 371764 h 66"/>
              <a:gd name="T20" fmla="*/ 537483 w 77"/>
              <a:gd name="T21" fmla="*/ 364019 h 66"/>
              <a:gd name="T22" fmla="*/ 521195 w 77"/>
              <a:gd name="T23" fmla="*/ 379509 h 66"/>
              <a:gd name="T24" fmla="*/ 537483 w 77"/>
              <a:gd name="T25" fmla="*/ 394999 h 66"/>
              <a:gd name="T26" fmla="*/ 578201 w 77"/>
              <a:gd name="T27" fmla="*/ 364019 h 66"/>
              <a:gd name="T28" fmla="*/ 602632 w 77"/>
              <a:gd name="T29" fmla="*/ 371764 h 66"/>
              <a:gd name="T30" fmla="*/ 594488 w 77"/>
              <a:gd name="T31" fmla="*/ 394999 h 66"/>
              <a:gd name="T32" fmla="*/ 553770 w 77"/>
              <a:gd name="T33" fmla="*/ 433724 h 66"/>
              <a:gd name="T34" fmla="*/ 578201 w 77"/>
              <a:gd name="T35" fmla="*/ 464704 h 66"/>
              <a:gd name="T36" fmla="*/ 627063 w 77"/>
              <a:gd name="T37" fmla="*/ 503430 h 66"/>
              <a:gd name="T38" fmla="*/ 578201 w 77"/>
              <a:gd name="T39" fmla="*/ 487940 h 66"/>
              <a:gd name="T40" fmla="*/ 521195 w 77"/>
              <a:gd name="T41" fmla="*/ 456959 h 66"/>
              <a:gd name="T42" fmla="*/ 496764 w 77"/>
              <a:gd name="T43" fmla="*/ 480195 h 66"/>
              <a:gd name="T44" fmla="*/ 488620 w 77"/>
              <a:gd name="T45" fmla="*/ 503430 h 66"/>
              <a:gd name="T46" fmla="*/ 464189 w 77"/>
              <a:gd name="T47" fmla="*/ 487940 h 66"/>
              <a:gd name="T48" fmla="*/ 439758 w 77"/>
              <a:gd name="T49" fmla="*/ 487940 h 66"/>
              <a:gd name="T50" fmla="*/ 399040 w 77"/>
              <a:gd name="T51" fmla="*/ 495685 h 66"/>
              <a:gd name="T52" fmla="*/ 333891 w 77"/>
              <a:gd name="T53" fmla="*/ 456959 h 66"/>
              <a:gd name="T54" fmla="*/ 309460 w 77"/>
              <a:gd name="T55" fmla="*/ 441469 h 66"/>
              <a:gd name="T56" fmla="*/ 301316 w 77"/>
              <a:gd name="T57" fmla="*/ 433724 h 66"/>
              <a:gd name="T58" fmla="*/ 276885 w 77"/>
              <a:gd name="T59" fmla="*/ 425979 h 66"/>
              <a:gd name="T60" fmla="*/ 268741 w 77"/>
              <a:gd name="T61" fmla="*/ 418234 h 66"/>
              <a:gd name="T62" fmla="*/ 252454 w 77"/>
              <a:gd name="T63" fmla="*/ 449214 h 66"/>
              <a:gd name="T64" fmla="*/ 122155 w 77"/>
              <a:gd name="T65" fmla="*/ 433724 h 66"/>
              <a:gd name="T66" fmla="*/ 32575 w 77"/>
              <a:gd name="T67" fmla="*/ 425979 h 66"/>
              <a:gd name="T68" fmla="*/ 40718 w 77"/>
              <a:gd name="T69" fmla="*/ 410489 h 66"/>
              <a:gd name="T70" fmla="*/ 48862 w 77"/>
              <a:gd name="T71" fmla="*/ 356273 h 66"/>
              <a:gd name="T72" fmla="*/ 48862 w 77"/>
              <a:gd name="T73" fmla="*/ 325293 h 66"/>
              <a:gd name="T74" fmla="*/ 73293 w 77"/>
              <a:gd name="T75" fmla="*/ 286568 h 66"/>
              <a:gd name="T76" fmla="*/ 57006 w 77"/>
              <a:gd name="T77" fmla="*/ 232352 h 66"/>
              <a:gd name="T78" fmla="*/ 48862 w 77"/>
              <a:gd name="T79" fmla="*/ 216862 h 66"/>
              <a:gd name="T80" fmla="*/ 32575 w 77"/>
              <a:gd name="T81" fmla="*/ 193627 h 66"/>
              <a:gd name="T82" fmla="*/ 8144 w 77"/>
              <a:gd name="T83" fmla="*/ 147156 h 66"/>
              <a:gd name="T84" fmla="*/ 0 w 77"/>
              <a:gd name="T85" fmla="*/ 7745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0995" name="Freeform 53"/>
          <p:cNvSpPr>
            <a:spLocks/>
          </p:cNvSpPr>
          <p:nvPr/>
        </p:nvSpPr>
        <p:spPr bwMode="auto">
          <a:xfrm>
            <a:off x="5767388" y="2855913"/>
            <a:ext cx="439737" cy="735012"/>
          </a:xfrm>
          <a:custGeom>
            <a:avLst/>
            <a:gdLst>
              <a:gd name="T0" fmla="*/ 73290 w 54"/>
              <a:gd name="T1" fmla="*/ 15474 h 95"/>
              <a:gd name="T2" fmla="*/ 97719 w 54"/>
              <a:gd name="T3" fmla="*/ 38685 h 95"/>
              <a:gd name="T4" fmla="*/ 122149 w 54"/>
              <a:gd name="T5" fmla="*/ 61896 h 95"/>
              <a:gd name="T6" fmla="*/ 122149 w 54"/>
              <a:gd name="T7" fmla="*/ 92844 h 95"/>
              <a:gd name="T8" fmla="*/ 114006 w 54"/>
              <a:gd name="T9" fmla="*/ 116055 h 95"/>
              <a:gd name="T10" fmla="*/ 89576 w 54"/>
              <a:gd name="T11" fmla="*/ 147002 h 95"/>
              <a:gd name="T12" fmla="*/ 73290 w 54"/>
              <a:gd name="T13" fmla="*/ 154739 h 95"/>
              <a:gd name="T14" fmla="*/ 40716 w 54"/>
              <a:gd name="T15" fmla="*/ 162476 h 95"/>
              <a:gd name="T16" fmla="*/ 32573 w 54"/>
              <a:gd name="T17" fmla="*/ 185687 h 95"/>
              <a:gd name="T18" fmla="*/ 48860 w 54"/>
              <a:gd name="T19" fmla="*/ 208898 h 95"/>
              <a:gd name="T20" fmla="*/ 32573 w 54"/>
              <a:gd name="T21" fmla="*/ 263057 h 95"/>
              <a:gd name="T22" fmla="*/ 8143 w 54"/>
              <a:gd name="T23" fmla="*/ 278531 h 95"/>
              <a:gd name="T24" fmla="*/ 0 w 54"/>
              <a:gd name="T25" fmla="*/ 301742 h 95"/>
              <a:gd name="T26" fmla="*/ 0 w 54"/>
              <a:gd name="T27" fmla="*/ 317216 h 95"/>
              <a:gd name="T28" fmla="*/ 8143 w 54"/>
              <a:gd name="T29" fmla="*/ 371374 h 95"/>
              <a:gd name="T30" fmla="*/ 40716 w 54"/>
              <a:gd name="T31" fmla="*/ 410059 h 95"/>
              <a:gd name="T32" fmla="*/ 81433 w 54"/>
              <a:gd name="T33" fmla="*/ 441007 h 95"/>
              <a:gd name="T34" fmla="*/ 105863 w 54"/>
              <a:gd name="T35" fmla="*/ 495166 h 95"/>
              <a:gd name="T36" fmla="*/ 122149 w 54"/>
              <a:gd name="T37" fmla="*/ 479692 h 95"/>
              <a:gd name="T38" fmla="*/ 154722 w 54"/>
              <a:gd name="T39" fmla="*/ 502903 h 95"/>
              <a:gd name="T40" fmla="*/ 154722 w 54"/>
              <a:gd name="T41" fmla="*/ 533851 h 95"/>
              <a:gd name="T42" fmla="*/ 130292 w 54"/>
              <a:gd name="T43" fmla="*/ 564799 h 95"/>
              <a:gd name="T44" fmla="*/ 154722 w 54"/>
              <a:gd name="T45" fmla="*/ 603484 h 95"/>
              <a:gd name="T46" fmla="*/ 195439 w 54"/>
              <a:gd name="T47" fmla="*/ 626694 h 95"/>
              <a:gd name="T48" fmla="*/ 236155 w 54"/>
              <a:gd name="T49" fmla="*/ 673116 h 95"/>
              <a:gd name="T50" fmla="*/ 244298 w 54"/>
              <a:gd name="T51" fmla="*/ 688590 h 95"/>
              <a:gd name="T52" fmla="*/ 236155 w 54"/>
              <a:gd name="T53" fmla="*/ 704064 h 95"/>
              <a:gd name="T54" fmla="*/ 260585 w 54"/>
              <a:gd name="T55" fmla="*/ 735012 h 95"/>
              <a:gd name="T56" fmla="*/ 268728 w 54"/>
              <a:gd name="T57" fmla="*/ 727275 h 95"/>
              <a:gd name="T58" fmla="*/ 276871 w 54"/>
              <a:gd name="T59" fmla="*/ 711801 h 95"/>
              <a:gd name="T60" fmla="*/ 309445 w 54"/>
              <a:gd name="T61" fmla="*/ 704064 h 95"/>
              <a:gd name="T62" fmla="*/ 342018 w 54"/>
              <a:gd name="T63" fmla="*/ 719538 h 95"/>
              <a:gd name="T64" fmla="*/ 350161 w 54"/>
              <a:gd name="T65" fmla="*/ 688590 h 95"/>
              <a:gd name="T66" fmla="*/ 358304 w 54"/>
              <a:gd name="T67" fmla="*/ 673116 h 95"/>
              <a:gd name="T68" fmla="*/ 390877 w 54"/>
              <a:gd name="T69" fmla="*/ 657642 h 95"/>
              <a:gd name="T70" fmla="*/ 382734 w 54"/>
              <a:gd name="T71" fmla="*/ 642168 h 95"/>
              <a:gd name="T72" fmla="*/ 382734 w 54"/>
              <a:gd name="T73" fmla="*/ 626694 h 95"/>
              <a:gd name="T74" fmla="*/ 390877 w 54"/>
              <a:gd name="T75" fmla="*/ 618958 h 95"/>
              <a:gd name="T76" fmla="*/ 390877 w 54"/>
              <a:gd name="T77" fmla="*/ 611221 h 95"/>
              <a:gd name="T78" fmla="*/ 390877 w 54"/>
              <a:gd name="T79" fmla="*/ 564799 h 95"/>
              <a:gd name="T80" fmla="*/ 423450 w 54"/>
              <a:gd name="T81" fmla="*/ 526114 h 95"/>
              <a:gd name="T82" fmla="*/ 439737 w 54"/>
              <a:gd name="T83" fmla="*/ 495166 h 95"/>
              <a:gd name="T84" fmla="*/ 423450 w 54"/>
              <a:gd name="T85" fmla="*/ 441007 h 95"/>
              <a:gd name="T86" fmla="*/ 423450 w 54"/>
              <a:gd name="T87" fmla="*/ 417796 h 95"/>
              <a:gd name="T88" fmla="*/ 399021 w 54"/>
              <a:gd name="T89" fmla="*/ 100581 h 95"/>
              <a:gd name="T90" fmla="*/ 390877 w 54"/>
              <a:gd name="T91" fmla="*/ 85107 h 95"/>
              <a:gd name="T92" fmla="*/ 374591 w 54"/>
              <a:gd name="T93" fmla="*/ 46422 h 95"/>
              <a:gd name="T94" fmla="*/ 358304 w 54"/>
              <a:gd name="T95" fmla="*/ 23211 h 95"/>
              <a:gd name="T96" fmla="*/ 358304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40996" name="Group 54"/>
          <p:cNvGrpSpPr>
            <a:grpSpLocks/>
          </p:cNvGrpSpPr>
          <p:nvPr/>
        </p:nvGrpSpPr>
        <p:grpSpPr bwMode="auto">
          <a:xfrm>
            <a:off x="5824538" y="2197100"/>
            <a:ext cx="830262" cy="742950"/>
            <a:chOff x="3562" y="1636"/>
            <a:chExt cx="497" cy="468"/>
          </a:xfrm>
        </p:grpSpPr>
        <p:sp>
          <p:nvSpPr>
            <p:cNvPr id="41028" name="Freeform 55"/>
            <p:cNvSpPr>
              <a:spLocks/>
            </p:cNvSpPr>
            <p:nvPr/>
          </p:nvSpPr>
          <p:spPr bwMode="auto">
            <a:xfrm>
              <a:off x="3806" y="1758"/>
              <a:ext cx="253" cy="346"/>
            </a:xfrm>
            <a:custGeom>
              <a:avLst/>
              <a:gdLst>
                <a:gd name="T0" fmla="*/ 127 w 52"/>
                <a:gd name="T1" fmla="*/ 331 h 71"/>
                <a:gd name="T2" fmla="*/ 209 w 52"/>
                <a:gd name="T3" fmla="*/ 327 h 71"/>
                <a:gd name="T4" fmla="*/ 219 w 52"/>
                <a:gd name="T5" fmla="*/ 302 h 71"/>
                <a:gd name="T6" fmla="*/ 219 w 52"/>
                <a:gd name="T7" fmla="*/ 283 h 71"/>
                <a:gd name="T8" fmla="*/ 234 w 52"/>
                <a:gd name="T9" fmla="*/ 268 h 71"/>
                <a:gd name="T10" fmla="*/ 238 w 52"/>
                <a:gd name="T11" fmla="*/ 253 h 71"/>
                <a:gd name="T12" fmla="*/ 243 w 52"/>
                <a:gd name="T13" fmla="*/ 244 h 71"/>
                <a:gd name="T14" fmla="*/ 248 w 52"/>
                <a:gd name="T15" fmla="*/ 249 h 71"/>
                <a:gd name="T16" fmla="*/ 253 w 52"/>
                <a:gd name="T17" fmla="*/ 244 h 71"/>
                <a:gd name="T18" fmla="*/ 253 w 52"/>
                <a:gd name="T19" fmla="*/ 224 h 71"/>
                <a:gd name="T20" fmla="*/ 248 w 52"/>
                <a:gd name="T21" fmla="*/ 205 h 71"/>
                <a:gd name="T22" fmla="*/ 229 w 52"/>
                <a:gd name="T23" fmla="*/ 136 h 71"/>
                <a:gd name="T24" fmla="*/ 204 w 52"/>
                <a:gd name="T25" fmla="*/ 136 h 71"/>
                <a:gd name="T26" fmla="*/ 175 w 52"/>
                <a:gd name="T27" fmla="*/ 175 h 71"/>
                <a:gd name="T28" fmla="*/ 170 w 52"/>
                <a:gd name="T29" fmla="*/ 171 h 71"/>
                <a:gd name="T30" fmla="*/ 161 w 52"/>
                <a:gd name="T31" fmla="*/ 166 h 71"/>
                <a:gd name="T32" fmla="*/ 161 w 52"/>
                <a:gd name="T33" fmla="*/ 146 h 71"/>
                <a:gd name="T34" fmla="*/ 175 w 52"/>
                <a:gd name="T35" fmla="*/ 136 h 71"/>
                <a:gd name="T36" fmla="*/ 175 w 52"/>
                <a:gd name="T37" fmla="*/ 127 h 71"/>
                <a:gd name="T38" fmla="*/ 185 w 52"/>
                <a:gd name="T39" fmla="*/ 117 h 71"/>
                <a:gd name="T40" fmla="*/ 185 w 52"/>
                <a:gd name="T41" fmla="*/ 83 h 71"/>
                <a:gd name="T42" fmla="*/ 180 w 52"/>
                <a:gd name="T43" fmla="*/ 68 h 71"/>
                <a:gd name="T44" fmla="*/ 170 w 52"/>
                <a:gd name="T45" fmla="*/ 58 h 71"/>
                <a:gd name="T46" fmla="*/ 180 w 52"/>
                <a:gd name="T47" fmla="*/ 49 h 71"/>
                <a:gd name="T48" fmla="*/ 175 w 52"/>
                <a:gd name="T49" fmla="*/ 34 h 71"/>
                <a:gd name="T50" fmla="*/ 146 w 52"/>
                <a:gd name="T51" fmla="*/ 19 h 71"/>
                <a:gd name="T52" fmla="*/ 127 w 52"/>
                <a:gd name="T53" fmla="*/ 10 h 71"/>
                <a:gd name="T54" fmla="*/ 102 w 52"/>
                <a:gd name="T55" fmla="*/ 5 h 71"/>
                <a:gd name="T56" fmla="*/ 88 w 52"/>
                <a:gd name="T57" fmla="*/ 5 h 71"/>
                <a:gd name="T58" fmla="*/ 73 w 52"/>
                <a:gd name="T59" fmla="*/ 15 h 71"/>
                <a:gd name="T60" fmla="*/ 73 w 52"/>
                <a:gd name="T61" fmla="*/ 29 h 71"/>
                <a:gd name="T62" fmla="*/ 78 w 52"/>
                <a:gd name="T63" fmla="*/ 34 h 71"/>
                <a:gd name="T64" fmla="*/ 73 w 52"/>
                <a:gd name="T65" fmla="*/ 39 h 71"/>
                <a:gd name="T66" fmla="*/ 63 w 52"/>
                <a:gd name="T67" fmla="*/ 49 h 71"/>
                <a:gd name="T68" fmla="*/ 58 w 52"/>
                <a:gd name="T69" fmla="*/ 63 h 71"/>
                <a:gd name="T70" fmla="*/ 58 w 52"/>
                <a:gd name="T71" fmla="*/ 83 h 71"/>
                <a:gd name="T72" fmla="*/ 49 w 52"/>
                <a:gd name="T73" fmla="*/ 78 h 71"/>
                <a:gd name="T74" fmla="*/ 49 w 52"/>
                <a:gd name="T75" fmla="*/ 63 h 71"/>
                <a:gd name="T76" fmla="*/ 49 w 52"/>
                <a:gd name="T77" fmla="*/ 54 h 71"/>
                <a:gd name="T78" fmla="*/ 39 w 52"/>
                <a:gd name="T79" fmla="*/ 63 h 71"/>
                <a:gd name="T80" fmla="*/ 39 w 52"/>
                <a:gd name="T81" fmla="*/ 78 h 71"/>
                <a:gd name="T82" fmla="*/ 24 w 52"/>
                <a:gd name="T83" fmla="*/ 83 h 71"/>
                <a:gd name="T84" fmla="*/ 19 w 52"/>
                <a:gd name="T85" fmla="*/ 93 h 71"/>
                <a:gd name="T86" fmla="*/ 15 w 52"/>
                <a:gd name="T87" fmla="*/ 112 h 71"/>
                <a:gd name="T88" fmla="*/ 10 w 52"/>
                <a:gd name="T89" fmla="*/ 136 h 71"/>
                <a:gd name="T90" fmla="*/ 5 w 52"/>
                <a:gd name="T91" fmla="*/ 156 h 71"/>
                <a:gd name="T92" fmla="*/ 10 w 52"/>
                <a:gd name="T93" fmla="*/ 180 h 71"/>
                <a:gd name="T94" fmla="*/ 10 w 52"/>
                <a:gd name="T95" fmla="*/ 200 h 71"/>
                <a:gd name="T96" fmla="*/ 29 w 52"/>
                <a:gd name="T97" fmla="*/ 244 h 71"/>
                <a:gd name="T98" fmla="*/ 34 w 52"/>
                <a:gd name="T99" fmla="*/ 268 h 71"/>
                <a:gd name="T100" fmla="*/ 34 w 52"/>
                <a:gd name="T101" fmla="*/ 273 h 71"/>
                <a:gd name="T102" fmla="*/ 29 w 52"/>
                <a:gd name="T103" fmla="*/ 302 h 71"/>
                <a:gd name="T104" fmla="*/ 10 w 52"/>
                <a:gd name="T105" fmla="*/ 336 h 71"/>
                <a:gd name="T106" fmla="*/ 0 w 52"/>
                <a:gd name="T107" fmla="*/ 34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1029" name="Freeform 56"/>
            <p:cNvSpPr>
              <a:spLocks/>
            </p:cNvSpPr>
            <p:nvPr/>
          </p:nvSpPr>
          <p:spPr bwMode="auto">
            <a:xfrm>
              <a:off x="3562" y="1636"/>
              <a:ext cx="405" cy="200"/>
            </a:xfrm>
            <a:custGeom>
              <a:avLst/>
              <a:gdLst>
                <a:gd name="T0" fmla="*/ 20 w 83"/>
                <a:gd name="T1" fmla="*/ 78 h 41"/>
                <a:gd name="T2" fmla="*/ 39 w 83"/>
                <a:gd name="T3" fmla="*/ 63 h 41"/>
                <a:gd name="T4" fmla="*/ 98 w 83"/>
                <a:gd name="T5" fmla="*/ 29 h 41"/>
                <a:gd name="T6" fmla="*/ 127 w 83"/>
                <a:gd name="T7" fmla="*/ 5 h 41"/>
                <a:gd name="T8" fmla="*/ 151 w 83"/>
                <a:gd name="T9" fmla="*/ 5 h 41"/>
                <a:gd name="T10" fmla="*/ 137 w 83"/>
                <a:gd name="T11" fmla="*/ 20 h 41"/>
                <a:gd name="T12" fmla="*/ 112 w 83"/>
                <a:gd name="T13" fmla="*/ 44 h 41"/>
                <a:gd name="T14" fmla="*/ 112 w 83"/>
                <a:gd name="T15" fmla="*/ 59 h 41"/>
                <a:gd name="T16" fmla="*/ 137 w 83"/>
                <a:gd name="T17" fmla="*/ 49 h 41"/>
                <a:gd name="T18" fmla="*/ 190 w 83"/>
                <a:gd name="T19" fmla="*/ 73 h 41"/>
                <a:gd name="T20" fmla="*/ 210 w 83"/>
                <a:gd name="T21" fmla="*/ 78 h 41"/>
                <a:gd name="T22" fmla="*/ 215 w 83"/>
                <a:gd name="T23" fmla="*/ 83 h 41"/>
                <a:gd name="T24" fmla="*/ 239 w 83"/>
                <a:gd name="T25" fmla="*/ 63 h 41"/>
                <a:gd name="T26" fmla="*/ 312 w 83"/>
                <a:gd name="T27" fmla="*/ 39 h 41"/>
                <a:gd name="T28" fmla="*/ 307 w 83"/>
                <a:gd name="T29" fmla="*/ 54 h 41"/>
                <a:gd name="T30" fmla="*/ 322 w 83"/>
                <a:gd name="T31" fmla="*/ 68 h 41"/>
                <a:gd name="T32" fmla="*/ 351 w 83"/>
                <a:gd name="T33" fmla="*/ 63 h 41"/>
                <a:gd name="T34" fmla="*/ 371 w 83"/>
                <a:gd name="T35" fmla="*/ 88 h 41"/>
                <a:gd name="T36" fmla="*/ 400 w 83"/>
                <a:gd name="T37" fmla="*/ 93 h 41"/>
                <a:gd name="T38" fmla="*/ 400 w 83"/>
                <a:gd name="T39" fmla="*/ 102 h 41"/>
                <a:gd name="T40" fmla="*/ 385 w 83"/>
                <a:gd name="T41" fmla="*/ 102 h 41"/>
                <a:gd name="T42" fmla="*/ 366 w 83"/>
                <a:gd name="T43" fmla="*/ 102 h 41"/>
                <a:gd name="T44" fmla="*/ 337 w 83"/>
                <a:gd name="T45" fmla="*/ 102 h 41"/>
                <a:gd name="T46" fmla="*/ 337 w 83"/>
                <a:gd name="T47" fmla="*/ 117 h 41"/>
                <a:gd name="T48" fmla="*/ 303 w 83"/>
                <a:gd name="T49" fmla="*/ 102 h 41"/>
                <a:gd name="T50" fmla="*/ 278 w 83"/>
                <a:gd name="T51" fmla="*/ 112 h 41"/>
                <a:gd name="T52" fmla="*/ 268 w 83"/>
                <a:gd name="T53" fmla="*/ 122 h 41"/>
                <a:gd name="T54" fmla="*/ 244 w 83"/>
                <a:gd name="T55" fmla="*/ 122 h 41"/>
                <a:gd name="T56" fmla="*/ 224 w 83"/>
                <a:gd name="T57" fmla="*/ 146 h 41"/>
                <a:gd name="T58" fmla="*/ 229 w 83"/>
                <a:gd name="T59" fmla="*/ 137 h 41"/>
                <a:gd name="T60" fmla="*/ 215 w 83"/>
                <a:gd name="T61" fmla="*/ 137 h 41"/>
                <a:gd name="T62" fmla="*/ 205 w 83"/>
                <a:gd name="T63" fmla="*/ 132 h 41"/>
                <a:gd name="T64" fmla="*/ 195 w 83"/>
                <a:gd name="T65" fmla="*/ 156 h 41"/>
                <a:gd name="T66" fmla="*/ 176 w 83"/>
                <a:gd name="T67" fmla="*/ 185 h 41"/>
                <a:gd name="T68" fmla="*/ 166 w 83"/>
                <a:gd name="T69" fmla="*/ 190 h 41"/>
                <a:gd name="T70" fmla="*/ 171 w 83"/>
                <a:gd name="T71" fmla="*/ 176 h 41"/>
                <a:gd name="T72" fmla="*/ 156 w 83"/>
                <a:gd name="T73" fmla="*/ 176 h 41"/>
                <a:gd name="T74" fmla="*/ 146 w 83"/>
                <a:gd name="T75" fmla="*/ 141 h 41"/>
                <a:gd name="T76" fmla="*/ 142 w 83"/>
                <a:gd name="T77" fmla="*/ 137 h 41"/>
                <a:gd name="T78" fmla="*/ 112 w 83"/>
                <a:gd name="T79" fmla="*/ 127 h 41"/>
                <a:gd name="T80" fmla="*/ 107 w 83"/>
                <a:gd name="T81" fmla="*/ 127 h 41"/>
                <a:gd name="T82" fmla="*/ 78 w 83"/>
                <a:gd name="T83" fmla="*/ 117 h 41"/>
                <a:gd name="T84" fmla="*/ 20 w 83"/>
                <a:gd name="T85" fmla="*/ 93 h 41"/>
                <a:gd name="T86" fmla="*/ 0 w 83"/>
                <a:gd name="T87" fmla="*/ 83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40997" name="Freeform 57"/>
          <p:cNvSpPr>
            <a:spLocks/>
          </p:cNvSpPr>
          <p:nvPr/>
        </p:nvSpPr>
        <p:spPr bwMode="auto">
          <a:xfrm>
            <a:off x="6157913" y="2917825"/>
            <a:ext cx="327025" cy="557213"/>
          </a:xfrm>
          <a:custGeom>
            <a:avLst/>
            <a:gdLst>
              <a:gd name="T0" fmla="*/ 8176 w 40"/>
              <a:gd name="T1" fmla="*/ 38695 h 72"/>
              <a:gd name="T2" fmla="*/ 32703 w 40"/>
              <a:gd name="T3" fmla="*/ 348258 h 72"/>
              <a:gd name="T4" fmla="*/ 32703 w 40"/>
              <a:gd name="T5" fmla="*/ 355997 h 72"/>
              <a:gd name="T6" fmla="*/ 32703 w 40"/>
              <a:gd name="T7" fmla="*/ 363736 h 72"/>
              <a:gd name="T8" fmla="*/ 32703 w 40"/>
              <a:gd name="T9" fmla="*/ 379214 h 72"/>
              <a:gd name="T10" fmla="*/ 40878 w 40"/>
              <a:gd name="T11" fmla="*/ 402432 h 72"/>
              <a:gd name="T12" fmla="*/ 49054 w 40"/>
              <a:gd name="T13" fmla="*/ 433388 h 72"/>
              <a:gd name="T14" fmla="*/ 32703 w 40"/>
              <a:gd name="T15" fmla="*/ 456605 h 72"/>
              <a:gd name="T16" fmla="*/ 32703 w 40"/>
              <a:gd name="T17" fmla="*/ 464344 h 72"/>
              <a:gd name="T18" fmla="*/ 16351 w 40"/>
              <a:gd name="T19" fmla="*/ 487561 h 72"/>
              <a:gd name="T20" fmla="*/ 0 w 40"/>
              <a:gd name="T21" fmla="*/ 503040 h 72"/>
              <a:gd name="T22" fmla="*/ 0 w 40"/>
              <a:gd name="T23" fmla="*/ 526257 h 72"/>
              <a:gd name="T24" fmla="*/ 0 w 40"/>
              <a:gd name="T25" fmla="*/ 549474 h 72"/>
              <a:gd name="T26" fmla="*/ 0 w 40"/>
              <a:gd name="T27" fmla="*/ 549474 h 72"/>
              <a:gd name="T28" fmla="*/ 0 w 40"/>
              <a:gd name="T29" fmla="*/ 557213 h 72"/>
              <a:gd name="T30" fmla="*/ 0 w 40"/>
              <a:gd name="T31" fmla="*/ 557213 h 72"/>
              <a:gd name="T32" fmla="*/ 8176 w 40"/>
              <a:gd name="T33" fmla="*/ 557213 h 72"/>
              <a:gd name="T34" fmla="*/ 16351 w 40"/>
              <a:gd name="T35" fmla="*/ 557213 h 72"/>
              <a:gd name="T36" fmla="*/ 16351 w 40"/>
              <a:gd name="T37" fmla="*/ 549474 h 72"/>
              <a:gd name="T38" fmla="*/ 16351 w 40"/>
              <a:gd name="T39" fmla="*/ 541735 h 72"/>
              <a:gd name="T40" fmla="*/ 40878 w 40"/>
              <a:gd name="T41" fmla="*/ 541735 h 72"/>
              <a:gd name="T42" fmla="*/ 65405 w 40"/>
              <a:gd name="T43" fmla="*/ 533996 h 72"/>
              <a:gd name="T44" fmla="*/ 98107 w 40"/>
              <a:gd name="T45" fmla="*/ 549474 h 72"/>
              <a:gd name="T46" fmla="*/ 98107 w 40"/>
              <a:gd name="T47" fmla="*/ 549474 h 72"/>
              <a:gd name="T48" fmla="*/ 106283 w 40"/>
              <a:gd name="T49" fmla="*/ 549474 h 72"/>
              <a:gd name="T50" fmla="*/ 114459 w 40"/>
              <a:gd name="T51" fmla="*/ 526257 h 72"/>
              <a:gd name="T52" fmla="*/ 130810 w 40"/>
              <a:gd name="T53" fmla="*/ 526257 h 72"/>
              <a:gd name="T54" fmla="*/ 138986 w 40"/>
              <a:gd name="T55" fmla="*/ 533996 h 72"/>
              <a:gd name="T56" fmla="*/ 147161 w 40"/>
              <a:gd name="T57" fmla="*/ 541735 h 72"/>
              <a:gd name="T58" fmla="*/ 155337 w 40"/>
              <a:gd name="T59" fmla="*/ 533996 h 72"/>
              <a:gd name="T60" fmla="*/ 163513 w 40"/>
              <a:gd name="T61" fmla="*/ 503040 h 72"/>
              <a:gd name="T62" fmla="*/ 171688 w 40"/>
              <a:gd name="T63" fmla="*/ 495300 h 72"/>
              <a:gd name="T64" fmla="*/ 179864 w 40"/>
              <a:gd name="T65" fmla="*/ 495300 h 72"/>
              <a:gd name="T66" fmla="*/ 196215 w 40"/>
              <a:gd name="T67" fmla="*/ 510779 h 72"/>
              <a:gd name="T68" fmla="*/ 220742 w 40"/>
              <a:gd name="T69" fmla="*/ 510779 h 72"/>
              <a:gd name="T70" fmla="*/ 228917 w 40"/>
              <a:gd name="T71" fmla="*/ 487561 h 72"/>
              <a:gd name="T72" fmla="*/ 269796 w 40"/>
              <a:gd name="T73" fmla="*/ 433388 h 72"/>
              <a:gd name="T74" fmla="*/ 269796 w 40"/>
              <a:gd name="T75" fmla="*/ 410171 h 72"/>
              <a:gd name="T76" fmla="*/ 277971 w 40"/>
              <a:gd name="T77" fmla="*/ 410171 h 72"/>
              <a:gd name="T78" fmla="*/ 302498 w 40"/>
              <a:gd name="T79" fmla="*/ 410171 h 72"/>
              <a:gd name="T80" fmla="*/ 310674 w 40"/>
              <a:gd name="T81" fmla="*/ 402432 h 72"/>
              <a:gd name="T82" fmla="*/ 327025 w 40"/>
              <a:gd name="T83" fmla="*/ 394692 h 72"/>
              <a:gd name="T84" fmla="*/ 327025 w 40"/>
              <a:gd name="T85" fmla="*/ 386953 h 72"/>
              <a:gd name="T86" fmla="*/ 327025 w 40"/>
              <a:gd name="T87" fmla="*/ 363736 h 72"/>
              <a:gd name="T88" fmla="*/ 327025 w 40"/>
              <a:gd name="T89" fmla="*/ 363736 h 72"/>
              <a:gd name="T90" fmla="*/ 327025 w 40"/>
              <a:gd name="T91" fmla="*/ 348258 h 72"/>
              <a:gd name="T92" fmla="*/ 286147 w 40"/>
              <a:gd name="T93" fmla="*/ 7739 h 72"/>
              <a:gd name="T94" fmla="*/ 286147 w 40"/>
              <a:gd name="T95" fmla="*/ 0 h 72"/>
              <a:gd name="T96" fmla="*/ 73581 w 40"/>
              <a:gd name="T97" fmla="*/ 23217 h 72"/>
              <a:gd name="T98" fmla="*/ 65405 w 40"/>
              <a:gd name="T99" fmla="*/ 30956 h 72"/>
              <a:gd name="T100" fmla="*/ 49054 w 40"/>
              <a:gd name="T101" fmla="*/ 38695 h 72"/>
              <a:gd name="T102" fmla="*/ 40878 w 40"/>
              <a:gd name="T103" fmla="*/ 46434 h 72"/>
              <a:gd name="T104" fmla="*/ 24527 w 40"/>
              <a:gd name="T105" fmla="*/ 46434 h 72"/>
              <a:gd name="T106" fmla="*/ 8176 w 40"/>
              <a:gd name="T107" fmla="*/ 38695 h 72"/>
              <a:gd name="T108" fmla="*/ 8176 w 40"/>
              <a:gd name="T109" fmla="*/ 38695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0998" name="Freeform 58"/>
          <p:cNvSpPr>
            <a:spLocks/>
          </p:cNvSpPr>
          <p:nvPr/>
        </p:nvSpPr>
        <p:spPr bwMode="auto">
          <a:xfrm>
            <a:off x="5818188" y="3846513"/>
            <a:ext cx="381000" cy="642937"/>
          </a:xfrm>
          <a:custGeom>
            <a:avLst/>
            <a:gdLst>
              <a:gd name="T0" fmla="*/ 356681 w 47"/>
              <a:gd name="T1" fmla="*/ 0 h 83"/>
              <a:gd name="T2" fmla="*/ 121596 w 47"/>
              <a:gd name="T3" fmla="*/ 15492 h 83"/>
              <a:gd name="T4" fmla="*/ 121596 w 47"/>
              <a:gd name="T5" fmla="*/ 23239 h 83"/>
              <a:gd name="T6" fmla="*/ 97277 w 47"/>
              <a:gd name="T7" fmla="*/ 38731 h 83"/>
              <a:gd name="T8" fmla="*/ 97277 w 47"/>
              <a:gd name="T9" fmla="*/ 61970 h 83"/>
              <a:gd name="T10" fmla="*/ 97277 w 47"/>
              <a:gd name="T11" fmla="*/ 85209 h 83"/>
              <a:gd name="T12" fmla="*/ 89170 w 47"/>
              <a:gd name="T13" fmla="*/ 92955 h 83"/>
              <a:gd name="T14" fmla="*/ 72957 w 47"/>
              <a:gd name="T15" fmla="*/ 108447 h 83"/>
              <a:gd name="T16" fmla="*/ 56745 w 47"/>
              <a:gd name="T17" fmla="*/ 123940 h 83"/>
              <a:gd name="T18" fmla="*/ 48638 w 47"/>
              <a:gd name="T19" fmla="*/ 131686 h 83"/>
              <a:gd name="T20" fmla="*/ 48638 w 47"/>
              <a:gd name="T21" fmla="*/ 147178 h 83"/>
              <a:gd name="T22" fmla="*/ 40532 w 47"/>
              <a:gd name="T23" fmla="*/ 162671 h 83"/>
              <a:gd name="T24" fmla="*/ 40532 w 47"/>
              <a:gd name="T25" fmla="*/ 170417 h 83"/>
              <a:gd name="T26" fmla="*/ 32426 w 47"/>
              <a:gd name="T27" fmla="*/ 193656 h 83"/>
              <a:gd name="T28" fmla="*/ 24319 w 47"/>
              <a:gd name="T29" fmla="*/ 209148 h 83"/>
              <a:gd name="T30" fmla="*/ 32426 w 47"/>
              <a:gd name="T31" fmla="*/ 232387 h 83"/>
              <a:gd name="T32" fmla="*/ 40532 w 47"/>
              <a:gd name="T33" fmla="*/ 240133 h 83"/>
              <a:gd name="T34" fmla="*/ 40532 w 47"/>
              <a:gd name="T35" fmla="*/ 255626 h 83"/>
              <a:gd name="T36" fmla="*/ 40532 w 47"/>
              <a:gd name="T37" fmla="*/ 255626 h 83"/>
              <a:gd name="T38" fmla="*/ 40532 w 47"/>
              <a:gd name="T39" fmla="*/ 263372 h 83"/>
              <a:gd name="T40" fmla="*/ 40532 w 47"/>
              <a:gd name="T41" fmla="*/ 263372 h 83"/>
              <a:gd name="T42" fmla="*/ 32426 w 47"/>
              <a:gd name="T43" fmla="*/ 278864 h 83"/>
              <a:gd name="T44" fmla="*/ 40532 w 47"/>
              <a:gd name="T45" fmla="*/ 286610 h 83"/>
              <a:gd name="T46" fmla="*/ 32426 w 47"/>
              <a:gd name="T47" fmla="*/ 294357 h 83"/>
              <a:gd name="T48" fmla="*/ 48638 w 47"/>
              <a:gd name="T49" fmla="*/ 325342 h 83"/>
              <a:gd name="T50" fmla="*/ 48638 w 47"/>
              <a:gd name="T51" fmla="*/ 348580 h 83"/>
              <a:gd name="T52" fmla="*/ 56745 w 47"/>
              <a:gd name="T53" fmla="*/ 364073 h 83"/>
              <a:gd name="T54" fmla="*/ 64851 w 47"/>
              <a:gd name="T55" fmla="*/ 371819 h 83"/>
              <a:gd name="T56" fmla="*/ 64851 w 47"/>
              <a:gd name="T57" fmla="*/ 379565 h 83"/>
              <a:gd name="T58" fmla="*/ 48638 w 47"/>
              <a:gd name="T59" fmla="*/ 387311 h 83"/>
              <a:gd name="T60" fmla="*/ 48638 w 47"/>
              <a:gd name="T61" fmla="*/ 395058 h 83"/>
              <a:gd name="T62" fmla="*/ 40532 w 47"/>
              <a:gd name="T63" fmla="*/ 418296 h 83"/>
              <a:gd name="T64" fmla="*/ 24319 w 47"/>
              <a:gd name="T65" fmla="*/ 457027 h 83"/>
              <a:gd name="T66" fmla="*/ 0 w 47"/>
              <a:gd name="T67" fmla="*/ 511251 h 83"/>
              <a:gd name="T68" fmla="*/ 0 w 47"/>
              <a:gd name="T69" fmla="*/ 549982 h 83"/>
              <a:gd name="T70" fmla="*/ 218872 w 47"/>
              <a:gd name="T71" fmla="*/ 542236 h 83"/>
              <a:gd name="T72" fmla="*/ 218872 w 47"/>
              <a:gd name="T73" fmla="*/ 549982 h 83"/>
              <a:gd name="T74" fmla="*/ 210766 w 47"/>
              <a:gd name="T75" fmla="*/ 565475 h 83"/>
              <a:gd name="T76" fmla="*/ 218872 w 47"/>
              <a:gd name="T77" fmla="*/ 596460 h 83"/>
              <a:gd name="T78" fmla="*/ 235085 w 47"/>
              <a:gd name="T79" fmla="*/ 619698 h 83"/>
              <a:gd name="T80" fmla="*/ 243191 w 47"/>
              <a:gd name="T81" fmla="*/ 642937 h 83"/>
              <a:gd name="T82" fmla="*/ 259404 w 47"/>
              <a:gd name="T83" fmla="*/ 642937 h 83"/>
              <a:gd name="T84" fmla="*/ 283723 w 47"/>
              <a:gd name="T85" fmla="*/ 627445 h 83"/>
              <a:gd name="T86" fmla="*/ 332362 w 47"/>
              <a:gd name="T87" fmla="*/ 611952 h 83"/>
              <a:gd name="T88" fmla="*/ 348574 w 47"/>
              <a:gd name="T89" fmla="*/ 611952 h 83"/>
              <a:gd name="T90" fmla="*/ 364787 w 47"/>
              <a:gd name="T91" fmla="*/ 604206 h 83"/>
              <a:gd name="T92" fmla="*/ 372894 w 47"/>
              <a:gd name="T93" fmla="*/ 611952 h 83"/>
              <a:gd name="T94" fmla="*/ 381000 w 47"/>
              <a:gd name="T95" fmla="*/ 619698 h 83"/>
              <a:gd name="T96" fmla="*/ 381000 w 47"/>
              <a:gd name="T97" fmla="*/ 611952 h 83"/>
              <a:gd name="T98" fmla="*/ 356681 w 47"/>
              <a:gd name="T99" fmla="*/ 418296 h 83"/>
              <a:gd name="T100" fmla="*/ 356681 w 47"/>
              <a:gd name="T101" fmla="*/ 402804 h 83"/>
              <a:gd name="T102" fmla="*/ 364787 w 47"/>
              <a:gd name="T103" fmla="*/ 15492 h 83"/>
              <a:gd name="T104" fmla="*/ 356681 w 47"/>
              <a:gd name="T105" fmla="*/ 0 h 83"/>
              <a:gd name="T106" fmla="*/ 356681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0999" name="Freeform 59"/>
          <p:cNvSpPr>
            <a:spLocks/>
          </p:cNvSpPr>
          <p:nvPr/>
        </p:nvSpPr>
        <p:spPr bwMode="auto">
          <a:xfrm>
            <a:off x="6875463" y="2732088"/>
            <a:ext cx="641350" cy="395287"/>
          </a:xfrm>
          <a:custGeom>
            <a:avLst/>
            <a:gdLst>
              <a:gd name="T0" fmla="*/ 154249 w 79"/>
              <a:gd name="T1" fmla="*/ 379786 h 51"/>
              <a:gd name="T2" fmla="*/ 446509 w 79"/>
              <a:gd name="T3" fmla="*/ 325530 h 51"/>
              <a:gd name="T4" fmla="*/ 535811 w 79"/>
              <a:gd name="T5" fmla="*/ 310029 h 51"/>
              <a:gd name="T6" fmla="*/ 543930 w 79"/>
              <a:gd name="T7" fmla="*/ 310029 h 51"/>
              <a:gd name="T8" fmla="*/ 543930 w 79"/>
              <a:gd name="T9" fmla="*/ 302278 h 51"/>
              <a:gd name="T10" fmla="*/ 543930 w 79"/>
              <a:gd name="T11" fmla="*/ 294528 h 51"/>
              <a:gd name="T12" fmla="*/ 552048 w 79"/>
              <a:gd name="T13" fmla="*/ 286777 h 51"/>
              <a:gd name="T14" fmla="*/ 568285 w 79"/>
              <a:gd name="T15" fmla="*/ 286777 h 51"/>
              <a:gd name="T16" fmla="*/ 576403 w 79"/>
              <a:gd name="T17" fmla="*/ 286777 h 51"/>
              <a:gd name="T18" fmla="*/ 600758 w 79"/>
              <a:gd name="T19" fmla="*/ 271275 h 51"/>
              <a:gd name="T20" fmla="*/ 600758 w 79"/>
              <a:gd name="T21" fmla="*/ 255774 h 51"/>
              <a:gd name="T22" fmla="*/ 625113 w 79"/>
              <a:gd name="T23" fmla="*/ 240272 h 51"/>
              <a:gd name="T24" fmla="*/ 641350 w 79"/>
              <a:gd name="T25" fmla="*/ 232522 h 51"/>
              <a:gd name="T26" fmla="*/ 641350 w 79"/>
              <a:gd name="T27" fmla="*/ 224771 h 51"/>
              <a:gd name="T28" fmla="*/ 625113 w 79"/>
              <a:gd name="T29" fmla="*/ 217020 h 51"/>
              <a:gd name="T30" fmla="*/ 616995 w 79"/>
              <a:gd name="T31" fmla="*/ 209270 h 51"/>
              <a:gd name="T32" fmla="*/ 608877 w 79"/>
              <a:gd name="T33" fmla="*/ 209270 h 51"/>
              <a:gd name="T34" fmla="*/ 608877 w 79"/>
              <a:gd name="T35" fmla="*/ 201519 h 51"/>
              <a:gd name="T36" fmla="*/ 592640 w 79"/>
              <a:gd name="T37" fmla="*/ 201519 h 51"/>
              <a:gd name="T38" fmla="*/ 592640 w 79"/>
              <a:gd name="T39" fmla="*/ 186017 h 51"/>
              <a:gd name="T40" fmla="*/ 576403 w 79"/>
              <a:gd name="T41" fmla="*/ 186017 h 51"/>
              <a:gd name="T42" fmla="*/ 576403 w 79"/>
              <a:gd name="T43" fmla="*/ 178267 h 51"/>
              <a:gd name="T44" fmla="*/ 576403 w 79"/>
              <a:gd name="T45" fmla="*/ 155015 h 51"/>
              <a:gd name="T46" fmla="*/ 584522 w 79"/>
              <a:gd name="T47" fmla="*/ 155015 h 51"/>
              <a:gd name="T48" fmla="*/ 576403 w 79"/>
              <a:gd name="T49" fmla="*/ 139513 h 51"/>
              <a:gd name="T50" fmla="*/ 568285 w 79"/>
              <a:gd name="T51" fmla="*/ 131762 h 51"/>
              <a:gd name="T52" fmla="*/ 568285 w 79"/>
              <a:gd name="T53" fmla="*/ 131762 h 51"/>
              <a:gd name="T54" fmla="*/ 576403 w 79"/>
              <a:gd name="T55" fmla="*/ 124012 h 51"/>
              <a:gd name="T56" fmla="*/ 584522 w 79"/>
              <a:gd name="T57" fmla="*/ 116261 h 51"/>
              <a:gd name="T58" fmla="*/ 592640 w 79"/>
              <a:gd name="T59" fmla="*/ 93009 h 51"/>
              <a:gd name="T60" fmla="*/ 592640 w 79"/>
              <a:gd name="T61" fmla="*/ 85258 h 51"/>
              <a:gd name="T62" fmla="*/ 600758 w 79"/>
              <a:gd name="T63" fmla="*/ 77507 h 51"/>
              <a:gd name="T64" fmla="*/ 600758 w 79"/>
              <a:gd name="T65" fmla="*/ 69757 h 51"/>
              <a:gd name="T66" fmla="*/ 592640 w 79"/>
              <a:gd name="T67" fmla="*/ 69757 h 51"/>
              <a:gd name="T68" fmla="*/ 568285 w 79"/>
              <a:gd name="T69" fmla="*/ 62006 h 51"/>
              <a:gd name="T70" fmla="*/ 568285 w 79"/>
              <a:gd name="T71" fmla="*/ 62006 h 51"/>
              <a:gd name="T72" fmla="*/ 560166 w 79"/>
              <a:gd name="T73" fmla="*/ 54255 h 51"/>
              <a:gd name="T74" fmla="*/ 560166 w 79"/>
              <a:gd name="T75" fmla="*/ 46504 h 51"/>
              <a:gd name="T76" fmla="*/ 543930 w 79"/>
              <a:gd name="T77" fmla="*/ 23252 h 51"/>
              <a:gd name="T78" fmla="*/ 535811 w 79"/>
              <a:gd name="T79" fmla="*/ 23252 h 51"/>
              <a:gd name="T80" fmla="*/ 535811 w 79"/>
              <a:gd name="T81" fmla="*/ 15501 h 51"/>
              <a:gd name="T82" fmla="*/ 527693 w 79"/>
              <a:gd name="T83" fmla="*/ 15501 h 51"/>
              <a:gd name="T84" fmla="*/ 527693 w 79"/>
              <a:gd name="T85" fmla="*/ 15501 h 51"/>
              <a:gd name="T86" fmla="*/ 527693 w 79"/>
              <a:gd name="T87" fmla="*/ 7751 h 51"/>
              <a:gd name="T88" fmla="*/ 519575 w 79"/>
              <a:gd name="T89" fmla="*/ 0 h 51"/>
              <a:gd name="T90" fmla="*/ 73065 w 79"/>
              <a:gd name="T91" fmla="*/ 85258 h 51"/>
              <a:gd name="T92" fmla="*/ 64947 w 79"/>
              <a:gd name="T93" fmla="*/ 54255 h 51"/>
              <a:gd name="T94" fmla="*/ 40592 w 79"/>
              <a:gd name="T95" fmla="*/ 77507 h 51"/>
              <a:gd name="T96" fmla="*/ 40592 w 79"/>
              <a:gd name="T97" fmla="*/ 77507 h 51"/>
              <a:gd name="T98" fmla="*/ 32473 w 79"/>
              <a:gd name="T99" fmla="*/ 69757 h 51"/>
              <a:gd name="T100" fmla="*/ 32473 w 79"/>
              <a:gd name="T101" fmla="*/ 69757 h 51"/>
              <a:gd name="T102" fmla="*/ 24355 w 79"/>
              <a:gd name="T103" fmla="*/ 85258 h 51"/>
              <a:gd name="T104" fmla="*/ 8118 w 79"/>
              <a:gd name="T105" fmla="*/ 100759 h 51"/>
              <a:gd name="T106" fmla="*/ 0 w 79"/>
              <a:gd name="T107" fmla="*/ 108510 h 51"/>
              <a:gd name="T108" fmla="*/ 32473 w 79"/>
              <a:gd name="T109" fmla="*/ 279026 h 51"/>
              <a:gd name="T110" fmla="*/ 48710 w 79"/>
              <a:gd name="T111" fmla="*/ 395287 h 51"/>
              <a:gd name="T112" fmla="*/ 154249 w 79"/>
              <a:gd name="T113" fmla="*/ 379786 h 51"/>
              <a:gd name="T114" fmla="*/ 154249 w 79"/>
              <a:gd name="T115" fmla="*/ 379786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1000" name="Freeform 60"/>
          <p:cNvSpPr>
            <a:spLocks/>
          </p:cNvSpPr>
          <p:nvPr/>
        </p:nvSpPr>
        <p:spPr bwMode="auto">
          <a:xfrm>
            <a:off x="6662738" y="3127375"/>
            <a:ext cx="830262" cy="455613"/>
          </a:xfrm>
          <a:custGeom>
            <a:avLst/>
            <a:gdLst>
              <a:gd name="T0" fmla="*/ 252335 w 102"/>
              <a:gd name="T1" fmla="*/ 424724 h 59"/>
              <a:gd name="T2" fmla="*/ 211635 w 102"/>
              <a:gd name="T3" fmla="*/ 432446 h 59"/>
              <a:gd name="T4" fmla="*/ 179076 w 102"/>
              <a:gd name="T5" fmla="*/ 432446 h 59"/>
              <a:gd name="T6" fmla="*/ 40699 w 102"/>
              <a:gd name="T7" fmla="*/ 432446 h 59"/>
              <a:gd name="T8" fmla="*/ 73258 w 102"/>
              <a:gd name="T9" fmla="*/ 401557 h 59"/>
              <a:gd name="T10" fmla="*/ 81398 w 102"/>
              <a:gd name="T11" fmla="*/ 378390 h 59"/>
              <a:gd name="T12" fmla="*/ 154657 w 102"/>
              <a:gd name="T13" fmla="*/ 308890 h 59"/>
              <a:gd name="T14" fmla="*/ 170936 w 102"/>
              <a:gd name="T15" fmla="*/ 339779 h 59"/>
              <a:gd name="T16" fmla="*/ 219775 w 102"/>
              <a:gd name="T17" fmla="*/ 339779 h 59"/>
              <a:gd name="T18" fmla="*/ 236055 w 102"/>
              <a:gd name="T19" fmla="*/ 332057 h 59"/>
              <a:gd name="T20" fmla="*/ 276754 w 102"/>
              <a:gd name="T21" fmla="*/ 324335 h 59"/>
              <a:gd name="T22" fmla="*/ 293034 w 102"/>
              <a:gd name="T23" fmla="*/ 316612 h 59"/>
              <a:gd name="T24" fmla="*/ 341873 w 102"/>
              <a:gd name="T25" fmla="*/ 278001 h 59"/>
              <a:gd name="T26" fmla="*/ 358152 w 102"/>
              <a:gd name="T27" fmla="*/ 216223 h 59"/>
              <a:gd name="T28" fmla="*/ 398851 w 102"/>
              <a:gd name="T29" fmla="*/ 139001 h 59"/>
              <a:gd name="T30" fmla="*/ 423271 w 102"/>
              <a:gd name="T31" fmla="*/ 146723 h 59"/>
              <a:gd name="T32" fmla="*/ 447690 w 102"/>
              <a:gd name="T33" fmla="*/ 92667 h 59"/>
              <a:gd name="T34" fmla="*/ 480250 w 102"/>
              <a:gd name="T35" fmla="*/ 77223 h 59"/>
              <a:gd name="T36" fmla="*/ 496529 w 102"/>
              <a:gd name="T37" fmla="*/ 38611 h 59"/>
              <a:gd name="T38" fmla="*/ 496529 w 102"/>
              <a:gd name="T39" fmla="*/ 7722 h 59"/>
              <a:gd name="T40" fmla="*/ 553508 w 102"/>
              <a:gd name="T41" fmla="*/ 30889 h 59"/>
              <a:gd name="T42" fmla="*/ 569788 w 102"/>
              <a:gd name="T43" fmla="*/ 7722 h 59"/>
              <a:gd name="T44" fmla="*/ 594207 w 102"/>
              <a:gd name="T45" fmla="*/ 15445 h 59"/>
              <a:gd name="T46" fmla="*/ 618627 w 102"/>
              <a:gd name="T47" fmla="*/ 30889 h 59"/>
              <a:gd name="T48" fmla="*/ 651186 w 102"/>
              <a:gd name="T49" fmla="*/ 61778 h 59"/>
              <a:gd name="T50" fmla="*/ 626766 w 102"/>
              <a:gd name="T51" fmla="*/ 108112 h 59"/>
              <a:gd name="T52" fmla="*/ 659326 w 102"/>
              <a:gd name="T53" fmla="*/ 115834 h 59"/>
              <a:gd name="T54" fmla="*/ 683745 w 102"/>
              <a:gd name="T55" fmla="*/ 131278 h 59"/>
              <a:gd name="T56" fmla="*/ 708165 w 102"/>
              <a:gd name="T57" fmla="*/ 139001 h 59"/>
              <a:gd name="T58" fmla="*/ 757004 w 102"/>
              <a:gd name="T59" fmla="*/ 154445 h 59"/>
              <a:gd name="T60" fmla="*/ 757004 w 102"/>
              <a:gd name="T61" fmla="*/ 177612 h 59"/>
              <a:gd name="T62" fmla="*/ 748864 w 102"/>
              <a:gd name="T63" fmla="*/ 200779 h 59"/>
              <a:gd name="T64" fmla="*/ 773283 w 102"/>
              <a:gd name="T65" fmla="*/ 223945 h 59"/>
              <a:gd name="T66" fmla="*/ 757004 w 102"/>
              <a:gd name="T67" fmla="*/ 231668 h 59"/>
              <a:gd name="T68" fmla="*/ 765143 w 102"/>
              <a:gd name="T69" fmla="*/ 239390 h 59"/>
              <a:gd name="T70" fmla="*/ 748864 w 102"/>
              <a:gd name="T71" fmla="*/ 247112 h 59"/>
              <a:gd name="T72" fmla="*/ 765143 w 102"/>
              <a:gd name="T73" fmla="*/ 254834 h 59"/>
              <a:gd name="T74" fmla="*/ 765143 w 102"/>
              <a:gd name="T75" fmla="*/ 278001 h 59"/>
              <a:gd name="T76" fmla="*/ 748864 w 102"/>
              <a:gd name="T77" fmla="*/ 278001 h 59"/>
              <a:gd name="T78" fmla="*/ 781423 w 102"/>
              <a:gd name="T79" fmla="*/ 285723 h 59"/>
              <a:gd name="T80" fmla="*/ 813982 w 102"/>
              <a:gd name="T81" fmla="*/ 278001 h 59"/>
              <a:gd name="T82" fmla="*/ 822122 w 102"/>
              <a:gd name="T83" fmla="*/ 324335 h 59"/>
              <a:gd name="T84" fmla="*/ 822122 w 102"/>
              <a:gd name="T85" fmla="*/ 33205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1001" name="Freeform 61"/>
          <p:cNvSpPr>
            <a:spLocks/>
          </p:cNvSpPr>
          <p:nvPr/>
        </p:nvSpPr>
        <p:spPr bwMode="auto">
          <a:xfrm>
            <a:off x="6719888" y="3730625"/>
            <a:ext cx="560387" cy="409575"/>
          </a:xfrm>
          <a:custGeom>
            <a:avLst/>
            <a:gdLst>
              <a:gd name="T0" fmla="*/ 332984 w 69"/>
              <a:gd name="T1" fmla="*/ 409575 h 53"/>
              <a:gd name="T2" fmla="*/ 308619 w 69"/>
              <a:gd name="T3" fmla="*/ 401847 h 53"/>
              <a:gd name="T4" fmla="*/ 300497 w 69"/>
              <a:gd name="T5" fmla="*/ 370936 h 53"/>
              <a:gd name="T6" fmla="*/ 268011 w 69"/>
              <a:gd name="T7" fmla="*/ 340025 h 53"/>
              <a:gd name="T8" fmla="*/ 251768 w 69"/>
              <a:gd name="T9" fmla="*/ 301385 h 53"/>
              <a:gd name="T10" fmla="*/ 235525 w 69"/>
              <a:gd name="T11" fmla="*/ 285930 h 53"/>
              <a:gd name="T12" fmla="*/ 203039 w 69"/>
              <a:gd name="T13" fmla="*/ 262746 h 53"/>
              <a:gd name="T14" fmla="*/ 186796 w 69"/>
              <a:gd name="T15" fmla="*/ 247291 h 53"/>
              <a:gd name="T16" fmla="*/ 178674 w 69"/>
              <a:gd name="T17" fmla="*/ 231835 h 53"/>
              <a:gd name="T18" fmla="*/ 121823 w 69"/>
              <a:gd name="T19" fmla="*/ 193196 h 53"/>
              <a:gd name="T20" fmla="*/ 105580 w 69"/>
              <a:gd name="T21" fmla="*/ 177740 h 53"/>
              <a:gd name="T22" fmla="*/ 81216 w 69"/>
              <a:gd name="T23" fmla="*/ 146829 h 53"/>
              <a:gd name="T24" fmla="*/ 64972 w 69"/>
              <a:gd name="T25" fmla="*/ 123645 h 53"/>
              <a:gd name="T26" fmla="*/ 8122 w 69"/>
              <a:gd name="T27" fmla="*/ 108190 h 53"/>
              <a:gd name="T28" fmla="*/ 8122 w 69"/>
              <a:gd name="T29" fmla="*/ 77278 h 53"/>
              <a:gd name="T30" fmla="*/ 24365 w 69"/>
              <a:gd name="T31" fmla="*/ 61823 h 53"/>
              <a:gd name="T32" fmla="*/ 24365 w 69"/>
              <a:gd name="T33" fmla="*/ 54095 h 53"/>
              <a:gd name="T34" fmla="*/ 64972 w 69"/>
              <a:gd name="T35" fmla="*/ 38639 h 53"/>
              <a:gd name="T36" fmla="*/ 97459 w 69"/>
              <a:gd name="T37" fmla="*/ 23183 h 53"/>
              <a:gd name="T38" fmla="*/ 105580 w 69"/>
              <a:gd name="T39" fmla="*/ 15456 h 53"/>
              <a:gd name="T40" fmla="*/ 251768 w 69"/>
              <a:gd name="T41" fmla="*/ 7728 h 53"/>
              <a:gd name="T42" fmla="*/ 251768 w 69"/>
              <a:gd name="T43" fmla="*/ 15456 h 53"/>
              <a:gd name="T44" fmla="*/ 284254 w 69"/>
              <a:gd name="T45" fmla="*/ 30911 h 53"/>
              <a:gd name="T46" fmla="*/ 414199 w 69"/>
              <a:gd name="T47" fmla="*/ 30911 h 53"/>
              <a:gd name="T48" fmla="*/ 552265 w 69"/>
              <a:gd name="T49" fmla="*/ 131373 h 53"/>
              <a:gd name="T50" fmla="*/ 536022 w 69"/>
              <a:gd name="T51" fmla="*/ 146829 h 53"/>
              <a:gd name="T52" fmla="*/ 511658 w 69"/>
              <a:gd name="T53" fmla="*/ 185468 h 53"/>
              <a:gd name="T54" fmla="*/ 503536 w 69"/>
              <a:gd name="T55" fmla="*/ 216379 h 53"/>
              <a:gd name="T56" fmla="*/ 503536 w 69"/>
              <a:gd name="T57" fmla="*/ 231835 h 53"/>
              <a:gd name="T58" fmla="*/ 487293 w 69"/>
              <a:gd name="T59" fmla="*/ 239563 h 53"/>
              <a:gd name="T60" fmla="*/ 479171 w 69"/>
              <a:gd name="T61" fmla="*/ 255018 h 53"/>
              <a:gd name="T62" fmla="*/ 462928 w 69"/>
              <a:gd name="T63" fmla="*/ 270474 h 53"/>
              <a:gd name="T64" fmla="*/ 430442 w 69"/>
              <a:gd name="T65" fmla="*/ 301385 h 53"/>
              <a:gd name="T66" fmla="*/ 406077 w 69"/>
              <a:gd name="T67" fmla="*/ 316841 h 53"/>
              <a:gd name="T68" fmla="*/ 397956 w 69"/>
              <a:gd name="T69" fmla="*/ 332297 h 53"/>
              <a:gd name="T70" fmla="*/ 373591 w 69"/>
              <a:gd name="T71" fmla="*/ 340025 h 53"/>
              <a:gd name="T72" fmla="*/ 373591 w 69"/>
              <a:gd name="T73" fmla="*/ 347752 h 53"/>
              <a:gd name="T74" fmla="*/ 365470 w 69"/>
              <a:gd name="T75" fmla="*/ 363208 h 53"/>
              <a:gd name="T76" fmla="*/ 349227 w 69"/>
              <a:gd name="T77" fmla="*/ 370936 h 53"/>
              <a:gd name="T78" fmla="*/ 349227 w 69"/>
              <a:gd name="T79" fmla="*/ 370936 h 53"/>
              <a:gd name="T80" fmla="*/ 349227 w 69"/>
              <a:gd name="T81" fmla="*/ 378664 h 53"/>
              <a:gd name="T82" fmla="*/ 357348 w 69"/>
              <a:gd name="T83" fmla="*/ 386392 h 53"/>
              <a:gd name="T84" fmla="*/ 341105 w 69"/>
              <a:gd name="T85" fmla="*/ 394119 h 53"/>
              <a:gd name="T86" fmla="*/ 332984 w 69"/>
              <a:gd name="T87" fmla="*/ 4018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1002" name="Freeform 62"/>
          <p:cNvSpPr>
            <a:spLocks/>
          </p:cNvSpPr>
          <p:nvPr/>
        </p:nvSpPr>
        <p:spPr bwMode="auto">
          <a:xfrm>
            <a:off x="6467475" y="3784600"/>
            <a:ext cx="595313" cy="596900"/>
          </a:xfrm>
          <a:custGeom>
            <a:avLst/>
            <a:gdLst>
              <a:gd name="T0" fmla="*/ 73395 w 73"/>
              <a:gd name="T1" fmla="*/ 317830 h 77"/>
              <a:gd name="T2" fmla="*/ 89705 w 73"/>
              <a:gd name="T3" fmla="*/ 341086 h 77"/>
              <a:gd name="T4" fmla="*/ 106015 w 73"/>
              <a:gd name="T5" fmla="*/ 356590 h 77"/>
              <a:gd name="T6" fmla="*/ 106015 w 73"/>
              <a:gd name="T7" fmla="*/ 379845 h 77"/>
              <a:gd name="T8" fmla="*/ 114170 w 73"/>
              <a:gd name="T9" fmla="*/ 387597 h 77"/>
              <a:gd name="T10" fmla="*/ 106015 w 73"/>
              <a:gd name="T11" fmla="*/ 426357 h 77"/>
              <a:gd name="T12" fmla="*/ 97860 w 73"/>
              <a:gd name="T13" fmla="*/ 465117 h 77"/>
              <a:gd name="T14" fmla="*/ 114170 w 73"/>
              <a:gd name="T15" fmla="*/ 527132 h 77"/>
              <a:gd name="T16" fmla="*/ 130480 w 73"/>
              <a:gd name="T17" fmla="*/ 550388 h 77"/>
              <a:gd name="T18" fmla="*/ 138635 w 73"/>
              <a:gd name="T19" fmla="*/ 573644 h 77"/>
              <a:gd name="T20" fmla="*/ 146790 w 73"/>
              <a:gd name="T21" fmla="*/ 589148 h 77"/>
              <a:gd name="T22" fmla="*/ 472988 w 73"/>
              <a:gd name="T23" fmla="*/ 589148 h 77"/>
              <a:gd name="T24" fmla="*/ 489298 w 73"/>
              <a:gd name="T25" fmla="*/ 596900 h 77"/>
              <a:gd name="T26" fmla="*/ 481143 w 73"/>
              <a:gd name="T27" fmla="*/ 550388 h 77"/>
              <a:gd name="T28" fmla="*/ 489298 w 73"/>
              <a:gd name="T29" fmla="*/ 534884 h 77"/>
              <a:gd name="T30" fmla="*/ 521918 w 73"/>
              <a:gd name="T31" fmla="*/ 534884 h 77"/>
              <a:gd name="T32" fmla="*/ 546383 w 73"/>
              <a:gd name="T33" fmla="*/ 534884 h 77"/>
              <a:gd name="T34" fmla="*/ 546383 w 73"/>
              <a:gd name="T35" fmla="*/ 503877 h 77"/>
              <a:gd name="T36" fmla="*/ 546383 w 73"/>
              <a:gd name="T37" fmla="*/ 480621 h 77"/>
              <a:gd name="T38" fmla="*/ 562693 w 73"/>
              <a:gd name="T39" fmla="*/ 410853 h 77"/>
              <a:gd name="T40" fmla="*/ 579003 w 73"/>
              <a:gd name="T41" fmla="*/ 372093 h 77"/>
              <a:gd name="T42" fmla="*/ 595313 w 73"/>
              <a:gd name="T43" fmla="*/ 364342 h 77"/>
              <a:gd name="T44" fmla="*/ 595313 w 73"/>
              <a:gd name="T45" fmla="*/ 356590 h 77"/>
              <a:gd name="T46" fmla="*/ 587158 w 73"/>
              <a:gd name="T47" fmla="*/ 356590 h 77"/>
              <a:gd name="T48" fmla="*/ 562693 w 73"/>
              <a:gd name="T49" fmla="*/ 348838 h 77"/>
              <a:gd name="T50" fmla="*/ 554538 w 73"/>
              <a:gd name="T51" fmla="*/ 317830 h 77"/>
              <a:gd name="T52" fmla="*/ 521918 w 73"/>
              <a:gd name="T53" fmla="*/ 286822 h 77"/>
              <a:gd name="T54" fmla="*/ 505608 w 73"/>
              <a:gd name="T55" fmla="*/ 248062 h 77"/>
              <a:gd name="T56" fmla="*/ 489298 w 73"/>
              <a:gd name="T57" fmla="*/ 232558 h 77"/>
              <a:gd name="T58" fmla="*/ 456678 w 73"/>
              <a:gd name="T59" fmla="*/ 209303 h 77"/>
              <a:gd name="T60" fmla="*/ 440368 w 73"/>
              <a:gd name="T61" fmla="*/ 193799 h 77"/>
              <a:gd name="T62" fmla="*/ 432213 w 73"/>
              <a:gd name="T63" fmla="*/ 178295 h 77"/>
              <a:gd name="T64" fmla="*/ 375129 w 73"/>
              <a:gd name="T65" fmla="*/ 139535 h 77"/>
              <a:gd name="T66" fmla="*/ 358819 w 73"/>
              <a:gd name="T67" fmla="*/ 124031 h 77"/>
              <a:gd name="T68" fmla="*/ 334354 w 73"/>
              <a:gd name="T69" fmla="*/ 93023 h 77"/>
              <a:gd name="T70" fmla="*/ 318044 w 73"/>
              <a:gd name="T71" fmla="*/ 69768 h 77"/>
              <a:gd name="T72" fmla="*/ 260959 w 73"/>
              <a:gd name="T73" fmla="*/ 54264 h 77"/>
              <a:gd name="T74" fmla="*/ 260959 w 73"/>
              <a:gd name="T75" fmla="*/ 23256 h 77"/>
              <a:gd name="T76" fmla="*/ 277269 w 73"/>
              <a:gd name="T77" fmla="*/ 7752 h 77"/>
              <a:gd name="T78" fmla="*/ 277269 w 73"/>
              <a:gd name="T79" fmla="*/ 0 h 77"/>
              <a:gd name="T80" fmla="*/ 0 w 73"/>
              <a:gd name="T81" fmla="*/ 38760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1003" name="Freeform 63"/>
          <p:cNvSpPr>
            <a:spLocks/>
          </p:cNvSpPr>
          <p:nvPr/>
        </p:nvSpPr>
        <p:spPr bwMode="auto">
          <a:xfrm>
            <a:off x="7027863" y="3041650"/>
            <a:ext cx="504825" cy="223838"/>
          </a:xfrm>
          <a:custGeom>
            <a:avLst/>
            <a:gdLst>
              <a:gd name="T0" fmla="*/ 293124 w 62"/>
              <a:gd name="T1" fmla="*/ 15437 h 29"/>
              <a:gd name="T2" fmla="*/ 16285 w 62"/>
              <a:gd name="T3" fmla="*/ 131215 h 29"/>
              <a:gd name="T4" fmla="*/ 32569 w 62"/>
              <a:gd name="T5" fmla="*/ 123497 h 29"/>
              <a:gd name="T6" fmla="*/ 65139 w 62"/>
              <a:gd name="T7" fmla="*/ 100341 h 29"/>
              <a:gd name="T8" fmla="*/ 81423 w 62"/>
              <a:gd name="T9" fmla="*/ 84904 h 29"/>
              <a:gd name="T10" fmla="*/ 89566 w 62"/>
              <a:gd name="T11" fmla="*/ 77186 h 29"/>
              <a:gd name="T12" fmla="*/ 113993 w 62"/>
              <a:gd name="T13" fmla="*/ 69467 h 29"/>
              <a:gd name="T14" fmla="*/ 154704 w 62"/>
              <a:gd name="T15" fmla="*/ 54030 h 29"/>
              <a:gd name="T16" fmla="*/ 170989 w 62"/>
              <a:gd name="T17" fmla="*/ 61748 h 29"/>
              <a:gd name="T18" fmla="*/ 187274 w 62"/>
              <a:gd name="T19" fmla="*/ 61748 h 29"/>
              <a:gd name="T20" fmla="*/ 203558 w 62"/>
              <a:gd name="T21" fmla="*/ 92623 h 29"/>
              <a:gd name="T22" fmla="*/ 219843 w 62"/>
              <a:gd name="T23" fmla="*/ 92623 h 29"/>
              <a:gd name="T24" fmla="*/ 219843 w 62"/>
              <a:gd name="T25" fmla="*/ 108060 h 29"/>
              <a:gd name="T26" fmla="*/ 252413 w 62"/>
              <a:gd name="T27" fmla="*/ 115778 h 29"/>
              <a:gd name="T28" fmla="*/ 276840 w 62"/>
              <a:gd name="T29" fmla="*/ 131215 h 29"/>
              <a:gd name="T30" fmla="*/ 284982 w 62"/>
              <a:gd name="T31" fmla="*/ 146653 h 29"/>
              <a:gd name="T32" fmla="*/ 260555 w 62"/>
              <a:gd name="T33" fmla="*/ 192964 h 29"/>
              <a:gd name="T34" fmla="*/ 284982 w 62"/>
              <a:gd name="T35" fmla="*/ 208401 h 29"/>
              <a:gd name="T36" fmla="*/ 309409 w 62"/>
              <a:gd name="T37" fmla="*/ 216119 h 29"/>
              <a:gd name="T38" fmla="*/ 317551 w 62"/>
              <a:gd name="T39" fmla="*/ 216119 h 29"/>
              <a:gd name="T40" fmla="*/ 341978 w 62"/>
              <a:gd name="T41" fmla="*/ 208401 h 29"/>
              <a:gd name="T42" fmla="*/ 374548 w 62"/>
              <a:gd name="T43" fmla="*/ 223838 h 29"/>
              <a:gd name="T44" fmla="*/ 382690 w 62"/>
              <a:gd name="T45" fmla="*/ 216119 h 29"/>
              <a:gd name="T46" fmla="*/ 366405 w 62"/>
              <a:gd name="T47" fmla="*/ 200682 h 29"/>
              <a:gd name="T48" fmla="*/ 358263 w 62"/>
              <a:gd name="T49" fmla="*/ 192964 h 29"/>
              <a:gd name="T50" fmla="*/ 366405 w 62"/>
              <a:gd name="T51" fmla="*/ 185245 h 29"/>
              <a:gd name="T52" fmla="*/ 358263 w 62"/>
              <a:gd name="T53" fmla="*/ 177527 h 29"/>
              <a:gd name="T54" fmla="*/ 333836 w 62"/>
              <a:gd name="T55" fmla="*/ 146653 h 29"/>
              <a:gd name="T56" fmla="*/ 333836 w 62"/>
              <a:gd name="T57" fmla="*/ 123497 h 29"/>
              <a:gd name="T58" fmla="*/ 333836 w 62"/>
              <a:gd name="T59" fmla="*/ 92623 h 29"/>
              <a:gd name="T60" fmla="*/ 333836 w 62"/>
              <a:gd name="T61" fmla="*/ 77186 h 29"/>
              <a:gd name="T62" fmla="*/ 333836 w 62"/>
              <a:gd name="T63" fmla="*/ 69467 h 29"/>
              <a:gd name="T64" fmla="*/ 358263 w 62"/>
              <a:gd name="T65" fmla="*/ 46311 h 29"/>
              <a:gd name="T66" fmla="*/ 366405 w 62"/>
              <a:gd name="T67" fmla="*/ 30874 h 29"/>
              <a:gd name="T68" fmla="*/ 382690 w 62"/>
              <a:gd name="T69" fmla="*/ 30874 h 29"/>
              <a:gd name="T70" fmla="*/ 366405 w 62"/>
              <a:gd name="T71" fmla="*/ 61748 h 29"/>
              <a:gd name="T72" fmla="*/ 358263 w 62"/>
              <a:gd name="T73" fmla="*/ 77186 h 29"/>
              <a:gd name="T74" fmla="*/ 374548 w 62"/>
              <a:gd name="T75" fmla="*/ 92623 h 29"/>
              <a:gd name="T76" fmla="*/ 374548 w 62"/>
              <a:gd name="T77" fmla="*/ 123497 h 29"/>
              <a:gd name="T78" fmla="*/ 366405 w 62"/>
              <a:gd name="T79" fmla="*/ 138934 h 29"/>
              <a:gd name="T80" fmla="*/ 374548 w 62"/>
              <a:gd name="T81" fmla="*/ 146653 h 29"/>
              <a:gd name="T82" fmla="*/ 374548 w 62"/>
              <a:gd name="T83" fmla="*/ 162090 h 29"/>
              <a:gd name="T84" fmla="*/ 382690 w 62"/>
              <a:gd name="T85" fmla="*/ 185245 h 29"/>
              <a:gd name="T86" fmla="*/ 407117 w 62"/>
              <a:gd name="T87" fmla="*/ 192964 h 29"/>
              <a:gd name="T88" fmla="*/ 423402 w 62"/>
              <a:gd name="T89" fmla="*/ 185245 h 29"/>
              <a:gd name="T90" fmla="*/ 423402 w 62"/>
              <a:gd name="T91" fmla="*/ 200682 h 29"/>
              <a:gd name="T92" fmla="*/ 431544 w 62"/>
              <a:gd name="T93" fmla="*/ 216119 h 29"/>
              <a:gd name="T94" fmla="*/ 447829 w 62"/>
              <a:gd name="T95" fmla="*/ 223838 h 29"/>
              <a:gd name="T96" fmla="*/ 455971 w 62"/>
              <a:gd name="T97" fmla="*/ 216119 h 29"/>
              <a:gd name="T98" fmla="*/ 496683 w 62"/>
              <a:gd name="T99" fmla="*/ 200682 h 29"/>
              <a:gd name="T100" fmla="*/ 504825 w 62"/>
              <a:gd name="T101" fmla="*/ 146653 h 29"/>
              <a:gd name="T102" fmla="*/ 439686 w 62"/>
              <a:gd name="T103" fmla="*/ 162090 h 29"/>
              <a:gd name="T104" fmla="*/ 382690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1004" name="Freeform 64"/>
          <p:cNvSpPr>
            <a:spLocks/>
          </p:cNvSpPr>
          <p:nvPr/>
        </p:nvSpPr>
        <p:spPr bwMode="auto">
          <a:xfrm>
            <a:off x="7412038" y="3017838"/>
            <a:ext cx="120650" cy="185737"/>
          </a:xfrm>
          <a:custGeom>
            <a:avLst/>
            <a:gdLst>
              <a:gd name="T0" fmla="*/ 120650 w 15"/>
              <a:gd name="T1" fmla="*/ 170259 h 24"/>
              <a:gd name="T2" fmla="*/ 120650 w 15"/>
              <a:gd name="T3" fmla="*/ 154781 h 24"/>
              <a:gd name="T4" fmla="*/ 112607 w 15"/>
              <a:gd name="T5" fmla="*/ 139303 h 24"/>
              <a:gd name="T6" fmla="*/ 96520 w 15"/>
              <a:gd name="T7" fmla="*/ 123825 h 24"/>
              <a:gd name="T8" fmla="*/ 80433 w 15"/>
              <a:gd name="T9" fmla="*/ 116086 h 24"/>
              <a:gd name="T10" fmla="*/ 72390 w 15"/>
              <a:gd name="T11" fmla="*/ 108347 h 24"/>
              <a:gd name="T12" fmla="*/ 72390 w 15"/>
              <a:gd name="T13" fmla="*/ 92869 h 24"/>
              <a:gd name="T14" fmla="*/ 56303 w 15"/>
              <a:gd name="T15" fmla="*/ 69651 h 24"/>
              <a:gd name="T16" fmla="*/ 48260 w 15"/>
              <a:gd name="T17" fmla="*/ 61912 h 24"/>
              <a:gd name="T18" fmla="*/ 40217 w 15"/>
              <a:gd name="T19" fmla="*/ 46434 h 24"/>
              <a:gd name="T20" fmla="*/ 32173 w 15"/>
              <a:gd name="T21" fmla="*/ 38695 h 24"/>
              <a:gd name="T22" fmla="*/ 32173 w 15"/>
              <a:gd name="T23" fmla="*/ 30956 h 24"/>
              <a:gd name="T24" fmla="*/ 32173 w 15"/>
              <a:gd name="T25" fmla="*/ 30956 h 24"/>
              <a:gd name="T26" fmla="*/ 32173 w 15"/>
              <a:gd name="T27" fmla="*/ 23217 h 24"/>
              <a:gd name="T28" fmla="*/ 40217 w 15"/>
              <a:gd name="T29" fmla="*/ 0 h 24"/>
              <a:gd name="T30" fmla="*/ 32173 w 15"/>
              <a:gd name="T31" fmla="*/ 0 h 24"/>
              <a:gd name="T32" fmla="*/ 16087 w 15"/>
              <a:gd name="T33" fmla="*/ 0 h 24"/>
              <a:gd name="T34" fmla="*/ 8043 w 15"/>
              <a:gd name="T35" fmla="*/ 7739 h 24"/>
              <a:gd name="T36" fmla="*/ 8043 w 15"/>
              <a:gd name="T37" fmla="*/ 15478 h 24"/>
              <a:gd name="T38" fmla="*/ 8043 w 15"/>
              <a:gd name="T39" fmla="*/ 23217 h 24"/>
              <a:gd name="T40" fmla="*/ 0 w 15"/>
              <a:gd name="T41" fmla="*/ 23217 h 24"/>
              <a:gd name="T42" fmla="*/ 56303 w 15"/>
              <a:gd name="T43" fmla="*/ 185737 h 24"/>
              <a:gd name="T44" fmla="*/ 120650 w 15"/>
              <a:gd name="T45" fmla="*/ 170259 h 24"/>
              <a:gd name="T46" fmla="*/ 120650 w 15"/>
              <a:gd name="T47" fmla="*/ 170259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1005" name="Freeform 65"/>
          <p:cNvSpPr>
            <a:spLocks/>
          </p:cNvSpPr>
          <p:nvPr/>
        </p:nvSpPr>
        <p:spPr bwMode="auto">
          <a:xfrm>
            <a:off x="7443788" y="2801938"/>
            <a:ext cx="155575" cy="325437"/>
          </a:xfrm>
          <a:custGeom>
            <a:avLst/>
            <a:gdLst>
              <a:gd name="T0" fmla="*/ 0 w 19"/>
              <a:gd name="T1" fmla="*/ 240203 h 42"/>
              <a:gd name="T2" fmla="*/ 0 w 19"/>
              <a:gd name="T3" fmla="*/ 247952 h 42"/>
              <a:gd name="T4" fmla="*/ 16376 w 19"/>
              <a:gd name="T5" fmla="*/ 263449 h 42"/>
              <a:gd name="T6" fmla="*/ 49129 w 19"/>
              <a:gd name="T7" fmla="*/ 286695 h 42"/>
              <a:gd name="T8" fmla="*/ 73693 w 19"/>
              <a:gd name="T9" fmla="*/ 294443 h 42"/>
              <a:gd name="T10" fmla="*/ 81882 w 19"/>
              <a:gd name="T11" fmla="*/ 309940 h 42"/>
              <a:gd name="T12" fmla="*/ 90070 w 19"/>
              <a:gd name="T13" fmla="*/ 325437 h 42"/>
              <a:gd name="T14" fmla="*/ 106446 w 19"/>
              <a:gd name="T15" fmla="*/ 302192 h 42"/>
              <a:gd name="T16" fmla="*/ 114634 w 19"/>
              <a:gd name="T17" fmla="*/ 271198 h 42"/>
              <a:gd name="T18" fmla="*/ 139199 w 19"/>
              <a:gd name="T19" fmla="*/ 232455 h 42"/>
              <a:gd name="T20" fmla="*/ 155575 w 19"/>
              <a:gd name="T21" fmla="*/ 201461 h 42"/>
              <a:gd name="T22" fmla="*/ 147387 w 19"/>
              <a:gd name="T23" fmla="*/ 147222 h 42"/>
              <a:gd name="T24" fmla="*/ 139199 w 19"/>
              <a:gd name="T25" fmla="*/ 100730 h 42"/>
              <a:gd name="T26" fmla="*/ 114634 w 19"/>
              <a:gd name="T27" fmla="*/ 108479 h 42"/>
              <a:gd name="T28" fmla="*/ 106446 w 19"/>
              <a:gd name="T29" fmla="*/ 108479 h 42"/>
              <a:gd name="T30" fmla="*/ 98258 w 19"/>
              <a:gd name="T31" fmla="*/ 108479 h 42"/>
              <a:gd name="T32" fmla="*/ 106446 w 19"/>
              <a:gd name="T33" fmla="*/ 85233 h 42"/>
              <a:gd name="T34" fmla="*/ 114634 w 19"/>
              <a:gd name="T35" fmla="*/ 85233 h 42"/>
              <a:gd name="T36" fmla="*/ 122822 w 19"/>
              <a:gd name="T37" fmla="*/ 61988 h 42"/>
              <a:gd name="T38" fmla="*/ 131011 w 19"/>
              <a:gd name="T39" fmla="*/ 46491 h 42"/>
              <a:gd name="T40" fmla="*/ 32753 w 19"/>
              <a:gd name="T41" fmla="*/ 0 h 42"/>
              <a:gd name="T42" fmla="*/ 24564 w 19"/>
              <a:gd name="T43" fmla="*/ 15497 h 42"/>
              <a:gd name="T44" fmla="*/ 16376 w 19"/>
              <a:gd name="T45" fmla="*/ 46491 h 42"/>
              <a:gd name="T46" fmla="*/ 0 w 19"/>
              <a:gd name="T47" fmla="*/ 61988 h 42"/>
              <a:gd name="T48" fmla="*/ 8188 w 19"/>
              <a:gd name="T49" fmla="*/ 69737 h 42"/>
              <a:gd name="T50" fmla="*/ 8188 w 19"/>
              <a:gd name="T51" fmla="*/ 85233 h 42"/>
              <a:gd name="T52" fmla="*/ 8188 w 19"/>
              <a:gd name="T53" fmla="*/ 116227 h 42"/>
              <a:gd name="T54" fmla="*/ 24564 w 19"/>
              <a:gd name="T55" fmla="*/ 131725 h 42"/>
              <a:gd name="T56" fmla="*/ 40941 w 19"/>
              <a:gd name="T57" fmla="*/ 139473 h 42"/>
              <a:gd name="T58" fmla="*/ 57317 w 19"/>
              <a:gd name="T59" fmla="*/ 147222 h 42"/>
              <a:gd name="T60" fmla="*/ 73693 w 19"/>
              <a:gd name="T61" fmla="*/ 162719 h 42"/>
              <a:gd name="T62" fmla="*/ 32753 w 19"/>
              <a:gd name="T63" fmla="*/ 185964 h 42"/>
              <a:gd name="T64" fmla="*/ 8188 w 19"/>
              <a:gd name="T65" fmla="*/ 216958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1006" name="Freeform 66"/>
          <p:cNvSpPr>
            <a:spLocks/>
          </p:cNvSpPr>
          <p:nvPr/>
        </p:nvSpPr>
        <p:spPr bwMode="auto">
          <a:xfrm>
            <a:off x="7581900" y="2654300"/>
            <a:ext cx="187325" cy="169863"/>
          </a:xfrm>
          <a:custGeom>
            <a:avLst/>
            <a:gdLst>
              <a:gd name="T0" fmla="*/ 0 w 23"/>
              <a:gd name="T1" fmla="*/ 30884 h 22"/>
              <a:gd name="T2" fmla="*/ 65157 w 23"/>
              <a:gd name="T3" fmla="*/ 15442 h 22"/>
              <a:gd name="T4" fmla="*/ 65157 w 23"/>
              <a:gd name="T5" fmla="*/ 23163 h 22"/>
              <a:gd name="T6" fmla="*/ 73301 w 23"/>
              <a:gd name="T7" fmla="*/ 23163 h 22"/>
              <a:gd name="T8" fmla="*/ 73301 w 23"/>
              <a:gd name="T9" fmla="*/ 23163 h 22"/>
              <a:gd name="T10" fmla="*/ 162891 w 23"/>
              <a:gd name="T11" fmla="*/ 0 h 22"/>
              <a:gd name="T12" fmla="*/ 187325 w 23"/>
              <a:gd name="T13" fmla="*/ 69489 h 22"/>
              <a:gd name="T14" fmla="*/ 187325 w 23"/>
              <a:gd name="T15" fmla="*/ 77210 h 22"/>
              <a:gd name="T16" fmla="*/ 179180 w 23"/>
              <a:gd name="T17" fmla="*/ 77210 h 22"/>
              <a:gd name="T18" fmla="*/ 187325 w 23"/>
              <a:gd name="T19" fmla="*/ 84932 h 22"/>
              <a:gd name="T20" fmla="*/ 187325 w 23"/>
              <a:gd name="T21" fmla="*/ 84932 h 22"/>
              <a:gd name="T22" fmla="*/ 171036 w 23"/>
              <a:gd name="T23" fmla="*/ 92653 h 22"/>
              <a:gd name="T24" fmla="*/ 138458 w 23"/>
              <a:gd name="T25" fmla="*/ 100374 h 22"/>
              <a:gd name="T26" fmla="*/ 130313 w 23"/>
              <a:gd name="T27" fmla="*/ 100374 h 22"/>
              <a:gd name="T28" fmla="*/ 130313 w 23"/>
              <a:gd name="T29" fmla="*/ 100374 h 22"/>
              <a:gd name="T30" fmla="*/ 130313 w 23"/>
              <a:gd name="T31" fmla="*/ 108095 h 22"/>
              <a:gd name="T32" fmla="*/ 130313 w 23"/>
              <a:gd name="T33" fmla="*/ 108095 h 22"/>
              <a:gd name="T34" fmla="*/ 105879 w 23"/>
              <a:gd name="T35" fmla="*/ 115816 h 22"/>
              <a:gd name="T36" fmla="*/ 81446 w 23"/>
              <a:gd name="T37" fmla="*/ 123537 h 22"/>
              <a:gd name="T38" fmla="*/ 81446 w 23"/>
              <a:gd name="T39" fmla="*/ 123537 h 22"/>
              <a:gd name="T40" fmla="*/ 65157 w 23"/>
              <a:gd name="T41" fmla="*/ 138979 h 22"/>
              <a:gd name="T42" fmla="*/ 24434 w 23"/>
              <a:gd name="T43" fmla="*/ 162142 h 22"/>
              <a:gd name="T44" fmla="*/ 16289 w 23"/>
              <a:gd name="T45" fmla="*/ 169863 h 22"/>
              <a:gd name="T46" fmla="*/ 0 w 23"/>
              <a:gd name="T47" fmla="*/ 162142 h 22"/>
              <a:gd name="T48" fmla="*/ 16289 w 23"/>
              <a:gd name="T49" fmla="*/ 146700 h 22"/>
              <a:gd name="T50" fmla="*/ 16289 w 23"/>
              <a:gd name="T51" fmla="*/ 138979 h 22"/>
              <a:gd name="T52" fmla="*/ 16289 w 23"/>
              <a:gd name="T53" fmla="*/ 131258 h 22"/>
              <a:gd name="T54" fmla="*/ 0 w 23"/>
              <a:gd name="T55" fmla="*/ 30884 h 22"/>
              <a:gd name="T56" fmla="*/ 0 w 23"/>
              <a:gd name="T57" fmla="*/ 30884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1007" name="Freeform 67"/>
          <p:cNvSpPr>
            <a:spLocks/>
          </p:cNvSpPr>
          <p:nvPr/>
        </p:nvSpPr>
        <p:spPr bwMode="auto">
          <a:xfrm>
            <a:off x="7573963" y="2522538"/>
            <a:ext cx="368300" cy="177800"/>
          </a:xfrm>
          <a:custGeom>
            <a:avLst/>
            <a:gdLst>
              <a:gd name="T0" fmla="*/ 81844 w 45"/>
              <a:gd name="T1" fmla="*/ 54113 h 23"/>
              <a:gd name="T2" fmla="*/ 196427 w 45"/>
              <a:gd name="T3" fmla="*/ 23191 h 23"/>
              <a:gd name="T4" fmla="*/ 204611 w 45"/>
              <a:gd name="T5" fmla="*/ 23191 h 23"/>
              <a:gd name="T6" fmla="*/ 204611 w 45"/>
              <a:gd name="T7" fmla="*/ 15461 h 23"/>
              <a:gd name="T8" fmla="*/ 220980 w 45"/>
              <a:gd name="T9" fmla="*/ 0 h 23"/>
              <a:gd name="T10" fmla="*/ 237349 w 45"/>
              <a:gd name="T11" fmla="*/ 0 h 23"/>
              <a:gd name="T12" fmla="*/ 253718 w 45"/>
              <a:gd name="T13" fmla="*/ 23191 h 23"/>
              <a:gd name="T14" fmla="*/ 261902 w 45"/>
              <a:gd name="T15" fmla="*/ 38652 h 23"/>
              <a:gd name="T16" fmla="*/ 245533 w 45"/>
              <a:gd name="T17" fmla="*/ 54113 h 23"/>
              <a:gd name="T18" fmla="*/ 237349 w 45"/>
              <a:gd name="T19" fmla="*/ 77304 h 23"/>
              <a:gd name="T20" fmla="*/ 270087 w 45"/>
              <a:gd name="T21" fmla="*/ 77304 h 23"/>
              <a:gd name="T22" fmla="*/ 294640 w 45"/>
              <a:gd name="T23" fmla="*/ 115957 h 23"/>
              <a:gd name="T24" fmla="*/ 335562 w 45"/>
              <a:gd name="T25" fmla="*/ 123687 h 23"/>
              <a:gd name="T26" fmla="*/ 351931 w 45"/>
              <a:gd name="T27" fmla="*/ 108226 h 23"/>
              <a:gd name="T28" fmla="*/ 343747 w 45"/>
              <a:gd name="T29" fmla="*/ 92765 h 23"/>
              <a:gd name="T30" fmla="*/ 327378 w 45"/>
              <a:gd name="T31" fmla="*/ 77304 h 23"/>
              <a:gd name="T32" fmla="*/ 343747 w 45"/>
              <a:gd name="T33" fmla="*/ 85035 h 23"/>
              <a:gd name="T34" fmla="*/ 368300 w 45"/>
              <a:gd name="T35" fmla="*/ 123687 h 23"/>
              <a:gd name="T36" fmla="*/ 360116 w 45"/>
              <a:gd name="T37" fmla="*/ 131417 h 23"/>
              <a:gd name="T38" fmla="*/ 327378 w 45"/>
              <a:gd name="T39" fmla="*/ 146878 h 23"/>
              <a:gd name="T40" fmla="*/ 302824 w 45"/>
              <a:gd name="T41" fmla="*/ 162339 h 23"/>
              <a:gd name="T42" fmla="*/ 302824 w 45"/>
              <a:gd name="T43" fmla="*/ 154609 h 23"/>
              <a:gd name="T44" fmla="*/ 294640 w 45"/>
              <a:gd name="T45" fmla="*/ 139148 h 23"/>
              <a:gd name="T46" fmla="*/ 278271 w 45"/>
              <a:gd name="T47" fmla="*/ 170070 h 23"/>
              <a:gd name="T48" fmla="*/ 261902 w 45"/>
              <a:gd name="T49" fmla="*/ 170070 h 23"/>
              <a:gd name="T50" fmla="*/ 261902 w 45"/>
              <a:gd name="T51" fmla="*/ 162339 h 23"/>
              <a:gd name="T52" fmla="*/ 245533 w 45"/>
              <a:gd name="T53" fmla="*/ 154609 h 23"/>
              <a:gd name="T54" fmla="*/ 229164 w 45"/>
              <a:gd name="T55" fmla="*/ 146878 h 23"/>
              <a:gd name="T56" fmla="*/ 220980 w 45"/>
              <a:gd name="T57" fmla="*/ 131417 h 23"/>
              <a:gd name="T58" fmla="*/ 171873 w 45"/>
              <a:gd name="T59" fmla="*/ 131417 h 23"/>
              <a:gd name="T60" fmla="*/ 81844 w 45"/>
              <a:gd name="T61" fmla="*/ 154609 h 23"/>
              <a:gd name="T62" fmla="*/ 73660 w 45"/>
              <a:gd name="T63" fmla="*/ 146878 h 23"/>
              <a:gd name="T64" fmla="*/ 0 w 45"/>
              <a:gd name="T65" fmla="*/ 162339 h 23"/>
              <a:gd name="T66" fmla="*/ 0 w 45"/>
              <a:gd name="T67" fmla="*/ 69574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1008" name="Freeform 68"/>
          <p:cNvSpPr>
            <a:spLocks/>
          </p:cNvSpPr>
          <p:nvPr/>
        </p:nvSpPr>
        <p:spPr bwMode="auto">
          <a:xfrm>
            <a:off x="7745413" y="2638425"/>
            <a:ext cx="96837" cy="101600"/>
          </a:xfrm>
          <a:custGeom>
            <a:avLst/>
            <a:gdLst>
              <a:gd name="T0" fmla="*/ 0 w 12"/>
              <a:gd name="T1" fmla="*/ 15631 h 13"/>
              <a:gd name="T2" fmla="*/ 24209 w 12"/>
              <a:gd name="T3" fmla="*/ 85969 h 13"/>
              <a:gd name="T4" fmla="*/ 24209 w 12"/>
              <a:gd name="T5" fmla="*/ 93785 h 13"/>
              <a:gd name="T6" fmla="*/ 16140 w 12"/>
              <a:gd name="T7" fmla="*/ 93785 h 13"/>
              <a:gd name="T8" fmla="*/ 24209 w 12"/>
              <a:gd name="T9" fmla="*/ 101600 h 13"/>
              <a:gd name="T10" fmla="*/ 24209 w 12"/>
              <a:gd name="T11" fmla="*/ 101600 h 13"/>
              <a:gd name="T12" fmla="*/ 24209 w 12"/>
              <a:gd name="T13" fmla="*/ 101600 h 13"/>
              <a:gd name="T14" fmla="*/ 48419 w 12"/>
              <a:gd name="T15" fmla="*/ 93785 h 13"/>
              <a:gd name="T16" fmla="*/ 56488 w 12"/>
              <a:gd name="T17" fmla="*/ 85969 h 13"/>
              <a:gd name="T18" fmla="*/ 56488 w 12"/>
              <a:gd name="T19" fmla="*/ 78154 h 13"/>
              <a:gd name="T20" fmla="*/ 56488 w 12"/>
              <a:gd name="T21" fmla="*/ 70338 h 13"/>
              <a:gd name="T22" fmla="*/ 56488 w 12"/>
              <a:gd name="T23" fmla="*/ 54708 h 13"/>
              <a:gd name="T24" fmla="*/ 64558 w 12"/>
              <a:gd name="T25" fmla="*/ 46892 h 13"/>
              <a:gd name="T26" fmla="*/ 64558 w 12"/>
              <a:gd name="T27" fmla="*/ 54708 h 13"/>
              <a:gd name="T28" fmla="*/ 64558 w 12"/>
              <a:gd name="T29" fmla="*/ 62523 h 13"/>
              <a:gd name="T30" fmla="*/ 64558 w 12"/>
              <a:gd name="T31" fmla="*/ 78154 h 13"/>
              <a:gd name="T32" fmla="*/ 72628 w 12"/>
              <a:gd name="T33" fmla="*/ 78154 h 13"/>
              <a:gd name="T34" fmla="*/ 72628 w 12"/>
              <a:gd name="T35" fmla="*/ 78154 h 13"/>
              <a:gd name="T36" fmla="*/ 72628 w 12"/>
              <a:gd name="T37" fmla="*/ 70338 h 13"/>
              <a:gd name="T38" fmla="*/ 80698 w 12"/>
              <a:gd name="T39" fmla="*/ 70338 h 13"/>
              <a:gd name="T40" fmla="*/ 88767 w 12"/>
              <a:gd name="T41" fmla="*/ 62523 h 13"/>
              <a:gd name="T42" fmla="*/ 96837 w 12"/>
              <a:gd name="T43" fmla="*/ 62523 h 13"/>
              <a:gd name="T44" fmla="*/ 96837 w 12"/>
              <a:gd name="T45" fmla="*/ 62523 h 13"/>
              <a:gd name="T46" fmla="*/ 88767 w 12"/>
              <a:gd name="T47" fmla="*/ 54708 h 13"/>
              <a:gd name="T48" fmla="*/ 88767 w 12"/>
              <a:gd name="T49" fmla="*/ 46892 h 13"/>
              <a:gd name="T50" fmla="*/ 88767 w 12"/>
              <a:gd name="T51" fmla="*/ 46892 h 13"/>
              <a:gd name="T52" fmla="*/ 80698 w 12"/>
              <a:gd name="T53" fmla="*/ 46892 h 13"/>
              <a:gd name="T54" fmla="*/ 72628 w 12"/>
              <a:gd name="T55" fmla="*/ 39077 h 13"/>
              <a:gd name="T56" fmla="*/ 72628 w 12"/>
              <a:gd name="T57" fmla="*/ 39077 h 13"/>
              <a:gd name="T58" fmla="*/ 56488 w 12"/>
              <a:gd name="T59" fmla="*/ 31262 h 13"/>
              <a:gd name="T60" fmla="*/ 48419 w 12"/>
              <a:gd name="T61" fmla="*/ 15631 h 13"/>
              <a:gd name="T62" fmla="*/ 48419 w 12"/>
              <a:gd name="T63" fmla="*/ 15631 h 13"/>
              <a:gd name="T64" fmla="*/ 40349 w 12"/>
              <a:gd name="T65" fmla="*/ 0 h 13"/>
              <a:gd name="T66" fmla="*/ 0 w 12"/>
              <a:gd name="T67" fmla="*/ 15631 h 13"/>
              <a:gd name="T68" fmla="*/ 0 w 12"/>
              <a:gd name="T69" fmla="*/ 15631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1009" name="Freeform 69"/>
          <p:cNvSpPr>
            <a:spLocks/>
          </p:cNvSpPr>
          <p:nvPr/>
        </p:nvSpPr>
        <p:spPr bwMode="auto">
          <a:xfrm>
            <a:off x="7639050" y="2212975"/>
            <a:ext cx="171450" cy="363538"/>
          </a:xfrm>
          <a:custGeom>
            <a:avLst/>
            <a:gdLst>
              <a:gd name="T0" fmla="*/ 171450 w 21"/>
              <a:gd name="T1" fmla="*/ 309394 h 47"/>
              <a:gd name="T2" fmla="*/ 163286 w 21"/>
              <a:gd name="T3" fmla="*/ 309394 h 47"/>
              <a:gd name="T4" fmla="*/ 155121 w 21"/>
              <a:gd name="T5" fmla="*/ 309394 h 47"/>
              <a:gd name="T6" fmla="*/ 146957 w 21"/>
              <a:gd name="T7" fmla="*/ 324864 h 47"/>
              <a:gd name="T8" fmla="*/ 138793 w 21"/>
              <a:gd name="T9" fmla="*/ 324864 h 47"/>
              <a:gd name="T10" fmla="*/ 138793 w 21"/>
              <a:gd name="T11" fmla="*/ 332599 h 47"/>
              <a:gd name="T12" fmla="*/ 138793 w 21"/>
              <a:gd name="T13" fmla="*/ 332599 h 47"/>
              <a:gd name="T14" fmla="*/ 138793 w 21"/>
              <a:gd name="T15" fmla="*/ 332599 h 47"/>
              <a:gd name="T16" fmla="*/ 130629 w 21"/>
              <a:gd name="T17" fmla="*/ 332599 h 47"/>
              <a:gd name="T18" fmla="*/ 130629 w 21"/>
              <a:gd name="T19" fmla="*/ 340333 h 47"/>
              <a:gd name="T20" fmla="*/ 16329 w 21"/>
              <a:gd name="T21" fmla="*/ 363538 h 47"/>
              <a:gd name="T22" fmla="*/ 8164 w 21"/>
              <a:gd name="T23" fmla="*/ 355803 h 47"/>
              <a:gd name="T24" fmla="*/ 0 w 21"/>
              <a:gd name="T25" fmla="*/ 348068 h 47"/>
              <a:gd name="T26" fmla="*/ 0 w 21"/>
              <a:gd name="T27" fmla="*/ 340333 h 47"/>
              <a:gd name="T28" fmla="*/ 8164 w 21"/>
              <a:gd name="T29" fmla="*/ 332599 h 47"/>
              <a:gd name="T30" fmla="*/ 0 w 21"/>
              <a:gd name="T31" fmla="*/ 317129 h 47"/>
              <a:gd name="T32" fmla="*/ 0 w 21"/>
              <a:gd name="T33" fmla="*/ 262985 h 47"/>
              <a:gd name="T34" fmla="*/ 0 w 21"/>
              <a:gd name="T35" fmla="*/ 247515 h 47"/>
              <a:gd name="T36" fmla="*/ 8164 w 21"/>
              <a:gd name="T37" fmla="*/ 216576 h 47"/>
              <a:gd name="T38" fmla="*/ 8164 w 21"/>
              <a:gd name="T39" fmla="*/ 201106 h 47"/>
              <a:gd name="T40" fmla="*/ 8164 w 21"/>
              <a:gd name="T41" fmla="*/ 185636 h 47"/>
              <a:gd name="T42" fmla="*/ 8164 w 21"/>
              <a:gd name="T43" fmla="*/ 170167 h 47"/>
              <a:gd name="T44" fmla="*/ 8164 w 21"/>
              <a:gd name="T45" fmla="*/ 162432 h 47"/>
              <a:gd name="T46" fmla="*/ 8164 w 21"/>
              <a:gd name="T47" fmla="*/ 154697 h 47"/>
              <a:gd name="T48" fmla="*/ 32657 w 21"/>
              <a:gd name="T49" fmla="*/ 139227 h 47"/>
              <a:gd name="T50" fmla="*/ 40821 w 21"/>
              <a:gd name="T51" fmla="*/ 108288 h 47"/>
              <a:gd name="T52" fmla="*/ 32657 w 21"/>
              <a:gd name="T53" fmla="*/ 92818 h 47"/>
              <a:gd name="T54" fmla="*/ 32657 w 21"/>
              <a:gd name="T55" fmla="*/ 77349 h 47"/>
              <a:gd name="T56" fmla="*/ 32657 w 21"/>
              <a:gd name="T57" fmla="*/ 77349 h 47"/>
              <a:gd name="T58" fmla="*/ 32657 w 21"/>
              <a:gd name="T59" fmla="*/ 69614 h 47"/>
              <a:gd name="T60" fmla="*/ 24493 w 21"/>
              <a:gd name="T61" fmla="*/ 54144 h 47"/>
              <a:gd name="T62" fmla="*/ 32657 w 21"/>
              <a:gd name="T63" fmla="*/ 30939 h 47"/>
              <a:gd name="T64" fmla="*/ 24493 w 21"/>
              <a:gd name="T65" fmla="*/ 23205 h 47"/>
              <a:gd name="T66" fmla="*/ 24493 w 21"/>
              <a:gd name="T67" fmla="*/ 15470 h 47"/>
              <a:gd name="T68" fmla="*/ 32657 w 21"/>
              <a:gd name="T69" fmla="*/ 15470 h 47"/>
              <a:gd name="T70" fmla="*/ 40821 w 21"/>
              <a:gd name="T71" fmla="*/ 7735 h 47"/>
              <a:gd name="T72" fmla="*/ 48986 w 21"/>
              <a:gd name="T73" fmla="*/ 7735 h 47"/>
              <a:gd name="T74" fmla="*/ 48986 w 21"/>
              <a:gd name="T75" fmla="*/ 7735 h 47"/>
              <a:gd name="T76" fmla="*/ 57150 w 21"/>
              <a:gd name="T77" fmla="*/ 0 h 47"/>
              <a:gd name="T78" fmla="*/ 138793 w 21"/>
              <a:gd name="T79" fmla="*/ 224311 h 47"/>
              <a:gd name="T80" fmla="*/ 138793 w 21"/>
              <a:gd name="T81" fmla="*/ 232046 h 47"/>
              <a:gd name="T82" fmla="*/ 138793 w 21"/>
              <a:gd name="T83" fmla="*/ 239780 h 47"/>
              <a:gd name="T84" fmla="*/ 138793 w 21"/>
              <a:gd name="T85" fmla="*/ 239780 h 47"/>
              <a:gd name="T86" fmla="*/ 155121 w 21"/>
              <a:gd name="T87" fmla="*/ 255250 h 47"/>
              <a:gd name="T88" fmla="*/ 163286 w 21"/>
              <a:gd name="T89" fmla="*/ 255250 h 47"/>
              <a:gd name="T90" fmla="*/ 163286 w 21"/>
              <a:gd name="T91" fmla="*/ 262985 h 47"/>
              <a:gd name="T92" fmla="*/ 163286 w 21"/>
              <a:gd name="T93" fmla="*/ 270720 h 47"/>
              <a:gd name="T94" fmla="*/ 171450 w 21"/>
              <a:gd name="T95" fmla="*/ 286190 h 47"/>
              <a:gd name="T96" fmla="*/ 171450 w 21"/>
              <a:gd name="T97" fmla="*/ 293924 h 47"/>
              <a:gd name="T98" fmla="*/ 171450 w 21"/>
              <a:gd name="T99" fmla="*/ 301659 h 47"/>
              <a:gd name="T100" fmla="*/ 171450 w 21"/>
              <a:gd name="T101" fmla="*/ 309394 h 47"/>
              <a:gd name="T102" fmla="*/ 171450 w 21"/>
              <a:gd name="T103" fmla="*/ 309394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1010" name="Freeform 70"/>
          <p:cNvSpPr>
            <a:spLocks/>
          </p:cNvSpPr>
          <p:nvPr/>
        </p:nvSpPr>
        <p:spPr bwMode="auto">
          <a:xfrm>
            <a:off x="7696200" y="1887538"/>
            <a:ext cx="398463" cy="611187"/>
          </a:xfrm>
          <a:custGeom>
            <a:avLst/>
            <a:gdLst>
              <a:gd name="T0" fmla="*/ 81319 w 49"/>
              <a:gd name="T1" fmla="*/ 549295 h 79"/>
              <a:gd name="T2" fmla="*/ 81319 w 49"/>
              <a:gd name="T3" fmla="*/ 564768 h 79"/>
              <a:gd name="T4" fmla="*/ 97583 w 49"/>
              <a:gd name="T5" fmla="*/ 580241 h 79"/>
              <a:gd name="T6" fmla="*/ 105715 w 49"/>
              <a:gd name="T7" fmla="*/ 587977 h 79"/>
              <a:gd name="T8" fmla="*/ 113847 w 49"/>
              <a:gd name="T9" fmla="*/ 611187 h 79"/>
              <a:gd name="T10" fmla="*/ 121978 w 49"/>
              <a:gd name="T11" fmla="*/ 595714 h 79"/>
              <a:gd name="T12" fmla="*/ 130110 w 49"/>
              <a:gd name="T13" fmla="*/ 564768 h 79"/>
              <a:gd name="T14" fmla="*/ 146374 w 49"/>
              <a:gd name="T15" fmla="*/ 526085 h 79"/>
              <a:gd name="T16" fmla="*/ 146374 w 49"/>
              <a:gd name="T17" fmla="*/ 518349 h 79"/>
              <a:gd name="T18" fmla="*/ 162638 w 49"/>
              <a:gd name="T19" fmla="*/ 487402 h 79"/>
              <a:gd name="T20" fmla="*/ 170770 w 49"/>
              <a:gd name="T21" fmla="*/ 495139 h 79"/>
              <a:gd name="T22" fmla="*/ 178902 w 49"/>
              <a:gd name="T23" fmla="*/ 495139 h 79"/>
              <a:gd name="T24" fmla="*/ 178902 w 49"/>
              <a:gd name="T25" fmla="*/ 479666 h 79"/>
              <a:gd name="T26" fmla="*/ 211429 w 49"/>
              <a:gd name="T27" fmla="*/ 471929 h 79"/>
              <a:gd name="T28" fmla="*/ 211429 w 49"/>
              <a:gd name="T29" fmla="*/ 456456 h 79"/>
              <a:gd name="T30" fmla="*/ 227693 w 49"/>
              <a:gd name="T31" fmla="*/ 448720 h 79"/>
              <a:gd name="T32" fmla="*/ 235825 w 49"/>
              <a:gd name="T33" fmla="*/ 433246 h 79"/>
              <a:gd name="T34" fmla="*/ 252089 w 49"/>
              <a:gd name="T35" fmla="*/ 402300 h 79"/>
              <a:gd name="T36" fmla="*/ 252089 w 49"/>
              <a:gd name="T37" fmla="*/ 394564 h 79"/>
              <a:gd name="T38" fmla="*/ 276485 w 49"/>
              <a:gd name="T39" fmla="*/ 394564 h 79"/>
              <a:gd name="T40" fmla="*/ 284616 w 49"/>
              <a:gd name="T41" fmla="*/ 379091 h 79"/>
              <a:gd name="T42" fmla="*/ 300880 w 49"/>
              <a:gd name="T43" fmla="*/ 363618 h 79"/>
              <a:gd name="T44" fmla="*/ 325276 w 49"/>
              <a:gd name="T45" fmla="*/ 371354 h 79"/>
              <a:gd name="T46" fmla="*/ 349672 w 49"/>
              <a:gd name="T47" fmla="*/ 340408 h 79"/>
              <a:gd name="T48" fmla="*/ 374067 w 49"/>
              <a:gd name="T49" fmla="*/ 317198 h 79"/>
              <a:gd name="T50" fmla="*/ 390331 w 49"/>
              <a:gd name="T51" fmla="*/ 309462 h 79"/>
              <a:gd name="T52" fmla="*/ 398463 w 49"/>
              <a:gd name="T53" fmla="*/ 293989 h 79"/>
              <a:gd name="T54" fmla="*/ 390331 w 49"/>
              <a:gd name="T55" fmla="*/ 286252 h 79"/>
              <a:gd name="T56" fmla="*/ 382199 w 49"/>
              <a:gd name="T57" fmla="*/ 278516 h 79"/>
              <a:gd name="T58" fmla="*/ 390331 w 49"/>
              <a:gd name="T59" fmla="*/ 270779 h 79"/>
              <a:gd name="T60" fmla="*/ 382199 w 49"/>
              <a:gd name="T61" fmla="*/ 247569 h 79"/>
              <a:gd name="T62" fmla="*/ 365935 w 49"/>
              <a:gd name="T63" fmla="*/ 239833 h 79"/>
              <a:gd name="T64" fmla="*/ 349672 w 49"/>
              <a:gd name="T65" fmla="*/ 247569 h 79"/>
              <a:gd name="T66" fmla="*/ 333408 w 49"/>
              <a:gd name="T67" fmla="*/ 216623 h 79"/>
              <a:gd name="T68" fmla="*/ 333408 w 49"/>
              <a:gd name="T69" fmla="*/ 201150 h 79"/>
              <a:gd name="T70" fmla="*/ 325276 w 49"/>
              <a:gd name="T71" fmla="*/ 201150 h 79"/>
              <a:gd name="T72" fmla="*/ 309012 w 49"/>
              <a:gd name="T73" fmla="*/ 201150 h 79"/>
              <a:gd name="T74" fmla="*/ 292748 w 49"/>
              <a:gd name="T75" fmla="*/ 193414 h 79"/>
              <a:gd name="T76" fmla="*/ 284616 w 49"/>
              <a:gd name="T77" fmla="*/ 170204 h 79"/>
              <a:gd name="T78" fmla="*/ 195166 w 49"/>
              <a:gd name="T79" fmla="*/ 0 h 79"/>
              <a:gd name="T80" fmla="*/ 178902 w 49"/>
              <a:gd name="T81" fmla="*/ 0 h 79"/>
              <a:gd name="T82" fmla="*/ 170770 w 49"/>
              <a:gd name="T83" fmla="*/ 15473 h 79"/>
              <a:gd name="T84" fmla="*/ 146374 w 49"/>
              <a:gd name="T85" fmla="*/ 15473 h 79"/>
              <a:gd name="T86" fmla="*/ 121978 w 49"/>
              <a:gd name="T87" fmla="*/ 38683 h 79"/>
              <a:gd name="T88" fmla="*/ 113847 w 49"/>
              <a:gd name="T89" fmla="*/ 15473 h 79"/>
              <a:gd name="T90" fmla="*/ 105715 w 49"/>
              <a:gd name="T91" fmla="*/ 7737 h 79"/>
              <a:gd name="T92" fmla="*/ 48791 w 49"/>
              <a:gd name="T93" fmla="*/ 123785 h 79"/>
              <a:gd name="T94" fmla="*/ 56923 w 49"/>
              <a:gd name="T95" fmla="*/ 146994 h 79"/>
              <a:gd name="T96" fmla="*/ 56923 w 49"/>
              <a:gd name="T97" fmla="*/ 170204 h 79"/>
              <a:gd name="T98" fmla="*/ 40659 w 49"/>
              <a:gd name="T99" fmla="*/ 185677 h 79"/>
              <a:gd name="T100" fmla="*/ 48791 w 49"/>
              <a:gd name="T101" fmla="*/ 247569 h 79"/>
              <a:gd name="T102" fmla="*/ 32528 w 49"/>
              <a:gd name="T103" fmla="*/ 278516 h 79"/>
              <a:gd name="T104" fmla="*/ 32528 w 49"/>
              <a:gd name="T105" fmla="*/ 301725 h 79"/>
              <a:gd name="T106" fmla="*/ 24396 w 49"/>
              <a:gd name="T107" fmla="*/ 309462 h 79"/>
              <a:gd name="T108" fmla="*/ 24396 w 49"/>
              <a:gd name="T109" fmla="*/ 324935 h 79"/>
              <a:gd name="T110" fmla="*/ 8132 w 49"/>
              <a:gd name="T111" fmla="*/ 317198 h 79"/>
              <a:gd name="T112" fmla="*/ 0 w 49"/>
              <a:gd name="T113" fmla="*/ 324935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41011" name="Group 71"/>
          <p:cNvGrpSpPr>
            <a:grpSpLocks/>
          </p:cNvGrpSpPr>
          <p:nvPr/>
        </p:nvGrpSpPr>
        <p:grpSpPr bwMode="auto">
          <a:xfrm>
            <a:off x="3235325" y="4635500"/>
            <a:ext cx="966788" cy="588963"/>
            <a:chOff x="1991" y="3321"/>
            <a:chExt cx="361" cy="231"/>
          </a:xfrm>
        </p:grpSpPr>
        <p:sp>
          <p:nvSpPr>
            <p:cNvPr id="41020" name="Freeform 72"/>
            <p:cNvSpPr>
              <a:spLocks/>
            </p:cNvSpPr>
            <p:nvPr/>
          </p:nvSpPr>
          <p:spPr bwMode="auto">
            <a:xfrm>
              <a:off x="2274" y="3459"/>
              <a:ext cx="78" cy="93"/>
            </a:xfrm>
            <a:custGeom>
              <a:avLst/>
              <a:gdLst>
                <a:gd name="T0" fmla="*/ 0 w 16"/>
                <a:gd name="T1" fmla="*/ 34 h 19"/>
                <a:gd name="T2" fmla="*/ 5 w 16"/>
                <a:gd name="T3" fmla="*/ 64 h 19"/>
                <a:gd name="T4" fmla="*/ 5 w 16"/>
                <a:gd name="T5" fmla="*/ 78 h 19"/>
                <a:gd name="T6" fmla="*/ 29 w 16"/>
                <a:gd name="T7" fmla="*/ 93 h 19"/>
                <a:gd name="T8" fmla="*/ 39 w 16"/>
                <a:gd name="T9" fmla="*/ 78 h 19"/>
                <a:gd name="T10" fmla="*/ 78 w 16"/>
                <a:gd name="T11" fmla="*/ 54 h 19"/>
                <a:gd name="T12" fmla="*/ 63 w 16"/>
                <a:gd name="T13" fmla="*/ 24 h 19"/>
                <a:gd name="T14" fmla="*/ 15 w 16"/>
                <a:gd name="T15" fmla="*/ 0 h 19"/>
                <a:gd name="T16" fmla="*/ 15 w 16"/>
                <a:gd name="T17" fmla="*/ 24 h 19"/>
                <a:gd name="T18" fmla="*/ 0 w 16"/>
                <a:gd name="T19" fmla="*/ 34 h 19"/>
                <a:gd name="T20" fmla="*/ 0 w 16"/>
                <a:gd name="T21" fmla="*/ 34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1021" name="Freeform 73"/>
            <p:cNvSpPr>
              <a:spLocks/>
            </p:cNvSpPr>
            <p:nvPr/>
          </p:nvSpPr>
          <p:spPr bwMode="auto">
            <a:xfrm>
              <a:off x="2235" y="3409"/>
              <a:ext cx="44" cy="29"/>
            </a:xfrm>
            <a:custGeom>
              <a:avLst/>
              <a:gdLst>
                <a:gd name="T0" fmla="*/ 15 w 9"/>
                <a:gd name="T1" fmla="*/ 29 h 6"/>
                <a:gd name="T2" fmla="*/ 39 w 9"/>
                <a:gd name="T3" fmla="*/ 29 h 6"/>
                <a:gd name="T4" fmla="*/ 44 w 9"/>
                <a:gd name="T5" fmla="*/ 15 h 6"/>
                <a:gd name="T6" fmla="*/ 24 w 9"/>
                <a:gd name="T7" fmla="*/ 10 h 6"/>
                <a:gd name="T8" fmla="*/ 15 w 9"/>
                <a:gd name="T9" fmla="*/ 10 h 6"/>
                <a:gd name="T10" fmla="*/ 10 w 9"/>
                <a:gd name="T11" fmla="*/ 0 h 6"/>
                <a:gd name="T12" fmla="*/ 0 w 9"/>
                <a:gd name="T13" fmla="*/ 10 h 6"/>
                <a:gd name="T14" fmla="*/ 10 w 9"/>
                <a:gd name="T15" fmla="*/ 24 h 6"/>
                <a:gd name="T16" fmla="*/ 15 w 9"/>
                <a:gd name="T17" fmla="*/ 29 h 6"/>
                <a:gd name="T18" fmla="*/ 15 w 9"/>
                <a:gd name="T19" fmla="*/ 29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1022" name="Freeform 74"/>
            <p:cNvSpPr>
              <a:spLocks/>
            </p:cNvSpPr>
            <p:nvPr/>
          </p:nvSpPr>
          <p:spPr bwMode="auto">
            <a:xfrm>
              <a:off x="2225" y="3438"/>
              <a:ext cx="20" cy="10"/>
            </a:xfrm>
            <a:custGeom>
              <a:avLst/>
              <a:gdLst>
                <a:gd name="T0" fmla="*/ 0 w 4"/>
                <a:gd name="T1" fmla="*/ 10 h 2"/>
                <a:gd name="T2" fmla="*/ 20 w 4"/>
                <a:gd name="T3" fmla="*/ 0 h 2"/>
                <a:gd name="T4" fmla="*/ 20 w 4"/>
                <a:gd name="T5" fmla="*/ 10 h 2"/>
                <a:gd name="T6" fmla="*/ 0 w 4"/>
                <a:gd name="T7" fmla="*/ 10 h 2"/>
                <a:gd name="T8" fmla="*/ 0 w 4"/>
                <a:gd name="T9" fmla="*/ 1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1023" name="Freeform 75"/>
            <p:cNvSpPr>
              <a:spLocks/>
            </p:cNvSpPr>
            <p:nvPr/>
          </p:nvSpPr>
          <p:spPr bwMode="auto">
            <a:xfrm>
              <a:off x="2211" y="3419"/>
              <a:ext cx="19" cy="14"/>
            </a:xfrm>
            <a:custGeom>
              <a:avLst/>
              <a:gdLst>
                <a:gd name="T0" fmla="*/ 10 w 4"/>
                <a:gd name="T1" fmla="*/ 0 h 3"/>
                <a:gd name="T2" fmla="*/ 10 w 4"/>
                <a:gd name="T3" fmla="*/ 0 h 3"/>
                <a:gd name="T4" fmla="*/ 14 w 4"/>
                <a:gd name="T5" fmla="*/ 0 h 3"/>
                <a:gd name="T6" fmla="*/ 14 w 4"/>
                <a:gd name="T7" fmla="*/ 0 h 3"/>
                <a:gd name="T8" fmla="*/ 14 w 4"/>
                <a:gd name="T9" fmla="*/ 0 h 3"/>
                <a:gd name="T10" fmla="*/ 14 w 4"/>
                <a:gd name="T11" fmla="*/ 5 h 3"/>
                <a:gd name="T12" fmla="*/ 14 w 4"/>
                <a:gd name="T13" fmla="*/ 5 h 3"/>
                <a:gd name="T14" fmla="*/ 14 w 4"/>
                <a:gd name="T15" fmla="*/ 5 h 3"/>
                <a:gd name="T16" fmla="*/ 19 w 4"/>
                <a:gd name="T17" fmla="*/ 5 h 3"/>
                <a:gd name="T18" fmla="*/ 14 w 4"/>
                <a:gd name="T19" fmla="*/ 9 h 3"/>
                <a:gd name="T20" fmla="*/ 14 w 4"/>
                <a:gd name="T21" fmla="*/ 9 h 3"/>
                <a:gd name="T22" fmla="*/ 14 w 4"/>
                <a:gd name="T23" fmla="*/ 9 h 3"/>
                <a:gd name="T24" fmla="*/ 14 w 4"/>
                <a:gd name="T25" fmla="*/ 14 h 3"/>
                <a:gd name="T26" fmla="*/ 14 w 4"/>
                <a:gd name="T27" fmla="*/ 14 h 3"/>
                <a:gd name="T28" fmla="*/ 14 w 4"/>
                <a:gd name="T29" fmla="*/ 14 h 3"/>
                <a:gd name="T30" fmla="*/ 10 w 4"/>
                <a:gd name="T31" fmla="*/ 14 h 3"/>
                <a:gd name="T32" fmla="*/ 10 w 4"/>
                <a:gd name="T33" fmla="*/ 14 h 3"/>
                <a:gd name="T34" fmla="*/ 10 w 4"/>
                <a:gd name="T35" fmla="*/ 14 h 3"/>
                <a:gd name="T36" fmla="*/ 5 w 4"/>
                <a:gd name="T37" fmla="*/ 14 h 3"/>
                <a:gd name="T38" fmla="*/ 5 w 4"/>
                <a:gd name="T39" fmla="*/ 14 h 3"/>
                <a:gd name="T40" fmla="*/ 5 w 4"/>
                <a:gd name="T41" fmla="*/ 14 h 3"/>
                <a:gd name="T42" fmla="*/ 5 w 4"/>
                <a:gd name="T43" fmla="*/ 9 h 3"/>
                <a:gd name="T44" fmla="*/ 0 w 4"/>
                <a:gd name="T45" fmla="*/ 9 h 3"/>
                <a:gd name="T46" fmla="*/ 0 w 4"/>
                <a:gd name="T47" fmla="*/ 9 h 3"/>
                <a:gd name="T48" fmla="*/ 0 w 4"/>
                <a:gd name="T49" fmla="*/ 5 h 3"/>
                <a:gd name="T50" fmla="*/ 0 w 4"/>
                <a:gd name="T51" fmla="*/ 5 h 3"/>
                <a:gd name="T52" fmla="*/ 0 w 4"/>
                <a:gd name="T53" fmla="*/ 5 h 3"/>
                <a:gd name="T54" fmla="*/ 5 w 4"/>
                <a:gd name="T55" fmla="*/ 5 h 3"/>
                <a:gd name="T56" fmla="*/ 5 w 4"/>
                <a:gd name="T57" fmla="*/ 0 h 3"/>
                <a:gd name="T58" fmla="*/ 5 w 4"/>
                <a:gd name="T59" fmla="*/ 0 h 3"/>
                <a:gd name="T60" fmla="*/ 5 w 4"/>
                <a:gd name="T61" fmla="*/ 0 h 3"/>
                <a:gd name="T62" fmla="*/ 10 w 4"/>
                <a:gd name="T63" fmla="*/ 0 h 3"/>
                <a:gd name="T64" fmla="*/ 10 w 4"/>
                <a:gd name="T65" fmla="*/ 0 h 3"/>
                <a:gd name="T66" fmla="*/ 10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1024" name="Freeform 76"/>
            <p:cNvSpPr>
              <a:spLocks/>
            </p:cNvSpPr>
            <p:nvPr/>
          </p:nvSpPr>
          <p:spPr bwMode="auto">
            <a:xfrm>
              <a:off x="2186" y="3394"/>
              <a:ext cx="39" cy="15"/>
            </a:xfrm>
            <a:custGeom>
              <a:avLst/>
              <a:gdLst>
                <a:gd name="T0" fmla="*/ 0 w 8"/>
                <a:gd name="T1" fmla="*/ 15 h 3"/>
                <a:gd name="T2" fmla="*/ 34 w 8"/>
                <a:gd name="T3" fmla="*/ 15 h 3"/>
                <a:gd name="T4" fmla="*/ 39 w 8"/>
                <a:gd name="T5" fmla="*/ 0 h 3"/>
                <a:gd name="T6" fmla="*/ 10 w 8"/>
                <a:gd name="T7" fmla="*/ 0 h 3"/>
                <a:gd name="T8" fmla="*/ 0 w 8"/>
                <a:gd name="T9" fmla="*/ 15 h 3"/>
                <a:gd name="T10" fmla="*/ 0 w 8"/>
                <a:gd name="T11" fmla="*/ 1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1025" name="Freeform 77"/>
            <p:cNvSpPr>
              <a:spLocks/>
            </p:cNvSpPr>
            <p:nvPr/>
          </p:nvSpPr>
          <p:spPr bwMode="auto">
            <a:xfrm>
              <a:off x="2026" y="3321"/>
              <a:ext cx="38" cy="24"/>
            </a:xfrm>
            <a:custGeom>
              <a:avLst/>
              <a:gdLst>
                <a:gd name="T0" fmla="*/ 0 w 8"/>
                <a:gd name="T1" fmla="*/ 19 h 5"/>
                <a:gd name="T2" fmla="*/ 14 w 8"/>
                <a:gd name="T3" fmla="*/ 24 h 5"/>
                <a:gd name="T4" fmla="*/ 28 w 8"/>
                <a:gd name="T5" fmla="*/ 24 h 5"/>
                <a:gd name="T6" fmla="*/ 38 w 8"/>
                <a:gd name="T7" fmla="*/ 10 h 5"/>
                <a:gd name="T8" fmla="*/ 24 w 8"/>
                <a:gd name="T9" fmla="*/ 0 h 5"/>
                <a:gd name="T10" fmla="*/ 5 w 8"/>
                <a:gd name="T11" fmla="*/ 10 h 5"/>
                <a:gd name="T12" fmla="*/ 0 w 8"/>
                <a:gd name="T13" fmla="*/ 19 h 5"/>
                <a:gd name="T14" fmla="*/ 0 w 8"/>
                <a:gd name="T15" fmla="*/ 19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1026" name="Freeform 78"/>
            <p:cNvSpPr>
              <a:spLocks/>
            </p:cNvSpPr>
            <p:nvPr/>
          </p:nvSpPr>
          <p:spPr bwMode="auto">
            <a:xfrm>
              <a:off x="1991" y="3321"/>
              <a:ext cx="20" cy="24"/>
            </a:xfrm>
            <a:custGeom>
              <a:avLst/>
              <a:gdLst>
                <a:gd name="T0" fmla="*/ 0 w 4"/>
                <a:gd name="T1" fmla="*/ 24 h 5"/>
                <a:gd name="T2" fmla="*/ 20 w 4"/>
                <a:gd name="T3" fmla="*/ 10 h 5"/>
                <a:gd name="T4" fmla="*/ 20 w 4"/>
                <a:gd name="T5" fmla="*/ 0 h 5"/>
                <a:gd name="T6" fmla="*/ 0 w 4"/>
                <a:gd name="T7" fmla="*/ 19 h 5"/>
                <a:gd name="T8" fmla="*/ 0 w 4"/>
                <a:gd name="T9" fmla="*/ 24 h 5"/>
                <a:gd name="T10" fmla="*/ 0 w 4"/>
                <a:gd name="T11" fmla="*/ 24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1027" name="Freeform 79"/>
            <p:cNvSpPr>
              <a:spLocks/>
            </p:cNvSpPr>
            <p:nvPr/>
          </p:nvSpPr>
          <p:spPr bwMode="auto">
            <a:xfrm>
              <a:off x="2128" y="3360"/>
              <a:ext cx="39" cy="34"/>
            </a:xfrm>
            <a:custGeom>
              <a:avLst/>
              <a:gdLst>
                <a:gd name="T0" fmla="*/ 15 w 8"/>
                <a:gd name="T1" fmla="*/ 34 h 7"/>
                <a:gd name="T2" fmla="*/ 39 w 8"/>
                <a:gd name="T3" fmla="*/ 34 h 7"/>
                <a:gd name="T4" fmla="*/ 39 w 8"/>
                <a:gd name="T5" fmla="*/ 19 h 7"/>
                <a:gd name="T6" fmla="*/ 20 w 8"/>
                <a:gd name="T7" fmla="*/ 0 h 7"/>
                <a:gd name="T8" fmla="*/ 0 w 8"/>
                <a:gd name="T9" fmla="*/ 10 h 7"/>
                <a:gd name="T10" fmla="*/ 15 w 8"/>
                <a:gd name="T11" fmla="*/ 34 h 7"/>
                <a:gd name="T12" fmla="*/ 15 w 8"/>
                <a:gd name="T13" fmla="*/ 3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AAC8F5"/>
            </a:solidFill>
            <a:ln w="12700" cmpd="sng">
              <a:solidFill>
                <a:schemeClr val="tx1"/>
              </a:solidFill>
              <a:prstDash val="solid"/>
              <a:round/>
              <a:headEnd/>
              <a:tailEnd/>
            </a:ln>
          </p:spPr>
          <p:txBody>
            <a:bodyPr/>
            <a:lstStyle/>
            <a:p>
              <a:endParaRPr lang="en-US"/>
            </a:p>
          </p:txBody>
        </p:sp>
      </p:grpSp>
      <p:sp>
        <p:nvSpPr>
          <p:cNvPr id="41012" name="Rectangle 106"/>
          <p:cNvSpPr>
            <a:spLocks noGrp="1" noChangeArrowheads="1"/>
          </p:cNvSpPr>
          <p:nvPr>
            <p:ph type="title" idx="4294967295"/>
          </p:nvPr>
        </p:nvSpPr>
        <p:spPr>
          <a:xfrm>
            <a:off x="0" y="242888"/>
            <a:ext cx="10287000" cy="1143000"/>
          </a:xfrm>
        </p:spPr>
        <p:txBody>
          <a:bodyPr/>
          <a:lstStyle/>
          <a:p>
            <a:r>
              <a:rPr lang="en-US" sz="2400" smtClean="0"/>
              <a:t>Obesity Trends* Among U.S. Adults</a:t>
            </a:r>
            <a:br>
              <a:rPr lang="en-US" sz="2400" smtClean="0"/>
            </a:br>
            <a:r>
              <a:rPr lang="en-US" sz="2400" smtClean="0">
                <a:solidFill>
                  <a:srgbClr val="DE3021"/>
                </a:solidFill>
              </a:rPr>
              <a:t>BRFSS, 1992</a:t>
            </a:r>
          </a:p>
        </p:txBody>
      </p:sp>
      <p:sp>
        <p:nvSpPr>
          <p:cNvPr id="41013" name="Text Box 132"/>
          <p:cNvSpPr txBox="1">
            <a:spLocks noChangeArrowheads="1"/>
          </p:cNvSpPr>
          <p:nvPr/>
        </p:nvSpPr>
        <p:spPr bwMode="auto">
          <a:xfrm>
            <a:off x="2384425" y="1200150"/>
            <a:ext cx="5519738" cy="307975"/>
          </a:xfrm>
          <a:prstGeom prst="rect">
            <a:avLst/>
          </a:prstGeom>
          <a:noFill/>
          <a:ln w="9525">
            <a:noFill/>
            <a:miter lim="800000"/>
            <a:headEnd/>
            <a:tailEnd/>
          </a:ln>
        </p:spPr>
        <p:txBody>
          <a:bodyPr wrap="none">
            <a:spAutoFit/>
          </a:bodyPr>
          <a:lstStyle/>
          <a:p>
            <a:pPr eaLnBrk="0" hangingPunct="0"/>
            <a:r>
              <a:rPr lang="en-US" sz="1400" b="1">
                <a:solidFill>
                  <a:srgbClr val="000000"/>
                </a:solidFill>
                <a:latin typeface="Verdana" pitchFamily="34" charset="0"/>
              </a:rPr>
              <a:t>(*BMI ≥30, or ~ 30 lbs. overweight for 5’ 4” person)</a:t>
            </a:r>
          </a:p>
        </p:txBody>
      </p:sp>
      <p:sp>
        <p:nvSpPr>
          <p:cNvPr id="41014" name="Text Box 150"/>
          <p:cNvSpPr txBox="1">
            <a:spLocks noChangeArrowheads="1"/>
          </p:cNvSpPr>
          <p:nvPr/>
        </p:nvSpPr>
        <p:spPr bwMode="auto">
          <a:xfrm>
            <a:off x="735013" y="5894388"/>
            <a:ext cx="8158162" cy="304800"/>
          </a:xfrm>
          <a:prstGeom prst="rect">
            <a:avLst/>
          </a:prstGeom>
          <a:noFill/>
          <a:ln w="9525">
            <a:noFill/>
            <a:miter lim="800000"/>
            <a:headEnd/>
            <a:tailEnd/>
          </a:ln>
        </p:spPr>
        <p:txBody>
          <a:bodyPr>
            <a:spAutoFit/>
          </a:bodyPr>
          <a:lstStyle/>
          <a:p>
            <a:pPr eaLnBrk="0" hangingPunct="0"/>
            <a:r>
              <a:rPr lang="en-US" sz="1400" b="1">
                <a:solidFill>
                  <a:srgbClr val="000000"/>
                </a:solidFill>
                <a:latin typeface="Arial Narrow" pitchFamily="34" charset="0"/>
              </a:rPr>
              <a:t>No Data           &lt;10%          10%–14%	    15%–19% </a:t>
            </a:r>
          </a:p>
        </p:txBody>
      </p:sp>
      <p:sp>
        <p:nvSpPr>
          <p:cNvPr id="41015" name="Rectangle 151"/>
          <p:cNvSpPr>
            <a:spLocks noChangeArrowheads="1"/>
          </p:cNvSpPr>
          <p:nvPr/>
        </p:nvSpPr>
        <p:spPr bwMode="auto">
          <a:xfrm>
            <a:off x="549275" y="5956300"/>
            <a:ext cx="234950" cy="234950"/>
          </a:xfrm>
          <a:prstGeom prst="rect">
            <a:avLst/>
          </a:prstGeom>
          <a:solidFill>
            <a:schemeClr val="bg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41016" name="Rectangle 152"/>
          <p:cNvSpPr>
            <a:spLocks noChangeArrowheads="1"/>
          </p:cNvSpPr>
          <p:nvPr/>
        </p:nvSpPr>
        <p:spPr bwMode="auto">
          <a:xfrm>
            <a:off x="1517650" y="5953125"/>
            <a:ext cx="234950" cy="234950"/>
          </a:xfrm>
          <a:prstGeom prst="rect">
            <a:avLst/>
          </a:prstGeom>
          <a:solidFill>
            <a:srgbClr val="99CCFF"/>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41017" name="Rectangle 153"/>
          <p:cNvSpPr>
            <a:spLocks noChangeArrowheads="1"/>
          </p:cNvSpPr>
          <p:nvPr/>
        </p:nvSpPr>
        <p:spPr bwMode="auto">
          <a:xfrm>
            <a:off x="2325688" y="5951538"/>
            <a:ext cx="234950"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41018" name="Rectangle 154"/>
          <p:cNvSpPr>
            <a:spLocks noChangeArrowheads="1"/>
          </p:cNvSpPr>
          <p:nvPr/>
        </p:nvSpPr>
        <p:spPr bwMode="auto">
          <a:xfrm>
            <a:off x="3448050" y="5961063"/>
            <a:ext cx="234950" cy="234950"/>
          </a:xfrm>
          <a:prstGeom prst="rect">
            <a:avLst/>
          </a:prstGeom>
          <a:solidFill>
            <a:srgbClr val="0000A0"/>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41019" name="Rectangle 155"/>
          <p:cNvSpPr>
            <a:spLocks noChangeArrowheads="1"/>
          </p:cNvSpPr>
          <p:nvPr/>
        </p:nvSpPr>
        <p:spPr bwMode="auto">
          <a:xfrm>
            <a:off x="444500" y="5892800"/>
            <a:ext cx="4084638" cy="350838"/>
          </a:xfrm>
          <a:prstGeom prst="rect">
            <a:avLst/>
          </a:prstGeom>
          <a:noFill/>
          <a:ln w="9525">
            <a:solidFill>
              <a:schemeClr val="tx1"/>
            </a:solidFill>
            <a:miter lim="800000"/>
            <a:headEnd/>
            <a:tailEnd/>
          </a:ln>
        </p:spPr>
        <p:txBody>
          <a:bodyPr wrap="none" anchor="ctr"/>
          <a:lstStyle/>
          <a:p>
            <a:pPr eaLnBrk="0" hangingPunct="0"/>
            <a:endParaRPr lang="en-US">
              <a:solidFill>
                <a:srgbClr val="000000"/>
              </a:solidFill>
            </a:endParaRPr>
          </a:p>
        </p:txBody>
      </p:sp>
    </p:spTree>
  </p:cSld>
  <p:clrMapOvr>
    <a:masterClrMapping/>
  </p:clrMapOvr>
  <p:transition advClick="0">
    <p:randomBa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Grp="1" noChangeArrowheads="1"/>
          </p:cNvSpPr>
          <p:nvPr>
            <p:ph type="title"/>
          </p:nvPr>
        </p:nvSpPr>
        <p:spPr/>
        <p:txBody>
          <a:bodyPr>
            <a:normAutofit/>
          </a:bodyPr>
          <a:lstStyle/>
          <a:p>
            <a:r>
              <a:rPr lang="en-US" sz="3200" dirty="0"/>
              <a:t>General Guidelines for a Healthy Weight-Loss Diet</a:t>
            </a:r>
          </a:p>
        </p:txBody>
      </p:sp>
      <p:sp>
        <p:nvSpPr>
          <p:cNvPr id="681987" name="Rectangle 3"/>
          <p:cNvSpPr>
            <a:spLocks noGrp="1" noChangeArrowheads="1"/>
          </p:cNvSpPr>
          <p:nvPr>
            <p:ph sz="quarter" idx="1"/>
          </p:nvPr>
        </p:nvSpPr>
        <p:spPr>
          <a:xfrm>
            <a:off x="512565" y="1598614"/>
            <a:ext cx="9254728" cy="5259387"/>
          </a:xfrm>
        </p:spPr>
        <p:txBody>
          <a:bodyPr>
            <a:normAutofit/>
          </a:bodyPr>
          <a:lstStyle/>
          <a:p>
            <a:pPr>
              <a:lnSpc>
                <a:spcPct val="80000"/>
              </a:lnSpc>
            </a:pPr>
            <a:r>
              <a:rPr lang="en-US" sz="3200" dirty="0" smtClean="0"/>
              <a:t>Have some protein at each meal.  Choose </a:t>
            </a:r>
            <a:r>
              <a:rPr lang="en-US" sz="3200" dirty="0"/>
              <a:t>leaner protein sources, such as fish, skinless chicken, beans, </a:t>
            </a:r>
            <a:r>
              <a:rPr lang="en-US" sz="3200" dirty="0" smtClean="0"/>
              <a:t>low-fat dairy products, soy </a:t>
            </a:r>
            <a:r>
              <a:rPr lang="en-US" sz="3200" dirty="0"/>
              <a:t>products and leaner cuts of meat.</a:t>
            </a:r>
          </a:p>
          <a:p>
            <a:pPr>
              <a:lnSpc>
                <a:spcPct val="80000"/>
              </a:lnSpc>
            </a:pPr>
            <a:r>
              <a:rPr lang="en-US" sz="3200" dirty="0" smtClean="0"/>
              <a:t>Eat out less.  </a:t>
            </a:r>
          </a:p>
          <a:p>
            <a:pPr>
              <a:lnSpc>
                <a:spcPct val="80000"/>
              </a:lnSpc>
            </a:pPr>
            <a:r>
              <a:rPr lang="en-US" sz="3200" dirty="0" smtClean="0"/>
              <a:t>Keep portions small. </a:t>
            </a:r>
          </a:p>
          <a:p>
            <a:pPr>
              <a:lnSpc>
                <a:spcPct val="80000"/>
              </a:lnSpc>
            </a:pPr>
            <a:r>
              <a:rPr lang="en-US" sz="3200" dirty="0" smtClean="0"/>
              <a:t>Measure portions whenever possible.</a:t>
            </a:r>
            <a:endParaRPr lang="en-US" sz="3200" dirty="0"/>
          </a:p>
          <a:p>
            <a:pPr>
              <a:lnSpc>
                <a:spcPct val="80000"/>
              </a:lnSpc>
            </a:pPr>
            <a:r>
              <a:rPr lang="en-US" sz="3200" dirty="0" smtClean="0"/>
              <a:t>Choose a dietary pattern that is maintainable long-term.  </a:t>
            </a:r>
          </a:p>
        </p:txBody>
      </p:sp>
    </p:spTree>
  </p:cSld>
  <p:clrMapOvr>
    <a:masterClrMapping/>
  </p:clrMapOvr>
  <p:transition>
    <p:randomBa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Plate Method</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76" y="1882588"/>
            <a:ext cx="5623575" cy="4448499"/>
          </a:xfrm>
          <a:prstGeom prst="rect">
            <a:avLst/>
          </a:prstGeom>
        </p:spPr>
      </p:pic>
      <p:sp>
        <p:nvSpPr>
          <p:cNvPr id="3" name="Content Placeholder 2"/>
          <p:cNvSpPr>
            <a:spLocks noGrp="1"/>
          </p:cNvSpPr>
          <p:nvPr>
            <p:ph sz="quarter" idx="1"/>
          </p:nvPr>
        </p:nvSpPr>
        <p:spPr/>
        <p:txBody>
          <a:bodyPr/>
          <a:lstStyle/>
          <a:p>
            <a:pPr marL="0" indent="0">
              <a:buNone/>
            </a:pPr>
            <a:r>
              <a:rPr lang="en-US" dirty="0"/>
              <a:t> </a:t>
            </a:r>
          </a:p>
        </p:txBody>
      </p:sp>
    </p:spTree>
  </p:cSld>
  <p:clrMapOvr>
    <a:masterClrMapping/>
  </p:clrMapOvr>
  <p:transition>
    <p:randomBa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Exercise?</a:t>
            </a:r>
            <a:endParaRPr lang="en-US" dirty="0"/>
          </a:p>
        </p:txBody>
      </p:sp>
      <p:sp>
        <p:nvSpPr>
          <p:cNvPr id="3" name="Content Placeholder 2"/>
          <p:cNvSpPr>
            <a:spLocks noGrp="1"/>
          </p:cNvSpPr>
          <p:nvPr>
            <p:ph sz="quarter" idx="1"/>
          </p:nvPr>
        </p:nvSpPr>
        <p:spPr/>
        <p:txBody>
          <a:bodyPr>
            <a:normAutofit/>
          </a:bodyPr>
          <a:lstStyle/>
          <a:p>
            <a:r>
              <a:rPr lang="en-US" sz="3600" dirty="0" smtClean="0"/>
              <a:t>By itself, exercise is not very effective for weight loss.</a:t>
            </a:r>
          </a:p>
          <a:p>
            <a:r>
              <a:rPr lang="en-US" sz="3600" dirty="0" smtClean="0"/>
              <a:t>BUT: Adding exercise to a reduced-calorie diet  can improve weight loss a little.</a:t>
            </a:r>
          </a:p>
          <a:p>
            <a:r>
              <a:rPr lang="en-US" sz="3600" dirty="0" smtClean="0"/>
              <a:t>AND: Exercisers maintain their weight loss over time better than sedentary people.  </a:t>
            </a:r>
            <a:endParaRPr lang="en-US" sz="3600" dirty="0"/>
          </a:p>
        </p:txBody>
      </p:sp>
    </p:spTree>
  </p:cSld>
  <p:clrMapOvr>
    <a:masterClrMapping/>
  </p:clrMapOvr>
  <p:transition>
    <p:randomBa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Long It Could Take to Walk Off:</a:t>
            </a:r>
            <a:endParaRPr lang="en-US" dirty="0"/>
          </a:p>
        </p:txBody>
      </p:sp>
      <p:sp>
        <p:nvSpPr>
          <p:cNvPr id="3" name="Content Placeholder 2"/>
          <p:cNvSpPr>
            <a:spLocks noGrp="1"/>
          </p:cNvSpPr>
          <p:nvPr>
            <p:ph sz="quarter" idx="1"/>
          </p:nvPr>
        </p:nvSpPr>
        <p:spPr/>
        <p:txBody>
          <a:bodyPr/>
          <a:lstStyle/>
          <a:p>
            <a:pPr marL="0" indent="0">
              <a:buNone/>
            </a:pPr>
            <a:r>
              <a:rPr lang="en-US" dirty="0" smtClean="0"/>
              <a:t>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818" y="2693894"/>
            <a:ext cx="1676400" cy="1905000"/>
          </a:xfrm>
          <a:prstGeom prst="rect">
            <a:avLst/>
          </a:prstGeom>
        </p:spPr>
      </p:pic>
      <p:sp>
        <p:nvSpPr>
          <p:cNvPr id="6" name="TextBox 5"/>
          <p:cNvSpPr txBox="1"/>
          <p:nvPr/>
        </p:nvSpPr>
        <p:spPr>
          <a:xfrm>
            <a:off x="490818" y="4742330"/>
            <a:ext cx="1750358" cy="830997"/>
          </a:xfrm>
          <a:prstGeom prst="rect">
            <a:avLst/>
          </a:prstGeom>
          <a:noFill/>
        </p:spPr>
        <p:txBody>
          <a:bodyPr wrap="square" rtlCol="0">
            <a:spAutoFit/>
          </a:bodyPr>
          <a:lstStyle/>
          <a:p>
            <a:r>
              <a:rPr lang="en-US" dirty="0" smtClean="0"/>
              <a:t>93 calories</a:t>
            </a:r>
          </a:p>
          <a:p>
            <a:r>
              <a:rPr lang="en-US" dirty="0" smtClean="0"/>
              <a:t>23 minutes</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9058" y="2693894"/>
            <a:ext cx="1530349" cy="1905000"/>
          </a:xfrm>
          <a:prstGeom prst="rect">
            <a:avLst/>
          </a:prstGeom>
        </p:spPr>
      </p:pic>
      <p:sp>
        <p:nvSpPr>
          <p:cNvPr id="8" name="TextBox 7"/>
          <p:cNvSpPr txBox="1"/>
          <p:nvPr/>
        </p:nvSpPr>
        <p:spPr>
          <a:xfrm>
            <a:off x="2669053" y="4766504"/>
            <a:ext cx="1750358" cy="830997"/>
          </a:xfrm>
          <a:prstGeom prst="rect">
            <a:avLst/>
          </a:prstGeom>
          <a:noFill/>
        </p:spPr>
        <p:txBody>
          <a:bodyPr wrap="square" rtlCol="0">
            <a:spAutoFit/>
          </a:bodyPr>
          <a:lstStyle/>
          <a:p>
            <a:r>
              <a:rPr lang="en-US" dirty="0" smtClean="0"/>
              <a:t>340 calories</a:t>
            </a:r>
          </a:p>
          <a:p>
            <a:r>
              <a:rPr lang="en-US" dirty="0" smtClean="0"/>
              <a:t>85 minutes</a:t>
            </a:r>
            <a:endParaRPr lang="en-US"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0257" y="2709421"/>
            <a:ext cx="1861577" cy="1873946"/>
          </a:xfrm>
          <a:prstGeom prst="rect">
            <a:avLst/>
          </a:prstGeom>
        </p:spPr>
      </p:pic>
      <p:sp>
        <p:nvSpPr>
          <p:cNvPr id="10" name="TextBox 9"/>
          <p:cNvSpPr txBox="1"/>
          <p:nvPr/>
        </p:nvSpPr>
        <p:spPr>
          <a:xfrm>
            <a:off x="4815866" y="4766504"/>
            <a:ext cx="1750358" cy="830997"/>
          </a:xfrm>
          <a:prstGeom prst="rect">
            <a:avLst/>
          </a:prstGeom>
          <a:noFill/>
        </p:spPr>
        <p:txBody>
          <a:bodyPr wrap="square" rtlCol="0">
            <a:spAutoFit/>
          </a:bodyPr>
          <a:lstStyle/>
          <a:p>
            <a:r>
              <a:rPr lang="en-US" dirty="0" smtClean="0"/>
              <a:t>450 calories</a:t>
            </a:r>
          </a:p>
          <a:p>
            <a:r>
              <a:rPr lang="en-US" dirty="0" smtClean="0"/>
              <a:t>112 minutes</a:t>
            </a:r>
            <a:endParaRPr lang="en-US" dirty="0"/>
          </a:p>
        </p:txBody>
      </p:sp>
      <p:sp>
        <p:nvSpPr>
          <p:cNvPr id="13" name="TextBox 12"/>
          <p:cNvSpPr txBox="1"/>
          <p:nvPr/>
        </p:nvSpPr>
        <p:spPr>
          <a:xfrm>
            <a:off x="7227372" y="4781713"/>
            <a:ext cx="2095922" cy="830997"/>
          </a:xfrm>
          <a:prstGeom prst="rect">
            <a:avLst/>
          </a:prstGeom>
          <a:noFill/>
        </p:spPr>
        <p:txBody>
          <a:bodyPr wrap="square" rtlCol="0">
            <a:spAutoFit/>
          </a:bodyPr>
          <a:lstStyle/>
          <a:p>
            <a:r>
              <a:rPr lang="en-US" dirty="0" smtClean="0"/>
              <a:t>1040 calories</a:t>
            </a:r>
          </a:p>
          <a:p>
            <a:r>
              <a:rPr lang="en-US" dirty="0" smtClean="0"/>
              <a:t>260 minutes</a:t>
            </a:r>
            <a:endParaRPr lang="en-US" dirty="0"/>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16902" y="2709421"/>
            <a:ext cx="2498595" cy="1873946"/>
          </a:xfrm>
          <a:prstGeom prst="rect">
            <a:avLst/>
          </a:prstGeom>
        </p:spPr>
      </p:pic>
      <p:sp>
        <p:nvSpPr>
          <p:cNvPr id="14" name="TextBox 13"/>
          <p:cNvSpPr txBox="1"/>
          <p:nvPr/>
        </p:nvSpPr>
        <p:spPr>
          <a:xfrm>
            <a:off x="242047" y="5945849"/>
            <a:ext cx="9610165" cy="461665"/>
          </a:xfrm>
          <a:prstGeom prst="rect">
            <a:avLst/>
          </a:prstGeom>
          <a:noFill/>
        </p:spPr>
        <p:txBody>
          <a:bodyPr wrap="square" rtlCol="0">
            <a:spAutoFit/>
          </a:bodyPr>
          <a:lstStyle/>
          <a:p>
            <a:r>
              <a:rPr lang="en-US" dirty="0" smtClean="0"/>
              <a:t>Based on the estimated energy expenditure for someone who weighs 180 </a:t>
            </a:r>
            <a:r>
              <a:rPr lang="en-US" dirty="0" err="1" smtClean="0"/>
              <a:t>lbs</a:t>
            </a:r>
            <a:endParaRPr lang="en-US" dirty="0"/>
          </a:p>
        </p:txBody>
      </p:sp>
    </p:spTree>
    <p:extLst>
      <p:ext uri="{BB962C8B-B14F-4D97-AF65-F5344CB8AC3E}">
        <p14:creationId xmlns:p14="http://schemas.microsoft.com/office/powerpoint/2010/main" val="4019213311"/>
      </p:ext>
    </p:extLst>
  </p:cSld>
  <p:clrMapOvr>
    <a:masterClrMapping/>
  </p:clrMapOvr>
  <p:transition>
    <p:randomBa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AutoShape 2"/>
          <p:cNvSpPr>
            <a:spLocks noGrp="1" noChangeArrowheads="1"/>
          </p:cNvSpPr>
          <p:nvPr>
            <p:ph type="title"/>
          </p:nvPr>
        </p:nvSpPr>
        <p:spPr>
          <a:xfrm>
            <a:off x="545016" y="0"/>
            <a:ext cx="8486775" cy="882650"/>
          </a:xfrm>
        </p:spPr>
        <p:txBody>
          <a:bodyPr>
            <a:normAutofit/>
          </a:bodyPr>
          <a:lstStyle/>
          <a:p>
            <a:r>
              <a:rPr lang="en-US" b="1" dirty="0" smtClean="0"/>
              <a:t>What Kinds of Exercise are Best?</a:t>
            </a:r>
            <a:endParaRPr lang="en-US" b="1" dirty="0"/>
          </a:p>
        </p:txBody>
      </p:sp>
      <p:sp>
        <p:nvSpPr>
          <p:cNvPr id="191491" name="Rectangle 3"/>
          <p:cNvSpPr>
            <a:spLocks noGrp="1" noChangeArrowheads="1"/>
          </p:cNvSpPr>
          <p:nvPr>
            <p:ph type="body" idx="1"/>
          </p:nvPr>
        </p:nvSpPr>
        <p:spPr>
          <a:xfrm>
            <a:off x="942975" y="2362200"/>
            <a:ext cx="8658225" cy="4038600"/>
          </a:xfrm>
        </p:spPr>
        <p:txBody>
          <a:bodyPr/>
          <a:lstStyle/>
          <a:p>
            <a:pPr>
              <a:buNone/>
            </a:pPr>
            <a:r>
              <a:rPr lang="en-US" sz="2400" dirty="0" smtClean="0"/>
              <a:t> </a:t>
            </a:r>
            <a:endParaRPr lang="en-US" sz="2400" dirty="0"/>
          </a:p>
        </p:txBody>
      </p:sp>
      <p:pic>
        <p:nvPicPr>
          <p:cNvPr id="7" name="Picture 6" descr="Wii.jpg"/>
          <p:cNvPicPr>
            <a:picLocks noChangeAspect="1"/>
          </p:cNvPicPr>
          <p:nvPr/>
        </p:nvPicPr>
        <p:blipFill>
          <a:blip r:embed="rId3" cstate="print"/>
          <a:stretch>
            <a:fillRect/>
          </a:stretch>
        </p:blipFill>
        <p:spPr>
          <a:xfrm>
            <a:off x="231428" y="4126649"/>
            <a:ext cx="3006238" cy="2006522"/>
          </a:xfrm>
          <a:prstGeom prst="rect">
            <a:avLst/>
          </a:prstGeom>
        </p:spPr>
      </p:pic>
      <p:pic>
        <p:nvPicPr>
          <p:cNvPr id="9" name="Picture 8" descr="FreeBallroomDanceLesson.jpg"/>
          <p:cNvPicPr>
            <a:picLocks noChangeAspect="1"/>
          </p:cNvPicPr>
          <p:nvPr/>
        </p:nvPicPr>
        <p:blipFill>
          <a:blip r:embed="rId4" cstate="print"/>
          <a:stretch>
            <a:fillRect/>
          </a:stretch>
        </p:blipFill>
        <p:spPr>
          <a:xfrm>
            <a:off x="3434576" y="4126648"/>
            <a:ext cx="2816612" cy="2112459"/>
          </a:xfrm>
          <a:prstGeom prst="rect">
            <a:avLst/>
          </a:prstGeom>
        </p:spPr>
      </p:pic>
      <p:pic>
        <p:nvPicPr>
          <p:cNvPr id="10" name="Picture 9" descr="cycler.jpg"/>
          <p:cNvPicPr>
            <a:picLocks noChangeAspect="1"/>
          </p:cNvPicPr>
          <p:nvPr/>
        </p:nvPicPr>
        <p:blipFill>
          <a:blip r:embed="rId5" cstate="print"/>
          <a:stretch>
            <a:fillRect/>
          </a:stretch>
        </p:blipFill>
        <p:spPr>
          <a:xfrm>
            <a:off x="7231471" y="1645037"/>
            <a:ext cx="1923912" cy="2324086"/>
          </a:xfrm>
          <a:prstGeom prst="rect">
            <a:avLst/>
          </a:prstGeom>
        </p:spPr>
      </p:pic>
      <p:pic>
        <p:nvPicPr>
          <p:cNvPr id="11" name="Picture 10" descr="water aerobics.jpg"/>
          <p:cNvPicPr>
            <a:picLocks noChangeAspect="1"/>
          </p:cNvPicPr>
          <p:nvPr/>
        </p:nvPicPr>
        <p:blipFill>
          <a:blip r:embed="rId6" cstate="print"/>
          <a:stretch>
            <a:fillRect/>
          </a:stretch>
        </p:blipFill>
        <p:spPr>
          <a:xfrm>
            <a:off x="6634974" y="4248615"/>
            <a:ext cx="2893465" cy="1921261"/>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8498" y="1736070"/>
            <a:ext cx="3928552" cy="1500189"/>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3656" y="1487861"/>
            <a:ext cx="2176453" cy="2176453"/>
          </a:xfrm>
          <a:prstGeom prst="rect">
            <a:avLst/>
          </a:prstGeom>
        </p:spPr>
      </p:pic>
      <p:sp>
        <p:nvSpPr>
          <p:cNvPr id="3" name="TextBox 2"/>
          <p:cNvSpPr txBox="1"/>
          <p:nvPr/>
        </p:nvSpPr>
        <p:spPr>
          <a:xfrm>
            <a:off x="2501153" y="3433482"/>
            <a:ext cx="4840941" cy="461665"/>
          </a:xfrm>
          <a:prstGeom prst="rect">
            <a:avLst/>
          </a:prstGeom>
          <a:noFill/>
        </p:spPr>
        <p:txBody>
          <a:bodyPr wrap="square" rtlCol="0">
            <a:spAutoFit/>
          </a:bodyPr>
          <a:lstStyle/>
          <a:p>
            <a:r>
              <a:rPr lang="en-US" dirty="0" smtClean="0"/>
              <a:t>The best exercise is the one you’ll do!</a:t>
            </a:r>
            <a:endParaRPr lang="en-US" dirty="0"/>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AutoShape 2"/>
          <p:cNvSpPr>
            <a:spLocks noGrp="1" noChangeArrowheads="1"/>
          </p:cNvSpPr>
          <p:nvPr>
            <p:ph type="title"/>
          </p:nvPr>
        </p:nvSpPr>
        <p:spPr>
          <a:xfrm>
            <a:off x="545016" y="0"/>
            <a:ext cx="8486775" cy="882650"/>
          </a:xfrm>
        </p:spPr>
        <p:txBody>
          <a:bodyPr>
            <a:normAutofit/>
          </a:bodyPr>
          <a:lstStyle/>
          <a:p>
            <a:r>
              <a:rPr lang="en-US" b="1" dirty="0" smtClean="0"/>
              <a:t>What Kinds of Exercise are Best?</a:t>
            </a:r>
            <a:endParaRPr lang="en-US" b="1" dirty="0"/>
          </a:p>
        </p:txBody>
      </p:sp>
      <p:sp>
        <p:nvSpPr>
          <p:cNvPr id="191491" name="Rectangle 3"/>
          <p:cNvSpPr>
            <a:spLocks noGrp="1" noChangeArrowheads="1"/>
          </p:cNvSpPr>
          <p:nvPr>
            <p:ph type="body" idx="1"/>
          </p:nvPr>
        </p:nvSpPr>
        <p:spPr>
          <a:xfrm>
            <a:off x="942975" y="2362200"/>
            <a:ext cx="8658225" cy="4038600"/>
          </a:xfrm>
        </p:spPr>
        <p:txBody>
          <a:bodyPr>
            <a:normAutofit/>
          </a:bodyPr>
          <a:lstStyle/>
          <a:p>
            <a:r>
              <a:rPr lang="en-US" sz="2800" b="1" dirty="0" smtClean="0"/>
              <a:t>Wear a pedometer</a:t>
            </a:r>
            <a:r>
              <a:rPr lang="en-US" sz="2800" dirty="0" smtClean="0"/>
              <a:t> </a:t>
            </a:r>
            <a:r>
              <a:rPr lang="en-US" sz="2800" b="1" dirty="0" smtClean="0"/>
              <a:t>or activity monitor </a:t>
            </a:r>
            <a:r>
              <a:rPr lang="en-US" sz="2800" dirty="0" smtClean="0"/>
              <a:t>to keep track of your physical activity.</a:t>
            </a:r>
          </a:p>
          <a:p>
            <a:r>
              <a:rPr lang="en-US" sz="2800" dirty="0" smtClean="0"/>
              <a:t>The ultimate goal is at least </a:t>
            </a:r>
            <a:r>
              <a:rPr lang="en-US" sz="2800" b="1" dirty="0" smtClean="0"/>
              <a:t>10,000 steps/day</a:t>
            </a:r>
            <a:r>
              <a:rPr lang="en-US" sz="2800" dirty="0" smtClean="0"/>
              <a:t>.</a:t>
            </a:r>
          </a:p>
          <a:p>
            <a:r>
              <a:rPr lang="en-US" sz="2800" b="1" dirty="0" smtClean="0"/>
              <a:t>Take </a:t>
            </a:r>
            <a:r>
              <a:rPr lang="en-US" sz="2800" b="1" dirty="0"/>
              <a:t>long cuts.</a:t>
            </a:r>
            <a:r>
              <a:rPr lang="en-US" sz="2800" dirty="0"/>
              <a:t>  Take the stairs, </a:t>
            </a:r>
            <a:r>
              <a:rPr lang="en-US" sz="2800" dirty="0" smtClean="0"/>
              <a:t>walk at lunch, get off the bus a stop early, walk </a:t>
            </a:r>
            <a:r>
              <a:rPr lang="en-US" sz="2800" dirty="0"/>
              <a:t>to the store or park farther away from the store, exercise during commercials, etc</a:t>
            </a:r>
            <a:r>
              <a:rPr lang="en-US" sz="2800" dirty="0" smtClean="0"/>
              <a:t>.</a:t>
            </a:r>
            <a:endParaRPr lang="en-US" sz="2800" dirty="0"/>
          </a:p>
        </p:txBody>
      </p:sp>
      <p:pic>
        <p:nvPicPr>
          <p:cNvPr id="191497" name="Picture 9"/>
          <p:cNvPicPr>
            <a:picLocks noChangeAspect="1" noChangeArrowheads="1"/>
          </p:cNvPicPr>
          <p:nvPr/>
        </p:nvPicPr>
        <p:blipFill>
          <a:blip r:embed="rId3" cstate="print"/>
          <a:srcRect/>
          <a:stretch>
            <a:fillRect/>
          </a:stretch>
        </p:blipFill>
        <p:spPr bwMode="auto">
          <a:xfrm>
            <a:off x="1686895" y="843469"/>
            <a:ext cx="2197486" cy="1483884"/>
          </a:xfrm>
          <a:prstGeom prst="rect">
            <a:avLst/>
          </a:prstGeom>
          <a:noFill/>
          <a:ln w="9525">
            <a:noFill/>
            <a:miter lim="800000"/>
            <a:headEnd/>
            <a:tailEnd/>
          </a:ln>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5159" y="871036"/>
            <a:ext cx="3200400" cy="1428750"/>
          </a:xfrm>
          <a:prstGeom prst="rect">
            <a:avLst/>
          </a:prstGeom>
        </p:spPr>
      </p:pic>
    </p:spTree>
  </p:cSld>
  <p:clrMapOvr>
    <a:masterClrMapping/>
  </p:clrMapOvr>
  <p:transition>
    <p:randomBa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Things To Do</a:t>
            </a:r>
            <a:endParaRPr lang="en-US" dirty="0"/>
          </a:p>
        </p:txBody>
      </p:sp>
      <p:sp>
        <p:nvSpPr>
          <p:cNvPr id="3" name="Content Placeholder 2"/>
          <p:cNvSpPr>
            <a:spLocks noGrp="1"/>
          </p:cNvSpPr>
          <p:nvPr>
            <p:ph sz="quarter" idx="1"/>
          </p:nvPr>
        </p:nvSpPr>
        <p:spPr>
          <a:xfrm>
            <a:off x="339471" y="1527048"/>
            <a:ext cx="9566910" cy="4817996"/>
          </a:xfrm>
        </p:spPr>
        <p:txBody>
          <a:bodyPr>
            <a:normAutofit/>
          </a:bodyPr>
          <a:lstStyle/>
          <a:p>
            <a:r>
              <a:rPr lang="en-US" sz="3200" dirty="0" smtClean="0"/>
              <a:t>Keep a food diary (</a:t>
            </a:r>
            <a:r>
              <a:rPr lang="en-US" sz="3200" dirty="0" err="1" smtClean="0"/>
              <a:t>eg</a:t>
            </a:r>
            <a:r>
              <a:rPr lang="en-US" sz="3200" dirty="0" smtClean="0"/>
              <a:t> </a:t>
            </a:r>
            <a:r>
              <a:rPr lang="en-US" sz="3200" dirty="0" smtClean="0">
                <a:solidFill>
                  <a:schemeClr val="tx1"/>
                </a:solidFill>
              </a:rPr>
              <a:t>MyFitnessPal or </a:t>
            </a:r>
            <a:r>
              <a:rPr lang="en-US" sz="3200" dirty="0" err="1" smtClean="0">
                <a:solidFill>
                  <a:schemeClr val="tx1"/>
                </a:solidFill>
              </a:rPr>
              <a:t>LoseIt</a:t>
            </a:r>
            <a:r>
              <a:rPr lang="en-US" sz="3200" dirty="0" smtClean="0">
                <a:solidFill>
                  <a:schemeClr val="tx1"/>
                </a:solidFill>
              </a:rPr>
              <a:t>).</a:t>
            </a:r>
          </a:p>
          <a:p>
            <a:r>
              <a:rPr lang="en-US" sz="3200" dirty="0" smtClean="0">
                <a:solidFill>
                  <a:schemeClr val="tx1"/>
                </a:solidFill>
              </a:rPr>
              <a:t>Plan your meals:</a:t>
            </a:r>
          </a:p>
          <a:p>
            <a:pPr lvl="1"/>
            <a:r>
              <a:rPr lang="en-US" sz="2800" dirty="0" smtClean="0"/>
              <a:t>Try pre-tracking your meals one day in advance. </a:t>
            </a:r>
            <a:endParaRPr lang="en-US" sz="2800" dirty="0" smtClean="0">
              <a:solidFill>
                <a:schemeClr val="tx1"/>
              </a:solidFill>
            </a:endParaRPr>
          </a:p>
          <a:p>
            <a:r>
              <a:rPr lang="en-US" sz="3200" dirty="0" smtClean="0">
                <a:solidFill>
                  <a:schemeClr val="tx1"/>
                </a:solidFill>
              </a:rPr>
              <a:t>Make a grocery list.</a:t>
            </a:r>
          </a:p>
          <a:p>
            <a:r>
              <a:rPr lang="en-US" sz="3200" dirty="0" smtClean="0">
                <a:solidFill>
                  <a:schemeClr val="tx1"/>
                </a:solidFill>
              </a:rPr>
              <a:t>Stock up on healthy foods and get rid of the foods you want to avoid.</a:t>
            </a:r>
          </a:p>
          <a:p>
            <a:r>
              <a:rPr lang="en-US" sz="3200" dirty="0" smtClean="0">
                <a:solidFill>
                  <a:schemeClr val="tx1"/>
                </a:solidFill>
              </a:rPr>
              <a:t>Plan your exercise, and put it on your calendar.</a:t>
            </a:r>
          </a:p>
        </p:txBody>
      </p:sp>
    </p:spTree>
  </p:cSld>
  <p:clrMapOvr>
    <a:masterClrMapping/>
  </p:clrMapOvr>
  <p:transition>
    <p:randomBa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Things To Do</a:t>
            </a:r>
            <a:endParaRPr lang="en-US" dirty="0"/>
          </a:p>
        </p:txBody>
      </p:sp>
      <p:sp>
        <p:nvSpPr>
          <p:cNvPr id="3" name="Content Placeholder 2"/>
          <p:cNvSpPr>
            <a:spLocks noGrp="1"/>
          </p:cNvSpPr>
          <p:nvPr>
            <p:ph sz="quarter" idx="1"/>
          </p:nvPr>
        </p:nvSpPr>
        <p:spPr>
          <a:xfrm>
            <a:off x="339471" y="1527048"/>
            <a:ext cx="9566910" cy="4817996"/>
          </a:xfrm>
        </p:spPr>
        <p:txBody>
          <a:bodyPr>
            <a:normAutofit/>
          </a:bodyPr>
          <a:lstStyle/>
          <a:p>
            <a:r>
              <a:rPr lang="en-US" sz="2800" dirty="0"/>
              <a:t>Weigh yourself at least once a week</a:t>
            </a:r>
            <a:r>
              <a:rPr lang="en-US" sz="2800" dirty="0" smtClean="0"/>
              <a:t>.</a:t>
            </a:r>
          </a:p>
          <a:p>
            <a:r>
              <a:rPr lang="en-US" sz="2800" dirty="0" smtClean="0"/>
              <a:t>Get enough sleep.</a:t>
            </a:r>
          </a:p>
          <a:p>
            <a:r>
              <a:rPr lang="en-US" sz="2800" dirty="0" smtClean="0"/>
              <a:t>If you are an emotional eater:</a:t>
            </a:r>
          </a:p>
          <a:p>
            <a:pPr lvl="1"/>
            <a:r>
              <a:rPr lang="en-US" sz="2800" dirty="0" smtClean="0">
                <a:solidFill>
                  <a:schemeClr val="tx1"/>
                </a:solidFill>
              </a:rPr>
              <a:t>Identify your triggers</a:t>
            </a:r>
          </a:p>
          <a:p>
            <a:pPr lvl="1"/>
            <a:r>
              <a:rPr lang="en-US" sz="2800" dirty="0" smtClean="0">
                <a:solidFill>
                  <a:schemeClr val="tx1"/>
                </a:solidFill>
              </a:rPr>
              <a:t>Write out an action plan that helps you de-stress without food.  You might call a friend, go for a walk, knit or take a bath. Post the action plan in your kitchen or carry it with you. </a:t>
            </a:r>
          </a:p>
        </p:txBody>
      </p:sp>
    </p:spTree>
  </p:cSld>
  <p:clrMapOvr>
    <a:masterClrMapping/>
  </p:clrMapOvr>
  <p:transition>
    <p:randomBa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quarter" idx="1"/>
          </p:nvPr>
        </p:nvSpPr>
        <p:spPr/>
        <p:txBody>
          <a:bodyPr>
            <a:normAutofit fontScale="92500"/>
          </a:bodyPr>
          <a:lstStyle/>
          <a:p>
            <a:r>
              <a:rPr lang="en-US" dirty="0" smtClean="0"/>
              <a:t>2/3 of American adults are overweight or obese.</a:t>
            </a:r>
          </a:p>
          <a:p>
            <a:r>
              <a:rPr lang="en-US" dirty="0" smtClean="0"/>
              <a:t>Prevention of weight gain is an important strategy to improve future health. </a:t>
            </a:r>
          </a:p>
          <a:p>
            <a:r>
              <a:rPr lang="en-US" dirty="0" smtClean="0"/>
              <a:t>Lifestyle changes can help people lose 5-10% of initial weight. </a:t>
            </a:r>
          </a:p>
          <a:p>
            <a:r>
              <a:rPr lang="en-US" dirty="0" smtClean="0"/>
              <a:t>Even small weight losses can be very powerful in improving health.</a:t>
            </a:r>
          </a:p>
          <a:p>
            <a:r>
              <a:rPr lang="en-US" dirty="0" smtClean="0"/>
              <a:t>The best diet and exercise regimens are the ones you can see yourself doing in 5 or 10 years. </a:t>
            </a:r>
          </a:p>
          <a:p>
            <a:r>
              <a:rPr lang="en-US" dirty="0" smtClean="0"/>
              <a:t>Weight loss takes planning and persistence, but it’s worth the effort!</a:t>
            </a:r>
          </a:p>
          <a:p>
            <a:pPr marL="0" indent="0">
              <a:buNone/>
            </a:pPr>
            <a:endParaRPr lang="en-US" dirty="0"/>
          </a:p>
        </p:txBody>
      </p:sp>
    </p:spTree>
  </p:cSld>
  <p:clrMapOvr>
    <a:masterClrMapping/>
  </p:clrMapOvr>
  <p:transition>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reeform 5"/>
          <p:cNvSpPr>
            <a:spLocks/>
          </p:cNvSpPr>
          <p:nvPr/>
        </p:nvSpPr>
        <p:spPr bwMode="auto">
          <a:xfrm>
            <a:off x="4513263" y="2003425"/>
            <a:ext cx="725487" cy="427038"/>
          </a:xfrm>
          <a:custGeom>
            <a:avLst/>
            <a:gdLst>
              <a:gd name="T0" fmla="*/ 0 w 89"/>
              <a:gd name="T1" fmla="*/ 395981 h 55"/>
              <a:gd name="T2" fmla="*/ 40758 w 89"/>
              <a:gd name="T3" fmla="*/ 0 h 55"/>
              <a:gd name="T4" fmla="*/ 358668 w 89"/>
              <a:gd name="T5" fmla="*/ 23293 h 55"/>
              <a:gd name="T6" fmla="*/ 668426 w 89"/>
              <a:gd name="T7" fmla="*/ 31057 h 55"/>
              <a:gd name="T8" fmla="*/ 668426 w 89"/>
              <a:gd name="T9" fmla="*/ 38822 h 55"/>
              <a:gd name="T10" fmla="*/ 676578 w 89"/>
              <a:gd name="T11" fmla="*/ 69879 h 55"/>
              <a:gd name="T12" fmla="*/ 676578 w 89"/>
              <a:gd name="T13" fmla="*/ 77643 h 55"/>
              <a:gd name="T14" fmla="*/ 668426 w 89"/>
              <a:gd name="T15" fmla="*/ 100936 h 55"/>
              <a:gd name="T16" fmla="*/ 668426 w 89"/>
              <a:gd name="T17" fmla="*/ 139758 h 55"/>
              <a:gd name="T18" fmla="*/ 684729 w 89"/>
              <a:gd name="T19" fmla="*/ 178580 h 55"/>
              <a:gd name="T20" fmla="*/ 692881 w 89"/>
              <a:gd name="T21" fmla="*/ 194108 h 55"/>
              <a:gd name="T22" fmla="*/ 701032 w 89"/>
              <a:gd name="T23" fmla="*/ 232930 h 55"/>
              <a:gd name="T24" fmla="*/ 701032 w 89"/>
              <a:gd name="T25" fmla="*/ 295044 h 55"/>
              <a:gd name="T26" fmla="*/ 709184 w 89"/>
              <a:gd name="T27" fmla="*/ 310573 h 55"/>
              <a:gd name="T28" fmla="*/ 709184 w 89"/>
              <a:gd name="T29" fmla="*/ 333866 h 55"/>
              <a:gd name="T30" fmla="*/ 709184 w 89"/>
              <a:gd name="T31" fmla="*/ 341630 h 55"/>
              <a:gd name="T32" fmla="*/ 725487 w 89"/>
              <a:gd name="T33" fmla="*/ 395981 h 55"/>
              <a:gd name="T34" fmla="*/ 725487 w 89"/>
              <a:gd name="T35" fmla="*/ 411509 h 55"/>
              <a:gd name="T36" fmla="*/ 725487 w 89"/>
              <a:gd name="T37" fmla="*/ 427038 h 55"/>
              <a:gd name="T38" fmla="*/ 0 w 89"/>
              <a:gd name="T39" fmla="*/ 395981 h 55"/>
              <a:gd name="T40" fmla="*/ 0 w 89"/>
              <a:gd name="T41" fmla="*/ 395981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1987" name="Freeform 6"/>
          <p:cNvSpPr>
            <a:spLocks/>
          </p:cNvSpPr>
          <p:nvPr/>
        </p:nvSpPr>
        <p:spPr bwMode="auto">
          <a:xfrm>
            <a:off x="4481513" y="2398713"/>
            <a:ext cx="766762" cy="495300"/>
          </a:xfrm>
          <a:custGeom>
            <a:avLst/>
            <a:gdLst>
              <a:gd name="T0" fmla="*/ 0 w 94"/>
              <a:gd name="T1" fmla="*/ 394692 h 64"/>
              <a:gd name="T2" fmla="*/ 24471 w 94"/>
              <a:gd name="T3" fmla="*/ 131564 h 64"/>
              <a:gd name="T4" fmla="*/ 32628 w 94"/>
              <a:gd name="T5" fmla="*/ 0 h 64"/>
              <a:gd name="T6" fmla="*/ 758605 w 94"/>
              <a:gd name="T7" fmla="*/ 30956 h 64"/>
              <a:gd name="T8" fmla="*/ 758605 w 94"/>
              <a:gd name="T9" fmla="*/ 46434 h 64"/>
              <a:gd name="T10" fmla="*/ 750448 w 94"/>
              <a:gd name="T11" fmla="*/ 54173 h 64"/>
              <a:gd name="T12" fmla="*/ 734134 w 94"/>
              <a:gd name="T13" fmla="*/ 77391 h 64"/>
              <a:gd name="T14" fmla="*/ 734134 w 94"/>
              <a:gd name="T15" fmla="*/ 85130 h 64"/>
              <a:gd name="T16" fmla="*/ 766762 w 94"/>
              <a:gd name="T17" fmla="*/ 116086 h 64"/>
              <a:gd name="T18" fmla="*/ 766762 w 94"/>
              <a:gd name="T19" fmla="*/ 355997 h 64"/>
              <a:gd name="T20" fmla="*/ 766762 w 94"/>
              <a:gd name="T21" fmla="*/ 355997 h 64"/>
              <a:gd name="T22" fmla="*/ 750448 w 94"/>
              <a:gd name="T23" fmla="*/ 355997 h 64"/>
              <a:gd name="T24" fmla="*/ 758605 w 94"/>
              <a:gd name="T25" fmla="*/ 363736 h 64"/>
              <a:gd name="T26" fmla="*/ 766762 w 94"/>
              <a:gd name="T27" fmla="*/ 371475 h 64"/>
              <a:gd name="T28" fmla="*/ 758605 w 94"/>
              <a:gd name="T29" fmla="*/ 386953 h 64"/>
              <a:gd name="T30" fmla="*/ 766762 w 94"/>
              <a:gd name="T31" fmla="*/ 394692 h 64"/>
              <a:gd name="T32" fmla="*/ 766762 w 94"/>
              <a:gd name="T33" fmla="*/ 417909 h 64"/>
              <a:gd name="T34" fmla="*/ 758605 w 94"/>
              <a:gd name="T35" fmla="*/ 417909 h 64"/>
              <a:gd name="T36" fmla="*/ 766762 w 94"/>
              <a:gd name="T37" fmla="*/ 433387 h 64"/>
              <a:gd name="T38" fmla="*/ 750448 w 94"/>
              <a:gd name="T39" fmla="*/ 456605 h 64"/>
              <a:gd name="T40" fmla="*/ 766762 w 94"/>
              <a:gd name="T41" fmla="*/ 479822 h 64"/>
              <a:gd name="T42" fmla="*/ 766762 w 94"/>
              <a:gd name="T43" fmla="*/ 495300 h 64"/>
              <a:gd name="T44" fmla="*/ 766762 w 94"/>
              <a:gd name="T45" fmla="*/ 495300 h 64"/>
              <a:gd name="T46" fmla="*/ 742291 w 94"/>
              <a:gd name="T47" fmla="*/ 479822 h 64"/>
              <a:gd name="T48" fmla="*/ 701506 w 94"/>
              <a:gd name="T49" fmla="*/ 456605 h 64"/>
              <a:gd name="T50" fmla="*/ 685192 w 94"/>
              <a:gd name="T51" fmla="*/ 448866 h 64"/>
              <a:gd name="T52" fmla="*/ 668878 w 94"/>
              <a:gd name="T53" fmla="*/ 448866 h 64"/>
              <a:gd name="T54" fmla="*/ 652563 w 94"/>
              <a:gd name="T55" fmla="*/ 464344 h 64"/>
              <a:gd name="T56" fmla="*/ 644406 w 94"/>
              <a:gd name="T57" fmla="*/ 464344 h 64"/>
              <a:gd name="T58" fmla="*/ 628092 w 94"/>
              <a:gd name="T59" fmla="*/ 464344 h 64"/>
              <a:gd name="T60" fmla="*/ 619935 w 94"/>
              <a:gd name="T61" fmla="*/ 441126 h 64"/>
              <a:gd name="T62" fmla="*/ 611778 w 94"/>
              <a:gd name="T63" fmla="*/ 433387 h 64"/>
              <a:gd name="T64" fmla="*/ 595464 w 94"/>
              <a:gd name="T65" fmla="*/ 441126 h 64"/>
              <a:gd name="T66" fmla="*/ 579150 w 94"/>
              <a:gd name="T67" fmla="*/ 441126 h 64"/>
              <a:gd name="T68" fmla="*/ 562836 w 94"/>
              <a:gd name="T69" fmla="*/ 417909 h 64"/>
              <a:gd name="T70" fmla="*/ 0 w 94"/>
              <a:gd name="T71" fmla="*/ 394692 h 64"/>
              <a:gd name="T72" fmla="*/ 0 w 94"/>
              <a:gd name="T73" fmla="*/ 394692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1988" name="Freeform 7"/>
          <p:cNvSpPr>
            <a:spLocks/>
          </p:cNvSpPr>
          <p:nvPr/>
        </p:nvSpPr>
        <p:spPr bwMode="auto">
          <a:xfrm>
            <a:off x="4456113" y="2794000"/>
            <a:ext cx="906462" cy="425450"/>
          </a:xfrm>
          <a:custGeom>
            <a:avLst/>
            <a:gdLst>
              <a:gd name="T0" fmla="*/ 0 w 111"/>
              <a:gd name="T1" fmla="*/ 263005 h 55"/>
              <a:gd name="T2" fmla="*/ 24499 w 111"/>
              <a:gd name="T3" fmla="*/ 0 h 55"/>
              <a:gd name="T4" fmla="*/ 587975 w 111"/>
              <a:gd name="T5" fmla="*/ 23206 h 55"/>
              <a:gd name="T6" fmla="*/ 604308 w 111"/>
              <a:gd name="T7" fmla="*/ 46413 h 55"/>
              <a:gd name="T8" fmla="*/ 620641 w 111"/>
              <a:gd name="T9" fmla="*/ 46413 h 55"/>
              <a:gd name="T10" fmla="*/ 636973 w 111"/>
              <a:gd name="T11" fmla="*/ 38677 h 55"/>
              <a:gd name="T12" fmla="*/ 645140 w 111"/>
              <a:gd name="T13" fmla="*/ 46413 h 55"/>
              <a:gd name="T14" fmla="*/ 653306 w 111"/>
              <a:gd name="T15" fmla="*/ 69619 h 55"/>
              <a:gd name="T16" fmla="*/ 669639 w 111"/>
              <a:gd name="T17" fmla="*/ 69619 h 55"/>
              <a:gd name="T18" fmla="*/ 677805 w 111"/>
              <a:gd name="T19" fmla="*/ 69619 h 55"/>
              <a:gd name="T20" fmla="*/ 694138 w 111"/>
              <a:gd name="T21" fmla="*/ 54148 h 55"/>
              <a:gd name="T22" fmla="*/ 710470 w 111"/>
              <a:gd name="T23" fmla="*/ 54148 h 55"/>
              <a:gd name="T24" fmla="*/ 726803 w 111"/>
              <a:gd name="T25" fmla="*/ 61884 h 55"/>
              <a:gd name="T26" fmla="*/ 767635 w 111"/>
              <a:gd name="T27" fmla="*/ 85090 h 55"/>
              <a:gd name="T28" fmla="*/ 792133 w 111"/>
              <a:gd name="T29" fmla="*/ 100561 h 55"/>
              <a:gd name="T30" fmla="*/ 792133 w 111"/>
              <a:gd name="T31" fmla="*/ 116032 h 55"/>
              <a:gd name="T32" fmla="*/ 808466 w 111"/>
              <a:gd name="T33" fmla="*/ 123767 h 55"/>
              <a:gd name="T34" fmla="*/ 808466 w 111"/>
              <a:gd name="T35" fmla="*/ 131503 h 55"/>
              <a:gd name="T36" fmla="*/ 800300 w 111"/>
              <a:gd name="T37" fmla="*/ 146974 h 55"/>
              <a:gd name="T38" fmla="*/ 808466 w 111"/>
              <a:gd name="T39" fmla="*/ 162445 h 55"/>
              <a:gd name="T40" fmla="*/ 816632 w 111"/>
              <a:gd name="T41" fmla="*/ 185651 h 55"/>
              <a:gd name="T42" fmla="*/ 824799 w 111"/>
              <a:gd name="T43" fmla="*/ 193386 h 55"/>
              <a:gd name="T44" fmla="*/ 824799 w 111"/>
              <a:gd name="T45" fmla="*/ 201122 h 55"/>
              <a:gd name="T46" fmla="*/ 824799 w 111"/>
              <a:gd name="T47" fmla="*/ 216593 h 55"/>
              <a:gd name="T48" fmla="*/ 841131 w 111"/>
              <a:gd name="T49" fmla="*/ 224328 h 55"/>
              <a:gd name="T50" fmla="*/ 849298 w 111"/>
              <a:gd name="T51" fmla="*/ 232064 h 55"/>
              <a:gd name="T52" fmla="*/ 841131 w 111"/>
              <a:gd name="T53" fmla="*/ 247535 h 55"/>
              <a:gd name="T54" fmla="*/ 841131 w 111"/>
              <a:gd name="T55" fmla="*/ 263005 h 55"/>
              <a:gd name="T56" fmla="*/ 857464 w 111"/>
              <a:gd name="T57" fmla="*/ 270741 h 55"/>
              <a:gd name="T58" fmla="*/ 857464 w 111"/>
              <a:gd name="T59" fmla="*/ 286212 h 55"/>
              <a:gd name="T60" fmla="*/ 849298 w 111"/>
              <a:gd name="T61" fmla="*/ 293947 h 55"/>
              <a:gd name="T62" fmla="*/ 857464 w 111"/>
              <a:gd name="T63" fmla="*/ 301683 h 55"/>
              <a:gd name="T64" fmla="*/ 865630 w 111"/>
              <a:gd name="T65" fmla="*/ 317154 h 55"/>
              <a:gd name="T66" fmla="*/ 857464 w 111"/>
              <a:gd name="T67" fmla="*/ 324889 h 55"/>
              <a:gd name="T68" fmla="*/ 865630 w 111"/>
              <a:gd name="T69" fmla="*/ 340360 h 55"/>
              <a:gd name="T70" fmla="*/ 865630 w 111"/>
              <a:gd name="T71" fmla="*/ 348095 h 55"/>
              <a:gd name="T72" fmla="*/ 873797 w 111"/>
              <a:gd name="T73" fmla="*/ 355831 h 55"/>
              <a:gd name="T74" fmla="*/ 881963 w 111"/>
              <a:gd name="T75" fmla="*/ 371302 h 55"/>
              <a:gd name="T76" fmla="*/ 890129 w 111"/>
              <a:gd name="T77" fmla="*/ 386773 h 55"/>
              <a:gd name="T78" fmla="*/ 906462 w 111"/>
              <a:gd name="T79" fmla="*/ 402244 h 55"/>
              <a:gd name="T80" fmla="*/ 906462 w 111"/>
              <a:gd name="T81" fmla="*/ 409979 h 55"/>
              <a:gd name="T82" fmla="*/ 906462 w 111"/>
              <a:gd name="T83" fmla="*/ 417715 h 55"/>
              <a:gd name="T84" fmla="*/ 906462 w 111"/>
              <a:gd name="T85" fmla="*/ 425450 h 55"/>
              <a:gd name="T86" fmla="*/ 204158 w 111"/>
              <a:gd name="T87" fmla="*/ 409979 h 55"/>
              <a:gd name="T88" fmla="*/ 212324 w 111"/>
              <a:gd name="T89" fmla="*/ 278476 h 55"/>
              <a:gd name="T90" fmla="*/ 0 w 111"/>
              <a:gd name="T91" fmla="*/ 263005 h 55"/>
              <a:gd name="T92" fmla="*/ 0 w 111"/>
              <a:gd name="T93" fmla="*/ 263005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1989" name="Freeform 8"/>
          <p:cNvSpPr>
            <a:spLocks/>
          </p:cNvSpPr>
          <p:nvPr/>
        </p:nvSpPr>
        <p:spPr bwMode="auto">
          <a:xfrm>
            <a:off x="4637088" y="3203575"/>
            <a:ext cx="812800" cy="411163"/>
          </a:xfrm>
          <a:custGeom>
            <a:avLst/>
            <a:gdLst>
              <a:gd name="T0" fmla="*/ 24384 w 100"/>
              <a:gd name="T1" fmla="*/ 0 h 53"/>
              <a:gd name="T2" fmla="*/ 723392 w 100"/>
              <a:gd name="T3" fmla="*/ 15516 h 53"/>
              <a:gd name="T4" fmla="*/ 772160 w 100"/>
              <a:gd name="T5" fmla="*/ 46547 h 53"/>
              <a:gd name="T6" fmla="*/ 755904 w 100"/>
              <a:gd name="T7" fmla="*/ 62062 h 53"/>
              <a:gd name="T8" fmla="*/ 755904 w 100"/>
              <a:gd name="T9" fmla="*/ 77578 h 53"/>
              <a:gd name="T10" fmla="*/ 764032 w 100"/>
              <a:gd name="T11" fmla="*/ 93094 h 53"/>
              <a:gd name="T12" fmla="*/ 772160 w 100"/>
              <a:gd name="T13" fmla="*/ 93094 h 53"/>
              <a:gd name="T14" fmla="*/ 780288 w 100"/>
              <a:gd name="T15" fmla="*/ 116367 h 53"/>
              <a:gd name="T16" fmla="*/ 788416 w 100"/>
              <a:gd name="T17" fmla="*/ 124125 h 53"/>
              <a:gd name="T18" fmla="*/ 804672 w 100"/>
              <a:gd name="T19" fmla="*/ 124125 h 53"/>
              <a:gd name="T20" fmla="*/ 804672 w 100"/>
              <a:gd name="T21" fmla="*/ 131882 h 53"/>
              <a:gd name="T22" fmla="*/ 812800 w 100"/>
              <a:gd name="T23" fmla="*/ 411163 h 53"/>
              <a:gd name="T24" fmla="*/ 0 w 100"/>
              <a:gd name="T25" fmla="*/ 395647 h 53"/>
              <a:gd name="T26" fmla="*/ 24384 w 100"/>
              <a:gd name="T27" fmla="*/ 0 h 53"/>
              <a:gd name="T28" fmla="*/ 24384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1990" name="Freeform 9"/>
          <p:cNvSpPr>
            <a:spLocks/>
          </p:cNvSpPr>
          <p:nvPr/>
        </p:nvSpPr>
        <p:spPr bwMode="auto">
          <a:xfrm>
            <a:off x="4521200" y="3590925"/>
            <a:ext cx="944563" cy="465138"/>
          </a:xfrm>
          <a:custGeom>
            <a:avLst/>
            <a:gdLst>
              <a:gd name="T0" fmla="*/ 113999 w 116"/>
              <a:gd name="T1" fmla="*/ 7752 h 60"/>
              <a:gd name="T2" fmla="*/ 0 w 116"/>
              <a:gd name="T3" fmla="*/ 69771 h 60"/>
              <a:gd name="T4" fmla="*/ 325712 w 116"/>
              <a:gd name="T5" fmla="*/ 341101 h 60"/>
              <a:gd name="T6" fmla="*/ 341997 w 116"/>
              <a:gd name="T7" fmla="*/ 348854 h 60"/>
              <a:gd name="T8" fmla="*/ 366426 w 116"/>
              <a:gd name="T9" fmla="*/ 372110 h 60"/>
              <a:gd name="T10" fmla="*/ 390854 w 116"/>
              <a:gd name="T11" fmla="*/ 364358 h 60"/>
              <a:gd name="T12" fmla="*/ 407140 w 116"/>
              <a:gd name="T13" fmla="*/ 372110 h 60"/>
              <a:gd name="T14" fmla="*/ 415282 w 116"/>
              <a:gd name="T15" fmla="*/ 387615 h 60"/>
              <a:gd name="T16" fmla="*/ 447854 w 116"/>
              <a:gd name="T17" fmla="*/ 395367 h 60"/>
              <a:gd name="T18" fmla="*/ 464139 w 116"/>
              <a:gd name="T19" fmla="*/ 403120 h 60"/>
              <a:gd name="T20" fmla="*/ 480425 w 116"/>
              <a:gd name="T21" fmla="*/ 395367 h 60"/>
              <a:gd name="T22" fmla="*/ 496710 w 116"/>
              <a:gd name="T23" fmla="*/ 410872 h 60"/>
              <a:gd name="T24" fmla="*/ 529282 w 116"/>
              <a:gd name="T25" fmla="*/ 410872 h 60"/>
              <a:gd name="T26" fmla="*/ 545567 w 116"/>
              <a:gd name="T27" fmla="*/ 426377 h 60"/>
              <a:gd name="T28" fmla="*/ 553710 w 116"/>
              <a:gd name="T29" fmla="*/ 441881 h 60"/>
              <a:gd name="T30" fmla="*/ 578138 w 116"/>
              <a:gd name="T31" fmla="*/ 434129 h 60"/>
              <a:gd name="T32" fmla="*/ 610710 w 116"/>
              <a:gd name="T33" fmla="*/ 449633 h 60"/>
              <a:gd name="T34" fmla="*/ 626995 w 116"/>
              <a:gd name="T35" fmla="*/ 441881 h 60"/>
              <a:gd name="T36" fmla="*/ 643281 w 116"/>
              <a:gd name="T37" fmla="*/ 441881 h 60"/>
              <a:gd name="T38" fmla="*/ 643281 w 116"/>
              <a:gd name="T39" fmla="*/ 465138 h 60"/>
              <a:gd name="T40" fmla="*/ 651424 w 116"/>
              <a:gd name="T41" fmla="*/ 449633 h 60"/>
              <a:gd name="T42" fmla="*/ 667709 w 116"/>
              <a:gd name="T43" fmla="*/ 434129 h 60"/>
              <a:gd name="T44" fmla="*/ 675852 w 116"/>
              <a:gd name="T45" fmla="*/ 441881 h 60"/>
              <a:gd name="T46" fmla="*/ 692137 w 116"/>
              <a:gd name="T47" fmla="*/ 449633 h 60"/>
              <a:gd name="T48" fmla="*/ 708423 w 116"/>
              <a:gd name="T49" fmla="*/ 441881 h 60"/>
              <a:gd name="T50" fmla="*/ 708423 w 116"/>
              <a:gd name="T51" fmla="*/ 449633 h 60"/>
              <a:gd name="T52" fmla="*/ 732851 w 116"/>
              <a:gd name="T53" fmla="*/ 465138 h 60"/>
              <a:gd name="T54" fmla="*/ 757280 w 116"/>
              <a:gd name="T55" fmla="*/ 449633 h 60"/>
              <a:gd name="T56" fmla="*/ 806137 w 116"/>
              <a:gd name="T57" fmla="*/ 434129 h 60"/>
              <a:gd name="T58" fmla="*/ 822422 w 116"/>
              <a:gd name="T59" fmla="*/ 434129 h 60"/>
              <a:gd name="T60" fmla="*/ 863136 w 116"/>
              <a:gd name="T61" fmla="*/ 434129 h 60"/>
              <a:gd name="T62" fmla="*/ 920136 w 116"/>
              <a:gd name="T63" fmla="*/ 457386 h 60"/>
              <a:gd name="T64" fmla="*/ 936421 w 116"/>
              <a:gd name="T65" fmla="*/ 465138 h 60"/>
              <a:gd name="T66" fmla="*/ 944564 w 116"/>
              <a:gd name="T67" fmla="*/ 240321 h 60"/>
              <a:gd name="T68" fmla="*/ 928278 w 116"/>
              <a:gd name="T69" fmla="*/ 2325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1991" name="Freeform 10"/>
          <p:cNvSpPr>
            <a:spLocks/>
          </p:cNvSpPr>
          <p:nvPr/>
        </p:nvSpPr>
        <p:spPr bwMode="auto">
          <a:xfrm>
            <a:off x="5232400" y="2740025"/>
            <a:ext cx="666750" cy="417513"/>
          </a:xfrm>
          <a:custGeom>
            <a:avLst/>
            <a:gdLst>
              <a:gd name="T0" fmla="*/ 536652 w 82"/>
              <a:gd name="T1" fmla="*/ 0 h 54"/>
              <a:gd name="T2" fmla="*/ 552915 w 82"/>
              <a:gd name="T3" fmla="*/ 30927 h 54"/>
              <a:gd name="T4" fmla="*/ 544784 w 82"/>
              <a:gd name="T5" fmla="*/ 46390 h 54"/>
              <a:gd name="T6" fmla="*/ 561046 w 82"/>
              <a:gd name="T7" fmla="*/ 100512 h 54"/>
              <a:gd name="T8" fmla="*/ 601701 w 82"/>
              <a:gd name="T9" fmla="*/ 123708 h 54"/>
              <a:gd name="T10" fmla="*/ 609832 w 82"/>
              <a:gd name="T11" fmla="*/ 139171 h 54"/>
              <a:gd name="T12" fmla="*/ 634226 w 82"/>
              <a:gd name="T13" fmla="*/ 162366 h 54"/>
              <a:gd name="T14" fmla="*/ 666750 w 82"/>
              <a:gd name="T15" fmla="*/ 201025 h 54"/>
              <a:gd name="T16" fmla="*/ 650488 w 82"/>
              <a:gd name="T17" fmla="*/ 224220 h 54"/>
              <a:gd name="T18" fmla="*/ 650488 w 82"/>
              <a:gd name="T19" fmla="*/ 239683 h 54"/>
              <a:gd name="T20" fmla="*/ 609832 w 82"/>
              <a:gd name="T21" fmla="*/ 262879 h 54"/>
              <a:gd name="T22" fmla="*/ 585439 w 82"/>
              <a:gd name="T23" fmla="*/ 270610 h 54"/>
              <a:gd name="T24" fmla="*/ 569177 w 82"/>
              <a:gd name="T25" fmla="*/ 293805 h 54"/>
              <a:gd name="T26" fmla="*/ 585439 w 82"/>
              <a:gd name="T27" fmla="*/ 317001 h 54"/>
              <a:gd name="T28" fmla="*/ 585439 w 82"/>
              <a:gd name="T29" fmla="*/ 340196 h 54"/>
              <a:gd name="T30" fmla="*/ 552915 w 82"/>
              <a:gd name="T31" fmla="*/ 386586 h 54"/>
              <a:gd name="T32" fmla="*/ 544784 w 82"/>
              <a:gd name="T33" fmla="*/ 409781 h 54"/>
              <a:gd name="T34" fmla="*/ 512259 w 82"/>
              <a:gd name="T35" fmla="*/ 386586 h 54"/>
              <a:gd name="T36" fmla="*/ 89442 w 82"/>
              <a:gd name="T37" fmla="*/ 394318 h 54"/>
              <a:gd name="T38" fmla="*/ 89442 w 82"/>
              <a:gd name="T39" fmla="*/ 371123 h 54"/>
              <a:gd name="T40" fmla="*/ 73180 w 82"/>
              <a:gd name="T41" fmla="*/ 347928 h 54"/>
              <a:gd name="T42" fmla="*/ 81311 w 82"/>
              <a:gd name="T43" fmla="*/ 324732 h 54"/>
              <a:gd name="T44" fmla="*/ 65049 w 82"/>
              <a:gd name="T45" fmla="*/ 301537 h 54"/>
              <a:gd name="T46" fmla="*/ 65049 w 82"/>
              <a:gd name="T47" fmla="*/ 278342 h 54"/>
              <a:gd name="T48" fmla="*/ 48787 w 82"/>
              <a:gd name="T49" fmla="*/ 255147 h 54"/>
              <a:gd name="T50" fmla="*/ 40655 w 82"/>
              <a:gd name="T51" fmla="*/ 239683 h 54"/>
              <a:gd name="T52" fmla="*/ 24393 w 82"/>
              <a:gd name="T53" fmla="*/ 201025 h 54"/>
              <a:gd name="T54" fmla="*/ 32524 w 82"/>
              <a:gd name="T55" fmla="*/ 177830 h 54"/>
              <a:gd name="T56" fmla="*/ 16262 w 82"/>
              <a:gd name="T57" fmla="*/ 154634 h 54"/>
              <a:gd name="T58" fmla="*/ 16262 w 82"/>
              <a:gd name="T59" fmla="*/ 139171 h 54"/>
              <a:gd name="T60" fmla="*/ 16262 w 82"/>
              <a:gd name="T61" fmla="*/ 92781 h 54"/>
              <a:gd name="T62" fmla="*/ 16262 w 82"/>
              <a:gd name="T63" fmla="*/ 77317 h 54"/>
              <a:gd name="T64" fmla="*/ 8131 w 82"/>
              <a:gd name="T65" fmla="*/ 46390 h 54"/>
              <a:gd name="T66" fmla="*/ 8131 w 82"/>
              <a:gd name="T67" fmla="*/ 23195 h 54"/>
              <a:gd name="T68" fmla="*/ 16262 w 82"/>
              <a:gd name="T69" fmla="*/ 15463 h 54"/>
              <a:gd name="T70" fmla="*/ 16262 w 82"/>
              <a:gd name="T71" fmla="*/ 15463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1992" name="Freeform 11"/>
          <p:cNvSpPr>
            <a:spLocks/>
          </p:cNvSpPr>
          <p:nvPr/>
        </p:nvSpPr>
        <p:spPr bwMode="auto">
          <a:xfrm>
            <a:off x="5322888" y="3127375"/>
            <a:ext cx="730250" cy="603250"/>
          </a:xfrm>
          <a:custGeom>
            <a:avLst/>
            <a:gdLst>
              <a:gd name="T0" fmla="*/ 616656 w 90"/>
              <a:gd name="T1" fmla="*/ 533644 h 78"/>
              <a:gd name="T2" fmla="*/ 624769 w 90"/>
              <a:gd name="T3" fmla="*/ 549112 h 78"/>
              <a:gd name="T4" fmla="*/ 624769 w 90"/>
              <a:gd name="T5" fmla="*/ 572314 h 78"/>
              <a:gd name="T6" fmla="*/ 600428 w 90"/>
              <a:gd name="T7" fmla="*/ 595516 h 78"/>
              <a:gd name="T8" fmla="*/ 673453 w 90"/>
              <a:gd name="T9" fmla="*/ 603250 h 78"/>
              <a:gd name="T10" fmla="*/ 673453 w 90"/>
              <a:gd name="T11" fmla="*/ 572314 h 78"/>
              <a:gd name="T12" fmla="*/ 689681 w 90"/>
              <a:gd name="T13" fmla="*/ 533644 h 78"/>
              <a:gd name="T14" fmla="*/ 714022 w 90"/>
              <a:gd name="T15" fmla="*/ 518176 h 78"/>
              <a:gd name="T16" fmla="*/ 722136 w 90"/>
              <a:gd name="T17" fmla="*/ 518176 h 78"/>
              <a:gd name="T18" fmla="*/ 730250 w 90"/>
              <a:gd name="T19" fmla="*/ 471772 h 78"/>
              <a:gd name="T20" fmla="*/ 722136 w 90"/>
              <a:gd name="T21" fmla="*/ 464038 h 78"/>
              <a:gd name="T22" fmla="*/ 714022 w 90"/>
              <a:gd name="T23" fmla="*/ 456304 h 78"/>
              <a:gd name="T24" fmla="*/ 705908 w 90"/>
              <a:gd name="T25" fmla="*/ 464038 h 78"/>
              <a:gd name="T26" fmla="*/ 681567 w 90"/>
              <a:gd name="T27" fmla="*/ 433103 h 78"/>
              <a:gd name="T28" fmla="*/ 689681 w 90"/>
              <a:gd name="T29" fmla="*/ 417635 h 78"/>
              <a:gd name="T30" fmla="*/ 681567 w 90"/>
              <a:gd name="T31" fmla="*/ 402167 h 78"/>
              <a:gd name="T32" fmla="*/ 640997 w 90"/>
              <a:gd name="T33" fmla="*/ 355763 h 78"/>
              <a:gd name="T34" fmla="*/ 600428 w 90"/>
              <a:gd name="T35" fmla="*/ 332561 h 78"/>
              <a:gd name="T36" fmla="*/ 576086 w 90"/>
              <a:gd name="T37" fmla="*/ 293891 h 78"/>
              <a:gd name="T38" fmla="*/ 600428 w 90"/>
              <a:gd name="T39" fmla="*/ 262955 h 78"/>
              <a:gd name="T40" fmla="*/ 600428 w 90"/>
              <a:gd name="T41" fmla="*/ 232019 h 78"/>
              <a:gd name="T42" fmla="*/ 567972 w 90"/>
              <a:gd name="T43" fmla="*/ 208817 h 78"/>
              <a:gd name="T44" fmla="*/ 551745 w 90"/>
              <a:gd name="T45" fmla="*/ 224285 h 78"/>
              <a:gd name="T46" fmla="*/ 527403 w 90"/>
              <a:gd name="T47" fmla="*/ 170147 h 78"/>
              <a:gd name="T48" fmla="*/ 486833 w 90"/>
              <a:gd name="T49" fmla="*/ 139212 h 78"/>
              <a:gd name="T50" fmla="*/ 454378 w 90"/>
              <a:gd name="T51" fmla="*/ 100542 h 78"/>
              <a:gd name="T52" fmla="*/ 446264 w 90"/>
              <a:gd name="T53" fmla="*/ 46404 h 78"/>
              <a:gd name="T54" fmla="*/ 446264 w 90"/>
              <a:gd name="T55" fmla="*/ 30936 h 78"/>
              <a:gd name="T56" fmla="*/ 0 w 90"/>
              <a:gd name="T57" fmla="*/ 15468 h 78"/>
              <a:gd name="T58" fmla="*/ 16228 w 90"/>
              <a:gd name="T59" fmla="*/ 38670 h 78"/>
              <a:gd name="T60" fmla="*/ 40569 w 90"/>
              <a:gd name="T61" fmla="*/ 69606 h 78"/>
              <a:gd name="T62" fmla="*/ 40569 w 90"/>
              <a:gd name="T63" fmla="*/ 85074 h 78"/>
              <a:gd name="T64" fmla="*/ 89253 w 90"/>
              <a:gd name="T65" fmla="*/ 123744 h 78"/>
              <a:gd name="T66" fmla="*/ 73025 w 90"/>
              <a:gd name="T67" fmla="*/ 154679 h 78"/>
              <a:gd name="T68" fmla="*/ 89253 w 90"/>
              <a:gd name="T69" fmla="*/ 170147 h 78"/>
              <a:gd name="T70" fmla="*/ 105481 w 90"/>
              <a:gd name="T71" fmla="*/ 201083 h 78"/>
              <a:gd name="T72" fmla="*/ 121708 w 90"/>
              <a:gd name="T73" fmla="*/ 208817 h 78"/>
              <a:gd name="T74" fmla="*/ 129822 w 90"/>
              <a:gd name="T75" fmla="*/ 556846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1993" name="Freeform 12"/>
          <p:cNvSpPr>
            <a:spLocks/>
          </p:cNvSpPr>
          <p:nvPr/>
        </p:nvSpPr>
        <p:spPr bwMode="auto">
          <a:xfrm>
            <a:off x="5597525" y="2282825"/>
            <a:ext cx="577850" cy="588963"/>
          </a:xfrm>
          <a:custGeom>
            <a:avLst/>
            <a:gdLst>
              <a:gd name="T0" fmla="*/ 236023 w 71"/>
              <a:gd name="T1" fmla="*/ 581213 h 76"/>
              <a:gd name="T2" fmla="*/ 195330 w 71"/>
              <a:gd name="T3" fmla="*/ 557965 h 76"/>
              <a:gd name="T4" fmla="*/ 179052 w 71"/>
              <a:gd name="T5" fmla="*/ 503718 h 76"/>
              <a:gd name="T6" fmla="*/ 187191 w 71"/>
              <a:gd name="T7" fmla="*/ 488219 h 76"/>
              <a:gd name="T8" fmla="*/ 170913 w 71"/>
              <a:gd name="T9" fmla="*/ 457221 h 76"/>
              <a:gd name="T10" fmla="*/ 170913 w 71"/>
              <a:gd name="T11" fmla="*/ 418474 h 76"/>
              <a:gd name="T12" fmla="*/ 138358 w 71"/>
              <a:gd name="T13" fmla="*/ 387476 h 76"/>
              <a:gd name="T14" fmla="*/ 97665 w 71"/>
              <a:gd name="T15" fmla="*/ 348728 h 76"/>
              <a:gd name="T16" fmla="*/ 65110 w 71"/>
              <a:gd name="T17" fmla="*/ 333229 h 76"/>
              <a:gd name="T18" fmla="*/ 56971 w 71"/>
              <a:gd name="T19" fmla="*/ 325480 h 76"/>
              <a:gd name="T20" fmla="*/ 24416 w 71"/>
              <a:gd name="T21" fmla="*/ 317730 h 76"/>
              <a:gd name="T22" fmla="*/ 8139 w 71"/>
              <a:gd name="T23" fmla="*/ 302231 h 76"/>
              <a:gd name="T24" fmla="*/ 16277 w 71"/>
              <a:gd name="T25" fmla="*/ 240235 h 76"/>
              <a:gd name="T26" fmla="*/ 24416 w 71"/>
              <a:gd name="T27" fmla="*/ 216986 h 76"/>
              <a:gd name="T28" fmla="*/ 0 w 71"/>
              <a:gd name="T29" fmla="*/ 193738 h 76"/>
              <a:gd name="T30" fmla="*/ 8139 w 71"/>
              <a:gd name="T31" fmla="*/ 170489 h 76"/>
              <a:gd name="T32" fmla="*/ 40694 w 71"/>
              <a:gd name="T33" fmla="*/ 131742 h 76"/>
              <a:gd name="T34" fmla="*/ 56971 w 71"/>
              <a:gd name="T35" fmla="*/ 123992 h 76"/>
              <a:gd name="T36" fmla="*/ 56971 w 71"/>
              <a:gd name="T37" fmla="*/ 46497 h 76"/>
              <a:gd name="T38" fmla="*/ 73249 w 71"/>
              <a:gd name="T39" fmla="*/ 38748 h 76"/>
              <a:gd name="T40" fmla="*/ 105804 w 71"/>
              <a:gd name="T41" fmla="*/ 38748 h 76"/>
              <a:gd name="T42" fmla="*/ 179052 w 71"/>
              <a:gd name="T43" fmla="*/ 7750 h 76"/>
              <a:gd name="T44" fmla="*/ 195330 w 71"/>
              <a:gd name="T45" fmla="*/ 7750 h 76"/>
              <a:gd name="T46" fmla="*/ 187191 w 71"/>
              <a:gd name="T47" fmla="*/ 23249 h 76"/>
              <a:gd name="T48" fmla="*/ 179052 w 71"/>
              <a:gd name="T49" fmla="*/ 46497 h 76"/>
              <a:gd name="T50" fmla="*/ 211607 w 71"/>
              <a:gd name="T51" fmla="*/ 38748 h 76"/>
              <a:gd name="T52" fmla="*/ 227884 w 71"/>
              <a:gd name="T53" fmla="*/ 46497 h 76"/>
              <a:gd name="T54" fmla="*/ 252301 w 71"/>
              <a:gd name="T55" fmla="*/ 61996 h 76"/>
              <a:gd name="T56" fmla="*/ 260439 w 71"/>
              <a:gd name="T57" fmla="*/ 77495 h 76"/>
              <a:gd name="T58" fmla="*/ 358104 w 71"/>
              <a:gd name="T59" fmla="*/ 100744 h 76"/>
              <a:gd name="T60" fmla="*/ 390659 w 71"/>
              <a:gd name="T61" fmla="*/ 116243 h 76"/>
              <a:gd name="T62" fmla="*/ 406937 w 71"/>
              <a:gd name="T63" fmla="*/ 116243 h 76"/>
              <a:gd name="T64" fmla="*/ 415075 w 71"/>
              <a:gd name="T65" fmla="*/ 116243 h 76"/>
              <a:gd name="T66" fmla="*/ 455769 w 71"/>
              <a:gd name="T67" fmla="*/ 123992 h 76"/>
              <a:gd name="T68" fmla="*/ 455769 w 71"/>
              <a:gd name="T69" fmla="*/ 131742 h 76"/>
              <a:gd name="T70" fmla="*/ 472046 w 71"/>
              <a:gd name="T71" fmla="*/ 139491 h 76"/>
              <a:gd name="T72" fmla="*/ 496463 w 71"/>
              <a:gd name="T73" fmla="*/ 162740 h 76"/>
              <a:gd name="T74" fmla="*/ 488324 w 71"/>
              <a:gd name="T75" fmla="*/ 193738 h 76"/>
              <a:gd name="T76" fmla="*/ 512740 w 71"/>
              <a:gd name="T77" fmla="*/ 193738 h 76"/>
              <a:gd name="T78" fmla="*/ 504601 w 71"/>
              <a:gd name="T79" fmla="*/ 209237 h 76"/>
              <a:gd name="T80" fmla="*/ 520879 w 71"/>
              <a:gd name="T81" fmla="*/ 232485 h 76"/>
              <a:gd name="T82" fmla="*/ 496463 w 71"/>
              <a:gd name="T83" fmla="*/ 255734 h 76"/>
              <a:gd name="T84" fmla="*/ 480185 w 71"/>
              <a:gd name="T85" fmla="*/ 294482 h 76"/>
              <a:gd name="T86" fmla="*/ 480185 w 71"/>
              <a:gd name="T87" fmla="*/ 302231 h 76"/>
              <a:gd name="T88" fmla="*/ 512740 w 71"/>
              <a:gd name="T89" fmla="*/ 271233 h 76"/>
              <a:gd name="T90" fmla="*/ 537156 w 71"/>
              <a:gd name="T91" fmla="*/ 255734 h 76"/>
              <a:gd name="T92" fmla="*/ 553434 w 71"/>
              <a:gd name="T93" fmla="*/ 240235 h 76"/>
              <a:gd name="T94" fmla="*/ 553434 w 71"/>
              <a:gd name="T95" fmla="*/ 216986 h 76"/>
              <a:gd name="T96" fmla="*/ 561573 w 71"/>
              <a:gd name="T97" fmla="*/ 209237 h 76"/>
              <a:gd name="T98" fmla="*/ 569711 w 71"/>
              <a:gd name="T99" fmla="*/ 193738 h 76"/>
              <a:gd name="T100" fmla="*/ 577850 w 71"/>
              <a:gd name="T101" fmla="*/ 201487 h 76"/>
              <a:gd name="T102" fmla="*/ 561573 w 71"/>
              <a:gd name="T103" fmla="*/ 255734 h 76"/>
              <a:gd name="T104" fmla="*/ 553434 w 71"/>
              <a:gd name="T105" fmla="*/ 271233 h 76"/>
              <a:gd name="T106" fmla="*/ 537156 w 71"/>
              <a:gd name="T107" fmla="*/ 309981 h 76"/>
              <a:gd name="T108" fmla="*/ 537156 w 71"/>
              <a:gd name="T109" fmla="*/ 348728 h 76"/>
              <a:gd name="T110" fmla="*/ 520879 w 71"/>
              <a:gd name="T111" fmla="*/ 364227 h 76"/>
              <a:gd name="T112" fmla="*/ 529018 w 71"/>
              <a:gd name="T113" fmla="*/ 418474 h 76"/>
              <a:gd name="T114" fmla="*/ 512740 w 71"/>
              <a:gd name="T115" fmla="*/ 457221 h 76"/>
              <a:gd name="T116" fmla="*/ 529018 w 71"/>
              <a:gd name="T117" fmla="*/ 542466 h 76"/>
              <a:gd name="T118" fmla="*/ 529018 w 71"/>
              <a:gd name="T119" fmla="*/ 550215 h 76"/>
              <a:gd name="T120" fmla="*/ 529018 w 71"/>
              <a:gd name="T121" fmla="*/ 573464 h 76"/>
              <a:gd name="T122" fmla="*/ 244162 w 71"/>
              <a:gd name="T123" fmla="*/ 588963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1994" name="Freeform 13"/>
          <p:cNvSpPr>
            <a:spLocks/>
          </p:cNvSpPr>
          <p:nvPr/>
        </p:nvSpPr>
        <p:spPr bwMode="auto">
          <a:xfrm>
            <a:off x="6011863" y="3265488"/>
            <a:ext cx="808037" cy="395287"/>
          </a:xfrm>
          <a:custGeom>
            <a:avLst/>
            <a:gdLst>
              <a:gd name="T0" fmla="*/ 163240 w 99"/>
              <a:gd name="T1" fmla="*/ 379786 h 51"/>
              <a:gd name="T2" fmla="*/ 155078 w 99"/>
              <a:gd name="T3" fmla="*/ 364284 h 51"/>
              <a:gd name="T4" fmla="*/ 179564 w 99"/>
              <a:gd name="T5" fmla="*/ 364284 h 51"/>
              <a:gd name="T6" fmla="*/ 652959 w 99"/>
              <a:gd name="T7" fmla="*/ 317780 h 51"/>
              <a:gd name="T8" fmla="*/ 693769 w 99"/>
              <a:gd name="T9" fmla="*/ 294528 h 51"/>
              <a:gd name="T10" fmla="*/ 726417 w 99"/>
              <a:gd name="T11" fmla="*/ 271275 h 51"/>
              <a:gd name="T12" fmla="*/ 726417 w 99"/>
              <a:gd name="T13" fmla="*/ 255774 h 51"/>
              <a:gd name="T14" fmla="*/ 734579 w 99"/>
              <a:gd name="T15" fmla="*/ 240272 h 51"/>
              <a:gd name="T16" fmla="*/ 808037 w 99"/>
              <a:gd name="T17" fmla="*/ 178267 h 51"/>
              <a:gd name="T18" fmla="*/ 799875 w 99"/>
              <a:gd name="T19" fmla="*/ 170516 h 51"/>
              <a:gd name="T20" fmla="*/ 791713 w 99"/>
              <a:gd name="T21" fmla="*/ 162765 h 51"/>
              <a:gd name="T22" fmla="*/ 775389 w 99"/>
              <a:gd name="T23" fmla="*/ 155015 h 51"/>
              <a:gd name="T24" fmla="*/ 767227 w 99"/>
              <a:gd name="T25" fmla="*/ 155015 h 51"/>
              <a:gd name="T26" fmla="*/ 734579 w 99"/>
              <a:gd name="T27" fmla="*/ 108510 h 51"/>
              <a:gd name="T28" fmla="*/ 726417 w 99"/>
              <a:gd name="T29" fmla="*/ 93009 h 51"/>
              <a:gd name="T30" fmla="*/ 726417 w 99"/>
              <a:gd name="T31" fmla="*/ 62006 h 51"/>
              <a:gd name="T32" fmla="*/ 710093 w 99"/>
              <a:gd name="T33" fmla="*/ 54255 h 51"/>
              <a:gd name="T34" fmla="*/ 685607 w 99"/>
              <a:gd name="T35" fmla="*/ 31003 h 51"/>
              <a:gd name="T36" fmla="*/ 669283 w 99"/>
              <a:gd name="T37" fmla="*/ 31003 h 51"/>
              <a:gd name="T38" fmla="*/ 661121 w 99"/>
              <a:gd name="T39" fmla="*/ 46504 h 51"/>
              <a:gd name="T40" fmla="*/ 636635 w 99"/>
              <a:gd name="T41" fmla="*/ 46504 h 51"/>
              <a:gd name="T42" fmla="*/ 612149 w 99"/>
              <a:gd name="T43" fmla="*/ 46504 h 51"/>
              <a:gd name="T44" fmla="*/ 579501 w 99"/>
              <a:gd name="T45" fmla="*/ 38754 h 51"/>
              <a:gd name="T46" fmla="*/ 538691 w 99"/>
              <a:gd name="T47" fmla="*/ 31003 h 51"/>
              <a:gd name="T48" fmla="*/ 514205 w 99"/>
              <a:gd name="T49" fmla="*/ 0 h 51"/>
              <a:gd name="T50" fmla="*/ 497881 w 99"/>
              <a:gd name="T51" fmla="*/ 7751 h 51"/>
              <a:gd name="T52" fmla="*/ 473395 w 99"/>
              <a:gd name="T53" fmla="*/ 0 h 51"/>
              <a:gd name="T54" fmla="*/ 473395 w 99"/>
              <a:gd name="T55" fmla="*/ 15501 h 51"/>
              <a:gd name="T56" fmla="*/ 473395 w 99"/>
              <a:gd name="T57" fmla="*/ 46504 h 51"/>
              <a:gd name="T58" fmla="*/ 448909 w 99"/>
              <a:gd name="T59" fmla="*/ 62006 h 51"/>
              <a:gd name="T60" fmla="*/ 416261 w 99"/>
              <a:gd name="T61" fmla="*/ 62006 h 51"/>
              <a:gd name="T62" fmla="*/ 375452 w 99"/>
              <a:gd name="T63" fmla="*/ 139513 h 51"/>
              <a:gd name="T64" fmla="*/ 342804 w 99"/>
              <a:gd name="T65" fmla="*/ 162765 h 51"/>
              <a:gd name="T66" fmla="*/ 318318 w 99"/>
              <a:gd name="T67" fmla="*/ 147264 h 51"/>
              <a:gd name="T68" fmla="*/ 301994 w 99"/>
              <a:gd name="T69" fmla="*/ 186017 h 51"/>
              <a:gd name="T70" fmla="*/ 285670 w 99"/>
              <a:gd name="T71" fmla="*/ 186017 h 51"/>
              <a:gd name="T72" fmla="*/ 261184 w 99"/>
              <a:gd name="T73" fmla="*/ 178267 h 51"/>
              <a:gd name="T74" fmla="*/ 244860 w 99"/>
              <a:gd name="T75" fmla="*/ 201519 h 51"/>
              <a:gd name="T76" fmla="*/ 212212 w 99"/>
              <a:gd name="T77" fmla="*/ 186017 h 51"/>
              <a:gd name="T78" fmla="*/ 163240 w 99"/>
              <a:gd name="T79" fmla="*/ 193768 h 51"/>
              <a:gd name="T80" fmla="*/ 163240 w 99"/>
              <a:gd name="T81" fmla="*/ 209270 h 51"/>
              <a:gd name="T82" fmla="*/ 146916 w 99"/>
              <a:gd name="T83" fmla="*/ 209270 h 51"/>
              <a:gd name="T84" fmla="*/ 146916 w 99"/>
              <a:gd name="T85" fmla="*/ 209270 h 51"/>
              <a:gd name="T86" fmla="*/ 138754 w 99"/>
              <a:gd name="T87" fmla="*/ 232522 h 51"/>
              <a:gd name="T88" fmla="*/ 138754 w 99"/>
              <a:gd name="T89" fmla="*/ 232522 h 51"/>
              <a:gd name="T90" fmla="*/ 146916 w 99"/>
              <a:gd name="T91" fmla="*/ 255774 h 51"/>
              <a:gd name="T92" fmla="*/ 97944 w 99"/>
              <a:gd name="T93" fmla="*/ 263525 h 51"/>
              <a:gd name="T94" fmla="*/ 106106 w 99"/>
              <a:gd name="T95" fmla="*/ 310029 h 51"/>
              <a:gd name="T96" fmla="*/ 81620 w 99"/>
              <a:gd name="T97" fmla="*/ 302278 h 51"/>
              <a:gd name="T98" fmla="*/ 48972 w 99"/>
              <a:gd name="T99" fmla="*/ 294528 h 51"/>
              <a:gd name="T100" fmla="*/ 32648 w 99"/>
              <a:gd name="T101" fmla="*/ 325530 h 51"/>
              <a:gd name="T102" fmla="*/ 32648 w 99"/>
              <a:gd name="T103" fmla="*/ 325530 h 51"/>
              <a:gd name="T104" fmla="*/ 40810 w 99"/>
              <a:gd name="T105" fmla="*/ 341032 h 51"/>
              <a:gd name="T106" fmla="*/ 24486 w 99"/>
              <a:gd name="T107" fmla="*/ 379786 h 51"/>
              <a:gd name="T108" fmla="*/ 8162 w 99"/>
              <a:gd name="T109" fmla="*/ 379786 h 51"/>
              <a:gd name="T110" fmla="*/ 0 w 99"/>
              <a:gd name="T111" fmla="*/ 39528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1995" name="Freeform 14"/>
          <p:cNvSpPr>
            <a:spLocks/>
          </p:cNvSpPr>
          <p:nvPr/>
        </p:nvSpPr>
        <p:spPr bwMode="auto">
          <a:xfrm>
            <a:off x="5940425" y="3560763"/>
            <a:ext cx="901700" cy="301625"/>
          </a:xfrm>
          <a:custGeom>
            <a:avLst/>
            <a:gdLst>
              <a:gd name="T0" fmla="*/ 901700 w 111"/>
              <a:gd name="T1" fmla="*/ 0 h 39"/>
              <a:gd name="T2" fmla="*/ 722985 w 111"/>
              <a:gd name="T3" fmla="*/ 23202 h 39"/>
              <a:gd name="T4" fmla="*/ 706738 w 111"/>
              <a:gd name="T5" fmla="*/ 30936 h 39"/>
              <a:gd name="T6" fmla="*/ 251826 w 111"/>
              <a:gd name="T7" fmla="*/ 69606 h 39"/>
              <a:gd name="T8" fmla="*/ 251826 w 111"/>
              <a:gd name="T9" fmla="*/ 61872 h 39"/>
              <a:gd name="T10" fmla="*/ 227456 w 111"/>
              <a:gd name="T11" fmla="*/ 69606 h 39"/>
              <a:gd name="T12" fmla="*/ 235579 w 111"/>
              <a:gd name="T13" fmla="*/ 77340 h 39"/>
              <a:gd name="T14" fmla="*/ 235579 w 111"/>
              <a:gd name="T15" fmla="*/ 85074 h 39"/>
              <a:gd name="T16" fmla="*/ 73111 w 111"/>
              <a:gd name="T17" fmla="*/ 100542 h 39"/>
              <a:gd name="T18" fmla="*/ 64987 w 111"/>
              <a:gd name="T19" fmla="*/ 116010 h 39"/>
              <a:gd name="T20" fmla="*/ 56864 w 111"/>
              <a:gd name="T21" fmla="*/ 139212 h 39"/>
              <a:gd name="T22" fmla="*/ 64987 w 111"/>
              <a:gd name="T23" fmla="*/ 146946 h 39"/>
              <a:gd name="T24" fmla="*/ 56864 w 111"/>
              <a:gd name="T25" fmla="*/ 170147 h 39"/>
              <a:gd name="T26" fmla="*/ 56864 w 111"/>
              <a:gd name="T27" fmla="*/ 170147 h 39"/>
              <a:gd name="T28" fmla="*/ 56864 w 111"/>
              <a:gd name="T29" fmla="*/ 177881 h 39"/>
              <a:gd name="T30" fmla="*/ 48741 w 111"/>
              <a:gd name="T31" fmla="*/ 193349 h 39"/>
              <a:gd name="T32" fmla="*/ 40617 w 111"/>
              <a:gd name="T33" fmla="*/ 201083 h 39"/>
              <a:gd name="T34" fmla="*/ 32494 w 111"/>
              <a:gd name="T35" fmla="*/ 232019 h 39"/>
              <a:gd name="T36" fmla="*/ 16247 w 111"/>
              <a:gd name="T37" fmla="*/ 247487 h 39"/>
              <a:gd name="T38" fmla="*/ 16247 w 111"/>
              <a:gd name="T39" fmla="*/ 270689 h 39"/>
              <a:gd name="T40" fmla="*/ 16247 w 111"/>
              <a:gd name="T41" fmla="*/ 293891 h 39"/>
              <a:gd name="T42" fmla="*/ 16247 w 111"/>
              <a:gd name="T43" fmla="*/ 293891 h 39"/>
              <a:gd name="T44" fmla="*/ 0 w 111"/>
              <a:gd name="T45" fmla="*/ 301625 h 39"/>
              <a:gd name="T46" fmla="*/ 235579 w 111"/>
              <a:gd name="T47" fmla="*/ 286157 h 39"/>
              <a:gd name="T48" fmla="*/ 528023 w 111"/>
              <a:gd name="T49" fmla="*/ 262955 h 39"/>
              <a:gd name="T50" fmla="*/ 633627 w 111"/>
              <a:gd name="T51" fmla="*/ 247487 h 39"/>
              <a:gd name="T52" fmla="*/ 641751 w 111"/>
              <a:gd name="T53" fmla="*/ 216551 h 39"/>
              <a:gd name="T54" fmla="*/ 649874 w 111"/>
              <a:gd name="T55" fmla="*/ 216551 h 39"/>
              <a:gd name="T56" fmla="*/ 649874 w 111"/>
              <a:gd name="T57" fmla="*/ 216551 h 39"/>
              <a:gd name="T58" fmla="*/ 657997 w 111"/>
              <a:gd name="T59" fmla="*/ 208817 h 39"/>
              <a:gd name="T60" fmla="*/ 666121 w 111"/>
              <a:gd name="T61" fmla="*/ 201083 h 39"/>
              <a:gd name="T62" fmla="*/ 657997 w 111"/>
              <a:gd name="T63" fmla="*/ 193349 h 39"/>
              <a:gd name="T64" fmla="*/ 666121 w 111"/>
              <a:gd name="T65" fmla="*/ 185615 h 39"/>
              <a:gd name="T66" fmla="*/ 674244 w 111"/>
              <a:gd name="T67" fmla="*/ 177881 h 39"/>
              <a:gd name="T68" fmla="*/ 698614 w 111"/>
              <a:gd name="T69" fmla="*/ 170147 h 39"/>
              <a:gd name="T70" fmla="*/ 722985 w 111"/>
              <a:gd name="T71" fmla="*/ 162413 h 39"/>
              <a:gd name="T72" fmla="*/ 747355 w 111"/>
              <a:gd name="T73" fmla="*/ 139212 h 39"/>
              <a:gd name="T74" fmla="*/ 755478 w 111"/>
              <a:gd name="T75" fmla="*/ 139212 h 39"/>
              <a:gd name="T76" fmla="*/ 771725 w 111"/>
              <a:gd name="T77" fmla="*/ 123744 h 39"/>
              <a:gd name="T78" fmla="*/ 779849 w 111"/>
              <a:gd name="T79" fmla="*/ 108276 h 39"/>
              <a:gd name="T80" fmla="*/ 779849 w 111"/>
              <a:gd name="T81" fmla="*/ 108276 h 39"/>
              <a:gd name="T82" fmla="*/ 787972 w 111"/>
              <a:gd name="T83" fmla="*/ 108276 h 39"/>
              <a:gd name="T84" fmla="*/ 796096 w 111"/>
              <a:gd name="T85" fmla="*/ 108276 h 39"/>
              <a:gd name="T86" fmla="*/ 796096 w 111"/>
              <a:gd name="T87" fmla="*/ 100542 h 39"/>
              <a:gd name="T88" fmla="*/ 804219 w 111"/>
              <a:gd name="T89" fmla="*/ 92808 h 39"/>
              <a:gd name="T90" fmla="*/ 804219 w 111"/>
              <a:gd name="T91" fmla="*/ 92808 h 39"/>
              <a:gd name="T92" fmla="*/ 812342 w 111"/>
              <a:gd name="T93" fmla="*/ 100542 h 39"/>
              <a:gd name="T94" fmla="*/ 820466 w 111"/>
              <a:gd name="T95" fmla="*/ 92808 h 39"/>
              <a:gd name="T96" fmla="*/ 820466 w 111"/>
              <a:gd name="T97" fmla="*/ 92808 h 39"/>
              <a:gd name="T98" fmla="*/ 836713 w 111"/>
              <a:gd name="T99" fmla="*/ 77340 h 39"/>
              <a:gd name="T100" fmla="*/ 844836 w 111"/>
              <a:gd name="T101" fmla="*/ 77340 h 39"/>
              <a:gd name="T102" fmla="*/ 861083 w 111"/>
              <a:gd name="T103" fmla="*/ 77340 h 39"/>
              <a:gd name="T104" fmla="*/ 885453 w 111"/>
              <a:gd name="T105" fmla="*/ 46404 h 39"/>
              <a:gd name="T106" fmla="*/ 893577 w 111"/>
              <a:gd name="T107" fmla="*/ 38670 h 39"/>
              <a:gd name="T108" fmla="*/ 901700 w 111"/>
              <a:gd name="T109" fmla="*/ 30936 h 39"/>
              <a:gd name="T110" fmla="*/ 901700 w 111"/>
              <a:gd name="T111" fmla="*/ 23202 h 39"/>
              <a:gd name="T112" fmla="*/ 901700 w 111"/>
              <a:gd name="T113" fmla="*/ 7734 h 39"/>
              <a:gd name="T114" fmla="*/ 901700 w 111"/>
              <a:gd name="T115" fmla="*/ 0 h 39"/>
              <a:gd name="T116" fmla="*/ 901700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1996" name="Freeform 15"/>
          <p:cNvSpPr>
            <a:spLocks/>
          </p:cNvSpPr>
          <p:nvPr/>
        </p:nvSpPr>
        <p:spPr bwMode="auto">
          <a:xfrm>
            <a:off x="6175375" y="3824288"/>
            <a:ext cx="422275" cy="641350"/>
          </a:xfrm>
          <a:custGeom>
            <a:avLst/>
            <a:gdLst>
              <a:gd name="T0" fmla="*/ 0 w 52"/>
              <a:gd name="T1" fmla="*/ 23181 h 83"/>
              <a:gd name="T2" fmla="*/ 8121 w 52"/>
              <a:gd name="T3" fmla="*/ 38636 h 83"/>
              <a:gd name="T4" fmla="*/ 0 w 52"/>
              <a:gd name="T5" fmla="*/ 424991 h 83"/>
              <a:gd name="T6" fmla="*/ 0 w 52"/>
              <a:gd name="T7" fmla="*/ 440445 h 83"/>
              <a:gd name="T8" fmla="*/ 24362 w 52"/>
              <a:gd name="T9" fmla="*/ 633623 h 83"/>
              <a:gd name="T10" fmla="*/ 32483 w 52"/>
              <a:gd name="T11" fmla="*/ 633623 h 83"/>
              <a:gd name="T12" fmla="*/ 40603 w 52"/>
              <a:gd name="T13" fmla="*/ 625896 h 83"/>
              <a:gd name="T14" fmla="*/ 56845 w 52"/>
              <a:gd name="T15" fmla="*/ 633623 h 83"/>
              <a:gd name="T16" fmla="*/ 64966 w 52"/>
              <a:gd name="T17" fmla="*/ 625896 h 83"/>
              <a:gd name="T18" fmla="*/ 64966 w 52"/>
              <a:gd name="T19" fmla="*/ 594987 h 83"/>
              <a:gd name="T20" fmla="*/ 73086 w 52"/>
              <a:gd name="T21" fmla="*/ 579533 h 83"/>
              <a:gd name="T22" fmla="*/ 81207 w 52"/>
              <a:gd name="T23" fmla="*/ 594987 h 83"/>
              <a:gd name="T24" fmla="*/ 81207 w 52"/>
              <a:gd name="T25" fmla="*/ 602714 h 83"/>
              <a:gd name="T26" fmla="*/ 89328 w 52"/>
              <a:gd name="T27" fmla="*/ 618169 h 83"/>
              <a:gd name="T28" fmla="*/ 105569 w 52"/>
              <a:gd name="T29" fmla="*/ 641350 h 83"/>
              <a:gd name="T30" fmla="*/ 113690 w 52"/>
              <a:gd name="T31" fmla="*/ 641350 h 83"/>
              <a:gd name="T32" fmla="*/ 121810 w 52"/>
              <a:gd name="T33" fmla="*/ 641350 h 83"/>
              <a:gd name="T34" fmla="*/ 138052 w 52"/>
              <a:gd name="T35" fmla="*/ 625896 h 83"/>
              <a:gd name="T36" fmla="*/ 138052 w 52"/>
              <a:gd name="T37" fmla="*/ 625896 h 83"/>
              <a:gd name="T38" fmla="*/ 146172 w 52"/>
              <a:gd name="T39" fmla="*/ 618169 h 83"/>
              <a:gd name="T40" fmla="*/ 146172 w 52"/>
              <a:gd name="T41" fmla="*/ 618169 h 83"/>
              <a:gd name="T42" fmla="*/ 146172 w 52"/>
              <a:gd name="T43" fmla="*/ 610442 h 83"/>
              <a:gd name="T44" fmla="*/ 138052 w 52"/>
              <a:gd name="T45" fmla="*/ 610442 h 83"/>
              <a:gd name="T46" fmla="*/ 138052 w 52"/>
              <a:gd name="T47" fmla="*/ 602714 h 83"/>
              <a:gd name="T48" fmla="*/ 146172 w 52"/>
              <a:gd name="T49" fmla="*/ 594987 h 83"/>
              <a:gd name="T50" fmla="*/ 146172 w 52"/>
              <a:gd name="T51" fmla="*/ 587260 h 83"/>
              <a:gd name="T52" fmla="*/ 129931 w 52"/>
              <a:gd name="T53" fmla="*/ 579533 h 83"/>
              <a:gd name="T54" fmla="*/ 129931 w 52"/>
              <a:gd name="T55" fmla="*/ 579533 h 83"/>
              <a:gd name="T56" fmla="*/ 121810 w 52"/>
              <a:gd name="T57" fmla="*/ 579533 h 83"/>
              <a:gd name="T58" fmla="*/ 113690 w 52"/>
              <a:gd name="T59" fmla="*/ 564079 h 83"/>
              <a:gd name="T60" fmla="*/ 113690 w 52"/>
              <a:gd name="T61" fmla="*/ 556352 h 83"/>
              <a:gd name="T62" fmla="*/ 113690 w 52"/>
              <a:gd name="T63" fmla="*/ 548625 h 83"/>
              <a:gd name="T64" fmla="*/ 113690 w 52"/>
              <a:gd name="T65" fmla="*/ 548625 h 83"/>
              <a:gd name="T66" fmla="*/ 113690 w 52"/>
              <a:gd name="T67" fmla="*/ 540898 h 83"/>
              <a:gd name="T68" fmla="*/ 422276 w 52"/>
              <a:gd name="T69" fmla="*/ 509989 h 83"/>
              <a:gd name="T70" fmla="*/ 422276 w 52"/>
              <a:gd name="T71" fmla="*/ 502262 h 83"/>
              <a:gd name="T72" fmla="*/ 406035 w 52"/>
              <a:gd name="T73" fmla="*/ 486808 h 83"/>
              <a:gd name="T74" fmla="*/ 406035 w 52"/>
              <a:gd name="T75" fmla="*/ 448172 h 83"/>
              <a:gd name="T76" fmla="*/ 389793 w 52"/>
              <a:gd name="T77" fmla="*/ 424991 h 83"/>
              <a:gd name="T78" fmla="*/ 389793 w 52"/>
              <a:gd name="T79" fmla="*/ 401810 h 83"/>
              <a:gd name="T80" fmla="*/ 397914 w 52"/>
              <a:gd name="T81" fmla="*/ 386355 h 83"/>
              <a:gd name="T82" fmla="*/ 397914 w 52"/>
              <a:gd name="T83" fmla="*/ 363174 h 83"/>
              <a:gd name="T84" fmla="*/ 406035 w 52"/>
              <a:gd name="T85" fmla="*/ 347720 h 83"/>
              <a:gd name="T86" fmla="*/ 414155 w 52"/>
              <a:gd name="T87" fmla="*/ 347720 h 83"/>
              <a:gd name="T88" fmla="*/ 397914 w 52"/>
              <a:gd name="T89" fmla="*/ 339993 h 83"/>
              <a:gd name="T90" fmla="*/ 406035 w 52"/>
              <a:gd name="T91" fmla="*/ 324539 h 83"/>
              <a:gd name="T92" fmla="*/ 397914 w 52"/>
              <a:gd name="T93" fmla="*/ 316811 h 83"/>
              <a:gd name="T94" fmla="*/ 389793 w 52"/>
              <a:gd name="T95" fmla="*/ 309084 h 83"/>
              <a:gd name="T96" fmla="*/ 381673 w 52"/>
              <a:gd name="T97" fmla="*/ 301357 h 83"/>
              <a:gd name="T98" fmla="*/ 373552 w 52"/>
              <a:gd name="T99" fmla="*/ 285903 h 83"/>
              <a:gd name="T100" fmla="*/ 365431 w 52"/>
              <a:gd name="T101" fmla="*/ 278176 h 83"/>
              <a:gd name="T102" fmla="*/ 292345 w 52"/>
              <a:gd name="T103" fmla="*/ 0 h 83"/>
              <a:gd name="T104" fmla="*/ 0 w 52"/>
              <a:gd name="T105" fmla="*/ 23181 h 83"/>
              <a:gd name="T106" fmla="*/ 0 w 52"/>
              <a:gd name="T107" fmla="*/ 23181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1997" name="Freeform 16"/>
          <p:cNvSpPr>
            <a:spLocks/>
          </p:cNvSpPr>
          <p:nvPr/>
        </p:nvSpPr>
        <p:spPr bwMode="auto">
          <a:xfrm>
            <a:off x="6445250" y="2840038"/>
            <a:ext cx="461963" cy="487362"/>
          </a:xfrm>
          <a:custGeom>
            <a:avLst/>
            <a:gdLst>
              <a:gd name="T0" fmla="*/ 40523 w 57"/>
              <a:gd name="T1" fmla="*/ 425475 h 63"/>
              <a:gd name="T2" fmla="*/ 64837 w 57"/>
              <a:gd name="T3" fmla="*/ 433211 h 63"/>
              <a:gd name="T4" fmla="*/ 81046 w 57"/>
              <a:gd name="T5" fmla="*/ 425475 h 63"/>
              <a:gd name="T6" fmla="*/ 105360 w 57"/>
              <a:gd name="T7" fmla="*/ 456418 h 63"/>
              <a:gd name="T8" fmla="*/ 145883 w 57"/>
              <a:gd name="T9" fmla="*/ 464154 h 63"/>
              <a:gd name="T10" fmla="*/ 178302 w 57"/>
              <a:gd name="T11" fmla="*/ 471890 h 63"/>
              <a:gd name="T12" fmla="*/ 202615 w 57"/>
              <a:gd name="T13" fmla="*/ 471890 h 63"/>
              <a:gd name="T14" fmla="*/ 226929 w 57"/>
              <a:gd name="T15" fmla="*/ 471890 h 63"/>
              <a:gd name="T16" fmla="*/ 235034 w 57"/>
              <a:gd name="T17" fmla="*/ 456418 h 63"/>
              <a:gd name="T18" fmla="*/ 251243 w 57"/>
              <a:gd name="T19" fmla="*/ 456418 h 63"/>
              <a:gd name="T20" fmla="*/ 275557 w 57"/>
              <a:gd name="T21" fmla="*/ 479626 h 63"/>
              <a:gd name="T22" fmla="*/ 291766 w 57"/>
              <a:gd name="T23" fmla="*/ 487362 h 63"/>
              <a:gd name="T24" fmla="*/ 316080 w 57"/>
              <a:gd name="T25" fmla="*/ 471890 h 63"/>
              <a:gd name="T26" fmla="*/ 324185 w 57"/>
              <a:gd name="T27" fmla="*/ 448682 h 63"/>
              <a:gd name="T28" fmla="*/ 332289 w 57"/>
              <a:gd name="T29" fmla="*/ 402267 h 63"/>
              <a:gd name="T30" fmla="*/ 356603 w 57"/>
              <a:gd name="T31" fmla="*/ 417739 h 63"/>
              <a:gd name="T32" fmla="*/ 364708 w 57"/>
              <a:gd name="T33" fmla="*/ 394531 h 63"/>
              <a:gd name="T34" fmla="*/ 380917 w 57"/>
              <a:gd name="T35" fmla="*/ 363588 h 63"/>
              <a:gd name="T36" fmla="*/ 389021 w 57"/>
              <a:gd name="T37" fmla="*/ 348116 h 63"/>
              <a:gd name="T38" fmla="*/ 413335 w 57"/>
              <a:gd name="T39" fmla="*/ 340380 h 63"/>
              <a:gd name="T40" fmla="*/ 429545 w 57"/>
              <a:gd name="T41" fmla="*/ 317172 h 63"/>
              <a:gd name="T42" fmla="*/ 445754 w 57"/>
              <a:gd name="T43" fmla="*/ 301700 h 63"/>
              <a:gd name="T44" fmla="*/ 445754 w 57"/>
              <a:gd name="T45" fmla="*/ 278493 h 63"/>
              <a:gd name="T46" fmla="*/ 453858 w 57"/>
              <a:gd name="T47" fmla="*/ 263021 h 63"/>
              <a:gd name="T48" fmla="*/ 437649 w 57"/>
              <a:gd name="T49" fmla="*/ 201134 h 63"/>
              <a:gd name="T50" fmla="*/ 445754 w 57"/>
              <a:gd name="T51" fmla="*/ 177926 h 63"/>
              <a:gd name="T52" fmla="*/ 461963 w 57"/>
              <a:gd name="T53" fmla="*/ 170190 h 63"/>
              <a:gd name="T54" fmla="*/ 372812 w 57"/>
              <a:gd name="T55" fmla="*/ 23208 h 63"/>
              <a:gd name="T56" fmla="*/ 340394 w 57"/>
              <a:gd name="T57" fmla="*/ 46415 h 63"/>
              <a:gd name="T58" fmla="*/ 299871 w 57"/>
              <a:gd name="T59" fmla="*/ 77359 h 63"/>
              <a:gd name="T60" fmla="*/ 275557 w 57"/>
              <a:gd name="T61" fmla="*/ 77359 h 63"/>
              <a:gd name="T62" fmla="*/ 243138 w 57"/>
              <a:gd name="T63" fmla="*/ 100567 h 63"/>
              <a:gd name="T64" fmla="*/ 218825 w 57"/>
              <a:gd name="T65" fmla="*/ 92831 h 63"/>
              <a:gd name="T66" fmla="*/ 202615 w 57"/>
              <a:gd name="T67" fmla="*/ 92831 h 63"/>
              <a:gd name="T68" fmla="*/ 202615 w 57"/>
              <a:gd name="T69" fmla="*/ 85095 h 63"/>
              <a:gd name="T70" fmla="*/ 153988 w 57"/>
              <a:gd name="T71" fmla="*/ 69623 h 63"/>
              <a:gd name="T72" fmla="*/ 137778 w 57"/>
              <a:gd name="T73" fmla="*/ 77359 h 63"/>
              <a:gd name="T74" fmla="*/ 0 w 57"/>
              <a:gd name="T75" fmla="*/ 85095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1998" name="Freeform 17"/>
          <p:cNvSpPr>
            <a:spLocks/>
          </p:cNvSpPr>
          <p:nvPr/>
        </p:nvSpPr>
        <p:spPr bwMode="auto">
          <a:xfrm>
            <a:off x="6573838" y="3459163"/>
            <a:ext cx="968375" cy="395287"/>
          </a:xfrm>
          <a:custGeom>
            <a:avLst/>
            <a:gdLst>
              <a:gd name="T0" fmla="*/ 16275 w 119"/>
              <a:gd name="T1" fmla="*/ 317780 h 51"/>
              <a:gd name="T2" fmla="*/ 32550 w 119"/>
              <a:gd name="T3" fmla="*/ 302278 h 51"/>
              <a:gd name="T4" fmla="*/ 40688 w 119"/>
              <a:gd name="T5" fmla="*/ 279026 h 51"/>
              <a:gd name="T6" fmla="*/ 113926 w 119"/>
              <a:gd name="T7" fmla="*/ 240272 h 51"/>
              <a:gd name="T8" fmla="*/ 146477 w 119"/>
              <a:gd name="T9" fmla="*/ 209270 h 51"/>
              <a:gd name="T10" fmla="*/ 162752 w 119"/>
              <a:gd name="T11" fmla="*/ 209270 h 51"/>
              <a:gd name="T12" fmla="*/ 170890 w 119"/>
              <a:gd name="T13" fmla="*/ 193768 h 51"/>
              <a:gd name="T14" fmla="*/ 187165 w 119"/>
              <a:gd name="T15" fmla="*/ 193768 h 51"/>
              <a:gd name="T16" fmla="*/ 227853 w 119"/>
              <a:gd name="T17" fmla="*/ 178267 h 51"/>
              <a:gd name="T18" fmla="*/ 268541 w 119"/>
              <a:gd name="T19" fmla="*/ 131762 h 51"/>
              <a:gd name="T20" fmla="*/ 268541 w 119"/>
              <a:gd name="T21" fmla="*/ 100759 h 51"/>
              <a:gd name="T22" fmla="*/ 301091 w 119"/>
              <a:gd name="T23" fmla="*/ 100759 h 51"/>
              <a:gd name="T24" fmla="*/ 341779 w 119"/>
              <a:gd name="T25" fmla="*/ 93009 h 51"/>
              <a:gd name="T26" fmla="*/ 919549 w 119"/>
              <a:gd name="T27" fmla="*/ 7751 h 51"/>
              <a:gd name="T28" fmla="*/ 927687 w 119"/>
              <a:gd name="T29" fmla="*/ 15501 h 51"/>
              <a:gd name="T30" fmla="*/ 943962 w 119"/>
              <a:gd name="T31" fmla="*/ 38754 h 51"/>
              <a:gd name="T32" fmla="*/ 943962 w 119"/>
              <a:gd name="T33" fmla="*/ 46504 h 51"/>
              <a:gd name="T34" fmla="*/ 927687 w 119"/>
              <a:gd name="T35" fmla="*/ 38754 h 51"/>
              <a:gd name="T36" fmla="*/ 919549 w 119"/>
              <a:gd name="T37" fmla="*/ 46504 h 51"/>
              <a:gd name="T38" fmla="*/ 886999 w 119"/>
              <a:gd name="T39" fmla="*/ 62006 h 51"/>
              <a:gd name="T40" fmla="*/ 854449 w 119"/>
              <a:gd name="T41" fmla="*/ 85258 h 51"/>
              <a:gd name="T42" fmla="*/ 862586 w 119"/>
              <a:gd name="T43" fmla="*/ 93009 h 51"/>
              <a:gd name="T44" fmla="*/ 911412 w 119"/>
              <a:gd name="T45" fmla="*/ 69757 h 51"/>
              <a:gd name="T46" fmla="*/ 927687 w 119"/>
              <a:gd name="T47" fmla="*/ 85258 h 51"/>
              <a:gd name="T48" fmla="*/ 935825 w 119"/>
              <a:gd name="T49" fmla="*/ 85258 h 51"/>
              <a:gd name="T50" fmla="*/ 960237 w 119"/>
              <a:gd name="T51" fmla="*/ 69757 h 51"/>
              <a:gd name="T52" fmla="*/ 968375 w 119"/>
              <a:gd name="T53" fmla="*/ 108510 h 51"/>
              <a:gd name="T54" fmla="*/ 952100 w 119"/>
              <a:gd name="T55" fmla="*/ 131762 h 51"/>
              <a:gd name="T56" fmla="*/ 927687 w 119"/>
              <a:gd name="T57" fmla="*/ 147264 h 51"/>
              <a:gd name="T58" fmla="*/ 895137 w 119"/>
              <a:gd name="T59" fmla="*/ 155015 h 51"/>
              <a:gd name="T60" fmla="*/ 886999 w 119"/>
              <a:gd name="T61" fmla="*/ 147264 h 51"/>
              <a:gd name="T62" fmla="*/ 878861 w 119"/>
              <a:gd name="T63" fmla="*/ 139513 h 51"/>
              <a:gd name="T64" fmla="*/ 878861 w 119"/>
              <a:gd name="T65" fmla="*/ 162765 h 51"/>
              <a:gd name="T66" fmla="*/ 886999 w 119"/>
              <a:gd name="T67" fmla="*/ 170516 h 51"/>
              <a:gd name="T68" fmla="*/ 895137 w 119"/>
              <a:gd name="T69" fmla="*/ 186017 h 51"/>
              <a:gd name="T70" fmla="*/ 854449 w 119"/>
              <a:gd name="T71" fmla="*/ 209270 h 51"/>
              <a:gd name="T72" fmla="*/ 854449 w 119"/>
              <a:gd name="T73" fmla="*/ 224771 h 51"/>
              <a:gd name="T74" fmla="*/ 911412 w 119"/>
              <a:gd name="T75" fmla="*/ 209270 h 51"/>
              <a:gd name="T76" fmla="*/ 927687 w 119"/>
              <a:gd name="T77" fmla="*/ 209270 h 51"/>
              <a:gd name="T78" fmla="*/ 886999 w 119"/>
              <a:gd name="T79" fmla="*/ 248023 h 51"/>
              <a:gd name="T80" fmla="*/ 838173 w 119"/>
              <a:gd name="T81" fmla="*/ 279026 h 51"/>
              <a:gd name="T82" fmla="*/ 830036 w 119"/>
              <a:gd name="T83" fmla="*/ 286777 h 51"/>
              <a:gd name="T84" fmla="*/ 781210 w 119"/>
              <a:gd name="T85" fmla="*/ 341032 h 51"/>
              <a:gd name="T86" fmla="*/ 756797 w 119"/>
              <a:gd name="T87" fmla="*/ 387536 h 51"/>
              <a:gd name="T88" fmla="*/ 561495 w 119"/>
              <a:gd name="T89" fmla="*/ 302278 h 51"/>
              <a:gd name="T90" fmla="*/ 406880 w 119"/>
              <a:gd name="T91" fmla="*/ 279026 h 51"/>
              <a:gd name="T92" fmla="*/ 398743 w 119"/>
              <a:gd name="T93" fmla="*/ 279026 h 51"/>
              <a:gd name="T94" fmla="*/ 244128 w 119"/>
              <a:gd name="T95" fmla="*/ 286777 h 51"/>
              <a:gd name="T96" fmla="*/ 211578 w 119"/>
              <a:gd name="T97" fmla="*/ 310029 h 51"/>
              <a:gd name="T98" fmla="*/ 0 w 119"/>
              <a:gd name="T99" fmla="*/ 348783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1999" name="Freeform 18"/>
          <p:cNvSpPr>
            <a:spLocks/>
          </p:cNvSpPr>
          <p:nvPr/>
        </p:nvSpPr>
        <p:spPr bwMode="auto">
          <a:xfrm>
            <a:off x="6289675" y="4311650"/>
            <a:ext cx="1000125" cy="719138"/>
          </a:xfrm>
          <a:custGeom>
            <a:avLst/>
            <a:gdLst>
              <a:gd name="T0" fmla="*/ 0 w 123"/>
              <a:gd name="T1" fmla="*/ 61861 h 93"/>
              <a:gd name="T2" fmla="*/ 0 w 123"/>
              <a:gd name="T3" fmla="*/ 77327 h 93"/>
              <a:gd name="T4" fmla="*/ 16262 w 123"/>
              <a:gd name="T5" fmla="*/ 92792 h 93"/>
              <a:gd name="T6" fmla="*/ 24393 w 123"/>
              <a:gd name="T7" fmla="*/ 115990 h 93"/>
              <a:gd name="T8" fmla="*/ 32524 w 123"/>
              <a:gd name="T9" fmla="*/ 131455 h 93"/>
              <a:gd name="T10" fmla="*/ 24393 w 123"/>
              <a:gd name="T11" fmla="*/ 146921 h 93"/>
              <a:gd name="T12" fmla="*/ 56918 w 123"/>
              <a:gd name="T13" fmla="*/ 139188 h 93"/>
              <a:gd name="T14" fmla="*/ 73180 w 123"/>
              <a:gd name="T15" fmla="*/ 115990 h 93"/>
              <a:gd name="T16" fmla="*/ 81311 w 123"/>
              <a:gd name="T17" fmla="*/ 115990 h 93"/>
              <a:gd name="T18" fmla="*/ 73180 w 123"/>
              <a:gd name="T19" fmla="*/ 131455 h 93"/>
              <a:gd name="T20" fmla="*/ 154491 w 123"/>
              <a:gd name="T21" fmla="*/ 108257 h 93"/>
              <a:gd name="T22" fmla="*/ 154491 w 123"/>
              <a:gd name="T23" fmla="*/ 123723 h 93"/>
              <a:gd name="T24" fmla="*/ 203277 w 123"/>
              <a:gd name="T25" fmla="*/ 131455 h 93"/>
              <a:gd name="T26" fmla="*/ 235802 w 123"/>
              <a:gd name="T27" fmla="*/ 139188 h 93"/>
              <a:gd name="T28" fmla="*/ 252064 w 123"/>
              <a:gd name="T29" fmla="*/ 146921 h 93"/>
              <a:gd name="T30" fmla="*/ 252064 w 123"/>
              <a:gd name="T31" fmla="*/ 154653 h 93"/>
              <a:gd name="T32" fmla="*/ 292720 w 123"/>
              <a:gd name="T33" fmla="*/ 185584 h 93"/>
              <a:gd name="T34" fmla="*/ 284588 w 123"/>
              <a:gd name="T35" fmla="*/ 193317 h 93"/>
              <a:gd name="T36" fmla="*/ 276457 w 123"/>
              <a:gd name="T37" fmla="*/ 201049 h 93"/>
              <a:gd name="T38" fmla="*/ 333375 w 123"/>
              <a:gd name="T39" fmla="*/ 185584 h 93"/>
              <a:gd name="T40" fmla="*/ 406555 w 123"/>
              <a:gd name="T41" fmla="*/ 162386 h 93"/>
              <a:gd name="T42" fmla="*/ 406555 w 123"/>
              <a:gd name="T43" fmla="*/ 139188 h 93"/>
              <a:gd name="T44" fmla="*/ 495997 w 123"/>
              <a:gd name="T45" fmla="*/ 162386 h 93"/>
              <a:gd name="T46" fmla="*/ 561046 w 123"/>
              <a:gd name="T47" fmla="*/ 216515 h 93"/>
              <a:gd name="T48" fmla="*/ 601701 w 123"/>
              <a:gd name="T49" fmla="*/ 231980 h 93"/>
              <a:gd name="T50" fmla="*/ 626095 w 123"/>
              <a:gd name="T51" fmla="*/ 278376 h 93"/>
              <a:gd name="T52" fmla="*/ 617964 w 123"/>
              <a:gd name="T53" fmla="*/ 371168 h 93"/>
              <a:gd name="T54" fmla="*/ 650488 w 123"/>
              <a:gd name="T55" fmla="*/ 417564 h 93"/>
              <a:gd name="T56" fmla="*/ 642357 w 123"/>
              <a:gd name="T57" fmla="*/ 386633 h 93"/>
              <a:gd name="T58" fmla="*/ 666750 w 123"/>
              <a:gd name="T59" fmla="*/ 394366 h 93"/>
              <a:gd name="T60" fmla="*/ 674881 w 123"/>
              <a:gd name="T61" fmla="*/ 386633 h 93"/>
              <a:gd name="T62" fmla="*/ 674881 w 123"/>
              <a:gd name="T63" fmla="*/ 409831 h 93"/>
              <a:gd name="T64" fmla="*/ 650488 w 123"/>
              <a:gd name="T65" fmla="*/ 440762 h 93"/>
              <a:gd name="T66" fmla="*/ 674881 w 123"/>
              <a:gd name="T67" fmla="*/ 471693 h 93"/>
              <a:gd name="T68" fmla="*/ 723668 w 123"/>
              <a:gd name="T69" fmla="*/ 525821 h 93"/>
              <a:gd name="T70" fmla="*/ 739930 w 123"/>
              <a:gd name="T71" fmla="*/ 533554 h 93"/>
              <a:gd name="T72" fmla="*/ 764323 w 123"/>
              <a:gd name="T73" fmla="*/ 572217 h 93"/>
              <a:gd name="T74" fmla="*/ 804979 w 123"/>
              <a:gd name="T75" fmla="*/ 634079 h 93"/>
              <a:gd name="T76" fmla="*/ 878159 w 123"/>
              <a:gd name="T77" fmla="*/ 680475 h 93"/>
              <a:gd name="T78" fmla="*/ 902552 w 123"/>
              <a:gd name="T79" fmla="*/ 695940 h 93"/>
              <a:gd name="T80" fmla="*/ 894421 w 123"/>
              <a:gd name="T81" fmla="*/ 703673 h 93"/>
              <a:gd name="T82" fmla="*/ 886290 w 123"/>
              <a:gd name="T83" fmla="*/ 711405 h 93"/>
              <a:gd name="T84" fmla="*/ 918814 w 123"/>
              <a:gd name="T85" fmla="*/ 711405 h 93"/>
              <a:gd name="T86" fmla="*/ 983863 w 123"/>
              <a:gd name="T87" fmla="*/ 680475 h 93"/>
              <a:gd name="T88" fmla="*/ 983863 w 123"/>
              <a:gd name="T89" fmla="*/ 634079 h 93"/>
              <a:gd name="T90" fmla="*/ 991994 w 123"/>
              <a:gd name="T91" fmla="*/ 572217 h 93"/>
              <a:gd name="T92" fmla="*/ 983863 w 123"/>
              <a:gd name="T93" fmla="*/ 471693 h 93"/>
              <a:gd name="T94" fmla="*/ 918814 w 123"/>
              <a:gd name="T95" fmla="*/ 371168 h 93"/>
              <a:gd name="T96" fmla="*/ 894421 w 123"/>
              <a:gd name="T97" fmla="*/ 332505 h 93"/>
              <a:gd name="T98" fmla="*/ 894421 w 123"/>
              <a:gd name="T99" fmla="*/ 293841 h 93"/>
              <a:gd name="T100" fmla="*/ 837503 w 123"/>
              <a:gd name="T101" fmla="*/ 224247 h 93"/>
              <a:gd name="T102" fmla="*/ 804979 w 123"/>
              <a:gd name="T103" fmla="*/ 185584 h 93"/>
              <a:gd name="T104" fmla="*/ 748061 w 123"/>
              <a:gd name="T105" fmla="*/ 61861 h 93"/>
              <a:gd name="T106" fmla="*/ 731799 w 123"/>
              <a:gd name="T107" fmla="*/ 46396 h 93"/>
              <a:gd name="T108" fmla="*/ 715537 w 123"/>
              <a:gd name="T109" fmla="*/ 7733 h 93"/>
              <a:gd name="T110" fmla="*/ 666750 w 123"/>
              <a:gd name="T111" fmla="*/ 7733 h 93"/>
              <a:gd name="T112" fmla="*/ 666750 w 123"/>
              <a:gd name="T113" fmla="*/ 54129 h 93"/>
              <a:gd name="T114" fmla="*/ 650488 w 123"/>
              <a:gd name="T115" fmla="*/ 61861 h 93"/>
              <a:gd name="T116" fmla="*/ 317113 w 123"/>
              <a:gd name="T117" fmla="*/ 54129 h 93"/>
              <a:gd name="T118" fmla="*/ 308982 w 123"/>
              <a:gd name="T119" fmla="*/ 23198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00" name="Freeform 19"/>
          <p:cNvSpPr>
            <a:spLocks/>
          </p:cNvSpPr>
          <p:nvPr/>
        </p:nvSpPr>
        <p:spPr bwMode="auto">
          <a:xfrm>
            <a:off x="6735763" y="3009900"/>
            <a:ext cx="496887" cy="465138"/>
          </a:xfrm>
          <a:custGeom>
            <a:avLst/>
            <a:gdLst>
              <a:gd name="T0" fmla="*/ 162914 w 61"/>
              <a:gd name="T1" fmla="*/ 0 h 60"/>
              <a:gd name="T2" fmla="*/ 162914 w 61"/>
              <a:gd name="T3" fmla="*/ 23257 h 60"/>
              <a:gd name="T4" fmla="*/ 171059 w 61"/>
              <a:gd name="T5" fmla="*/ 38762 h 60"/>
              <a:gd name="T6" fmla="*/ 154768 w 61"/>
              <a:gd name="T7" fmla="*/ 100780 h 60"/>
              <a:gd name="T8" fmla="*/ 154768 w 61"/>
              <a:gd name="T9" fmla="*/ 116285 h 60"/>
              <a:gd name="T10" fmla="*/ 146622 w 61"/>
              <a:gd name="T11" fmla="*/ 147294 h 60"/>
              <a:gd name="T12" fmla="*/ 122185 w 61"/>
              <a:gd name="T13" fmla="*/ 170551 h 60"/>
              <a:gd name="T14" fmla="*/ 105894 w 61"/>
              <a:gd name="T15" fmla="*/ 178303 h 60"/>
              <a:gd name="T16" fmla="*/ 89603 w 61"/>
              <a:gd name="T17" fmla="*/ 186055 h 60"/>
              <a:gd name="T18" fmla="*/ 81457 w 61"/>
              <a:gd name="T19" fmla="*/ 201560 h 60"/>
              <a:gd name="T20" fmla="*/ 73311 w 61"/>
              <a:gd name="T21" fmla="*/ 232569 h 60"/>
              <a:gd name="T22" fmla="*/ 48874 w 61"/>
              <a:gd name="T23" fmla="*/ 232569 h 60"/>
              <a:gd name="T24" fmla="*/ 32583 w 61"/>
              <a:gd name="T25" fmla="*/ 263578 h 60"/>
              <a:gd name="T26" fmla="*/ 32583 w 61"/>
              <a:gd name="T27" fmla="*/ 294587 h 60"/>
              <a:gd name="T28" fmla="*/ 16291 w 61"/>
              <a:gd name="T29" fmla="*/ 317844 h 60"/>
              <a:gd name="T30" fmla="*/ 0 w 61"/>
              <a:gd name="T31" fmla="*/ 333349 h 60"/>
              <a:gd name="T32" fmla="*/ 0 w 61"/>
              <a:gd name="T33" fmla="*/ 356606 h 60"/>
              <a:gd name="T34" fmla="*/ 24437 w 61"/>
              <a:gd name="T35" fmla="*/ 395367 h 60"/>
              <a:gd name="T36" fmla="*/ 48874 w 61"/>
              <a:gd name="T37" fmla="*/ 418624 h 60"/>
              <a:gd name="T38" fmla="*/ 65166 w 61"/>
              <a:gd name="T39" fmla="*/ 418624 h 60"/>
              <a:gd name="T40" fmla="*/ 65166 w 61"/>
              <a:gd name="T41" fmla="*/ 426377 h 60"/>
              <a:gd name="T42" fmla="*/ 81457 w 61"/>
              <a:gd name="T43" fmla="*/ 426377 h 60"/>
              <a:gd name="T44" fmla="*/ 81457 w 61"/>
              <a:gd name="T45" fmla="*/ 441881 h 60"/>
              <a:gd name="T46" fmla="*/ 122185 w 61"/>
              <a:gd name="T47" fmla="*/ 465138 h 60"/>
              <a:gd name="T48" fmla="*/ 146622 w 61"/>
              <a:gd name="T49" fmla="*/ 457386 h 60"/>
              <a:gd name="T50" fmla="*/ 154768 w 61"/>
              <a:gd name="T51" fmla="*/ 441881 h 60"/>
              <a:gd name="T52" fmla="*/ 171059 w 61"/>
              <a:gd name="T53" fmla="*/ 457386 h 60"/>
              <a:gd name="T54" fmla="*/ 203642 w 61"/>
              <a:gd name="T55" fmla="*/ 441881 h 60"/>
              <a:gd name="T56" fmla="*/ 211788 w 61"/>
              <a:gd name="T57" fmla="*/ 426377 h 60"/>
              <a:gd name="T58" fmla="*/ 244371 w 61"/>
              <a:gd name="T59" fmla="*/ 410872 h 60"/>
              <a:gd name="T60" fmla="*/ 268808 w 61"/>
              <a:gd name="T61" fmla="*/ 395367 h 60"/>
              <a:gd name="T62" fmla="*/ 268808 w 61"/>
              <a:gd name="T63" fmla="*/ 372110 h 60"/>
              <a:gd name="T64" fmla="*/ 309536 w 61"/>
              <a:gd name="T65" fmla="*/ 248074 h 60"/>
              <a:gd name="T66" fmla="*/ 325828 w 61"/>
              <a:gd name="T67" fmla="*/ 255826 h 60"/>
              <a:gd name="T68" fmla="*/ 333973 w 61"/>
              <a:gd name="T69" fmla="*/ 271331 h 60"/>
              <a:gd name="T70" fmla="*/ 358410 w 61"/>
              <a:gd name="T71" fmla="*/ 248074 h 60"/>
              <a:gd name="T72" fmla="*/ 374702 w 61"/>
              <a:gd name="T73" fmla="*/ 209312 h 60"/>
              <a:gd name="T74" fmla="*/ 399139 w 61"/>
              <a:gd name="T75" fmla="*/ 193808 h 60"/>
              <a:gd name="T76" fmla="*/ 415430 w 61"/>
              <a:gd name="T77" fmla="*/ 178303 h 60"/>
              <a:gd name="T78" fmla="*/ 423576 w 61"/>
              <a:gd name="T79" fmla="*/ 155046 h 60"/>
              <a:gd name="T80" fmla="*/ 423576 w 61"/>
              <a:gd name="T81" fmla="*/ 147294 h 60"/>
              <a:gd name="T82" fmla="*/ 423576 w 61"/>
              <a:gd name="T83" fmla="*/ 116285 h 60"/>
              <a:gd name="T84" fmla="*/ 480596 w 61"/>
              <a:gd name="T85" fmla="*/ 147294 h 60"/>
              <a:gd name="T86" fmla="*/ 488741 w 61"/>
              <a:gd name="T87" fmla="*/ 147294 h 60"/>
              <a:gd name="T88" fmla="*/ 480596 w 61"/>
              <a:gd name="T89" fmla="*/ 100780 h 60"/>
              <a:gd name="T90" fmla="*/ 472450 w 61"/>
              <a:gd name="T91" fmla="*/ 85275 h 60"/>
              <a:gd name="T92" fmla="*/ 456159 w 61"/>
              <a:gd name="T93" fmla="*/ 85275 h 60"/>
              <a:gd name="T94" fmla="*/ 415430 w 61"/>
              <a:gd name="T95" fmla="*/ 93028 h 60"/>
              <a:gd name="T96" fmla="*/ 399139 w 61"/>
              <a:gd name="T97" fmla="*/ 108532 h 60"/>
              <a:gd name="T98" fmla="*/ 374702 w 61"/>
              <a:gd name="T99" fmla="*/ 100780 h 60"/>
              <a:gd name="T100" fmla="*/ 366556 w 61"/>
              <a:gd name="T101" fmla="*/ 116285 h 60"/>
              <a:gd name="T102" fmla="*/ 342119 w 61"/>
              <a:gd name="T103" fmla="*/ 131789 h 60"/>
              <a:gd name="T104" fmla="*/ 317682 w 61"/>
              <a:gd name="T105" fmla="*/ 155046 h 60"/>
              <a:gd name="T106" fmla="*/ 293245 w 61"/>
              <a:gd name="T107" fmla="*/ 100780 h 60"/>
              <a:gd name="T108" fmla="*/ 171059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001" name="Freeform 20"/>
          <p:cNvSpPr>
            <a:spLocks/>
          </p:cNvSpPr>
          <p:nvPr/>
        </p:nvSpPr>
        <p:spPr bwMode="auto">
          <a:xfrm>
            <a:off x="5449888" y="3660775"/>
            <a:ext cx="546100" cy="479425"/>
          </a:xfrm>
          <a:custGeom>
            <a:avLst/>
            <a:gdLst>
              <a:gd name="T0" fmla="*/ 0 w 67"/>
              <a:gd name="T1" fmla="*/ 23198 h 62"/>
              <a:gd name="T2" fmla="*/ 489045 w 67"/>
              <a:gd name="T3" fmla="*/ 0 h 62"/>
              <a:gd name="T4" fmla="*/ 489045 w 67"/>
              <a:gd name="T5" fmla="*/ 7733 h 62"/>
              <a:gd name="T6" fmla="*/ 497195 w 67"/>
              <a:gd name="T7" fmla="*/ 15465 h 62"/>
              <a:gd name="T8" fmla="*/ 505346 w 67"/>
              <a:gd name="T9" fmla="*/ 23198 h 62"/>
              <a:gd name="T10" fmla="*/ 497195 w 67"/>
              <a:gd name="T11" fmla="*/ 38663 h 62"/>
              <a:gd name="T12" fmla="*/ 489045 w 67"/>
              <a:gd name="T13" fmla="*/ 46396 h 62"/>
              <a:gd name="T14" fmla="*/ 472743 w 67"/>
              <a:gd name="T15" fmla="*/ 61861 h 62"/>
              <a:gd name="T16" fmla="*/ 472743 w 67"/>
              <a:gd name="T17" fmla="*/ 69594 h 62"/>
              <a:gd name="T18" fmla="*/ 546100 w 67"/>
              <a:gd name="T19" fmla="*/ 69594 h 62"/>
              <a:gd name="T20" fmla="*/ 546100 w 67"/>
              <a:gd name="T21" fmla="*/ 69594 h 62"/>
              <a:gd name="T22" fmla="*/ 546100 w 67"/>
              <a:gd name="T23" fmla="*/ 77327 h 62"/>
              <a:gd name="T24" fmla="*/ 537949 w 67"/>
              <a:gd name="T25" fmla="*/ 92792 h 62"/>
              <a:gd name="T26" fmla="*/ 529799 w 67"/>
              <a:gd name="T27" fmla="*/ 100525 h 62"/>
              <a:gd name="T28" fmla="*/ 521648 w 67"/>
              <a:gd name="T29" fmla="*/ 131455 h 62"/>
              <a:gd name="T30" fmla="*/ 505346 w 67"/>
              <a:gd name="T31" fmla="*/ 146921 h 62"/>
              <a:gd name="T32" fmla="*/ 505346 w 67"/>
              <a:gd name="T33" fmla="*/ 170119 h 62"/>
              <a:gd name="T34" fmla="*/ 505346 w 67"/>
              <a:gd name="T35" fmla="*/ 193317 h 62"/>
              <a:gd name="T36" fmla="*/ 505346 w 67"/>
              <a:gd name="T37" fmla="*/ 193317 h 62"/>
              <a:gd name="T38" fmla="*/ 489045 w 67"/>
              <a:gd name="T39" fmla="*/ 201049 h 62"/>
              <a:gd name="T40" fmla="*/ 489045 w 67"/>
              <a:gd name="T41" fmla="*/ 208782 h 62"/>
              <a:gd name="T42" fmla="*/ 464592 w 67"/>
              <a:gd name="T43" fmla="*/ 224247 h 62"/>
              <a:gd name="T44" fmla="*/ 464592 w 67"/>
              <a:gd name="T45" fmla="*/ 247445 h 62"/>
              <a:gd name="T46" fmla="*/ 464592 w 67"/>
              <a:gd name="T47" fmla="*/ 270643 h 62"/>
              <a:gd name="T48" fmla="*/ 456442 w 67"/>
              <a:gd name="T49" fmla="*/ 278376 h 62"/>
              <a:gd name="T50" fmla="*/ 440140 w 67"/>
              <a:gd name="T51" fmla="*/ 293841 h 62"/>
              <a:gd name="T52" fmla="*/ 423839 w 67"/>
              <a:gd name="T53" fmla="*/ 309306 h 62"/>
              <a:gd name="T54" fmla="*/ 415688 w 67"/>
              <a:gd name="T55" fmla="*/ 317039 h 62"/>
              <a:gd name="T56" fmla="*/ 415688 w 67"/>
              <a:gd name="T57" fmla="*/ 332504 h 62"/>
              <a:gd name="T58" fmla="*/ 407537 w 67"/>
              <a:gd name="T59" fmla="*/ 347970 h 62"/>
              <a:gd name="T60" fmla="*/ 407537 w 67"/>
              <a:gd name="T61" fmla="*/ 355702 h 62"/>
              <a:gd name="T62" fmla="*/ 399387 w 67"/>
              <a:gd name="T63" fmla="*/ 378900 h 62"/>
              <a:gd name="T64" fmla="*/ 391236 w 67"/>
              <a:gd name="T65" fmla="*/ 394366 h 62"/>
              <a:gd name="T66" fmla="*/ 399387 w 67"/>
              <a:gd name="T67" fmla="*/ 417564 h 62"/>
              <a:gd name="T68" fmla="*/ 407537 w 67"/>
              <a:gd name="T69" fmla="*/ 425296 h 62"/>
              <a:gd name="T70" fmla="*/ 407537 w 67"/>
              <a:gd name="T71" fmla="*/ 440762 h 62"/>
              <a:gd name="T72" fmla="*/ 407537 w 67"/>
              <a:gd name="T73" fmla="*/ 440762 h 62"/>
              <a:gd name="T74" fmla="*/ 407537 w 67"/>
              <a:gd name="T75" fmla="*/ 448494 h 62"/>
              <a:gd name="T76" fmla="*/ 407537 w 67"/>
              <a:gd name="T77" fmla="*/ 448494 h 62"/>
              <a:gd name="T78" fmla="*/ 399387 w 67"/>
              <a:gd name="T79" fmla="*/ 463960 h 62"/>
              <a:gd name="T80" fmla="*/ 407537 w 67"/>
              <a:gd name="T81" fmla="*/ 471692 h 62"/>
              <a:gd name="T82" fmla="*/ 65206 w 67"/>
              <a:gd name="T83" fmla="*/ 479425 h 62"/>
              <a:gd name="T84" fmla="*/ 65206 w 67"/>
              <a:gd name="T85" fmla="*/ 409831 h 62"/>
              <a:gd name="T86" fmla="*/ 48904 w 67"/>
              <a:gd name="T87" fmla="*/ 402098 h 62"/>
              <a:gd name="T88" fmla="*/ 32603 w 67"/>
              <a:gd name="T89" fmla="*/ 409831 h 62"/>
              <a:gd name="T90" fmla="*/ 32603 w 67"/>
              <a:gd name="T91" fmla="*/ 409831 h 62"/>
              <a:gd name="T92" fmla="*/ 16301 w 67"/>
              <a:gd name="T93" fmla="*/ 394366 h 62"/>
              <a:gd name="T94" fmla="*/ 16301 w 67"/>
              <a:gd name="T95" fmla="*/ 170119 h 62"/>
              <a:gd name="T96" fmla="*/ 0 w 67"/>
              <a:gd name="T97" fmla="*/ 23198 h 62"/>
              <a:gd name="T98" fmla="*/ 0 w 67"/>
              <a:gd name="T99" fmla="*/ 23198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002" name="Freeform 21"/>
          <p:cNvSpPr>
            <a:spLocks/>
          </p:cNvSpPr>
          <p:nvPr/>
        </p:nvSpPr>
        <p:spPr bwMode="auto">
          <a:xfrm>
            <a:off x="2366963" y="2562225"/>
            <a:ext cx="877887" cy="1423988"/>
          </a:xfrm>
          <a:custGeom>
            <a:avLst/>
            <a:gdLst>
              <a:gd name="T0" fmla="*/ 495844 w 108"/>
              <a:gd name="T1" fmla="*/ 1385293 h 184"/>
              <a:gd name="T2" fmla="*/ 495844 w 108"/>
              <a:gd name="T3" fmla="*/ 1369815 h 184"/>
              <a:gd name="T4" fmla="*/ 487715 w 108"/>
              <a:gd name="T5" fmla="*/ 1354336 h 184"/>
              <a:gd name="T6" fmla="*/ 463329 w 108"/>
              <a:gd name="T7" fmla="*/ 1261468 h 184"/>
              <a:gd name="T8" fmla="*/ 406429 w 108"/>
              <a:gd name="T9" fmla="*/ 1207294 h 184"/>
              <a:gd name="T10" fmla="*/ 390172 w 108"/>
              <a:gd name="T11" fmla="*/ 1184077 h 184"/>
              <a:gd name="T12" fmla="*/ 373915 w 108"/>
              <a:gd name="T13" fmla="*/ 1160860 h 184"/>
              <a:gd name="T14" fmla="*/ 317015 w 108"/>
              <a:gd name="T15" fmla="*/ 1137643 h 184"/>
              <a:gd name="T16" fmla="*/ 268243 w 108"/>
              <a:gd name="T17" fmla="*/ 1091208 h 184"/>
              <a:gd name="T18" fmla="*/ 178829 w 108"/>
              <a:gd name="T19" fmla="*/ 1052513 h 184"/>
              <a:gd name="T20" fmla="*/ 178829 w 108"/>
              <a:gd name="T21" fmla="*/ 1021557 h 184"/>
              <a:gd name="T22" fmla="*/ 186957 w 108"/>
              <a:gd name="T23" fmla="*/ 982861 h 184"/>
              <a:gd name="T24" fmla="*/ 170700 w 108"/>
              <a:gd name="T25" fmla="*/ 944166 h 184"/>
              <a:gd name="T26" fmla="*/ 178829 w 108"/>
              <a:gd name="T27" fmla="*/ 928688 h 184"/>
              <a:gd name="T28" fmla="*/ 130057 w 108"/>
              <a:gd name="T29" fmla="*/ 843558 h 184"/>
              <a:gd name="T30" fmla="*/ 97543 w 108"/>
              <a:gd name="T31" fmla="*/ 789385 h 184"/>
              <a:gd name="T32" fmla="*/ 113800 w 108"/>
              <a:gd name="T33" fmla="*/ 742950 h 184"/>
              <a:gd name="T34" fmla="*/ 113800 w 108"/>
              <a:gd name="T35" fmla="*/ 704255 h 184"/>
              <a:gd name="T36" fmla="*/ 73157 w 108"/>
              <a:gd name="T37" fmla="*/ 665560 h 184"/>
              <a:gd name="T38" fmla="*/ 73157 w 108"/>
              <a:gd name="T39" fmla="*/ 603647 h 184"/>
              <a:gd name="T40" fmla="*/ 89414 w 108"/>
              <a:gd name="T41" fmla="*/ 580430 h 184"/>
              <a:gd name="T42" fmla="*/ 97543 w 108"/>
              <a:gd name="T43" fmla="*/ 611386 h 184"/>
              <a:gd name="T44" fmla="*/ 121929 w 108"/>
              <a:gd name="T45" fmla="*/ 603647 h 184"/>
              <a:gd name="T46" fmla="*/ 113800 w 108"/>
              <a:gd name="T47" fmla="*/ 549474 h 184"/>
              <a:gd name="T48" fmla="*/ 97543 w 108"/>
              <a:gd name="T49" fmla="*/ 564952 h 184"/>
              <a:gd name="T50" fmla="*/ 56900 w 108"/>
              <a:gd name="T51" fmla="*/ 541735 h 184"/>
              <a:gd name="T52" fmla="*/ 48772 w 108"/>
              <a:gd name="T53" fmla="*/ 472083 h 184"/>
              <a:gd name="T54" fmla="*/ 8129 w 108"/>
              <a:gd name="T55" fmla="*/ 394692 h 184"/>
              <a:gd name="T56" fmla="*/ 8129 w 108"/>
              <a:gd name="T57" fmla="*/ 355997 h 184"/>
              <a:gd name="T58" fmla="*/ 32514 w 108"/>
              <a:gd name="T59" fmla="*/ 309563 h 184"/>
              <a:gd name="T60" fmla="*/ 16257 w 108"/>
              <a:gd name="T61" fmla="*/ 247650 h 184"/>
              <a:gd name="T62" fmla="*/ 0 w 108"/>
              <a:gd name="T63" fmla="*/ 216694 h 184"/>
              <a:gd name="T64" fmla="*/ 0 w 108"/>
              <a:gd name="T65" fmla="*/ 185738 h 184"/>
              <a:gd name="T66" fmla="*/ 48772 w 108"/>
              <a:gd name="T67" fmla="*/ 116086 h 184"/>
              <a:gd name="T68" fmla="*/ 73157 w 108"/>
              <a:gd name="T69" fmla="*/ 77391 h 184"/>
              <a:gd name="T70" fmla="*/ 73157 w 108"/>
              <a:gd name="T71" fmla="*/ 7739 h 184"/>
              <a:gd name="T72" fmla="*/ 390172 w 108"/>
              <a:gd name="T73" fmla="*/ 495300 h 184"/>
              <a:gd name="T74" fmla="*/ 845373 w 108"/>
              <a:gd name="T75" fmla="*/ 1153121 h 184"/>
              <a:gd name="T76" fmla="*/ 853501 w 108"/>
              <a:gd name="T77" fmla="*/ 1184077 h 184"/>
              <a:gd name="T78" fmla="*/ 861630 w 108"/>
              <a:gd name="T79" fmla="*/ 1215033 h 184"/>
              <a:gd name="T80" fmla="*/ 869758 w 108"/>
              <a:gd name="T81" fmla="*/ 1238250 h 184"/>
              <a:gd name="T82" fmla="*/ 837244 w 108"/>
              <a:gd name="T83" fmla="*/ 1253729 h 184"/>
              <a:gd name="T84" fmla="*/ 796601 w 108"/>
              <a:gd name="T85" fmla="*/ 1331119 h 184"/>
              <a:gd name="T86" fmla="*/ 788473 w 108"/>
              <a:gd name="T87" fmla="*/ 1346597 h 184"/>
              <a:gd name="T88" fmla="*/ 780344 w 108"/>
              <a:gd name="T89" fmla="*/ 1377554 h 184"/>
              <a:gd name="T90" fmla="*/ 796601 w 108"/>
              <a:gd name="T91" fmla="*/ 1400771 h 184"/>
              <a:gd name="T92" fmla="*/ 780344 w 108"/>
              <a:gd name="T93" fmla="*/ 1423988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03" name="Freeform 22"/>
          <p:cNvSpPr>
            <a:spLocks/>
          </p:cNvSpPr>
          <p:nvPr/>
        </p:nvSpPr>
        <p:spPr bwMode="auto">
          <a:xfrm>
            <a:off x="3740150" y="2452688"/>
            <a:ext cx="766763" cy="604837"/>
          </a:xfrm>
          <a:custGeom>
            <a:avLst/>
            <a:gdLst>
              <a:gd name="T0" fmla="*/ 717821 w 94"/>
              <a:gd name="T1" fmla="*/ 604837 h 78"/>
              <a:gd name="T2" fmla="*/ 742292 w 94"/>
              <a:gd name="T3" fmla="*/ 341190 h 78"/>
              <a:gd name="T4" fmla="*/ 766763 w 94"/>
              <a:gd name="T5" fmla="*/ 77543 h 78"/>
              <a:gd name="T6" fmla="*/ 81571 w 94"/>
              <a:gd name="T7" fmla="*/ 0 h 78"/>
              <a:gd name="T8" fmla="*/ 73413 w 94"/>
              <a:gd name="T9" fmla="*/ 62035 h 78"/>
              <a:gd name="T10" fmla="*/ 24471 w 94"/>
              <a:gd name="T11" fmla="*/ 387716 h 78"/>
              <a:gd name="T12" fmla="*/ 16314 w 94"/>
              <a:gd name="T13" fmla="*/ 387716 h 78"/>
              <a:gd name="T14" fmla="*/ 0 w 94"/>
              <a:gd name="T15" fmla="*/ 519540 h 78"/>
              <a:gd name="T16" fmla="*/ 203926 w 94"/>
              <a:gd name="T17" fmla="*/ 550557 h 78"/>
              <a:gd name="T18" fmla="*/ 717821 w 94"/>
              <a:gd name="T19" fmla="*/ 604837 h 78"/>
              <a:gd name="T20" fmla="*/ 717821 w 94"/>
              <a:gd name="T21" fmla="*/ 60483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chemeClr val="bg1"/>
          </a:solidFill>
          <a:ln w="12700" cmpd="sng">
            <a:solidFill>
              <a:schemeClr val="tx1"/>
            </a:solidFill>
            <a:prstDash val="solid"/>
            <a:round/>
            <a:headEnd/>
            <a:tailEnd/>
          </a:ln>
        </p:spPr>
        <p:txBody>
          <a:bodyPr/>
          <a:lstStyle/>
          <a:p>
            <a:endParaRPr lang="en-US"/>
          </a:p>
        </p:txBody>
      </p:sp>
      <p:sp>
        <p:nvSpPr>
          <p:cNvPr id="42004" name="Freeform 23"/>
          <p:cNvSpPr>
            <a:spLocks/>
          </p:cNvSpPr>
          <p:nvPr/>
        </p:nvSpPr>
        <p:spPr bwMode="auto">
          <a:xfrm>
            <a:off x="3863975" y="3003550"/>
            <a:ext cx="806450" cy="595313"/>
          </a:xfrm>
          <a:custGeom>
            <a:avLst/>
            <a:gdLst>
              <a:gd name="T0" fmla="*/ 0 w 99"/>
              <a:gd name="T1" fmla="*/ 518000 h 77"/>
              <a:gd name="T2" fmla="*/ 81460 w 99"/>
              <a:gd name="T3" fmla="*/ 0 h 77"/>
              <a:gd name="T4" fmla="*/ 594655 w 99"/>
              <a:gd name="T5" fmla="*/ 54119 h 77"/>
              <a:gd name="T6" fmla="*/ 806450 w 99"/>
              <a:gd name="T7" fmla="*/ 69582 h 77"/>
              <a:gd name="T8" fmla="*/ 798304 w 99"/>
              <a:gd name="T9" fmla="*/ 201015 h 77"/>
              <a:gd name="T10" fmla="*/ 773866 w 99"/>
              <a:gd name="T11" fmla="*/ 595313 h 77"/>
              <a:gd name="T12" fmla="*/ 667969 w 99"/>
              <a:gd name="T13" fmla="*/ 587582 h 77"/>
              <a:gd name="T14" fmla="*/ 0 w 99"/>
              <a:gd name="T15" fmla="*/ 518000 h 77"/>
              <a:gd name="T16" fmla="*/ 0 w 99"/>
              <a:gd name="T17" fmla="*/ 51800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05" name="Freeform 24"/>
          <p:cNvSpPr>
            <a:spLocks/>
          </p:cNvSpPr>
          <p:nvPr/>
        </p:nvSpPr>
        <p:spPr bwMode="auto">
          <a:xfrm>
            <a:off x="3759200" y="3521075"/>
            <a:ext cx="769938" cy="758825"/>
          </a:xfrm>
          <a:custGeom>
            <a:avLst/>
            <a:gdLst>
              <a:gd name="T0" fmla="*/ 105360 w 95"/>
              <a:gd name="T1" fmla="*/ 0 h 98"/>
              <a:gd name="T2" fmla="*/ 0 w 95"/>
              <a:gd name="T3" fmla="*/ 743339 h 98"/>
              <a:gd name="T4" fmla="*/ 0 w 95"/>
              <a:gd name="T5" fmla="*/ 743339 h 98"/>
              <a:gd name="T6" fmla="*/ 97255 w 95"/>
              <a:gd name="T7" fmla="*/ 758825 h 98"/>
              <a:gd name="T8" fmla="*/ 105360 w 95"/>
              <a:gd name="T9" fmla="*/ 696880 h 98"/>
              <a:gd name="T10" fmla="*/ 299871 w 95"/>
              <a:gd name="T11" fmla="*/ 720109 h 98"/>
              <a:gd name="T12" fmla="*/ 299871 w 95"/>
              <a:gd name="T13" fmla="*/ 720109 h 98"/>
              <a:gd name="T14" fmla="*/ 291766 w 95"/>
              <a:gd name="T15" fmla="*/ 712366 h 98"/>
              <a:gd name="T16" fmla="*/ 299871 w 95"/>
              <a:gd name="T17" fmla="*/ 704623 h 98"/>
              <a:gd name="T18" fmla="*/ 291766 w 95"/>
              <a:gd name="T19" fmla="*/ 696880 h 98"/>
              <a:gd name="T20" fmla="*/ 291766 w 95"/>
              <a:gd name="T21" fmla="*/ 696880 h 98"/>
              <a:gd name="T22" fmla="*/ 291766 w 95"/>
              <a:gd name="T23" fmla="*/ 696880 h 98"/>
              <a:gd name="T24" fmla="*/ 705101 w 95"/>
              <a:gd name="T25" fmla="*/ 727853 h 98"/>
              <a:gd name="T26" fmla="*/ 753729 w 95"/>
              <a:gd name="T27" fmla="*/ 139376 h 98"/>
              <a:gd name="T28" fmla="*/ 761833 w 95"/>
              <a:gd name="T29" fmla="*/ 139376 h 98"/>
              <a:gd name="T30" fmla="*/ 769938 w 95"/>
              <a:gd name="T31" fmla="*/ 69688 h 98"/>
              <a:gd name="T32" fmla="*/ 105360 w 95"/>
              <a:gd name="T33" fmla="*/ 0 h 98"/>
              <a:gd name="T34" fmla="*/ 105360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06" name="Freeform 25"/>
          <p:cNvSpPr>
            <a:spLocks/>
          </p:cNvSpPr>
          <p:nvPr/>
        </p:nvSpPr>
        <p:spPr bwMode="auto">
          <a:xfrm>
            <a:off x="4051300" y="3660775"/>
            <a:ext cx="1538288" cy="1425575"/>
          </a:xfrm>
          <a:custGeom>
            <a:avLst/>
            <a:gdLst>
              <a:gd name="T0" fmla="*/ 1391784 w 189"/>
              <a:gd name="T1" fmla="*/ 387385 h 184"/>
              <a:gd name="T2" fmla="*/ 1294115 w 189"/>
              <a:gd name="T3" fmla="*/ 364141 h 184"/>
              <a:gd name="T4" fmla="*/ 1229003 w 189"/>
              <a:gd name="T5" fmla="*/ 379637 h 184"/>
              <a:gd name="T6" fmla="*/ 1180168 w 189"/>
              <a:gd name="T7" fmla="*/ 379637 h 184"/>
              <a:gd name="T8" fmla="*/ 1163890 w 189"/>
              <a:gd name="T9" fmla="*/ 379637 h 184"/>
              <a:gd name="T10" fmla="*/ 1139473 w 189"/>
              <a:gd name="T11" fmla="*/ 364141 h 184"/>
              <a:gd name="T12" fmla="*/ 1115055 w 189"/>
              <a:gd name="T13" fmla="*/ 395132 h 184"/>
              <a:gd name="T14" fmla="*/ 1098777 w 189"/>
              <a:gd name="T15" fmla="*/ 371889 h 184"/>
              <a:gd name="T16" fmla="*/ 1049943 w 189"/>
              <a:gd name="T17" fmla="*/ 364141 h 184"/>
              <a:gd name="T18" fmla="*/ 1017386 w 189"/>
              <a:gd name="T19" fmla="*/ 356394 h 184"/>
              <a:gd name="T20" fmla="*/ 968552 w 189"/>
              <a:gd name="T21" fmla="*/ 340898 h 184"/>
              <a:gd name="T22" fmla="*/ 935995 w 189"/>
              <a:gd name="T23" fmla="*/ 333151 h 184"/>
              <a:gd name="T24" fmla="*/ 887161 w 189"/>
              <a:gd name="T25" fmla="*/ 317655 h 184"/>
              <a:gd name="T26" fmla="*/ 862744 w 189"/>
              <a:gd name="T27" fmla="*/ 294412 h 184"/>
              <a:gd name="T28" fmla="*/ 813909 w 189"/>
              <a:gd name="T29" fmla="*/ 278917 h 184"/>
              <a:gd name="T30" fmla="*/ 472067 w 189"/>
              <a:gd name="T31" fmla="*/ 0 h 184"/>
              <a:gd name="T32" fmla="*/ 0 w 189"/>
              <a:gd name="T33" fmla="*/ 557834 h 184"/>
              <a:gd name="T34" fmla="*/ 8139 w 189"/>
              <a:gd name="T35" fmla="*/ 581077 h 184"/>
              <a:gd name="T36" fmla="*/ 40695 w 189"/>
              <a:gd name="T37" fmla="*/ 627563 h 184"/>
              <a:gd name="T38" fmla="*/ 187199 w 189"/>
              <a:gd name="T39" fmla="*/ 767021 h 184"/>
              <a:gd name="T40" fmla="*/ 203477 w 189"/>
              <a:gd name="T41" fmla="*/ 805760 h 184"/>
              <a:gd name="T42" fmla="*/ 309285 w 189"/>
              <a:gd name="T43" fmla="*/ 952966 h 184"/>
              <a:gd name="T44" fmla="*/ 398815 w 189"/>
              <a:gd name="T45" fmla="*/ 968461 h 184"/>
              <a:gd name="T46" fmla="*/ 455789 w 189"/>
              <a:gd name="T47" fmla="*/ 883237 h 184"/>
              <a:gd name="T48" fmla="*/ 488345 w 189"/>
              <a:gd name="T49" fmla="*/ 875489 h 184"/>
              <a:gd name="T50" fmla="*/ 545319 w 189"/>
              <a:gd name="T51" fmla="*/ 890984 h 184"/>
              <a:gd name="T52" fmla="*/ 610432 w 189"/>
              <a:gd name="T53" fmla="*/ 921975 h 184"/>
              <a:gd name="T54" fmla="*/ 626710 w 189"/>
              <a:gd name="T55" fmla="*/ 937470 h 184"/>
              <a:gd name="T56" fmla="*/ 675544 w 189"/>
              <a:gd name="T57" fmla="*/ 999452 h 184"/>
              <a:gd name="T58" fmla="*/ 765074 w 189"/>
              <a:gd name="T59" fmla="*/ 1154406 h 184"/>
              <a:gd name="T60" fmla="*/ 813909 w 189"/>
              <a:gd name="T61" fmla="*/ 1200892 h 184"/>
              <a:gd name="T62" fmla="*/ 830187 w 189"/>
              <a:gd name="T63" fmla="*/ 1278369 h 184"/>
              <a:gd name="T64" fmla="*/ 903439 w 189"/>
              <a:gd name="T65" fmla="*/ 1363593 h 184"/>
              <a:gd name="T66" fmla="*/ 1025525 w 189"/>
              <a:gd name="T67" fmla="*/ 1402332 h 184"/>
              <a:gd name="T68" fmla="*/ 1098777 w 189"/>
              <a:gd name="T69" fmla="*/ 1410080 h 184"/>
              <a:gd name="T70" fmla="*/ 1090638 w 189"/>
              <a:gd name="T71" fmla="*/ 1394584 h 184"/>
              <a:gd name="T72" fmla="*/ 1066221 w 189"/>
              <a:gd name="T73" fmla="*/ 1255126 h 184"/>
              <a:gd name="T74" fmla="*/ 1058082 w 189"/>
              <a:gd name="T75" fmla="*/ 1239630 h 184"/>
              <a:gd name="T76" fmla="*/ 1082499 w 189"/>
              <a:gd name="T77" fmla="*/ 1185397 h 184"/>
              <a:gd name="T78" fmla="*/ 1090638 w 189"/>
              <a:gd name="T79" fmla="*/ 1169901 h 184"/>
              <a:gd name="T80" fmla="*/ 1115055 w 189"/>
              <a:gd name="T81" fmla="*/ 1123415 h 184"/>
              <a:gd name="T82" fmla="*/ 1131334 w 189"/>
              <a:gd name="T83" fmla="*/ 1123415 h 184"/>
              <a:gd name="T84" fmla="*/ 1147612 w 189"/>
              <a:gd name="T85" fmla="*/ 1100172 h 184"/>
              <a:gd name="T86" fmla="*/ 1163890 w 189"/>
              <a:gd name="T87" fmla="*/ 1100172 h 184"/>
              <a:gd name="T88" fmla="*/ 1196446 w 189"/>
              <a:gd name="T89" fmla="*/ 1084677 h 184"/>
              <a:gd name="T90" fmla="*/ 1212725 w 189"/>
              <a:gd name="T91" fmla="*/ 1053686 h 184"/>
              <a:gd name="T92" fmla="*/ 1220864 w 189"/>
              <a:gd name="T93" fmla="*/ 1069181 h 184"/>
              <a:gd name="T94" fmla="*/ 1342950 w 189"/>
              <a:gd name="T95" fmla="*/ 1007200 h 184"/>
              <a:gd name="T96" fmla="*/ 1367367 w 189"/>
              <a:gd name="T97" fmla="*/ 937470 h 184"/>
              <a:gd name="T98" fmla="*/ 1391784 w 189"/>
              <a:gd name="T99" fmla="*/ 929723 h 184"/>
              <a:gd name="T100" fmla="*/ 1473175 w 189"/>
              <a:gd name="T101" fmla="*/ 921975 h 184"/>
              <a:gd name="T102" fmla="*/ 1497593 w 189"/>
              <a:gd name="T103" fmla="*/ 906480 h 184"/>
              <a:gd name="T104" fmla="*/ 1505732 w 189"/>
              <a:gd name="T105" fmla="*/ 883237 h 184"/>
              <a:gd name="T106" fmla="*/ 1513871 w 189"/>
              <a:gd name="T107" fmla="*/ 821255 h 184"/>
              <a:gd name="T108" fmla="*/ 1530149 w 189"/>
              <a:gd name="T109" fmla="*/ 782517 h 184"/>
              <a:gd name="T110" fmla="*/ 1522010 w 189"/>
              <a:gd name="T111" fmla="*/ 705040 h 184"/>
              <a:gd name="T112" fmla="*/ 1505732 w 189"/>
              <a:gd name="T113" fmla="*/ 681797 h 184"/>
              <a:gd name="T114" fmla="*/ 1497593 w 189"/>
              <a:gd name="T115" fmla="*/ 635311 h 184"/>
              <a:gd name="T116" fmla="*/ 1465036 w 189"/>
              <a:gd name="T117" fmla="*/ 410628 h 184"/>
              <a:gd name="T118" fmla="*/ 1416202 w 189"/>
              <a:gd name="T119" fmla="*/ 395132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07" name="Freeform 26"/>
          <p:cNvSpPr>
            <a:spLocks/>
          </p:cNvSpPr>
          <p:nvPr/>
        </p:nvSpPr>
        <p:spPr bwMode="auto">
          <a:xfrm>
            <a:off x="6940550" y="2306638"/>
            <a:ext cx="828675" cy="603250"/>
          </a:xfrm>
          <a:custGeom>
            <a:avLst/>
            <a:gdLst>
              <a:gd name="T0" fmla="*/ 633693 w 102"/>
              <a:gd name="T1" fmla="*/ 541378 h 78"/>
              <a:gd name="T2" fmla="*/ 617444 w 102"/>
              <a:gd name="T3" fmla="*/ 564580 h 78"/>
              <a:gd name="T4" fmla="*/ 609320 w 102"/>
              <a:gd name="T5" fmla="*/ 580048 h 78"/>
              <a:gd name="T6" fmla="*/ 609320 w 102"/>
              <a:gd name="T7" fmla="*/ 603250 h 78"/>
              <a:gd name="T8" fmla="*/ 625568 w 102"/>
              <a:gd name="T9" fmla="*/ 587782 h 78"/>
              <a:gd name="T10" fmla="*/ 658065 w 102"/>
              <a:gd name="T11" fmla="*/ 580048 h 78"/>
              <a:gd name="T12" fmla="*/ 706811 w 102"/>
              <a:gd name="T13" fmla="*/ 564580 h 78"/>
              <a:gd name="T14" fmla="*/ 779929 w 102"/>
              <a:gd name="T15" fmla="*/ 510442 h 78"/>
              <a:gd name="T16" fmla="*/ 804302 w 102"/>
              <a:gd name="T17" fmla="*/ 494974 h 78"/>
              <a:gd name="T18" fmla="*/ 828675 w 102"/>
              <a:gd name="T19" fmla="*/ 471772 h 78"/>
              <a:gd name="T20" fmla="*/ 812426 w 102"/>
              <a:gd name="T21" fmla="*/ 479506 h 78"/>
              <a:gd name="T22" fmla="*/ 788054 w 102"/>
              <a:gd name="T23" fmla="*/ 494974 h 78"/>
              <a:gd name="T24" fmla="*/ 763681 w 102"/>
              <a:gd name="T25" fmla="*/ 502708 h 78"/>
              <a:gd name="T26" fmla="*/ 788054 w 102"/>
              <a:gd name="T27" fmla="*/ 471772 h 78"/>
              <a:gd name="T28" fmla="*/ 771805 w 102"/>
              <a:gd name="T29" fmla="*/ 479506 h 78"/>
              <a:gd name="T30" fmla="*/ 698687 w 102"/>
              <a:gd name="T31" fmla="*/ 518176 h 78"/>
              <a:gd name="T32" fmla="*/ 649941 w 102"/>
              <a:gd name="T33" fmla="*/ 556846 h 78"/>
              <a:gd name="T34" fmla="*/ 641817 w 102"/>
              <a:gd name="T35" fmla="*/ 525910 h 78"/>
              <a:gd name="T36" fmla="*/ 658065 w 102"/>
              <a:gd name="T37" fmla="*/ 494974 h 78"/>
              <a:gd name="T38" fmla="*/ 641817 w 102"/>
              <a:gd name="T39" fmla="*/ 378965 h 78"/>
              <a:gd name="T40" fmla="*/ 625568 w 102"/>
              <a:gd name="T41" fmla="*/ 262955 h 78"/>
              <a:gd name="T42" fmla="*/ 609320 w 102"/>
              <a:gd name="T43" fmla="*/ 193349 h 78"/>
              <a:gd name="T44" fmla="*/ 601196 w 102"/>
              <a:gd name="T45" fmla="*/ 185615 h 78"/>
              <a:gd name="T46" fmla="*/ 593071 w 102"/>
              <a:gd name="T47" fmla="*/ 162413 h 78"/>
              <a:gd name="T48" fmla="*/ 584947 w 102"/>
              <a:gd name="T49" fmla="*/ 92808 h 78"/>
              <a:gd name="T50" fmla="*/ 560574 w 102"/>
              <a:gd name="T51" fmla="*/ 23202 h 78"/>
              <a:gd name="T52" fmla="*/ 552450 w 102"/>
              <a:gd name="T53" fmla="*/ 0 h 78"/>
              <a:gd name="T54" fmla="*/ 414338 w 102"/>
              <a:gd name="T55" fmla="*/ 30936 h 78"/>
              <a:gd name="T56" fmla="*/ 341219 w 102"/>
              <a:gd name="T57" fmla="*/ 108276 h 78"/>
              <a:gd name="T58" fmla="*/ 333095 w 102"/>
              <a:gd name="T59" fmla="*/ 139212 h 78"/>
              <a:gd name="T60" fmla="*/ 292474 w 102"/>
              <a:gd name="T61" fmla="*/ 177881 h 78"/>
              <a:gd name="T62" fmla="*/ 308722 w 102"/>
              <a:gd name="T63" fmla="*/ 193349 h 78"/>
              <a:gd name="T64" fmla="*/ 308722 w 102"/>
              <a:gd name="T65" fmla="*/ 208817 h 78"/>
              <a:gd name="T66" fmla="*/ 316846 w 102"/>
              <a:gd name="T67" fmla="*/ 247487 h 78"/>
              <a:gd name="T68" fmla="*/ 243728 w 102"/>
              <a:gd name="T69" fmla="*/ 301625 h 78"/>
              <a:gd name="T70" fmla="*/ 154361 w 102"/>
              <a:gd name="T71" fmla="*/ 301625 h 78"/>
              <a:gd name="T72" fmla="*/ 73118 w 102"/>
              <a:gd name="T73" fmla="*/ 324827 h 78"/>
              <a:gd name="T74" fmla="*/ 48746 w 102"/>
              <a:gd name="T75" fmla="*/ 355763 h 78"/>
              <a:gd name="T76" fmla="*/ 73118 w 102"/>
              <a:gd name="T77" fmla="*/ 402167 h 78"/>
              <a:gd name="T78" fmla="*/ 16249 w 102"/>
              <a:gd name="T79" fmla="*/ 464038 h 78"/>
              <a:gd name="T80" fmla="*/ 454959 w 102"/>
              <a:gd name="T81" fmla="*/ 425369 h 78"/>
              <a:gd name="T82" fmla="*/ 463083 w 102"/>
              <a:gd name="T83" fmla="*/ 440836 h 78"/>
              <a:gd name="T84" fmla="*/ 479332 w 102"/>
              <a:gd name="T85" fmla="*/ 448570 h 78"/>
              <a:gd name="T86" fmla="*/ 503704 w 102"/>
              <a:gd name="T87" fmla="*/ 487240 h 78"/>
              <a:gd name="T88" fmla="*/ 536202 w 102"/>
              <a:gd name="T89" fmla="*/ 494974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08" name="Freeform 27"/>
          <p:cNvSpPr>
            <a:spLocks/>
          </p:cNvSpPr>
          <p:nvPr/>
        </p:nvSpPr>
        <p:spPr bwMode="auto">
          <a:xfrm>
            <a:off x="7493000" y="2266950"/>
            <a:ext cx="187325" cy="325438"/>
          </a:xfrm>
          <a:custGeom>
            <a:avLst/>
            <a:gdLst>
              <a:gd name="T0" fmla="*/ 0 w 23"/>
              <a:gd name="T1" fmla="*/ 38743 h 42"/>
              <a:gd name="T2" fmla="*/ 8145 w 23"/>
              <a:gd name="T3" fmla="*/ 54240 h 42"/>
              <a:gd name="T4" fmla="*/ 0 w 23"/>
              <a:gd name="T5" fmla="*/ 61988 h 42"/>
              <a:gd name="T6" fmla="*/ 8145 w 23"/>
              <a:gd name="T7" fmla="*/ 61988 h 42"/>
              <a:gd name="T8" fmla="*/ 8145 w 23"/>
              <a:gd name="T9" fmla="*/ 69737 h 42"/>
              <a:gd name="T10" fmla="*/ 24434 w 23"/>
              <a:gd name="T11" fmla="*/ 108479 h 42"/>
              <a:gd name="T12" fmla="*/ 32578 w 23"/>
              <a:gd name="T13" fmla="*/ 131725 h 42"/>
              <a:gd name="T14" fmla="*/ 24434 w 23"/>
              <a:gd name="T15" fmla="*/ 147222 h 42"/>
              <a:gd name="T16" fmla="*/ 24434 w 23"/>
              <a:gd name="T17" fmla="*/ 162719 h 42"/>
              <a:gd name="T18" fmla="*/ 40723 w 23"/>
              <a:gd name="T19" fmla="*/ 201462 h 42"/>
              <a:gd name="T20" fmla="*/ 40723 w 23"/>
              <a:gd name="T21" fmla="*/ 216959 h 42"/>
              <a:gd name="T22" fmla="*/ 40723 w 23"/>
              <a:gd name="T23" fmla="*/ 224707 h 42"/>
              <a:gd name="T24" fmla="*/ 48867 w 23"/>
              <a:gd name="T25" fmla="*/ 224707 h 42"/>
              <a:gd name="T26" fmla="*/ 40723 w 23"/>
              <a:gd name="T27" fmla="*/ 216959 h 42"/>
              <a:gd name="T28" fmla="*/ 48867 w 23"/>
              <a:gd name="T29" fmla="*/ 216959 h 42"/>
              <a:gd name="T30" fmla="*/ 57012 w 23"/>
              <a:gd name="T31" fmla="*/ 232456 h 42"/>
              <a:gd name="T32" fmla="*/ 65157 w 23"/>
              <a:gd name="T33" fmla="*/ 263450 h 42"/>
              <a:gd name="T34" fmla="*/ 65157 w 23"/>
              <a:gd name="T35" fmla="*/ 286695 h 42"/>
              <a:gd name="T36" fmla="*/ 73301 w 23"/>
              <a:gd name="T37" fmla="*/ 302192 h 42"/>
              <a:gd name="T38" fmla="*/ 81446 w 23"/>
              <a:gd name="T39" fmla="*/ 325438 h 42"/>
              <a:gd name="T40" fmla="*/ 162891 w 23"/>
              <a:gd name="T41" fmla="*/ 309941 h 42"/>
              <a:gd name="T42" fmla="*/ 154747 w 23"/>
              <a:gd name="T43" fmla="*/ 302192 h 42"/>
              <a:gd name="T44" fmla="*/ 146602 w 23"/>
              <a:gd name="T45" fmla="*/ 294444 h 42"/>
              <a:gd name="T46" fmla="*/ 146602 w 23"/>
              <a:gd name="T47" fmla="*/ 286695 h 42"/>
              <a:gd name="T48" fmla="*/ 154747 w 23"/>
              <a:gd name="T49" fmla="*/ 278947 h 42"/>
              <a:gd name="T50" fmla="*/ 146602 w 23"/>
              <a:gd name="T51" fmla="*/ 263450 h 42"/>
              <a:gd name="T52" fmla="*/ 146602 w 23"/>
              <a:gd name="T53" fmla="*/ 209210 h 42"/>
              <a:gd name="T54" fmla="*/ 146602 w 23"/>
              <a:gd name="T55" fmla="*/ 193713 h 42"/>
              <a:gd name="T56" fmla="*/ 154747 w 23"/>
              <a:gd name="T57" fmla="*/ 162719 h 42"/>
              <a:gd name="T58" fmla="*/ 154747 w 23"/>
              <a:gd name="T59" fmla="*/ 147222 h 42"/>
              <a:gd name="T60" fmla="*/ 154747 w 23"/>
              <a:gd name="T61" fmla="*/ 131725 h 42"/>
              <a:gd name="T62" fmla="*/ 154747 w 23"/>
              <a:gd name="T63" fmla="*/ 116228 h 42"/>
              <a:gd name="T64" fmla="*/ 154747 w 23"/>
              <a:gd name="T65" fmla="*/ 108479 h 42"/>
              <a:gd name="T66" fmla="*/ 154747 w 23"/>
              <a:gd name="T67" fmla="*/ 100731 h 42"/>
              <a:gd name="T68" fmla="*/ 179180 w 23"/>
              <a:gd name="T69" fmla="*/ 85234 h 42"/>
              <a:gd name="T70" fmla="*/ 187325 w 23"/>
              <a:gd name="T71" fmla="*/ 54240 h 42"/>
              <a:gd name="T72" fmla="*/ 179180 w 23"/>
              <a:gd name="T73" fmla="*/ 38743 h 42"/>
              <a:gd name="T74" fmla="*/ 179180 w 23"/>
              <a:gd name="T75" fmla="*/ 23246 h 42"/>
              <a:gd name="T76" fmla="*/ 179180 w 23"/>
              <a:gd name="T77" fmla="*/ 23246 h 42"/>
              <a:gd name="T78" fmla="*/ 179180 w 23"/>
              <a:gd name="T79" fmla="*/ 15497 h 42"/>
              <a:gd name="T80" fmla="*/ 171036 w 23"/>
              <a:gd name="T81" fmla="*/ 0 h 42"/>
              <a:gd name="T82" fmla="*/ 0 w 23"/>
              <a:gd name="T83" fmla="*/ 38743 h 42"/>
              <a:gd name="T84" fmla="*/ 0 w 23"/>
              <a:gd name="T85" fmla="*/ 38743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42009" name="Group 28"/>
          <p:cNvGrpSpPr>
            <a:grpSpLocks/>
          </p:cNvGrpSpPr>
          <p:nvPr/>
        </p:nvGrpSpPr>
        <p:grpSpPr bwMode="auto">
          <a:xfrm>
            <a:off x="1155700" y="3886200"/>
            <a:ext cx="2009775" cy="1390650"/>
            <a:chOff x="768" y="2832"/>
            <a:chExt cx="1203" cy="876"/>
          </a:xfrm>
        </p:grpSpPr>
        <p:sp>
          <p:nvSpPr>
            <p:cNvPr id="42054" name="Freeform 29"/>
            <p:cNvSpPr>
              <a:spLocks/>
            </p:cNvSpPr>
            <p:nvPr/>
          </p:nvSpPr>
          <p:spPr bwMode="auto">
            <a:xfrm>
              <a:off x="1056" y="2832"/>
              <a:ext cx="915" cy="780"/>
            </a:xfrm>
            <a:custGeom>
              <a:avLst/>
              <a:gdLst>
                <a:gd name="T0" fmla="*/ 68 w 188"/>
                <a:gd name="T1" fmla="*/ 151 h 160"/>
                <a:gd name="T2" fmla="*/ 127 w 188"/>
                <a:gd name="T3" fmla="*/ 195 h 160"/>
                <a:gd name="T4" fmla="*/ 88 w 188"/>
                <a:gd name="T5" fmla="*/ 244 h 160"/>
                <a:gd name="T6" fmla="*/ 78 w 188"/>
                <a:gd name="T7" fmla="*/ 210 h 160"/>
                <a:gd name="T8" fmla="*/ 24 w 188"/>
                <a:gd name="T9" fmla="*/ 268 h 160"/>
                <a:gd name="T10" fmla="*/ 54 w 188"/>
                <a:gd name="T11" fmla="*/ 312 h 160"/>
                <a:gd name="T12" fmla="*/ 131 w 188"/>
                <a:gd name="T13" fmla="*/ 297 h 160"/>
                <a:gd name="T14" fmla="*/ 107 w 188"/>
                <a:gd name="T15" fmla="*/ 361 h 160"/>
                <a:gd name="T16" fmla="*/ 88 w 188"/>
                <a:gd name="T17" fmla="*/ 385 h 160"/>
                <a:gd name="T18" fmla="*/ 49 w 188"/>
                <a:gd name="T19" fmla="*/ 400 h 160"/>
                <a:gd name="T20" fmla="*/ 29 w 188"/>
                <a:gd name="T21" fmla="*/ 478 h 160"/>
                <a:gd name="T22" fmla="*/ 54 w 188"/>
                <a:gd name="T23" fmla="*/ 522 h 160"/>
                <a:gd name="T24" fmla="*/ 107 w 188"/>
                <a:gd name="T25" fmla="*/ 546 h 160"/>
                <a:gd name="T26" fmla="*/ 107 w 188"/>
                <a:gd name="T27" fmla="*/ 585 h 160"/>
                <a:gd name="T28" fmla="*/ 170 w 188"/>
                <a:gd name="T29" fmla="*/ 600 h 160"/>
                <a:gd name="T30" fmla="*/ 204 w 188"/>
                <a:gd name="T31" fmla="*/ 609 h 160"/>
                <a:gd name="T32" fmla="*/ 141 w 188"/>
                <a:gd name="T33" fmla="*/ 687 h 160"/>
                <a:gd name="T34" fmla="*/ 92 w 188"/>
                <a:gd name="T35" fmla="*/ 717 h 160"/>
                <a:gd name="T36" fmla="*/ 15 w 188"/>
                <a:gd name="T37" fmla="*/ 756 h 160"/>
                <a:gd name="T38" fmla="*/ 15 w 188"/>
                <a:gd name="T39" fmla="*/ 780 h 160"/>
                <a:gd name="T40" fmla="*/ 141 w 188"/>
                <a:gd name="T41" fmla="*/ 726 h 160"/>
                <a:gd name="T42" fmla="*/ 302 w 188"/>
                <a:gd name="T43" fmla="*/ 585 h 160"/>
                <a:gd name="T44" fmla="*/ 287 w 188"/>
                <a:gd name="T45" fmla="*/ 570 h 160"/>
                <a:gd name="T46" fmla="*/ 375 w 188"/>
                <a:gd name="T47" fmla="*/ 463 h 160"/>
                <a:gd name="T48" fmla="*/ 350 w 188"/>
                <a:gd name="T49" fmla="*/ 492 h 160"/>
                <a:gd name="T50" fmla="*/ 355 w 188"/>
                <a:gd name="T51" fmla="*/ 531 h 160"/>
                <a:gd name="T52" fmla="*/ 350 w 188"/>
                <a:gd name="T53" fmla="*/ 556 h 160"/>
                <a:gd name="T54" fmla="*/ 419 w 188"/>
                <a:gd name="T55" fmla="*/ 517 h 160"/>
                <a:gd name="T56" fmla="*/ 419 w 188"/>
                <a:gd name="T57" fmla="*/ 478 h 160"/>
                <a:gd name="T58" fmla="*/ 521 w 188"/>
                <a:gd name="T59" fmla="*/ 502 h 160"/>
                <a:gd name="T60" fmla="*/ 589 w 188"/>
                <a:gd name="T61" fmla="*/ 492 h 160"/>
                <a:gd name="T62" fmla="*/ 706 w 188"/>
                <a:gd name="T63" fmla="*/ 531 h 160"/>
                <a:gd name="T64" fmla="*/ 745 w 188"/>
                <a:gd name="T65" fmla="*/ 580 h 160"/>
                <a:gd name="T66" fmla="*/ 808 w 188"/>
                <a:gd name="T67" fmla="*/ 624 h 160"/>
                <a:gd name="T68" fmla="*/ 915 w 188"/>
                <a:gd name="T69" fmla="*/ 634 h 160"/>
                <a:gd name="T70" fmla="*/ 900 w 188"/>
                <a:gd name="T71" fmla="*/ 570 h 160"/>
                <a:gd name="T72" fmla="*/ 857 w 188"/>
                <a:gd name="T73" fmla="*/ 561 h 160"/>
                <a:gd name="T74" fmla="*/ 793 w 188"/>
                <a:gd name="T75" fmla="*/ 517 h 160"/>
                <a:gd name="T76" fmla="*/ 715 w 188"/>
                <a:gd name="T77" fmla="*/ 463 h 160"/>
                <a:gd name="T78" fmla="*/ 686 w 188"/>
                <a:gd name="T79" fmla="*/ 502 h 160"/>
                <a:gd name="T80" fmla="*/ 628 w 188"/>
                <a:gd name="T81" fmla="*/ 453 h 160"/>
                <a:gd name="T82" fmla="*/ 569 w 188"/>
                <a:gd name="T83" fmla="*/ 390 h 160"/>
                <a:gd name="T84" fmla="*/ 496 w 188"/>
                <a:gd name="T85" fmla="*/ 102 h 160"/>
                <a:gd name="T86" fmla="*/ 438 w 188"/>
                <a:gd name="T87" fmla="*/ 24 h 160"/>
                <a:gd name="T88" fmla="*/ 336 w 188"/>
                <a:gd name="T89" fmla="*/ 24 h 160"/>
                <a:gd name="T90" fmla="*/ 287 w 188"/>
                <a:gd name="T91" fmla="*/ 24 h 160"/>
                <a:gd name="T92" fmla="*/ 219 w 188"/>
                <a:gd name="T93" fmla="*/ 0 h 160"/>
                <a:gd name="T94" fmla="*/ 170 w 188"/>
                <a:gd name="T95" fmla="*/ 20 h 160"/>
                <a:gd name="T96" fmla="*/ 117 w 188"/>
                <a:gd name="T97" fmla="*/ 63 h 160"/>
                <a:gd name="T98" fmla="*/ 92 w 188"/>
                <a:gd name="T99" fmla="*/ 102 h 160"/>
                <a:gd name="T100" fmla="*/ 49 w 188"/>
                <a:gd name="T101" fmla="*/ 127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55" name="Freeform 30"/>
            <p:cNvSpPr>
              <a:spLocks/>
            </p:cNvSpPr>
            <p:nvPr/>
          </p:nvSpPr>
          <p:spPr bwMode="auto">
            <a:xfrm>
              <a:off x="1021" y="3608"/>
              <a:ext cx="20" cy="14"/>
            </a:xfrm>
            <a:custGeom>
              <a:avLst/>
              <a:gdLst>
                <a:gd name="T0" fmla="*/ 10 w 4"/>
                <a:gd name="T1" fmla="*/ 9 h 3"/>
                <a:gd name="T2" fmla="*/ 10 w 4"/>
                <a:gd name="T3" fmla="*/ 5 h 3"/>
                <a:gd name="T4" fmla="*/ 10 w 4"/>
                <a:gd name="T5" fmla="*/ 5 h 3"/>
                <a:gd name="T6" fmla="*/ 10 w 4"/>
                <a:gd name="T7" fmla="*/ 5 h 3"/>
                <a:gd name="T8" fmla="*/ 10 w 4"/>
                <a:gd name="T9" fmla="*/ 5 h 3"/>
                <a:gd name="T10" fmla="*/ 10 w 4"/>
                <a:gd name="T11" fmla="*/ 5 h 3"/>
                <a:gd name="T12" fmla="*/ 10 w 4"/>
                <a:gd name="T13" fmla="*/ 5 h 3"/>
                <a:gd name="T14" fmla="*/ 5 w 4"/>
                <a:gd name="T15" fmla="*/ 0 h 3"/>
                <a:gd name="T16" fmla="*/ 5 w 4"/>
                <a:gd name="T17" fmla="*/ 0 h 3"/>
                <a:gd name="T18" fmla="*/ 0 w 4"/>
                <a:gd name="T19" fmla="*/ 5 h 3"/>
                <a:gd name="T20" fmla="*/ 0 w 4"/>
                <a:gd name="T21" fmla="*/ 5 h 3"/>
                <a:gd name="T22" fmla="*/ 0 w 4"/>
                <a:gd name="T23" fmla="*/ 5 h 3"/>
                <a:gd name="T24" fmla="*/ 0 w 4"/>
                <a:gd name="T25" fmla="*/ 5 h 3"/>
                <a:gd name="T26" fmla="*/ 0 w 4"/>
                <a:gd name="T27" fmla="*/ 5 h 3"/>
                <a:gd name="T28" fmla="*/ 0 w 4"/>
                <a:gd name="T29" fmla="*/ 5 h 3"/>
                <a:gd name="T30" fmla="*/ 0 w 4"/>
                <a:gd name="T31" fmla="*/ 9 h 3"/>
                <a:gd name="T32" fmla="*/ 0 w 4"/>
                <a:gd name="T33" fmla="*/ 9 h 3"/>
                <a:gd name="T34" fmla="*/ 5 w 4"/>
                <a:gd name="T35" fmla="*/ 9 h 3"/>
                <a:gd name="T36" fmla="*/ 5 w 4"/>
                <a:gd name="T37" fmla="*/ 9 h 3"/>
                <a:gd name="T38" fmla="*/ 5 w 4"/>
                <a:gd name="T39" fmla="*/ 14 h 3"/>
                <a:gd name="T40" fmla="*/ 10 w 4"/>
                <a:gd name="T41" fmla="*/ 14 h 3"/>
                <a:gd name="T42" fmla="*/ 10 w 4"/>
                <a:gd name="T43" fmla="*/ 14 h 3"/>
                <a:gd name="T44" fmla="*/ 15 w 4"/>
                <a:gd name="T45" fmla="*/ 14 h 3"/>
                <a:gd name="T46" fmla="*/ 15 w 4"/>
                <a:gd name="T47" fmla="*/ 14 h 3"/>
                <a:gd name="T48" fmla="*/ 20 w 4"/>
                <a:gd name="T49" fmla="*/ 9 h 3"/>
                <a:gd name="T50" fmla="*/ 20 w 4"/>
                <a:gd name="T51" fmla="*/ 9 h 3"/>
                <a:gd name="T52" fmla="*/ 20 w 4"/>
                <a:gd name="T53" fmla="*/ 9 h 3"/>
                <a:gd name="T54" fmla="*/ 20 w 4"/>
                <a:gd name="T55" fmla="*/ 5 h 3"/>
                <a:gd name="T56" fmla="*/ 20 w 4"/>
                <a:gd name="T57" fmla="*/ 5 h 3"/>
                <a:gd name="T58" fmla="*/ 20 w 4"/>
                <a:gd name="T59" fmla="*/ 5 h 3"/>
                <a:gd name="T60" fmla="*/ 20 w 4"/>
                <a:gd name="T61" fmla="*/ 5 h 3"/>
                <a:gd name="T62" fmla="*/ 20 w 4"/>
                <a:gd name="T63" fmla="*/ 5 h 3"/>
                <a:gd name="T64" fmla="*/ 20 w 4"/>
                <a:gd name="T65" fmla="*/ 0 h 3"/>
                <a:gd name="T66" fmla="*/ 20 w 4"/>
                <a:gd name="T67" fmla="*/ 0 h 3"/>
                <a:gd name="T68" fmla="*/ 20 w 4"/>
                <a:gd name="T69" fmla="*/ 0 h 3"/>
                <a:gd name="T70" fmla="*/ 20 w 4"/>
                <a:gd name="T71" fmla="*/ 0 h 3"/>
                <a:gd name="T72" fmla="*/ 20 w 4"/>
                <a:gd name="T73" fmla="*/ 5 h 3"/>
                <a:gd name="T74" fmla="*/ 15 w 4"/>
                <a:gd name="T75" fmla="*/ 5 h 3"/>
                <a:gd name="T76" fmla="*/ 15 w 4"/>
                <a:gd name="T77" fmla="*/ 5 h 3"/>
                <a:gd name="T78" fmla="*/ 10 w 4"/>
                <a:gd name="T79" fmla="*/ 9 h 3"/>
                <a:gd name="T80" fmla="*/ 10 w 4"/>
                <a:gd name="T81" fmla="*/ 9 h 3"/>
                <a:gd name="T82" fmla="*/ 10 w 4"/>
                <a:gd name="T83" fmla="*/ 9 h 3"/>
                <a:gd name="T84" fmla="*/ 10 w 4"/>
                <a:gd name="T85" fmla="*/ 9 h 3"/>
                <a:gd name="T86" fmla="*/ 10 w 4"/>
                <a:gd name="T87" fmla="*/ 14 h 3"/>
                <a:gd name="T88" fmla="*/ 15 w 4"/>
                <a:gd name="T89" fmla="*/ 14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6987EB"/>
            </a:solidFill>
            <a:ln w="12700" cmpd="sng">
              <a:solidFill>
                <a:schemeClr val="tx1"/>
              </a:solidFill>
              <a:prstDash val="solid"/>
              <a:round/>
              <a:headEnd/>
              <a:tailEnd/>
            </a:ln>
          </p:spPr>
          <p:txBody>
            <a:bodyPr/>
            <a:lstStyle/>
            <a:p>
              <a:endParaRPr lang="en-US"/>
            </a:p>
          </p:txBody>
        </p:sp>
        <p:sp>
          <p:nvSpPr>
            <p:cNvPr id="42056" name="Freeform 31"/>
            <p:cNvSpPr>
              <a:spLocks/>
            </p:cNvSpPr>
            <p:nvPr/>
          </p:nvSpPr>
          <p:spPr bwMode="auto">
            <a:xfrm>
              <a:off x="978" y="3610"/>
              <a:ext cx="43" cy="30"/>
            </a:xfrm>
            <a:custGeom>
              <a:avLst/>
              <a:gdLst>
                <a:gd name="T0" fmla="*/ 33 w 9"/>
                <a:gd name="T1" fmla="*/ 0 h 6"/>
                <a:gd name="T2" fmla="*/ 19 w 9"/>
                <a:gd name="T3" fmla="*/ 0 h 6"/>
                <a:gd name="T4" fmla="*/ 14 w 9"/>
                <a:gd name="T5" fmla="*/ 5 h 6"/>
                <a:gd name="T6" fmla="*/ 14 w 9"/>
                <a:gd name="T7" fmla="*/ 5 h 6"/>
                <a:gd name="T8" fmla="*/ 14 w 9"/>
                <a:gd name="T9" fmla="*/ 10 h 6"/>
                <a:gd name="T10" fmla="*/ 14 w 9"/>
                <a:gd name="T11" fmla="*/ 15 h 6"/>
                <a:gd name="T12" fmla="*/ 10 w 9"/>
                <a:gd name="T13" fmla="*/ 15 h 6"/>
                <a:gd name="T14" fmla="*/ 10 w 9"/>
                <a:gd name="T15" fmla="*/ 15 h 6"/>
                <a:gd name="T16" fmla="*/ 5 w 9"/>
                <a:gd name="T17" fmla="*/ 15 h 6"/>
                <a:gd name="T18" fmla="*/ 5 w 9"/>
                <a:gd name="T19" fmla="*/ 20 h 6"/>
                <a:gd name="T20" fmla="*/ 5 w 9"/>
                <a:gd name="T21" fmla="*/ 25 h 6"/>
                <a:gd name="T22" fmla="*/ 0 w 9"/>
                <a:gd name="T23" fmla="*/ 25 h 6"/>
                <a:gd name="T24" fmla="*/ 0 w 9"/>
                <a:gd name="T25" fmla="*/ 30 h 6"/>
                <a:gd name="T26" fmla="*/ 0 w 9"/>
                <a:gd name="T27" fmla="*/ 30 h 6"/>
                <a:gd name="T28" fmla="*/ 0 w 9"/>
                <a:gd name="T29" fmla="*/ 30 h 6"/>
                <a:gd name="T30" fmla="*/ 0 w 9"/>
                <a:gd name="T31" fmla="*/ 30 h 6"/>
                <a:gd name="T32" fmla="*/ 0 w 9"/>
                <a:gd name="T33" fmla="*/ 30 h 6"/>
                <a:gd name="T34" fmla="*/ 0 w 9"/>
                <a:gd name="T35" fmla="*/ 30 h 6"/>
                <a:gd name="T36" fmla="*/ 0 w 9"/>
                <a:gd name="T37" fmla="*/ 30 h 6"/>
                <a:gd name="T38" fmla="*/ 5 w 9"/>
                <a:gd name="T39" fmla="*/ 30 h 6"/>
                <a:gd name="T40" fmla="*/ 10 w 9"/>
                <a:gd name="T41" fmla="*/ 30 h 6"/>
                <a:gd name="T42" fmla="*/ 14 w 9"/>
                <a:gd name="T43" fmla="*/ 25 h 6"/>
                <a:gd name="T44" fmla="*/ 29 w 9"/>
                <a:gd name="T45" fmla="*/ 15 h 6"/>
                <a:gd name="T46" fmla="*/ 33 w 9"/>
                <a:gd name="T47" fmla="*/ 10 h 6"/>
                <a:gd name="T48" fmla="*/ 38 w 9"/>
                <a:gd name="T49" fmla="*/ 10 h 6"/>
                <a:gd name="T50" fmla="*/ 43 w 9"/>
                <a:gd name="T51" fmla="*/ 5 h 6"/>
                <a:gd name="T52" fmla="*/ 43 w 9"/>
                <a:gd name="T53" fmla="*/ 5 h 6"/>
                <a:gd name="T54" fmla="*/ 43 w 9"/>
                <a:gd name="T55" fmla="*/ 5 h 6"/>
                <a:gd name="T56" fmla="*/ 38 w 9"/>
                <a:gd name="T57" fmla="*/ 0 h 6"/>
                <a:gd name="T58" fmla="*/ 38 w 9"/>
                <a:gd name="T59" fmla="*/ 0 h 6"/>
                <a:gd name="T60" fmla="*/ 38 w 9"/>
                <a:gd name="T61" fmla="*/ 0 h 6"/>
                <a:gd name="T62" fmla="*/ 38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57" name="Freeform 32"/>
            <p:cNvSpPr>
              <a:spLocks/>
            </p:cNvSpPr>
            <p:nvPr/>
          </p:nvSpPr>
          <p:spPr bwMode="auto">
            <a:xfrm>
              <a:off x="934" y="3632"/>
              <a:ext cx="44" cy="34"/>
            </a:xfrm>
            <a:custGeom>
              <a:avLst/>
              <a:gdLst>
                <a:gd name="T0" fmla="*/ 39 w 9"/>
                <a:gd name="T1" fmla="*/ 15 h 7"/>
                <a:gd name="T2" fmla="*/ 39 w 9"/>
                <a:gd name="T3" fmla="*/ 5 h 7"/>
                <a:gd name="T4" fmla="*/ 24 w 9"/>
                <a:gd name="T5" fmla="*/ 15 h 7"/>
                <a:gd name="T6" fmla="*/ 20 w 9"/>
                <a:gd name="T7" fmla="*/ 19 h 7"/>
                <a:gd name="T8" fmla="*/ 20 w 9"/>
                <a:gd name="T9" fmla="*/ 19 h 7"/>
                <a:gd name="T10" fmla="*/ 10 w 9"/>
                <a:gd name="T11" fmla="*/ 24 h 7"/>
                <a:gd name="T12" fmla="*/ 5 w 9"/>
                <a:gd name="T13" fmla="*/ 29 h 7"/>
                <a:gd name="T14" fmla="*/ 0 w 9"/>
                <a:gd name="T15" fmla="*/ 29 h 7"/>
                <a:gd name="T16" fmla="*/ 10 w 9"/>
                <a:gd name="T17" fmla="*/ 29 h 7"/>
                <a:gd name="T18" fmla="*/ 15 w 9"/>
                <a:gd name="T19" fmla="*/ 24 h 7"/>
                <a:gd name="T20" fmla="*/ 29 w 9"/>
                <a:gd name="T21" fmla="*/ 19 h 7"/>
                <a:gd name="T22" fmla="*/ 39 w 9"/>
                <a:gd name="T23" fmla="*/ 15 h 7"/>
                <a:gd name="T24" fmla="*/ 39 w 9"/>
                <a:gd name="T25" fmla="*/ 15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42058" name="Freeform 33"/>
            <p:cNvSpPr>
              <a:spLocks/>
            </p:cNvSpPr>
            <p:nvPr/>
          </p:nvSpPr>
          <p:spPr bwMode="auto">
            <a:xfrm>
              <a:off x="934" y="3637"/>
              <a:ext cx="39" cy="29"/>
            </a:xfrm>
            <a:custGeom>
              <a:avLst/>
              <a:gdLst>
                <a:gd name="T0" fmla="*/ 39 w 8"/>
                <a:gd name="T1" fmla="*/ 10 h 6"/>
                <a:gd name="T2" fmla="*/ 39 w 8"/>
                <a:gd name="T3" fmla="*/ 5 h 6"/>
                <a:gd name="T4" fmla="*/ 39 w 8"/>
                <a:gd name="T5" fmla="*/ 5 h 6"/>
                <a:gd name="T6" fmla="*/ 39 w 8"/>
                <a:gd name="T7" fmla="*/ 0 h 6"/>
                <a:gd name="T8" fmla="*/ 39 w 8"/>
                <a:gd name="T9" fmla="*/ 0 h 6"/>
                <a:gd name="T10" fmla="*/ 39 w 8"/>
                <a:gd name="T11" fmla="*/ 0 h 6"/>
                <a:gd name="T12" fmla="*/ 39 w 8"/>
                <a:gd name="T13" fmla="*/ 0 h 6"/>
                <a:gd name="T14" fmla="*/ 39 w 8"/>
                <a:gd name="T15" fmla="*/ 0 h 6"/>
                <a:gd name="T16" fmla="*/ 39 w 8"/>
                <a:gd name="T17" fmla="*/ 0 h 6"/>
                <a:gd name="T18" fmla="*/ 39 w 8"/>
                <a:gd name="T19" fmla="*/ 0 h 6"/>
                <a:gd name="T20" fmla="*/ 34 w 8"/>
                <a:gd name="T21" fmla="*/ 0 h 6"/>
                <a:gd name="T22" fmla="*/ 34 w 8"/>
                <a:gd name="T23" fmla="*/ 0 h 6"/>
                <a:gd name="T24" fmla="*/ 29 w 8"/>
                <a:gd name="T25" fmla="*/ 0 h 6"/>
                <a:gd name="T26" fmla="*/ 24 w 8"/>
                <a:gd name="T27" fmla="*/ 5 h 6"/>
                <a:gd name="T28" fmla="*/ 24 w 8"/>
                <a:gd name="T29" fmla="*/ 10 h 6"/>
                <a:gd name="T30" fmla="*/ 24 w 8"/>
                <a:gd name="T31" fmla="*/ 10 h 6"/>
                <a:gd name="T32" fmla="*/ 20 w 8"/>
                <a:gd name="T33" fmla="*/ 10 h 6"/>
                <a:gd name="T34" fmla="*/ 20 w 8"/>
                <a:gd name="T35" fmla="*/ 10 h 6"/>
                <a:gd name="T36" fmla="*/ 20 w 8"/>
                <a:gd name="T37" fmla="*/ 10 h 6"/>
                <a:gd name="T38" fmla="*/ 20 w 8"/>
                <a:gd name="T39" fmla="*/ 15 h 6"/>
                <a:gd name="T40" fmla="*/ 20 w 8"/>
                <a:gd name="T41" fmla="*/ 15 h 6"/>
                <a:gd name="T42" fmla="*/ 20 w 8"/>
                <a:gd name="T43" fmla="*/ 15 h 6"/>
                <a:gd name="T44" fmla="*/ 20 w 8"/>
                <a:gd name="T45" fmla="*/ 15 h 6"/>
                <a:gd name="T46" fmla="*/ 10 w 8"/>
                <a:gd name="T47" fmla="*/ 19 h 6"/>
                <a:gd name="T48" fmla="*/ 10 w 8"/>
                <a:gd name="T49" fmla="*/ 19 h 6"/>
                <a:gd name="T50" fmla="*/ 10 w 8"/>
                <a:gd name="T51" fmla="*/ 19 h 6"/>
                <a:gd name="T52" fmla="*/ 10 w 8"/>
                <a:gd name="T53" fmla="*/ 19 h 6"/>
                <a:gd name="T54" fmla="*/ 5 w 8"/>
                <a:gd name="T55" fmla="*/ 19 h 6"/>
                <a:gd name="T56" fmla="*/ 5 w 8"/>
                <a:gd name="T57" fmla="*/ 24 h 6"/>
                <a:gd name="T58" fmla="*/ 5 w 8"/>
                <a:gd name="T59" fmla="*/ 24 h 6"/>
                <a:gd name="T60" fmla="*/ 0 w 8"/>
                <a:gd name="T61" fmla="*/ 24 h 6"/>
                <a:gd name="T62" fmla="*/ 0 w 8"/>
                <a:gd name="T63" fmla="*/ 24 h 6"/>
                <a:gd name="T64" fmla="*/ 0 w 8"/>
                <a:gd name="T65" fmla="*/ 24 h 6"/>
                <a:gd name="T66" fmla="*/ 5 w 8"/>
                <a:gd name="T67" fmla="*/ 29 h 6"/>
                <a:gd name="T68" fmla="*/ 5 w 8"/>
                <a:gd name="T69" fmla="*/ 29 h 6"/>
                <a:gd name="T70" fmla="*/ 5 w 8"/>
                <a:gd name="T71" fmla="*/ 29 h 6"/>
                <a:gd name="T72" fmla="*/ 5 w 8"/>
                <a:gd name="T73" fmla="*/ 29 h 6"/>
                <a:gd name="T74" fmla="*/ 10 w 8"/>
                <a:gd name="T75" fmla="*/ 24 h 6"/>
                <a:gd name="T76" fmla="*/ 10 w 8"/>
                <a:gd name="T77" fmla="*/ 24 h 6"/>
                <a:gd name="T78" fmla="*/ 15 w 8"/>
                <a:gd name="T79" fmla="*/ 24 h 6"/>
                <a:gd name="T80" fmla="*/ 15 w 8"/>
                <a:gd name="T81" fmla="*/ 19 h 6"/>
                <a:gd name="T82" fmla="*/ 15 w 8"/>
                <a:gd name="T83" fmla="*/ 19 h 6"/>
                <a:gd name="T84" fmla="*/ 24 w 8"/>
                <a:gd name="T85" fmla="*/ 19 h 6"/>
                <a:gd name="T86" fmla="*/ 24 w 8"/>
                <a:gd name="T87" fmla="*/ 15 h 6"/>
                <a:gd name="T88" fmla="*/ 29 w 8"/>
                <a:gd name="T89" fmla="*/ 15 h 6"/>
                <a:gd name="T90" fmla="*/ 34 w 8"/>
                <a:gd name="T91" fmla="*/ 15 h 6"/>
                <a:gd name="T92" fmla="*/ 34 w 8"/>
                <a:gd name="T93" fmla="*/ 10 h 6"/>
                <a:gd name="T94" fmla="*/ 34 w 8"/>
                <a:gd name="T95" fmla="*/ 10 h 6"/>
                <a:gd name="T96" fmla="*/ 39 w 8"/>
                <a:gd name="T97" fmla="*/ 10 h 6"/>
                <a:gd name="T98" fmla="*/ 39 w 8"/>
                <a:gd name="T99" fmla="*/ 10 h 6"/>
                <a:gd name="T100" fmla="*/ 39 w 8"/>
                <a:gd name="T101" fmla="*/ 10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59" name="Freeform 34"/>
            <p:cNvSpPr>
              <a:spLocks/>
            </p:cNvSpPr>
            <p:nvPr/>
          </p:nvSpPr>
          <p:spPr bwMode="auto">
            <a:xfrm>
              <a:off x="909" y="3676"/>
              <a:ext cx="5" cy="5"/>
            </a:xfrm>
            <a:custGeom>
              <a:avLst/>
              <a:gdLst>
                <a:gd name="T0" fmla="*/ 5 w 1"/>
                <a:gd name="T1" fmla="*/ 0 h 1"/>
                <a:gd name="T2" fmla="*/ 0 w 1"/>
                <a:gd name="T3" fmla="*/ 0 h 1"/>
                <a:gd name="T4" fmla="*/ 0 w 1"/>
                <a:gd name="T5" fmla="*/ 5 h 1"/>
                <a:gd name="T6" fmla="*/ 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42060" name="Freeform 35"/>
            <p:cNvSpPr>
              <a:spLocks/>
            </p:cNvSpPr>
            <p:nvPr/>
          </p:nvSpPr>
          <p:spPr bwMode="auto">
            <a:xfrm>
              <a:off x="909" y="3676"/>
              <a:ext cx="5" cy="5"/>
            </a:xfrm>
            <a:custGeom>
              <a:avLst/>
              <a:gdLst>
                <a:gd name="T0" fmla="*/ 5 w 1"/>
                <a:gd name="T1" fmla="*/ 0 h 1"/>
                <a:gd name="T2" fmla="*/ 5 w 1"/>
                <a:gd name="T3" fmla="*/ 0 h 1"/>
                <a:gd name="T4" fmla="*/ 5 w 1"/>
                <a:gd name="T5" fmla="*/ 0 h 1"/>
                <a:gd name="T6" fmla="*/ 5 w 1"/>
                <a:gd name="T7" fmla="*/ 0 h 1"/>
                <a:gd name="T8" fmla="*/ 0 w 1"/>
                <a:gd name="T9" fmla="*/ 0 h 1"/>
                <a:gd name="T10" fmla="*/ 0 w 1"/>
                <a:gd name="T11" fmla="*/ 0 h 1"/>
                <a:gd name="T12" fmla="*/ 0 w 1"/>
                <a:gd name="T13" fmla="*/ 0 h 1"/>
                <a:gd name="T14" fmla="*/ 0 w 1"/>
                <a:gd name="T15" fmla="*/ 0 h 1"/>
                <a:gd name="T16" fmla="*/ 0 w 1"/>
                <a:gd name="T17" fmla="*/ 5 h 1"/>
                <a:gd name="T18" fmla="*/ 0 w 1"/>
                <a:gd name="T19" fmla="*/ 5 h 1"/>
                <a:gd name="T20" fmla="*/ 0 w 1"/>
                <a:gd name="T21" fmla="*/ 5 h 1"/>
                <a:gd name="T22" fmla="*/ 0 w 1"/>
                <a:gd name="T23" fmla="*/ 5 h 1"/>
                <a:gd name="T24" fmla="*/ 0 w 1"/>
                <a:gd name="T25" fmla="*/ 5 h 1"/>
                <a:gd name="T26" fmla="*/ 5 w 1"/>
                <a:gd name="T27" fmla="*/ 5 h 1"/>
                <a:gd name="T28" fmla="*/ 5 w 1"/>
                <a:gd name="T29" fmla="*/ 0 h 1"/>
                <a:gd name="T30" fmla="*/ 5 w 1"/>
                <a:gd name="T31" fmla="*/ 0 h 1"/>
                <a:gd name="T32" fmla="*/ 5 w 1"/>
                <a:gd name="T33" fmla="*/ 0 h 1"/>
                <a:gd name="T34" fmla="*/ 5 w 1"/>
                <a:gd name="T35" fmla="*/ 0 h 1"/>
                <a:gd name="T36" fmla="*/ 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61" name="Freeform 36"/>
            <p:cNvSpPr>
              <a:spLocks/>
            </p:cNvSpPr>
            <p:nvPr/>
          </p:nvSpPr>
          <p:spPr bwMode="auto">
            <a:xfrm>
              <a:off x="870" y="3682"/>
              <a:ext cx="14" cy="14"/>
            </a:xfrm>
            <a:custGeom>
              <a:avLst/>
              <a:gdLst>
                <a:gd name="T0" fmla="*/ 9 w 3"/>
                <a:gd name="T1" fmla="*/ 5 h 3"/>
                <a:gd name="T2" fmla="*/ 14 w 3"/>
                <a:gd name="T3" fmla="*/ 5 h 3"/>
                <a:gd name="T4" fmla="*/ 9 w 3"/>
                <a:gd name="T5" fmla="*/ 5 h 3"/>
                <a:gd name="T6" fmla="*/ 14 w 3"/>
                <a:gd name="T7" fmla="*/ 9 h 3"/>
                <a:gd name="T8" fmla="*/ 9 w 3"/>
                <a:gd name="T9" fmla="*/ 9 h 3"/>
                <a:gd name="T10" fmla="*/ 5 w 3"/>
                <a:gd name="T11" fmla="*/ 14 h 3"/>
                <a:gd name="T12" fmla="*/ 0 w 3"/>
                <a:gd name="T13" fmla="*/ 14 h 3"/>
                <a:gd name="T14" fmla="*/ 5 w 3"/>
                <a:gd name="T15" fmla="*/ 5 h 3"/>
                <a:gd name="T16" fmla="*/ 9 w 3"/>
                <a:gd name="T17" fmla="*/ 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42062" name="Freeform 37"/>
            <p:cNvSpPr>
              <a:spLocks/>
            </p:cNvSpPr>
            <p:nvPr/>
          </p:nvSpPr>
          <p:spPr bwMode="auto">
            <a:xfrm>
              <a:off x="875" y="3684"/>
              <a:ext cx="14" cy="9"/>
            </a:xfrm>
            <a:custGeom>
              <a:avLst/>
              <a:gdLst>
                <a:gd name="T0" fmla="*/ 9 w 3"/>
                <a:gd name="T1" fmla="*/ 0 h 2"/>
                <a:gd name="T2" fmla="*/ 9 w 3"/>
                <a:gd name="T3" fmla="*/ 0 h 2"/>
                <a:gd name="T4" fmla="*/ 9 w 3"/>
                <a:gd name="T5" fmla="*/ 0 h 2"/>
                <a:gd name="T6" fmla="*/ 9 w 3"/>
                <a:gd name="T7" fmla="*/ 0 h 2"/>
                <a:gd name="T8" fmla="*/ 14 w 3"/>
                <a:gd name="T9" fmla="*/ 0 h 2"/>
                <a:gd name="T10" fmla="*/ 14 w 3"/>
                <a:gd name="T11" fmla="*/ 0 h 2"/>
                <a:gd name="T12" fmla="*/ 14 w 3"/>
                <a:gd name="T13" fmla="*/ 0 h 2"/>
                <a:gd name="T14" fmla="*/ 14 w 3"/>
                <a:gd name="T15" fmla="*/ 0 h 2"/>
                <a:gd name="T16" fmla="*/ 14 w 3"/>
                <a:gd name="T17" fmla="*/ 0 h 2"/>
                <a:gd name="T18" fmla="*/ 14 w 3"/>
                <a:gd name="T19" fmla="*/ 0 h 2"/>
                <a:gd name="T20" fmla="*/ 14 w 3"/>
                <a:gd name="T21" fmla="*/ 0 h 2"/>
                <a:gd name="T22" fmla="*/ 9 w 3"/>
                <a:gd name="T23" fmla="*/ 0 h 2"/>
                <a:gd name="T24" fmla="*/ 9 w 3"/>
                <a:gd name="T25" fmla="*/ 5 h 2"/>
                <a:gd name="T26" fmla="*/ 14 w 3"/>
                <a:gd name="T27" fmla="*/ 5 h 2"/>
                <a:gd name="T28" fmla="*/ 14 w 3"/>
                <a:gd name="T29" fmla="*/ 5 h 2"/>
                <a:gd name="T30" fmla="*/ 14 w 3"/>
                <a:gd name="T31" fmla="*/ 5 h 2"/>
                <a:gd name="T32" fmla="*/ 9 w 3"/>
                <a:gd name="T33" fmla="*/ 5 h 2"/>
                <a:gd name="T34" fmla="*/ 9 w 3"/>
                <a:gd name="T35" fmla="*/ 5 h 2"/>
                <a:gd name="T36" fmla="*/ 9 w 3"/>
                <a:gd name="T37" fmla="*/ 5 h 2"/>
                <a:gd name="T38" fmla="*/ 9 w 3"/>
                <a:gd name="T39" fmla="*/ 5 h 2"/>
                <a:gd name="T40" fmla="*/ 9 w 3"/>
                <a:gd name="T41" fmla="*/ 5 h 2"/>
                <a:gd name="T42" fmla="*/ 5 w 3"/>
                <a:gd name="T43" fmla="*/ 9 h 2"/>
                <a:gd name="T44" fmla="*/ 5 w 3"/>
                <a:gd name="T45" fmla="*/ 9 h 2"/>
                <a:gd name="T46" fmla="*/ 5 w 3"/>
                <a:gd name="T47" fmla="*/ 9 h 2"/>
                <a:gd name="T48" fmla="*/ 0 w 3"/>
                <a:gd name="T49" fmla="*/ 9 h 2"/>
                <a:gd name="T50" fmla="*/ 0 w 3"/>
                <a:gd name="T51" fmla="*/ 9 h 2"/>
                <a:gd name="T52" fmla="*/ 0 w 3"/>
                <a:gd name="T53" fmla="*/ 5 h 2"/>
                <a:gd name="T54" fmla="*/ 5 w 3"/>
                <a:gd name="T55" fmla="*/ 5 h 2"/>
                <a:gd name="T56" fmla="*/ 5 w 3"/>
                <a:gd name="T57" fmla="*/ 5 h 2"/>
                <a:gd name="T58" fmla="*/ 5 w 3"/>
                <a:gd name="T59" fmla="*/ 5 h 2"/>
                <a:gd name="T60" fmla="*/ 5 w 3"/>
                <a:gd name="T61" fmla="*/ 0 h 2"/>
                <a:gd name="T62" fmla="*/ 9 w 3"/>
                <a:gd name="T63" fmla="*/ 0 h 2"/>
                <a:gd name="T64" fmla="*/ 9 w 3"/>
                <a:gd name="T65" fmla="*/ 0 h 2"/>
                <a:gd name="T66" fmla="*/ 9 w 3"/>
                <a:gd name="T67" fmla="*/ 0 h 2"/>
                <a:gd name="T68" fmla="*/ 9 w 3"/>
                <a:gd name="T69" fmla="*/ 0 h 2"/>
                <a:gd name="T70" fmla="*/ 9 w 3"/>
                <a:gd name="T71" fmla="*/ 0 h 2"/>
                <a:gd name="T72" fmla="*/ 9 w 3"/>
                <a:gd name="T73" fmla="*/ 0 h 2"/>
                <a:gd name="T74" fmla="*/ 9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63" name="Freeform 38"/>
            <p:cNvSpPr>
              <a:spLocks/>
            </p:cNvSpPr>
            <p:nvPr/>
          </p:nvSpPr>
          <p:spPr bwMode="auto">
            <a:xfrm>
              <a:off x="833" y="3690"/>
              <a:ext cx="19" cy="10"/>
            </a:xfrm>
            <a:custGeom>
              <a:avLst/>
              <a:gdLst>
                <a:gd name="T0" fmla="*/ 14 w 4"/>
                <a:gd name="T1" fmla="*/ 5 h 2"/>
                <a:gd name="T2" fmla="*/ 14 w 4"/>
                <a:gd name="T3" fmla="*/ 0 h 2"/>
                <a:gd name="T4" fmla="*/ 19 w 4"/>
                <a:gd name="T5" fmla="*/ 0 h 2"/>
                <a:gd name="T6" fmla="*/ 19 w 4"/>
                <a:gd name="T7" fmla="*/ 5 h 2"/>
                <a:gd name="T8" fmla="*/ 5 w 4"/>
                <a:gd name="T9" fmla="*/ 10 h 2"/>
                <a:gd name="T10" fmla="*/ 14 w 4"/>
                <a:gd name="T11" fmla="*/ 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42064" name="Freeform 39"/>
            <p:cNvSpPr>
              <a:spLocks/>
            </p:cNvSpPr>
            <p:nvPr/>
          </p:nvSpPr>
          <p:spPr bwMode="auto">
            <a:xfrm>
              <a:off x="838" y="3690"/>
              <a:ext cx="14" cy="10"/>
            </a:xfrm>
            <a:custGeom>
              <a:avLst/>
              <a:gdLst>
                <a:gd name="T0" fmla="*/ 9 w 3"/>
                <a:gd name="T1" fmla="*/ 5 h 2"/>
                <a:gd name="T2" fmla="*/ 9 w 3"/>
                <a:gd name="T3" fmla="*/ 5 h 2"/>
                <a:gd name="T4" fmla="*/ 9 w 3"/>
                <a:gd name="T5" fmla="*/ 0 h 2"/>
                <a:gd name="T6" fmla="*/ 9 w 3"/>
                <a:gd name="T7" fmla="*/ 0 h 2"/>
                <a:gd name="T8" fmla="*/ 9 w 3"/>
                <a:gd name="T9" fmla="*/ 0 h 2"/>
                <a:gd name="T10" fmla="*/ 9 w 3"/>
                <a:gd name="T11" fmla="*/ 0 h 2"/>
                <a:gd name="T12" fmla="*/ 9 w 3"/>
                <a:gd name="T13" fmla="*/ 0 h 2"/>
                <a:gd name="T14" fmla="*/ 14 w 3"/>
                <a:gd name="T15" fmla="*/ 0 h 2"/>
                <a:gd name="T16" fmla="*/ 14 w 3"/>
                <a:gd name="T17" fmla="*/ 0 h 2"/>
                <a:gd name="T18" fmla="*/ 14 w 3"/>
                <a:gd name="T19" fmla="*/ 0 h 2"/>
                <a:gd name="T20" fmla="*/ 14 w 3"/>
                <a:gd name="T21" fmla="*/ 5 h 2"/>
                <a:gd name="T22" fmla="*/ 14 w 3"/>
                <a:gd name="T23" fmla="*/ 5 h 2"/>
                <a:gd name="T24" fmla="*/ 14 w 3"/>
                <a:gd name="T25" fmla="*/ 5 h 2"/>
                <a:gd name="T26" fmla="*/ 14 w 3"/>
                <a:gd name="T27" fmla="*/ 5 h 2"/>
                <a:gd name="T28" fmla="*/ 9 w 3"/>
                <a:gd name="T29" fmla="*/ 10 h 2"/>
                <a:gd name="T30" fmla="*/ 5 w 3"/>
                <a:gd name="T31" fmla="*/ 10 h 2"/>
                <a:gd name="T32" fmla="*/ 0 w 3"/>
                <a:gd name="T33" fmla="*/ 10 h 2"/>
                <a:gd name="T34" fmla="*/ 0 w 3"/>
                <a:gd name="T35" fmla="*/ 10 h 2"/>
                <a:gd name="T36" fmla="*/ 0 w 3"/>
                <a:gd name="T37" fmla="*/ 10 h 2"/>
                <a:gd name="T38" fmla="*/ 0 w 3"/>
                <a:gd name="T39" fmla="*/ 10 h 2"/>
                <a:gd name="T40" fmla="*/ 0 w 3"/>
                <a:gd name="T41" fmla="*/ 10 h 2"/>
                <a:gd name="T42" fmla="*/ 0 w 3"/>
                <a:gd name="T43" fmla="*/ 10 h 2"/>
                <a:gd name="T44" fmla="*/ 5 w 3"/>
                <a:gd name="T45" fmla="*/ 10 h 2"/>
                <a:gd name="T46" fmla="*/ 9 w 3"/>
                <a:gd name="T47" fmla="*/ 5 h 2"/>
                <a:gd name="T48" fmla="*/ 9 w 3"/>
                <a:gd name="T49" fmla="*/ 5 h 2"/>
                <a:gd name="T50" fmla="*/ 9 w 3"/>
                <a:gd name="T51" fmla="*/ 5 h 2"/>
                <a:gd name="T52" fmla="*/ 9 w 3"/>
                <a:gd name="T53" fmla="*/ 5 h 2"/>
                <a:gd name="T54" fmla="*/ 9 w 3"/>
                <a:gd name="T55" fmla="*/ 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65" name="Freeform 40"/>
            <p:cNvSpPr>
              <a:spLocks/>
            </p:cNvSpPr>
            <p:nvPr/>
          </p:nvSpPr>
          <p:spPr bwMode="auto">
            <a:xfrm>
              <a:off x="814" y="3691"/>
              <a:ext cx="10" cy="15"/>
            </a:xfrm>
            <a:custGeom>
              <a:avLst/>
              <a:gdLst>
                <a:gd name="T0" fmla="*/ 5 w 2"/>
                <a:gd name="T1" fmla="*/ 5 h 3"/>
                <a:gd name="T2" fmla="*/ 0 w 2"/>
                <a:gd name="T3" fmla="*/ 0 h 3"/>
                <a:gd name="T4" fmla="*/ 0 w 2"/>
                <a:gd name="T5" fmla="*/ 0 h 3"/>
                <a:gd name="T6" fmla="*/ 5 w 2"/>
                <a:gd name="T7" fmla="*/ 10 h 3"/>
                <a:gd name="T8" fmla="*/ 0 w 2"/>
                <a:gd name="T9" fmla="*/ 10 h 3"/>
                <a:gd name="T10" fmla="*/ 0 w 2"/>
                <a:gd name="T11" fmla="*/ 10 h 3"/>
                <a:gd name="T12" fmla="*/ 0 w 2"/>
                <a:gd name="T13" fmla="*/ 15 h 3"/>
                <a:gd name="T14" fmla="*/ 5 w 2"/>
                <a:gd name="T15" fmla="*/ 15 h 3"/>
                <a:gd name="T16" fmla="*/ 5 w 2"/>
                <a:gd name="T17" fmla="*/ 15 h 3"/>
                <a:gd name="T18" fmla="*/ 10 w 2"/>
                <a:gd name="T19" fmla="*/ 15 h 3"/>
                <a:gd name="T20" fmla="*/ 10 w 2"/>
                <a:gd name="T21" fmla="*/ 5 h 3"/>
                <a:gd name="T22" fmla="*/ 10 w 2"/>
                <a:gd name="T23" fmla="*/ 0 h 3"/>
                <a:gd name="T24" fmla="*/ 5 w 2"/>
                <a:gd name="T25" fmla="*/ 0 h 3"/>
                <a:gd name="T26" fmla="*/ 5 w 2"/>
                <a:gd name="T27" fmla="*/ 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42066" name="Freeform 41"/>
            <p:cNvSpPr>
              <a:spLocks/>
            </p:cNvSpPr>
            <p:nvPr/>
          </p:nvSpPr>
          <p:spPr bwMode="auto">
            <a:xfrm>
              <a:off x="814" y="3691"/>
              <a:ext cx="10" cy="15"/>
            </a:xfrm>
            <a:custGeom>
              <a:avLst/>
              <a:gdLst>
                <a:gd name="T0" fmla="*/ 5 w 2"/>
                <a:gd name="T1" fmla="*/ 5 h 3"/>
                <a:gd name="T2" fmla="*/ 5 w 2"/>
                <a:gd name="T3" fmla="*/ 0 h 3"/>
                <a:gd name="T4" fmla="*/ 5 w 2"/>
                <a:gd name="T5" fmla="*/ 0 h 3"/>
                <a:gd name="T6" fmla="*/ 5 w 2"/>
                <a:gd name="T7" fmla="*/ 0 h 3"/>
                <a:gd name="T8" fmla="*/ 0 w 2"/>
                <a:gd name="T9" fmla="*/ 0 h 3"/>
                <a:gd name="T10" fmla="*/ 0 w 2"/>
                <a:gd name="T11" fmla="*/ 0 h 3"/>
                <a:gd name="T12" fmla="*/ 0 w 2"/>
                <a:gd name="T13" fmla="*/ 5 h 3"/>
                <a:gd name="T14" fmla="*/ 5 w 2"/>
                <a:gd name="T15" fmla="*/ 5 h 3"/>
                <a:gd name="T16" fmla="*/ 5 w 2"/>
                <a:gd name="T17" fmla="*/ 5 h 3"/>
                <a:gd name="T18" fmla="*/ 5 w 2"/>
                <a:gd name="T19" fmla="*/ 10 h 3"/>
                <a:gd name="T20" fmla="*/ 0 w 2"/>
                <a:gd name="T21" fmla="*/ 10 h 3"/>
                <a:gd name="T22" fmla="*/ 0 w 2"/>
                <a:gd name="T23" fmla="*/ 10 h 3"/>
                <a:gd name="T24" fmla="*/ 0 w 2"/>
                <a:gd name="T25" fmla="*/ 10 h 3"/>
                <a:gd name="T26" fmla="*/ 0 w 2"/>
                <a:gd name="T27" fmla="*/ 10 h 3"/>
                <a:gd name="T28" fmla="*/ 0 w 2"/>
                <a:gd name="T29" fmla="*/ 10 h 3"/>
                <a:gd name="T30" fmla="*/ 0 w 2"/>
                <a:gd name="T31" fmla="*/ 10 h 3"/>
                <a:gd name="T32" fmla="*/ 0 w 2"/>
                <a:gd name="T33" fmla="*/ 15 h 3"/>
                <a:gd name="T34" fmla="*/ 5 w 2"/>
                <a:gd name="T35" fmla="*/ 15 h 3"/>
                <a:gd name="T36" fmla="*/ 5 w 2"/>
                <a:gd name="T37" fmla="*/ 15 h 3"/>
                <a:gd name="T38" fmla="*/ 5 w 2"/>
                <a:gd name="T39" fmla="*/ 15 h 3"/>
                <a:gd name="T40" fmla="*/ 5 w 2"/>
                <a:gd name="T41" fmla="*/ 15 h 3"/>
                <a:gd name="T42" fmla="*/ 5 w 2"/>
                <a:gd name="T43" fmla="*/ 15 h 3"/>
                <a:gd name="T44" fmla="*/ 10 w 2"/>
                <a:gd name="T45" fmla="*/ 15 h 3"/>
                <a:gd name="T46" fmla="*/ 10 w 2"/>
                <a:gd name="T47" fmla="*/ 10 h 3"/>
                <a:gd name="T48" fmla="*/ 10 w 2"/>
                <a:gd name="T49" fmla="*/ 5 h 3"/>
                <a:gd name="T50" fmla="*/ 10 w 2"/>
                <a:gd name="T51" fmla="*/ 5 h 3"/>
                <a:gd name="T52" fmla="*/ 10 w 2"/>
                <a:gd name="T53" fmla="*/ 5 h 3"/>
                <a:gd name="T54" fmla="*/ 10 w 2"/>
                <a:gd name="T55" fmla="*/ 0 h 3"/>
                <a:gd name="T56" fmla="*/ 10 w 2"/>
                <a:gd name="T57" fmla="*/ 0 h 3"/>
                <a:gd name="T58" fmla="*/ 10 w 2"/>
                <a:gd name="T59" fmla="*/ 0 h 3"/>
                <a:gd name="T60" fmla="*/ 5 w 2"/>
                <a:gd name="T61" fmla="*/ 0 h 3"/>
                <a:gd name="T62" fmla="*/ 5 w 2"/>
                <a:gd name="T63" fmla="*/ 0 h 3"/>
                <a:gd name="T64" fmla="*/ 5 w 2"/>
                <a:gd name="T65" fmla="*/ 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67" name="Freeform 42"/>
            <p:cNvSpPr>
              <a:spLocks/>
            </p:cNvSpPr>
            <p:nvPr/>
          </p:nvSpPr>
          <p:spPr bwMode="auto">
            <a:xfrm>
              <a:off x="795" y="3693"/>
              <a:ext cx="15" cy="15"/>
            </a:xfrm>
            <a:custGeom>
              <a:avLst/>
              <a:gdLst>
                <a:gd name="T0" fmla="*/ 15 w 3"/>
                <a:gd name="T1" fmla="*/ 15 h 3"/>
                <a:gd name="T2" fmla="*/ 15 w 3"/>
                <a:gd name="T3" fmla="*/ 15 h 3"/>
                <a:gd name="T4" fmla="*/ 15 w 3"/>
                <a:gd name="T5" fmla="*/ 15 h 3"/>
                <a:gd name="T6" fmla="*/ 15 w 3"/>
                <a:gd name="T7" fmla="*/ 15 h 3"/>
                <a:gd name="T8" fmla="*/ 15 w 3"/>
                <a:gd name="T9" fmla="*/ 15 h 3"/>
                <a:gd name="T10" fmla="*/ 15 w 3"/>
                <a:gd name="T11" fmla="*/ 15 h 3"/>
                <a:gd name="T12" fmla="*/ 10 w 3"/>
                <a:gd name="T13" fmla="*/ 10 h 3"/>
                <a:gd name="T14" fmla="*/ 5 w 3"/>
                <a:gd name="T15" fmla="*/ 5 h 3"/>
                <a:gd name="T16" fmla="*/ 5 w 3"/>
                <a:gd name="T17" fmla="*/ 5 h 3"/>
                <a:gd name="T18" fmla="*/ 5 w 3"/>
                <a:gd name="T19" fmla="*/ 5 h 3"/>
                <a:gd name="T20" fmla="*/ 5 w 3"/>
                <a:gd name="T21" fmla="*/ 5 h 3"/>
                <a:gd name="T22" fmla="*/ 5 w 3"/>
                <a:gd name="T23" fmla="*/ 5 h 3"/>
                <a:gd name="T24" fmla="*/ 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5 h 3"/>
                <a:gd name="T42" fmla="*/ 0 w 3"/>
                <a:gd name="T43" fmla="*/ 5 h 3"/>
                <a:gd name="T44" fmla="*/ 0 w 3"/>
                <a:gd name="T45" fmla="*/ 5 h 3"/>
                <a:gd name="T46" fmla="*/ 0 w 3"/>
                <a:gd name="T47" fmla="*/ 5 h 3"/>
                <a:gd name="T48" fmla="*/ 5 w 3"/>
                <a:gd name="T49" fmla="*/ 5 h 3"/>
                <a:gd name="T50" fmla="*/ 5 w 3"/>
                <a:gd name="T51" fmla="*/ 10 h 3"/>
                <a:gd name="T52" fmla="*/ 5 w 3"/>
                <a:gd name="T53" fmla="*/ 10 h 3"/>
                <a:gd name="T54" fmla="*/ 10 w 3"/>
                <a:gd name="T55" fmla="*/ 15 h 3"/>
                <a:gd name="T56" fmla="*/ 10 w 3"/>
                <a:gd name="T57" fmla="*/ 15 h 3"/>
                <a:gd name="T58" fmla="*/ 15 w 3"/>
                <a:gd name="T59" fmla="*/ 15 h 3"/>
                <a:gd name="T60" fmla="*/ 15 w 3"/>
                <a:gd name="T61" fmla="*/ 15 h 3"/>
                <a:gd name="T62" fmla="*/ 15 w 3"/>
                <a:gd name="T63" fmla="*/ 15 h 3"/>
                <a:gd name="T64" fmla="*/ 15 w 3"/>
                <a:gd name="T65" fmla="*/ 15 h 3"/>
                <a:gd name="T66" fmla="*/ 15 w 3"/>
                <a:gd name="T67" fmla="*/ 1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68" name="Freeform 43"/>
            <p:cNvSpPr>
              <a:spLocks/>
            </p:cNvSpPr>
            <p:nvPr/>
          </p:nvSpPr>
          <p:spPr bwMode="auto">
            <a:xfrm>
              <a:off x="768" y="3683"/>
              <a:ext cx="19" cy="10"/>
            </a:xfrm>
            <a:custGeom>
              <a:avLst/>
              <a:gdLst>
                <a:gd name="T0" fmla="*/ 0 w 4"/>
                <a:gd name="T1" fmla="*/ 5 h 2"/>
                <a:gd name="T2" fmla="*/ 0 w 4"/>
                <a:gd name="T3" fmla="*/ 5 h 2"/>
                <a:gd name="T4" fmla="*/ 5 w 4"/>
                <a:gd name="T5" fmla="*/ 0 h 2"/>
                <a:gd name="T6" fmla="*/ 5 w 4"/>
                <a:gd name="T7" fmla="*/ 0 h 2"/>
                <a:gd name="T8" fmla="*/ 10 w 4"/>
                <a:gd name="T9" fmla="*/ 0 h 2"/>
                <a:gd name="T10" fmla="*/ 14 w 4"/>
                <a:gd name="T11" fmla="*/ 0 h 2"/>
                <a:gd name="T12" fmla="*/ 14 w 4"/>
                <a:gd name="T13" fmla="*/ 0 h 2"/>
                <a:gd name="T14" fmla="*/ 14 w 4"/>
                <a:gd name="T15" fmla="*/ 0 h 2"/>
                <a:gd name="T16" fmla="*/ 14 w 4"/>
                <a:gd name="T17" fmla="*/ 5 h 2"/>
                <a:gd name="T18" fmla="*/ 19 w 4"/>
                <a:gd name="T19" fmla="*/ 5 h 2"/>
                <a:gd name="T20" fmla="*/ 19 w 4"/>
                <a:gd name="T21" fmla="*/ 5 h 2"/>
                <a:gd name="T22" fmla="*/ 19 w 4"/>
                <a:gd name="T23" fmla="*/ 5 h 2"/>
                <a:gd name="T24" fmla="*/ 19 w 4"/>
                <a:gd name="T25" fmla="*/ 5 h 2"/>
                <a:gd name="T26" fmla="*/ 19 w 4"/>
                <a:gd name="T27" fmla="*/ 5 h 2"/>
                <a:gd name="T28" fmla="*/ 19 w 4"/>
                <a:gd name="T29" fmla="*/ 5 h 2"/>
                <a:gd name="T30" fmla="*/ 19 w 4"/>
                <a:gd name="T31" fmla="*/ 5 h 2"/>
                <a:gd name="T32" fmla="*/ 19 w 4"/>
                <a:gd name="T33" fmla="*/ 10 h 2"/>
                <a:gd name="T34" fmla="*/ 19 w 4"/>
                <a:gd name="T35" fmla="*/ 10 h 2"/>
                <a:gd name="T36" fmla="*/ 19 w 4"/>
                <a:gd name="T37" fmla="*/ 10 h 2"/>
                <a:gd name="T38" fmla="*/ 19 w 4"/>
                <a:gd name="T39" fmla="*/ 10 h 2"/>
                <a:gd name="T40" fmla="*/ 14 w 4"/>
                <a:gd name="T41" fmla="*/ 5 h 2"/>
                <a:gd name="T42" fmla="*/ 14 w 4"/>
                <a:gd name="T43" fmla="*/ 5 h 2"/>
                <a:gd name="T44" fmla="*/ 14 w 4"/>
                <a:gd name="T45" fmla="*/ 10 h 2"/>
                <a:gd name="T46" fmla="*/ 14 w 4"/>
                <a:gd name="T47" fmla="*/ 10 h 2"/>
                <a:gd name="T48" fmla="*/ 14 w 4"/>
                <a:gd name="T49" fmla="*/ 10 h 2"/>
                <a:gd name="T50" fmla="*/ 10 w 4"/>
                <a:gd name="T51" fmla="*/ 10 h 2"/>
                <a:gd name="T52" fmla="*/ 10 w 4"/>
                <a:gd name="T53" fmla="*/ 10 h 2"/>
                <a:gd name="T54" fmla="*/ 10 w 4"/>
                <a:gd name="T55" fmla="*/ 10 h 2"/>
                <a:gd name="T56" fmla="*/ 10 w 4"/>
                <a:gd name="T57" fmla="*/ 10 h 2"/>
                <a:gd name="T58" fmla="*/ 10 w 4"/>
                <a:gd name="T59" fmla="*/ 10 h 2"/>
                <a:gd name="T60" fmla="*/ 10 w 4"/>
                <a:gd name="T61" fmla="*/ 10 h 2"/>
                <a:gd name="T62" fmla="*/ 10 w 4"/>
                <a:gd name="T63" fmla="*/ 10 h 2"/>
                <a:gd name="T64" fmla="*/ 5 w 4"/>
                <a:gd name="T65" fmla="*/ 10 h 2"/>
                <a:gd name="T66" fmla="*/ 5 w 4"/>
                <a:gd name="T67" fmla="*/ 10 h 2"/>
                <a:gd name="T68" fmla="*/ 5 w 4"/>
                <a:gd name="T69" fmla="*/ 5 h 2"/>
                <a:gd name="T70" fmla="*/ 5 w 4"/>
                <a:gd name="T71" fmla="*/ 5 h 2"/>
                <a:gd name="T72" fmla="*/ 5 w 4"/>
                <a:gd name="T73" fmla="*/ 5 h 2"/>
                <a:gd name="T74" fmla="*/ 5 w 4"/>
                <a:gd name="T75" fmla="*/ 5 h 2"/>
                <a:gd name="T76" fmla="*/ 5 w 4"/>
                <a:gd name="T77" fmla="*/ 5 h 2"/>
                <a:gd name="T78" fmla="*/ 5 w 4"/>
                <a:gd name="T79" fmla="*/ 5 h 2"/>
                <a:gd name="T80" fmla="*/ 5 w 4"/>
                <a:gd name="T81" fmla="*/ 5 h 2"/>
                <a:gd name="T82" fmla="*/ 5 w 4"/>
                <a:gd name="T83" fmla="*/ 5 h 2"/>
                <a:gd name="T84" fmla="*/ 5 w 4"/>
                <a:gd name="T85" fmla="*/ 5 h 2"/>
                <a:gd name="T86" fmla="*/ 5 w 4"/>
                <a:gd name="T87" fmla="*/ 5 h 2"/>
                <a:gd name="T88" fmla="*/ 5 w 4"/>
                <a:gd name="T89" fmla="*/ 5 h 2"/>
                <a:gd name="T90" fmla="*/ 5 w 4"/>
                <a:gd name="T91" fmla="*/ 5 h 2"/>
                <a:gd name="T92" fmla="*/ 5 w 4"/>
                <a:gd name="T93" fmla="*/ 5 h 2"/>
                <a:gd name="T94" fmla="*/ 0 w 4"/>
                <a:gd name="T95" fmla="*/ 5 h 2"/>
                <a:gd name="T96" fmla="*/ 0 w 4"/>
                <a:gd name="T97" fmla="*/ 5 h 2"/>
                <a:gd name="T98" fmla="*/ 0 w 4"/>
                <a:gd name="T99" fmla="*/ 5 h 2"/>
                <a:gd name="T100" fmla="*/ 0 w 4"/>
                <a:gd name="T101" fmla="*/ 5 h 2"/>
                <a:gd name="T102" fmla="*/ 0 w 4"/>
                <a:gd name="T103" fmla="*/ 5 h 2"/>
                <a:gd name="T104" fmla="*/ 0 w 4"/>
                <a:gd name="T105" fmla="*/ 5 h 2"/>
                <a:gd name="T106" fmla="*/ 0 w 4"/>
                <a:gd name="T107" fmla="*/ 5 h 2"/>
                <a:gd name="T108" fmla="*/ 0 w 4"/>
                <a:gd name="T109" fmla="*/ 5 h 2"/>
                <a:gd name="T110" fmla="*/ 0 w 4"/>
                <a:gd name="T111" fmla="*/ 5 h 2"/>
                <a:gd name="T112" fmla="*/ 0 w 4"/>
                <a:gd name="T113" fmla="*/ 5 h 2"/>
                <a:gd name="T114" fmla="*/ 0 w 4"/>
                <a:gd name="T115" fmla="*/ 5 h 2"/>
                <a:gd name="T116" fmla="*/ 0 w 4"/>
                <a:gd name="T117" fmla="*/ 5 h 2"/>
                <a:gd name="T118" fmla="*/ 0 w 4"/>
                <a:gd name="T119" fmla="*/ 5 h 2"/>
                <a:gd name="T120" fmla="*/ 0 w 4"/>
                <a:gd name="T121" fmla="*/ 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6987EB"/>
            </a:solidFill>
            <a:ln w="12700" cmpd="sng">
              <a:solidFill>
                <a:schemeClr val="tx1"/>
              </a:solidFill>
              <a:prstDash val="solid"/>
              <a:round/>
              <a:headEnd/>
              <a:tailEnd/>
            </a:ln>
          </p:spPr>
          <p:txBody>
            <a:bodyPr/>
            <a:lstStyle/>
            <a:p>
              <a:endParaRPr lang="en-US"/>
            </a:p>
          </p:txBody>
        </p:sp>
      </p:grpSp>
      <p:sp>
        <p:nvSpPr>
          <p:cNvPr id="42010" name="Freeform 44"/>
          <p:cNvSpPr>
            <a:spLocks/>
          </p:cNvSpPr>
          <p:nvPr/>
        </p:nvSpPr>
        <p:spPr bwMode="auto">
          <a:xfrm>
            <a:off x="3325813" y="2794000"/>
            <a:ext cx="620712" cy="727075"/>
          </a:xfrm>
          <a:custGeom>
            <a:avLst/>
            <a:gdLst>
              <a:gd name="T0" fmla="*/ 539039 w 76"/>
              <a:gd name="T1" fmla="*/ 727075 h 94"/>
              <a:gd name="T2" fmla="*/ 620712 w 76"/>
              <a:gd name="T3" fmla="*/ 208841 h 94"/>
              <a:gd name="T4" fmla="*/ 416530 w 76"/>
              <a:gd name="T5" fmla="*/ 177901 h 94"/>
              <a:gd name="T6" fmla="*/ 432865 w 76"/>
              <a:gd name="T7" fmla="*/ 46409 h 94"/>
              <a:gd name="T8" fmla="*/ 130676 w 76"/>
              <a:gd name="T9" fmla="*/ 0 h 94"/>
              <a:gd name="T10" fmla="*/ 0 w 76"/>
              <a:gd name="T11" fmla="*/ 649727 h 94"/>
              <a:gd name="T12" fmla="*/ 0 w 76"/>
              <a:gd name="T13" fmla="*/ 649727 h 94"/>
              <a:gd name="T14" fmla="*/ 539039 w 76"/>
              <a:gd name="T15" fmla="*/ 727075 h 94"/>
              <a:gd name="T16" fmla="*/ 539039 w 76"/>
              <a:gd name="T17" fmla="*/ 727075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11" name="Freeform 45"/>
          <p:cNvSpPr>
            <a:spLocks/>
          </p:cNvSpPr>
          <p:nvPr/>
        </p:nvSpPr>
        <p:spPr bwMode="auto">
          <a:xfrm>
            <a:off x="2636838" y="1709738"/>
            <a:ext cx="730250" cy="511175"/>
          </a:xfrm>
          <a:custGeom>
            <a:avLst/>
            <a:gdLst>
              <a:gd name="T0" fmla="*/ 8114 w 90"/>
              <a:gd name="T1" fmla="*/ 309803 h 66"/>
              <a:gd name="T2" fmla="*/ 0 w 90"/>
              <a:gd name="T3" fmla="*/ 309803 h 66"/>
              <a:gd name="T4" fmla="*/ 8114 w 90"/>
              <a:gd name="T5" fmla="*/ 286568 h 66"/>
              <a:gd name="T6" fmla="*/ 8114 w 90"/>
              <a:gd name="T7" fmla="*/ 271078 h 66"/>
              <a:gd name="T8" fmla="*/ 8114 w 90"/>
              <a:gd name="T9" fmla="*/ 271078 h 66"/>
              <a:gd name="T10" fmla="*/ 16228 w 90"/>
              <a:gd name="T11" fmla="*/ 278823 h 66"/>
              <a:gd name="T12" fmla="*/ 8114 w 90"/>
              <a:gd name="T13" fmla="*/ 286568 h 66"/>
              <a:gd name="T14" fmla="*/ 24342 w 90"/>
              <a:gd name="T15" fmla="*/ 278823 h 66"/>
              <a:gd name="T16" fmla="*/ 24342 w 90"/>
              <a:gd name="T17" fmla="*/ 271078 h 66"/>
              <a:gd name="T18" fmla="*/ 24342 w 90"/>
              <a:gd name="T19" fmla="*/ 255588 h 66"/>
              <a:gd name="T20" fmla="*/ 16228 w 90"/>
              <a:gd name="T21" fmla="*/ 232352 h 66"/>
              <a:gd name="T22" fmla="*/ 24342 w 90"/>
              <a:gd name="T23" fmla="*/ 232352 h 66"/>
              <a:gd name="T24" fmla="*/ 40569 w 90"/>
              <a:gd name="T25" fmla="*/ 224607 h 66"/>
              <a:gd name="T26" fmla="*/ 32456 w 90"/>
              <a:gd name="T27" fmla="*/ 216862 h 66"/>
              <a:gd name="T28" fmla="*/ 24342 w 90"/>
              <a:gd name="T29" fmla="*/ 224607 h 66"/>
              <a:gd name="T30" fmla="*/ 24342 w 90"/>
              <a:gd name="T31" fmla="*/ 193627 h 66"/>
              <a:gd name="T32" fmla="*/ 24342 w 90"/>
              <a:gd name="T33" fmla="*/ 170392 h 66"/>
              <a:gd name="T34" fmla="*/ 24342 w 90"/>
              <a:gd name="T35" fmla="*/ 131666 h 66"/>
              <a:gd name="T36" fmla="*/ 16228 w 90"/>
              <a:gd name="T37" fmla="*/ 85196 h 66"/>
              <a:gd name="T38" fmla="*/ 16228 w 90"/>
              <a:gd name="T39" fmla="*/ 46470 h 66"/>
              <a:gd name="T40" fmla="*/ 89253 w 90"/>
              <a:gd name="T41" fmla="*/ 69706 h 66"/>
              <a:gd name="T42" fmla="*/ 154164 w 90"/>
              <a:gd name="T43" fmla="*/ 100686 h 66"/>
              <a:gd name="T44" fmla="*/ 186619 w 90"/>
              <a:gd name="T45" fmla="*/ 108431 h 66"/>
              <a:gd name="T46" fmla="*/ 194733 w 90"/>
              <a:gd name="T47" fmla="*/ 116176 h 66"/>
              <a:gd name="T48" fmla="*/ 194733 w 90"/>
              <a:gd name="T49" fmla="*/ 154902 h 66"/>
              <a:gd name="T50" fmla="*/ 178506 w 90"/>
              <a:gd name="T51" fmla="*/ 178137 h 66"/>
              <a:gd name="T52" fmla="*/ 178506 w 90"/>
              <a:gd name="T53" fmla="*/ 193627 h 66"/>
              <a:gd name="T54" fmla="*/ 178506 w 90"/>
              <a:gd name="T55" fmla="*/ 209117 h 66"/>
              <a:gd name="T56" fmla="*/ 186619 w 90"/>
              <a:gd name="T57" fmla="*/ 216862 h 66"/>
              <a:gd name="T58" fmla="*/ 202847 w 90"/>
              <a:gd name="T59" fmla="*/ 185882 h 66"/>
              <a:gd name="T60" fmla="*/ 219075 w 90"/>
              <a:gd name="T61" fmla="*/ 162647 h 66"/>
              <a:gd name="T62" fmla="*/ 235303 w 90"/>
              <a:gd name="T63" fmla="*/ 139411 h 66"/>
              <a:gd name="T64" fmla="*/ 210961 w 90"/>
              <a:gd name="T65" fmla="*/ 77451 h 66"/>
              <a:gd name="T66" fmla="*/ 219075 w 90"/>
              <a:gd name="T67" fmla="*/ 69706 h 66"/>
              <a:gd name="T68" fmla="*/ 235303 w 90"/>
              <a:gd name="T69" fmla="*/ 54216 h 66"/>
              <a:gd name="T70" fmla="*/ 219075 w 90"/>
              <a:gd name="T71" fmla="*/ 38725 h 66"/>
              <a:gd name="T72" fmla="*/ 219075 w 90"/>
              <a:gd name="T73" fmla="*/ 0 h 66"/>
              <a:gd name="T74" fmla="*/ 503061 w 90"/>
              <a:gd name="T75" fmla="*/ 69706 h 66"/>
              <a:gd name="T76" fmla="*/ 730250 w 90"/>
              <a:gd name="T77" fmla="*/ 123921 h 66"/>
              <a:gd name="T78" fmla="*/ 649111 w 90"/>
              <a:gd name="T79" fmla="*/ 456959 h 66"/>
              <a:gd name="T80" fmla="*/ 649111 w 90"/>
              <a:gd name="T81" fmla="*/ 464704 h 66"/>
              <a:gd name="T82" fmla="*/ 649111 w 90"/>
              <a:gd name="T83" fmla="*/ 472450 h 66"/>
              <a:gd name="T84" fmla="*/ 657225 w 90"/>
              <a:gd name="T85" fmla="*/ 487940 h 66"/>
              <a:gd name="T86" fmla="*/ 649111 w 90"/>
              <a:gd name="T87" fmla="*/ 495685 h 66"/>
              <a:gd name="T88" fmla="*/ 649111 w 90"/>
              <a:gd name="T89" fmla="*/ 511175 h 66"/>
              <a:gd name="T90" fmla="*/ 446264 w 90"/>
              <a:gd name="T91" fmla="*/ 472450 h 66"/>
              <a:gd name="T92" fmla="*/ 421922 w 90"/>
              <a:gd name="T93" fmla="*/ 472450 h 66"/>
              <a:gd name="T94" fmla="*/ 405694 w 90"/>
              <a:gd name="T95" fmla="*/ 464704 h 66"/>
              <a:gd name="T96" fmla="*/ 381353 w 90"/>
              <a:gd name="T97" fmla="*/ 472450 h 66"/>
              <a:gd name="T98" fmla="*/ 357011 w 90"/>
              <a:gd name="T99" fmla="*/ 464704 h 66"/>
              <a:gd name="T100" fmla="*/ 332669 w 90"/>
              <a:gd name="T101" fmla="*/ 472450 h 66"/>
              <a:gd name="T102" fmla="*/ 300214 w 90"/>
              <a:gd name="T103" fmla="*/ 464704 h 66"/>
              <a:gd name="T104" fmla="*/ 243417 w 90"/>
              <a:gd name="T105" fmla="*/ 464704 h 66"/>
              <a:gd name="T106" fmla="*/ 194733 w 90"/>
              <a:gd name="T107" fmla="*/ 449214 h 66"/>
              <a:gd name="T108" fmla="*/ 154164 w 90"/>
              <a:gd name="T109" fmla="*/ 449214 h 66"/>
              <a:gd name="T110" fmla="*/ 97367 w 90"/>
              <a:gd name="T111" fmla="*/ 433724 h 66"/>
              <a:gd name="T112" fmla="*/ 89253 w 90"/>
              <a:gd name="T113" fmla="*/ 387254 h 66"/>
              <a:gd name="T114" fmla="*/ 89253 w 90"/>
              <a:gd name="T115" fmla="*/ 364019 h 66"/>
              <a:gd name="T116" fmla="*/ 56797 w 90"/>
              <a:gd name="T117" fmla="*/ 340783 h 66"/>
              <a:gd name="T118" fmla="*/ 48683 w 90"/>
              <a:gd name="T119" fmla="*/ 333038 h 66"/>
              <a:gd name="T120" fmla="*/ 24342 w 90"/>
              <a:gd name="T121" fmla="*/ 325293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12" name="Freeform 46"/>
          <p:cNvSpPr>
            <a:spLocks/>
          </p:cNvSpPr>
          <p:nvPr/>
        </p:nvSpPr>
        <p:spPr bwMode="auto">
          <a:xfrm>
            <a:off x="2439988" y="2035175"/>
            <a:ext cx="879475" cy="696913"/>
          </a:xfrm>
          <a:custGeom>
            <a:avLst/>
            <a:gdLst>
              <a:gd name="T0" fmla="*/ 0 w 108"/>
              <a:gd name="T1" fmla="*/ 518813 h 90"/>
              <a:gd name="T2" fmla="*/ 0 w 108"/>
              <a:gd name="T3" fmla="*/ 480096 h 90"/>
              <a:gd name="T4" fmla="*/ 8143 w 108"/>
              <a:gd name="T5" fmla="*/ 441378 h 90"/>
              <a:gd name="T6" fmla="*/ 16287 w 108"/>
              <a:gd name="T7" fmla="*/ 394917 h 90"/>
              <a:gd name="T8" fmla="*/ 24430 w 108"/>
              <a:gd name="T9" fmla="*/ 379430 h 90"/>
              <a:gd name="T10" fmla="*/ 40716 w 108"/>
              <a:gd name="T11" fmla="*/ 363943 h 90"/>
              <a:gd name="T12" fmla="*/ 40716 w 108"/>
              <a:gd name="T13" fmla="*/ 348457 h 90"/>
              <a:gd name="T14" fmla="*/ 81433 w 108"/>
              <a:gd name="T15" fmla="*/ 286509 h 90"/>
              <a:gd name="T16" fmla="*/ 130293 w 108"/>
              <a:gd name="T17" fmla="*/ 178100 h 90"/>
              <a:gd name="T18" fmla="*/ 162866 w 108"/>
              <a:gd name="T19" fmla="*/ 100665 h 90"/>
              <a:gd name="T20" fmla="*/ 195439 w 108"/>
              <a:gd name="T21" fmla="*/ 23230 h 90"/>
              <a:gd name="T22" fmla="*/ 195439 w 108"/>
              <a:gd name="T23" fmla="*/ 0 h 90"/>
              <a:gd name="T24" fmla="*/ 219869 w 108"/>
              <a:gd name="T25" fmla="*/ 0 h 90"/>
              <a:gd name="T26" fmla="*/ 244299 w 108"/>
              <a:gd name="T27" fmla="*/ 7743 h 90"/>
              <a:gd name="T28" fmla="*/ 252442 w 108"/>
              <a:gd name="T29" fmla="*/ 15487 h 90"/>
              <a:gd name="T30" fmla="*/ 285015 w 108"/>
              <a:gd name="T31" fmla="*/ 38717 h 90"/>
              <a:gd name="T32" fmla="*/ 285015 w 108"/>
              <a:gd name="T33" fmla="*/ 61948 h 90"/>
              <a:gd name="T34" fmla="*/ 293159 w 108"/>
              <a:gd name="T35" fmla="*/ 108409 h 90"/>
              <a:gd name="T36" fmla="*/ 350162 w 108"/>
              <a:gd name="T37" fmla="*/ 123896 h 90"/>
              <a:gd name="T38" fmla="*/ 390878 w 108"/>
              <a:gd name="T39" fmla="*/ 123896 h 90"/>
              <a:gd name="T40" fmla="*/ 439738 w 108"/>
              <a:gd name="T41" fmla="*/ 139383 h 90"/>
              <a:gd name="T42" fmla="*/ 496741 w 108"/>
              <a:gd name="T43" fmla="*/ 139383 h 90"/>
              <a:gd name="T44" fmla="*/ 529314 w 108"/>
              <a:gd name="T45" fmla="*/ 147126 h 90"/>
              <a:gd name="T46" fmla="*/ 553744 w 108"/>
              <a:gd name="T47" fmla="*/ 139383 h 90"/>
              <a:gd name="T48" fmla="*/ 578174 w 108"/>
              <a:gd name="T49" fmla="*/ 147126 h 90"/>
              <a:gd name="T50" fmla="*/ 602604 w 108"/>
              <a:gd name="T51" fmla="*/ 139383 h 90"/>
              <a:gd name="T52" fmla="*/ 618891 w 108"/>
              <a:gd name="T53" fmla="*/ 147126 h 90"/>
              <a:gd name="T54" fmla="*/ 643320 w 108"/>
              <a:gd name="T55" fmla="*/ 147126 h 90"/>
              <a:gd name="T56" fmla="*/ 846903 w 108"/>
              <a:gd name="T57" fmla="*/ 185843 h 90"/>
              <a:gd name="T58" fmla="*/ 855046 w 108"/>
              <a:gd name="T59" fmla="*/ 209074 h 90"/>
              <a:gd name="T60" fmla="*/ 879476 w 108"/>
              <a:gd name="T61" fmla="*/ 216817 h 90"/>
              <a:gd name="T62" fmla="*/ 830616 w 108"/>
              <a:gd name="T63" fmla="*/ 309739 h 90"/>
              <a:gd name="T64" fmla="*/ 822473 w 108"/>
              <a:gd name="T65" fmla="*/ 325226 h 90"/>
              <a:gd name="T66" fmla="*/ 798043 w 108"/>
              <a:gd name="T67" fmla="*/ 340713 h 90"/>
              <a:gd name="T68" fmla="*/ 765470 w 108"/>
              <a:gd name="T69" fmla="*/ 394917 h 90"/>
              <a:gd name="T70" fmla="*/ 789900 w 108"/>
              <a:gd name="T71" fmla="*/ 410404 h 90"/>
              <a:gd name="T72" fmla="*/ 789900 w 108"/>
              <a:gd name="T73" fmla="*/ 425891 h 90"/>
              <a:gd name="T74" fmla="*/ 781756 w 108"/>
              <a:gd name="T75" fmla="*/ 433635 h 90"/>
              <a:gd name="T76" fmla="*/ 773613 w 108"/>
              <a:gd name="T77" fmla="*/ 464609 h 90"/>
              <a:gd name="T78" fmla="*/ 423451 w 108"/>
              <a:gd name="T79" fmla="*/ 627222 h 90"/>
              <a:gd name="T80" fmla="*/ 8143 w 108"/>
              <a:gd name="T81" fmla="*/ 52655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13" name="Freeform 47"/>
          <p:cNvSpPr>
            <a:spLocks/>
          </p:cNvSpPr>
          <p:nvPr/>
        </p:nvSpPr>
        <p:spPr bwMode="auto">
          <a:xfrm>
            <a:off x="3155950" y="1833563"/>
            <a:ext cx="658813" cy="1006475"/>
          </a:xfrm>
          <a:custGeom>
            <a:avLst/>
            <a:gdLst>
              <a:gd name="T0" fmla="*/ 56935 w 81"/>
              <a:gd name="T1" fmla="*/ 665822 h 130"/>
              <a:gd name="T2" fmla="*/ 65068 w 81"/>
              <a:gd name="T3" fmla="*/ 634853 h 130"/>
              <a:gd name="T4" fmla="*/ 73202 w 81"/>
              <a:gd name="T5" fmla="*/ 627111 h 130"/>
              <a:gd name="T6" fmla="*/ 73202 w 81"/>
              <a:gd name="T7" fmla="*/ 611627 h 130"/>
              <a:gd name="T8" fmla="*/ 48801 w 81"/>
              <a:gd name="T9" fmla="*/ 596143 h 130"/>
              <a:gd name="T10" fmla="*/ 81335 w 81"/>
              <a:gd name="T11" fmla="*/ 541948 h 130"/>
              <a:gd name="T12" fmla="*/ 105736 w 81"/>
              <a:gd name="T13" fmla="*/ 526464 h 130"/>
              <a:gd name="T14" fmla="*/ 113869 w 81"/>
              <a:gd name="T15" fmla="*/ 510980 h 130"/>
              <a:gd name="T16" fmla="*/ 162670 w 81"/>
              <a:gd name="T17" fmla="*/ 418074 h 130"/>
              <a:gd name="T18" fmla="*/ 138270 w 81"/>
              <a:gd name="T19" fmla="*/ 410332 h 130"/>
              <a:gd name="T20" fmla="*/ 130136 w 81"/>
              <a:gd name="T21" fmla="*/ 387106 h 130"/>
              <a:gd name="T22" fmla="*/ 130136 w 81"/>
              <a:gd name="T23" fmla="*/ 363879 h 130"/>
              <a:gd name="T24" fmla="*/ 130136 w 81"/>
              <a:gd name="T25" fmla="*/ 348395 h 130"/>
              <a:gd name="T26" fmla="*/ 130136 w 81"/>
              <a:gd name="T27" fmla="*/ 332911 h 130"/>
              <a:gd name="T28" fmla="*/ 211471 w 81"/>
              <a:gd name="T29" fmla="*/ 0 h 130"/>
              <a:gd name="T30" fmla="*/ 276539 w 81"/>
              <a:gd name="T31" fmla="*/ 147100 h 130"/>
              <a:gd name="T32" fmla="*/ 292806 w 81"/>
              <a:gd name="T33" fmla="*/ 201295 h 130"/>
              <a:gd name="T34" fmla="*/ 284673 w 81"/>
              <a:gd name="T35" fmla="*/ 224521 h 130"/>
              <a:gd name="T36" fmla="*/ 300940 w 81"/>
              <a:gd name="T37" fmla="*/ 240006 h 130"/>
              <a:gd name="T38" fmla="*/ 341607 w 81"/>
              <a:gd name="T39" fmla="*/ 301942 h 130"/>
              <a:gd name="T40" fmla="*/ 349741 w 81"/>
              <a:gd name="T41" fmla="*/ 332911 h 130"/>
              <a:gd name="T42" fmla="*/ 366008 w 81"/>
              <a:gd name="T43" fmla="*/ 348395 h 130"/>
              <a:gd name="T44" fmla="*/ 398542 w 81"/>
              <a:gd name="T45" fmla="*/ 356137 h 130"/>
              <a:gd name="T46" fmla="*/ 374141 w 81"/>
              <a:gd name="T47" fmla="*/ 402590 h 130"/>
              <a:gd name="T48" fmla="*/ 366008 w 81"/>
              <a:gd name="T49" fmla="*/ 433558 h 130"/>
              <a:gd name="T50" fmla="*/ 366008 w 81"/>
              <a:gd name="T51" fmla="*/ 441300 h 130"/>
              <a:gd name="T52" fmla="*/ 349741 w 81"/>
              <a:gd name="T53" fmla="*/ 464527 h 130"/>
              <a:gd name="T54" fmla="*/ 349741 w 81"/>
              <a:gd name="T55" fmla="*/ 480011 h 130"/>
              <a:gd name="T56" fmla="*/ 374141 w 81"/>
              <a:gd name="T57" fmla="*/ 503238 h 130"/>
              <a:gd name="T58" fmla="*/ 406675 w 81"/>
              <a:gd name="T59" fmla="*/ 472269 h 130"/>
              <a:gd name="T60" fmla="*/ 414809 w 81"/>
              <a:gd name="T61" fmla="*/ 487753 h 130"/>
              <a:gd name="T62" fmla="*/ 422942 w 81"/>
              <a:gd name="T63" fmla="*/ 495495 h 130"/>
              <a:gd name="T64" fmla="*/ 422942 w 81"/>
              <a:gd name="T65" fmla="*/ 534206 h 130"/>
              <a:gd name="T66" fmla="*/ 439209 w 81"/>
              <a:gd name="T67" fmla="*/ 572917 h 130"/>
              <a:gd name="T68" fmla="*/ 431076 w 81"/>
              <a:gd name="T69" fmla="*/ 588401 h 130"/>
              <a:gd name="T70" fmla="*/ 455476 w 81"/>
              <a:gd name="T71" fmla="*/ 603885 h 130"/>
              <a:gd name="T72" fmla="*/ 463610 w 81"/>
              <a:gd name="T73" fmla="*/ 627111 h 130"/>
              <a:gd name="T74" fmla="*/ 463610 w 81"/>
              <a:gd name="T75" fmla="*/ 650338 h 130"/>
              <a:gd name="T76" fmla="*/ 479877 w 81"/>
              <a:gd name="T77" fmla="*/ 673564 h 130"/>
              <a:gd name="T78" fmla="*/ 496144 w 81"/>
              <a:gd name="T79" fmla="*/ 650338 h 130"/>
              <a:gd name="T80" fmla="*/ 528678 w 81"/>
              <a:gd name="T81" fmla="*/ 665822 h 130"/>
              <a:gd name="T82" fmla="*/ 544945 w 81"/>
              <a:gd name="T83" fmla="*/ 650338 h 130"/>
              <a:gd name="T84" fmla="*/ 577479 w 81"/>
              <a:gd name="T85" fmla="*/ 658080 h 130"/>
              <a:gd name="T86" fmla="*/ 593746 w 81"/>
              <a:gd name="T87" fmla="*/ 665822 h 130"/>
              <a:gd name="T88" fmla="*/ 618146 w 81"/>
              <a:gd name="T89" fmla="*/ 650338 h 130"/>
              <a:gd name="T90" fmla="*/ 642547 w 81"/>
              <a:gd name="T91" fmla="*/ 658080 h 130"/>
              <a:gd name="T92" fmla="*/ 658814 w 81"/>
              <a:gd name="T93" fmla="*/ 681306 h 130"/>
              <a:gd name="T94" fmla="*/ 601879 w 81"/>
              <a:gd name="T95" fmla="*/ 1006475 h 130"/>
              <a:gd name="T96" fmla="*/ 0 w 81"/>
              <a:gd name="T97" fmla="*/ 898085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14" name="Freeform 48"/>
          <p:cNvSpPr>
            <a:spLocks/>
          </p:cNvSpPr>
          <p:nvPr/>
        </p:nvSpPr>
        <p:spPr bwMode="auto">
          <a:xfrm>
            <a:off x="3432175" y="1857375"/>
            <a:ext cx="1122363" cy="673100"/>
          </a:xfrm>
          <a:custGeom>
            <a:avLst/>
            <a:gdLst>
              <a:gd name="T0" fmla="*/ 390387 w 138"/>
              <a:gd name="T1" fmla="*/ 595732 h 87"/>
              <a:gd name="T2" fmla="*/ 365988 w 138"/>
              <a:gd name="T3" fmla="*/ 649890 h 87"/>
              <a:gd name="T4" fmla="*/ 349722 w 138"/>
              <a:gd name="T5" fmla="*/ 618943 h 87"/>
              <a:gd name="T6" fmla="*/ 341589 w 138"/>
              <a:gd name="T7" fmla="*/ 642153 h 87"/>
              <a:gd name="T8" fmla="*/ 309056 w 138"/>
              <a:gd name="T9" fmla="*/ 642153 h 87"/>
              <a:gd name="T10" fmla="*/ 268391 w 138"/>
              <a:gd name="T11" fmla="*/ 634416 h 87"/>
              <a:gd name="T12" fmla="*/ 260258 w 138"/>
              <a:gd name="T13" fmla="*/ 634416 h 87"/>
              <a:gd name="T14" fmla="*/ 235859 w 138"/>
              <a:gd name="T15" fmla="*/ 634416 h 87"/>
              <a:gd name="T16" fmla="*/ 211460 w 138"/>
              <a:gd name="T17" fmla="*/ 634416 h 87"/>
              <a:gd name="T18" fmla="*/ 195194 w 138"/>
              <a:gd name="T19" fmla="*/ 642153 h 87"/>
              <a:gd name="T20" fmla="*/ 187060 w 138"/>
              <a:gd name="T21" fmla="*/ 618943 h 87"/>
              <a:gd name="T22" fmla="*/ 187060 w 138"/>
              <a:gd name="T23" fmla="*/ 595732 h 87"/>
              <a:gd name="T24" fmla="*/ 162661 w 138"/>
              <a:gd name="T25" fmla="*/ 580259 h 87"/>
              <a:gd name="T26" fmla="*/ 162661 w 138"/>
              <a:gd name="T27" fmla="*/ 557048 h 87"/>
              <a:gd name="T28" fmla="*/ 146395 w 138"/>
              <a:gd name="T29" fmla="*/ 533838 h 87"/>
              <a:gd name="T30" fmla="*/ 146395 w 138"/>
              <a:gd name="T31" fmla="*/ 487417 h 87"/>
              <a:gd name="T32" fmla="*/ 138262 w 138"/>
              <a:gd name="T33" fmla="*/ 464207 h 87"/>
              <a:gd name="T34" fmla="*/ 130129 w 138"/>
              <a:gd name="T35" fmla="*/ 456470 h 87"/>
              <a:gd name="T36" fmla="*/ 121996 w 138"/>
              <a:gd name="T37" fmla="*/ 456470 h 87"/>
              <a:gd name="T38" fmla="*/ 89464 w 138"/>
              <a:gd name="T39" fmla="*/ 479680 h 87"/>
              <a:gd name="T40" fmla="*/ 73198 w 138"/>
              <a:gd name="T41" fmla="*/ 448733 h 87"/>
              <a:gd name="T42" fmla="*/ 73198 w 138"/>
              <a:gd name="T43" fmla="*/ 433260 h 87"/>
              <a:gd name="T44" fmla="*/ 89464 w 138"/>
              <a:gd name="T45" fmla="*/ 410049 h 87"/>
              <a:gd name="T46" fmla="*/ 89464 w 138"/>
              <a:gd name="T47" fmla="*/ 386839 h 87"/>
              <a:gd name="T48" fmla="*/ 97597 w 138"/>
              <a:gd name="T49" fmla="*/ 371366 h 87"/>
              <a:gd name="T50" fmla="*/ 113863 w 138"/>
              <a:gd name="T51" fmla="*/ 324945 h 87"/>
              <a:gd name="T52" fmla="*/ 89464 w 138"/>
              <a:gd name="T53" fmla="*/ 309471 h 87"/>
              <a:gd name="T54" fmla="*/ 65065 w 138"/>
              <a:gd name="T55" fmla="*/ 293998 h 87"/>
              <a:gd name="T56" fmla="*/ 48798 w 138"/>
              <a:gd name="T57" fmla="*/ 239840 h 87"/>
              <a:gd name="T58" fmla="*/ 16266 w 138"/>
              <a:gd name="T59" fmla="*/ 208893 h 87"/>
              <a:gd name="T60" fmla="*/ 16266 w 138"/>
              <a:gd name="T61" fmla="*/ 193420 h 87"/>
              <a:gd name="T62" fmla="*/ 16266 w 138"/>
              <a:gd name="T63" fmla="*/ 154736 h 87"/>
              <a:gd name="T64" fmla="*/ 24399 w 138"/>
              <a:gd name="T65" fmla="*/ 0 h 87"/>
              <a:gd name="T66" fmla="*/ 398520 w 138"/>
              <a:gd name="T67" fmla="*/ 61894 h 87"/>
              <a:gd name="T68" fmla="*/ 1122363 w 138"/>
              <a:gd name="T69" fmla="*/ 146999 h 87"/>
              <a:gd name="T70" fmla="*/ 1073565 w 138"/>
              <a:gd name="T71" fmla="*/ 673100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15" name="Freeform 49"/>
          <p:cNvSpPr>
            <a:spLocks/>
          </p:cNvSpPr>
          <p:nvPr/>
        </p:nvSpPr>
        <p:spPr bwMode="auto">
          <a:xfrm>
            <a:off x="2757488" y="2662238"/>
            <a:ext cx="698500" cy="1030287"/>
          </a:xfrm>
          <a:custGeom>
            <a:avLst/>
            <a:gdLst>
              <a:gd name="T0" fmla="*/ 105587 w 86"/>
              <a:gd name="T1" fmla="*/ 0 h 133"/>
              <a:gd name="T2" fmla="*/ 0 w 86"/>
              <a:gd name="T3" fmla="*/ 395072 h 133"/>
              <a:gd name="T4" fmla="*/ 454837 w 86"/>
              <a:gd name="T5" fmla="*/ 1030287 h 133"/>
              <a:gd name="T6" fmla="*/ 454837 w 86"/>
              <a:gd name="T7" fmla="*/ 1022540 h 133"/>
              <a:gd name="T8" fmla="*/ 454837 w 86"/>
              <a:gd name="T9" fmla="*/ 1014794 h 133"/>
              <a:gd name="T10" fmla="*/ 462959 w 86"/>
              <a:gd name="T11" fmla="*/ 983808 h 133"/>
              <a:gd name="T12" fmla="*/ 462959 w 86"/>
              <a:gd name="T13" fmla="*/ 976061 h 133"/>
              <a:gd name="T14" fmla="*/ 462959 w 86"/>
              <a:gd name="T15" fmla="*/ 914089 h 133"/>
              <a:gd name="T16" fmla="*/ 462959 w 86"/>
              <a:gd name="T17" fmla="*/ 890849 h 133"/>
              <a:gd name="T18" fmla="*/ 462959 w 86"/>
              <a:gd name="T19" fmla="*/ 883103 h 133"/>
              <a:gd name="T20" fmla="*/ 487326 w 86"/>
              <a:gd name="T21" fmla="*/ 883103 h 133"/>
              <a:gd name="T22" fmla="*/ 503570 w 86"/>
              <a:gd name="T23" fmla="*/ 883103 h 133"/>
              <a:gd name="T24" fmla="*/ 511692 w 86"/>
              <a:gd name="T25" fmla="*/ 890849 h 133"/>
              <a:gd name="T26" fmla="*/ 511692 w 86"/>
              <a:gd name="T27" fmla="*/ 898596 h 133"/>
              <a:gd name="T28" fmla="*/ 519814 w 86"/>
              <a:gd name="T29" fmla="*/ 906343 h 133"/>
              <a:gd name="T30" fmla="*/ 536058 w 86"/>
              <a:gd name="T31" fmla="*/ 906343 h 133"/>
              <a:gd name="T32" fmla="*/ 552302 w 86"/>
              <a:gd name="T33" fmla="*/ 852117 h 133"/>
              <a:gd name="T34" fmla="*/ 568547 w 86"/>
              <a:gd name="T35" fmla="*/ 782398 h 133"/>
              <a:gd name="T36" fmla="*/ 698500 w 86"/>
              <a:gd name="T37" fmla="*/ 131691 h 133"/>
              <a:gd name="T38" fmla="*/ 397983 w 86"/>
              <a:gd name="T39" fmla="*/ 69719 h 133"/>
              <a:gd name="T40" fmla="*/ 105587 w 86"/>
              <a:gd name="T41" fmla="*/ 0 h 133"/>
              <a:gd name="T42" fmla="*/ 10558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16" name="Freeform 50"/>
          <p:cNvSpPr>
            <a:spLocks/>
          </p:cNvSpPr>
          <p:nvPr/>
        </p:nvSpPr>
        <p:spPr bwMode="auto">
          <a:xfrm>
            <a:off x="3122613" y="3444875"/>
            <a:ext cx="741362" cy="820738"/>
          </a:xfrm>
          <a:custGeom>
            <a:avLst/>
            <a:gdLst>
              <a:gd name="T0" fmla="*/ 635453 w 91"/>
              <a:gd name="T1" fmla="*/ 820738 h 106"/>
              <a:gd name="T2" fmla="*/ 741362 w 91"/>
              <a:gd name="T3" fmla="*/ 77428 h 106"/>
              <a:gd name="T4" fmla="*/ 203671 w 91"/>
              <a:gd name="T5" fmla="*/ 0 h 106"/>
              <a:gd name="T6" fmla="*/ 203671 w 91"/>
              <a:gd name="T7" fmla="*/ 0 h 106"/>
              <a:gd name="T8" fmla="*/ 187377 w 91"/>
              <a:gd name="T9" fmla="*/ 69685 h 106"/>
              <a:gd name="T10" fmla="*/ 171084 w 91"/>
              <a:gd name="T11" fmla="*/ 123885 h 106"/>
              <a:gd name="T12" fmla="*/ 154790 w 91"/>
              <a:gd name="T13" fmla="*/ 123885 h 106"/>
              <a:gd name="T14" fmla="*/ 146643 w 91"/>
              <a:gd name="T15" fmla="*/ 116142 h 106"/>
              <a:gd name="T16" fmla="*/ 146643 w 91"/>
              <a:gd name="T17" fmla="*/ 108399 h 106"/>
              <a:gd name="T18" fmla="*/ 138496 w 91"/>
              <a:gd name="T19" fmla="*/ 100657 h 106"/>
              <a:gd name="T20" fmla="*/ 122203 w 91"/>
              <a:gd name="T21" fmla="*/ 100657 h 106"/>
              <a:gd name="T22" fmla="*/ 97762 w 91"/>
              <a:gd name="T23" fmla="*/ 100657 h 106"/>
              <a:gd name="T24" fmla="*/ 97762 w 91"/>
              <a:gd name="T25" fmla="*/ 108399 h 106"/>
              <a:gd name="T26" fmla="*/ 97762 w 91"/>
              <a:gd name="T27" fmla="*/ 131628 h 106"/>
              <a:gd name="T28" fmla="*/ 97762 w 91"/>
              <a:gd name="T29" fmla="*/ 193570 h 106"/>
              <a:gd name="T30" fmla="*/ 97762 w 91"/>
              <a:gd name="T31" fmla="*/ 201313 h 106"/>
              <a:gd name="T32" fmla="*/ 89615 w 91"/>
              <a:gd name="T33" fmla="*/ 232284 h 106"/>
              <a:gd name="T34" fmla="*/ 89615 w 91"/>
              <a:gd name="T35" fmla="*/ 240027 h 106"/>
              <a:gd name="T36" fmla="*/ 89615 w 91"/>
              <a:gd name="T37" fmla="*/ 247770 h 106"/>
              <a:gd name="T38" fmla="*/ 89615 w 91"/>
              <a:gd name="T39" fmla="*/ 263256 h 106"/>
              <a:gd name="T40" fmla="*/ 89615 w 91"/>
              <a:gd name="T41" fmla="*/ 270998 h 106"/>
              <a:gd name="T42" fmla="*/ 89615 w 91"/>
              <a:gd name="T43" fmla="*/ 278741 h 106"/>
              <a:gd name="T44" fmla="*/ 97762 w 91"/>
              <a:gd name="T45" fmla="*/ 294227 h 106"/>
              <a:gd name="T46" fmla="*/ 97762 w 91"/>
              <a:gd name="T47" fmla="*/ 301970 h 106"/>
              <a:gd name="T48" fmla="*/ 97762 w 91"/>
              <a:gd name="T49" fmla="*/ 317455 h 106"/>
              <a:gd name="T50" fmla="*/ 105909 w 91"/>
              <a:gd name="T51" fmla="*/ 332941 h 106"/>
              <a:gd name="T52" fmla="*/ 105909 w 91"/>
              <a:gd name="T53" fmla="*/ 332941 h 106"/>
              <a:gd name="T54" fmla="*/ 114056 w 91"/>
              <a:gd name="T55" fmla="*/ 340684 h 106"/>
              <a:gd name="T56" fmla="*/ 122203 w 91"/>
              <a:gd name="T57" fmla="*/ 356169 h 106"/>
              <a:gd name="T58" fmla="*/ 114056 w 91"/>
              <a:gd name="T59" fmla="*/ 356169 h 106"/>
              <a:gd name="T60" fmla="*/ 114056 w 91"/>
              <a:gd name="T61" fmla="*/ 356169 h 106"/>
              <a:gd name="T62" fmla="*/ 97762 w 91"/>
              <a:gd name="T63" fmla="*/ 363912 h 106"/>
              <a:gd name="T64" fmla="*/ 81468 w 91"/>
              <a:gd name="T65" fmla="*/ 371655 h 106"/>
              <a:gd name="T66" fmla="*/ 73322 w 91"/>
              <a:gd name="T67" fmla="*/ 387141 h 106"/>
              <a:gd name="T68" fmla="*/ 57028 w 91"/>
              <a:gd name="T69" fmla="*/ 425855 h 106"/>
              <a:gd name="T70" fmla="*/ 40734 w 91"/>
              <a:gd name="T71" fmla="*/ 449083 h 106"/>
              <a:gd name="T72" fmla="*/ 24441 w 91"/>
              <a:gd name="T73" fmla="*/ 449083 h 106"/>
              <a:gd name="T74" fmla="*/ 24441 w 91"/>
              <a:gd name="T75" fmla="*/ 456826 h 106"/>
              <a:gd name="T76" fmla="*/ 32587 w 91"/>
              <a:gd name="T77" fmla="*/ 464569 h 106"/>
              <a:gd name="T78" fmla="*/ 24441 w 91"/>
              <a:gd name="T79" fmla="*/ 472311 h 106"/>
              <a:gd name="T80" fmla="*/ 24441 w 91"/>
              <a:gd name="T81" fmla="*/ 487797 h 106"/>
              <a:gd name="T82" fmla="*/ 24441 w 91"/>
              <a:gd name="T83" fmla="*/ 495540 h 106"/>
              <a:gd name="T84" fmla="*/ 40734 w 91"/>
              <a:gd name="T85" fmla="*/ 511026 h 106"/>
              <a:gd name="T86" fmla="*/ 48881 w 91"/>
              <a:gd name="T87" fmla="*/ 518768 h 106"/>
              <a:gd name="T88" fmla="*/ 40734 w 91"/>
              <a:gd name="T89" fmla="*/ 518768 h 106"/>
              <a:gd name="T90" fmla="*/ 40734 w 91"/>
              <a:gd name="T91" fmla="*/ 534254 h 106"/>
              <a:gd name="T92" fmla="*/ 32587 w 91"/>
              <a:gd name="T93" fmla="*/ 541997 h 106"/>
              <a:gd name="T94" fmla="*/ 24441 w 91"/>
              <a:gd name="T95" fmla="*/ 541997 h 106"/>
              <a:gd name="T96" fmla="*/ 8147 w 91"/>
              <a:gd name="T97" fmla="*/ 534254 h 106"/>
              <a:gd name="T98" fmla="*/ 0 w 91"/>
              <a:gd name="T99" fmla="*/ 565225 h 106"/>
              <a:gd name="T100" fmla="*/ 399195 w 91"/>
              <a:gd name="T101" fmla="*/ 789767 h 106"/>
              <a:gd name="T102" fmla="*/ 635453 w 91"/>
              <a:gd name="T103" fmla="*/ 820738 h 106"/>
              <a:gd name="T104" fmla="*/ 635453 w 91"/>
              <a:gd name="T105" fmla="*/ 820738 h 106"/>
              <a:gd name="T106" fmla="*/ 635453 w 91"/>
              <a:gd name="T107" fmla="*/ 820738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17" name="Freeform 51"/>
          <p:cNvSpPr>
            <a:spLocks/>
          </p:cNvSpPr>
          <p:nvPr/>
        </p:nvSpPr>
        <p:spPr bwMode="auto">
          <a:xfrm>
            <a:off x="5183188" y="1981200"/>
            <a:ext cx="722312" cy="773113"/>
          </a:xfrm>
          <a:custGeom>
            <a:avLst/>
            <a:gdLst>
              <a:gd name="T0" fmla="*/ 64927 w 89"/>
              <a:gd name="T1" fmla="*/ 533448 h 100"/>
              <a:gd name="T2" fmla="*/ 32463 w 89"/>
              <a:gd name="T3" fmla="*/ 494792 h 100"/>
              <a:gd name="T4" fmla="*/ 56811 w 89"/>
              <a:gd name="T5" fmla="*/ 463868 h 100"/>
              <a:gd name="T6" fmla="*/ 56811 w 89"/>
              <a:gd name="T7" fmla="*/ 432943 h 100"/>
              <a:gd name="T8" fmla="*/ 40579 w 89"/>
              <a:gd name="T9" fmla="*/ 363363 h 100"/>
              <a:gd name="T10" fmla="*/ 40579 w 89"/>
              <a:gd name="T11" fmla="*/ 332439 h 100"/>
              <a:gd name="T12" fmla="*/ 32463 w 89"/>
              <a:gd name="T13" fmla="*/ 255127 h 100"/>
              <a:gd name="T14" fmla="*/ 16232 w 89"/>
              <a:gd name="T15" fmla="*/ 201009 h 100"/>
              <a:gd name="T16" fmla="*/ 0 w 89"/>
              <a:gd name="T17" fmla="*/ 123698 h 100"/>
              <a:gd name="T18" fmla="*/ 8116 w 89"/>
              <a:gd name="T19" fmla="*/ 92774 h 100"/>
              <a:gd name="T20" fmla="*/ 0 w 89"/>
              <a:gd name="T21" fmla="*/ 54118 h 100"/>
              <a:gd name="T22" fmla="*/ 186665 w 89"/>
              <a:gd name="T23" fmla="*/ 23193 h 100"/>
              <a:gd name="T24" fmla="*/ 202897 w 89"/>
              <a:gd name="T25" fmla="*/ 7731 h 100"/>
              <a:gd name="T26" fmla="*/ 227244 w 89"/>
              <a:gd name="T27" fmla="*/ 38656 h 100"/>
              <a:gd name="T28" fmla="*/ 227244 w 89"/>
              <a:gd name="T29" fmla="*/ 77311 h 100"/>
              <a:gd name="T30" fmla="*/ 259708 w 89"/>
              <a:gd name="T31" fmla="*/ 92774 h 100"/>
              <a:gd name="T32" fmla="*/ 275939 w 89"/>
              <a:gd name="T33" fmla="*/ 100505 h 100"/>
              <a:gd name="T34" fmla="*/ 308403 w 89"/>
              <a:gd name="T35" fmla="*/ 100505 h 100"/>
              <a:gd name="T36" fmla="*/ 316519 w 89"/>
              <a:gd name="T37" fmla="*/ 108236 h 100"/>
              <a:gd name="T38" fmla="*/ 348982 w 89"/>
              <a:gd name="T39" fmla="*/ 100505 h 100"/>
              <a:gd name="T40" fmla="*/ 413909 w 89"/>
              <a:gd name="T41" fmla="*/ 108236 h 100"/>
              <a:gd name="T42" fmla="*/ 422025 w 89"/>
              <a:gd name="T43" fmla="*/ 115967 h 100"/>
              <a:gd name="T44" fmla="*/ 430141 w 89"/>
              <a:gd name="T45" fmla="*/ 115967 h 100"/>
              <a:gd name="T46" fmla="*/ 438257 w 89"/>
              <a:gd name="T47" fmla="*/ 139160 h 100"/>
              <a:gd name="T48" fmla="*/ 462604 w 89"/>
              <a:gd name="T49" fmla="*/ 131429 h 100"/>
              <a:gd name="T50" fmla="*/ 478836 w 89"/>
              <a:gd name="T51" fmla="*/ 131429 h 100"/>
              <a:gd name="T52" fmla="*/ 503184 w 89"/>
              <a:gd name="T53" fmla="*/ 146891 h 100"/>
              <a:gd name="T54" fmla="*/ 519415 w 89"/>
              <a:gd name="T55" fmla="*/ 162354 h 100"/>
              <a:gd name="T56" fmla="*/ 551879 w 89"/>
              <a:gd name="T57" fmla="*/ 162354 h 100"/>
              <a:gd name="T58" fmla="*/ 592458 w 89"/>
              <a:gd name="T59" fmla="*/ 139160 h 100"/>
              <a:gd name="T60" fmla="*/ 657385 w 89"/>
              <a:gd name="T61" fmla="*/ 154623 h 100"/>
              <a:gd name="T62" fmla="*/ 673617 w 89"/>
              <a:gd name="T63" fmla="*/ 154623 h 100"/>
              <a:gd name="T64" fmla="*/ 697964 w 89"/>
              <a:gd name="T65" fmla="*/ 162354 h 100"/>
              <a:gd name="T66" fmla="*/ 706080 w 89"/>
              <a:gd name="T67" fmla="*/ 170085 h 100"/>
              <a:gd name="T68" fmla="*/ 657385 w 89"/>
              <a:gd name="T69" fmla="*/ 193278 h 100"/>
              <a:gd name="T70" fmla="*/ 633038 w 89"/>
              <a:gd name="T71" fmla="*/ 216472 h 100"/>
              <a:gd name="T72" fmla="*/ 592458 w 89"/>
              <a:gd name="T73" fmla="*/ 231934 h 100"/>
              <a:gd name="T74" fmla="*/ 478836 w 89"/>
              <a:gd name="T75" fmla="*/ 340170 h 100"/>
              <a:gd name="T76" fmla="*/ 462604 w 89"/>
              <a:gd name="T77" fmla="*/ 355632 h 100"/>
              <a:gd name="T78" fmla="*/ 462604 w 89"/>
              <a:gd name="T79" fmla="*/ 432943 h 100"/>
              <a:gd name="T80" fmla="*/ 422025 w 89"/>
              <a:gd name="T81" fmla="*/ 456137 h 100"/>
              <a:gd name="T82" fmla="*/ 422025 w 89"/>
              <a:gd name="T83" fmla="*/ 471599 h 100"/>
              <a:gd name="T84" fmla="*/ 422025 w 89"/>
              <a:gd name="T85" fmla="*/ 502524 h 100"/>
              <a:gd name="T86" fmla="*/ 430141 w 89"/>
              <a:gd name="T87" fmla="*/ 533448 h 100"/>
              <a:gd name="T88" fmla="*/ 422025 w 89"/>
              <a:gd name="T89" fmla="*/ 564373 h 100"/>
              <a:gd name="T90" fmla="*/ 430141 w 89"/>
              <a:gd name="T91" fmla="*/ 610759 h 100"/>
              <a:gd name="T92" fmla="*/ 446373 w 89"/>
              <a:gd name="T93" fmla="*/ 618490 h 100"/>
              <a:gd name="T94" fmla="*/ 470720 w 89"/>
              <a:gd name="T95" fmla="*/ 626222 h 100"/>
              <a:gd name="T96" fmla="*/ 478836 w 89"/>
              <a:gd name="T97" fmla="*/ 641684 h 100"/>
              <a:gd name="T98" fmla="*/ 519415 w 89"/>
              <a:gd name="T99" fmla="*/ 672608 h 100"/>
              <a:gd name="T100" fmla="*/ 584342 w 89"/>
              <a:gd name="T101" fmla="*/ 711264 h 100"/>
              <a:gd name="T102" fmla="*/ 584342 w 89"/>
              <a:gd name="T103" fmla="*/ 734457 h 100"/>
              <a:gd name="T104" fmla="*/ 64927 w 89"/>
              <a:gd name="T105" fmla="*/ 773113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18" name="Freeform 52"/>
          <p:cNvSpPr>
            <a:spLocks/>
          </p:cNvSpPr>
          <p:nvPr/>
        </p:nvSpPr>
        <p:spPr bwMode="auto">
          <a:xfrm>
            <a:off x="5514975" y="4133850"/>
            <a:ext cx="627063" cy="511175"/>
          </a:xfrm>
          <a:custGeom>
            <a:avLst/>
            <a:gdLst>
              <a:gd name="T0" fmla="*/ 333891 w 77"/>
              <a:gd name="T1" fmla="*/ 7745 h 66"/>
              <a:gd name="T2" fmla="*/ 358322 w 77"/>
              <a:gd name="T3" fmla="*/ 77451 h 66"/>
              <a:gd name="T4" fmla="*/ 350178 w 77"/>
              <a:gd name="T5" fmla="*/ 100686 h 66"/>
              <a:gd name="T6" fmla="*/ 325747 w 77"/>
              <a:gd name="T7" fmla="*/ 170392 h 66"/>
              <a:gd name="T8" fmla="*/ 521195 w 77"/>
              <a:gd name="T9" fmla="*/ 255588 h 66"/>
              <a:gd name="T10" fmla="*/ 521195 w 77"/>
              <a:gd name="T11" fmla="*/ 309803 h 66"/>
              <a:gd name="T12" fmla="*/ 513051 w 77"/>
              <a:gd name="T13" fmla="*/ 348528 h 66"/>
              <a:gd name="T14" fmla="*/ 472333 w 77"/>
              <a:gd name="T15" fmla="*/ 340783 h 66"/>
              <a:gd name="T16" fmla="*/ 456046 w 77"/>
              <a:gd name="T17" fmla="*/ 379509 h 66"/>
              <a:gd name="T18" fmla="*/ 504908 w 77"/>
              <a:gd name="T19" fmla="*/ 371764 h 66"/>
              <a:gd name="T20" fmla="*/ 537483 w 77"/>
              <a:gd name="T21" fmla="*/ 364019 h 66"/>
              <a:gd name="T22" fmla="*/ 521195 w 77"/>
              <a:gd name="T23" fmla="*/ 379509 h 66"/>
              <a:gd name="T24" fmla="*/ 537483 w 77"/>
              <a:gd name="T25" fmla="*/ 394999 h 66"/>
              <a:gd name="T26" fmla="*/ 578201 w 77"/>
              <a:gd name="T27" fmla="*/ 364019 h 66"/>
              <a:gd name="T28" fmla="*/ 602632 w 77"/>
              <a:gd name="T29" fmla="*/ 371764 h 66"/>
              <a:gd name="T30" fmla="*/ 594488 w 77"/>
              <a:gd name="T31" fmla="*/ 394999 h 66"/>
              <a:gd name="T32" fmla="*/ 553770 w 77"/>
              <a:gd name="T33" fmla="*/ 433724 h 66"/>
              <a:gd name="T34" fmla="*/ 578201 w 77"/>
              <a:gd name="T35" fmla="*/ 464704 h 66"/>
              <a:gd name="T36" fmla="*/ 627063 w 77"/>
              <a:gd name="T37" fmla="*/ 503430 h 66"/>
              <a:gd name="T38" fmla="*/ 578201 w 77"/>
              <a:gd name="T39" fmla="*/ 487940 h 66"/>
              <a:gd name="T40" fmla="*/ 521195 w 77"/>
              <a:gd name="T41" fmla="*/ 456959 h 66"/>
              <a:gd name="T42" fmla="*/ 496764 w 77"/>
              <a:gd name="T43" fmla="*/ 480195 h 66"/>
              <a:gd name="T44" fmla="*/ 488620 w 77"/>
              <a:gd name="T45" fmla="*/ 503430 h 66"/>
              <a:gd name="T46" fmla="*/ 464189 w 77"/>
              <a:gd name="T47" fmla="*/ 487940 h 66"/>
              <a:gd name="T48" fmla="*/ 439758 w 77"/>
              <a:gd name="T49" fmla="*/ 487940 h 66"/>
              <a:gd name="T50" fmla="*/ 399040 w 77"/>
              <a:gd name="T51" fmla="*/ 495685 h 66"/>
              <a:gd name="T52" fmla="*/ 333891 w 77"/>
              <a:gd name="T53" fmla="*/ 456959 h 66"/>
              <a:gd name="T54" fmla="*/ 309460 w 77"/>
              <a:gd name="T55" fmla="*/ 441469 h 66"/>
              <a:gd name="T56" fmla="*/ 301316 w 77"/>
              <a:gd name="T57" fmla="*/ 433724 h 66"/>
              <a:gd name="T58" fmla="*/ 276885 w 77"/>
              <a:gd name="T59" fmla="*/ 425979 h 66"/>
              <a:gd name="T60" fmla="*/ 268741 w 77"/>
              <a:gd name="T61" fmla="*/ 418234 h 66"/>
              <a:gd name="T62" fmla="*/ 252454 w 77"/>
              <a:gd name="T63" fmla="*/ 449214 h 66"/>
              <a:gd name="T64" fmla="*/ 122155 w 77"/>
              <a:gd name="T65" fmla="*/ 433724 h 66"/>
              <a:gd name="T66" fmla="*/ 32575 w 77"/>
              <a:gd name="T67" fmla="*/ 425979 h 66"/>
              <a:gd name="T68" fmla="*/ 40718 w 77"/>
              <a:gd name="T69" fmla="*/ 410489 h 66"/>
              <a:gd name="T70" fmla="*/ 48862 w 77"/>
              <a:gd name="T71" fmla="*/ 356273 h 66"/>
              <a:gd name="T72" fmla="*/ 48862 w 77"/>
              <a:gd name="T73" fmla="*/ 325293 h 66"/>
              <a:gd name="T74" fmla="*/ 73293 w 77"/>
              <a:gd name="T75" fmla="*/ 286568 h 66"/>
              <a:gd name="T76" fmla="*/ 57006 w 77"/>
              <a:gd name="T77" fmla="*/ 232352 h 66"/>
              <a:gd name="T78" fmla="*/ 48862 w 77"/>
              <a:gd name="T79" fmla="*/ 216862 h 66"/>
              <a:gd name="T80" fmla="*/ 32575 w 77"/>
              <a:gd name="T81" fmla="*/ 193627 h 66"/>
              <a:gd name="T82" fmla="*/ 8144 w 77"/>
              <a:gd name="T83" fmla="*/ 147156 h 66"/>
              <a:gd name="T84" fmla="*/ 0 w 77"/>
              <a:gd name="T85" fmla="*/ 7745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019" name="Freeform 53"/>
          <p:cNvSpPr>
            <a:spLocks/>
          </p:cNvSpPr>
          <p:nvPr/>
        </p:nvSpPr>
        <p:spPr bwMode="auto">
          <a:xfrm>
            <a:off x="5767388" y="2855913"/>
            <a:ext cx="439737" cy="735012"/>
          </a:xfrm>
          <a:custGeom>
            <a:avLst/>
            <a:gdLst>
              <a:gd name="T0" fmla="*/ 73290 w 54"/>
              <a:gd name="T1" fmla="*/ 15474 h 95"/>
              <a:gd name="T2" fmla="*/ 97719 w 54"/>
              <a:gd name="T3" fmla="*/ 38685 h 95"/>
              <a:gd name="T4" fmla="*/ 122149 w 54"/>
              <a:gd name="T5" fmla="*/ 61896 h 95"/>
              <a:gd name="T6" fmla="*/ 122149 w 54"/>
              <a:gd name="T7" fmla="*/ 92844 h 95"/>
              <a:gd name="T8" fmla="*/ 114006 w 54"/>
              <a:gd name="T9" fmla="*/ 116055 h 95"/>
              <a:gd name="T10" fmla="*/ 89576 w 54"/>
              <a:gd name="T11" fmla="*/ 147002 h 95"/>
              <a:gd name="T12" fmla="*/ 73290 w 54"/>
              <a:gd name="T13" fmla="*/ 154739 h 95"/>
              <a:gd name="T14" fmla="*/ 40716 w 54"/>
              <a:gd name="T15" fmla="*/ 162476 h 95"/>
              <a:gd name="T16" fmla="*/ 32573 w 54"/>
              <a:gd name="T17" fmla="*/ 185687 h 95"/>
              <a:gd name="T18" fmla="*/ 48860 w 54"/>
              <a:gd name="T19" fmla="*/ 208898 h 95"/>
              <a:gd name="T20" fmla="*/ 32573 w 54"/>
              <a:gd name="T21" fmla="*/ 263057 h 95"/>
              <a:gd name="T22" fmla="*/ 8143 w 54"/>
              <a:gd name="T23" fmla="*/ 278531 h 95"/>
              <a:gd name="T24" fmla="*/ 0 w 54"/>
              <a:gd name="T25" fmla="*/ 301742 h 95"/>
              <a:gd name="T26" fmla="*/ 0 w 54"/>
              <a:gd name="T27" fmla="*/ 317216 h 95"/>
              <a:gd name="T28" fmla="*/ 8143 w 54"/>
              <a:gd name="T29" fmla="*/ 371374 h 95"/>
              <a:gd name="T30" fmla="*/ 40716 w 54"/>
              <a:gd name="T31" fmla="*/ 410059 h 95"/>
              <a:gd name="T32" fmla="*/ 81433 w 54"/>
              <a:gd name="T33" fmla="*/ 441007 h 95"/>
              <a:gd name="T34" fmla="*/ 105863 w 54"/>
              <a:gd name="T35" fmla="*/ 495166 h 95"/>
              <a:gd name="T36" fmla="*/ 122149 w 54"/>
              <a:gd name="T37" fmla="*/ 479692 h 95"/>
              <a:gd name="T38" fmla="*/ 154722 w 54"/>
              <a:gd name="T39" fmla="*/ 502903 h 95"/>
              <a:gd name="T40" fmla="*/ 154722 w 54"/>
              <a:gd name="T41" fmla="*/ 533851 h 95"/>
              <a:gd name="T42" fmla="*/ 130292 w 54"/>
              <a:gd name="T43" fmla="*/ 564799 h 95"/>
              <a:gd name="T44" fmla="*/ 154722 w 54"/>
              <a:gd name="T45" fmla="*/ 603484 h 95"/>
              <a:gd name="T46" fmla="*/ 195439 w 54"/>
              <a:gd name="T47" fmla="*/ 626694 h 95"/>
              <a:gd name="T48" fmla="*/ 236155 w 54"/>
              <a:gd name="T49" fmla="*/ 673116 h 95"/>
              <a:gd name="T50" fmla="*/ 244298 w 54"/>
              <a:gd name="T51" fmla="*/ 688590 h 95"/>
              <a:gd name="T52" fmla="*/ 236155 w 54"/>
              <a:gd name="T53" fmla="*/ 704064 h 95"/>
              <a:gd name="T54" fmla="*/ 260585 w 54"/>
              <a:gd name="T55" fmla="*/ 735012 h 95"/>
              <a:gd name="T56" fmla="*/ 268728 w 54"/>
              <a:gd name="T57" fmla="*/ 727275 h 95"/>
              <a:gd name="T58" fmla="*/ 276871 w 54"/>
              <a:gd name="T59" fmla="*/ 711801 h 95"/>
              <a:gd name="T60" fmla="*/ 309445 w 54"/>
              <a:gd name="T61" fmla="*/ 704064 h 95"/>
              <a:gd name="T62" fmla="*/ 342018 w 54"/>
              <a:gd name="T63" fmla="*/ 719538 h 95"/>
              <a:gd name="T64" fmla="*/ 350161 w 54"/>
              <a:gd name="T65" fmla="*/ 688590 h 95"/>
              <a:gd name="T66" fmla="*/ 358304 w 54"/>
              <a:gd name="T67" fmla="*/ 673116 h 95"/>
              <a:gd name="T68" fmla="*/ 390877 w 54"/>
              <a:gd name="T69" fmla="*/ 657642 h 95"/>
              <a:gd name="T70" fmla="*/ 382734 w 54"/>
              <a:gd name="T71" fmla="*/ 642168 h 95"/>
              <a:gd name="T72" fmla="*/ 382734 w 54"/>
              <a:gd name="T73" fmla="*/ 626694 h 95"/>
              <a:gd name="T74" fmla="*/ 390877 w 54"/>
              <a:gd name="T75" fmla="*/ 618958 h 95"/>
              <a:gd name="T76" fmla="*/ 390877 w 54"/>
              <a:gd name="T77" fmla="*/ 611221 h 95"/>
              <a:gd name="T78" fmla="*/ 390877 w 54"/>
              <a:gd name="T79" fmla="*/ 564799 h 95"/>
              <a:gd name="T80" fmla="*/ 423450 w 54"/>
              <a:gd name="T81" fmla="*/ 526114 h 95"/>
              <a:gd name="T82" fmla="*/ 439737 w 54"/>
              <a:gd name="T83" fmla="*/ 495166 h 95"/>
              <a:gd name="T84" fmla="*/ 423450 w 54"/>
              <a:gd name="T85" fmla="*/ 441007 h 95"/>
              <a:gd name="T86" fmla="*/ 423450 w 54"/>
              <a:gd name="T87" fmla="*/ 417796 h 95"/>
              <a:gd name="T88" fmla="*/ 399021 w 54"/>
              <a:gd name="T89" fmla="*/ 100581 h 95"/>
              <a:gd name="T90" fmla="*/ 390877 w 54"/>
              <a:gd name="T91" fmla="*/ 85107 h 95"/>
              <a:gd name="T92" fmla="*/ 374591 w 54"/>
              <a:gd name="T93" fmla="*/ 46422 h 95"/>
              <a:gd name="T94" fmla="*/ 358304 w 54"/>
              <a:gd name="T95" fmla="*/ 23211 h 95"/>
              <a:gd name="T96" fmla="*/ 358304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42020" name="Group 54"/>
          <p:cNvGrpSpPr>
            <a:grpSpLocks/>
          </p:cNvGrpSpPr>
          <p:nvPr/>
        </p:nvGrpSpPr>
        <p:grpSpPr bwMode="auto">
          <a:xfrm>
            <a:off x="5824538" y="2197100"/>
            <a:ext cx="830262" cy="742950"/>
            <a:chOff x="3562" y="1636"/>
            <a:chExt cx="497" cy="468"/>
          </a:xfrm>
        </p:grpSpPr>
        <p:sp>
          <p:nvSpPr>
            <p:cNvPr id="42052" name="Freeform 55"/>
            <p:cNvSpPr>
              <a:spLocks/>
            </p:cNvSpPr>
            <p:nvPr/>
          </p:nvSpPr>
          <p:spPr bwMode="auto">
            <a:xfrm>
              <a:off x="3806" y="1758"/>
              <a:ext cx="253" cy="346"/>
            </a:xfrm>
            <a:custGeom>
              <a:avLst/>
              <a:gdLst>
                <a:gd name="T0" fmla="*/ 127 w 52"/>
                <a:gd name="T1" fmla="*/ 331 h 71"/>
                <a:gd name="T2" fmla="*/ 209 w 52"/>
                <a:gd name="T3" fmla="*/ 327 h 71"/>
                <a:gd name="T4" fmla="*/ 219 w 52"/>
                <a:gd name="T5" fmla="*/ 302 h 71"/>
                <a:gd name="T6" fmla="*/ 219 w 52"/>
                <a:gd name="T7" fmla="*/ 283 h 71"/>
                <a:gd name="T8" fmla="*/ 234 w 52"/>
                <a:gd name="T9" fmla="*/ 268 h 71"/>
                <a:gd name="T10" fmla="*/ 238 w 52"/>
                <a:gd name="T11" fmla="*/ 253 h 71"/>
                <a:gd name="T12" fmla="*/ 243 w 52"/>
                <a:gd name="T13" fmla="*/ 244 h 71"/>
                <a:gd name="T14" fmla="*/ 248 w 52"/>
                <a:gd name="T15" fmla="*/ 249 h 71"/>
                <a:gd name="T16" fmla="*/ 253 w 52"/>
                <a:gd name="T17" fmla="*/ 244 h 71"/>
                <a:gd name="T18" fmla="*/ 253 w 52"/>
                <a:gd name="T19" fmla="*/ 224 h 71"/>
                <a:gd name="T20" fmla="*/ 248 w 52"/>
                <a:gd name="T21" fmla="*/ 205 h 71"/>
                <a:gd name="T22" fmla="*/ 229 w 52"/>
                <a:gd name="T23" fmla="*/ 136 h 71"/>
                <a:gd name="T24" fmla="*/ 204 w 52"/>
                <a:gd name="T25" fmla="*/ 136 h 71"/>
                <a:gd name="T26" fmla="*/ 175 w 52"/>
                <a:gd name="T27" fmla="*/ 175 h 71"/>
                <a:gd name="T28" fmla="*/ 170 w 52"/>
                <a:gd name="T29" fmla="*/ 171 h 71"/>
                <a:gd name="T30" fmla="*/ 161 w 52"/>
                <a:gd name="T31" fmla="*/ 166 h 71"/>
                <a:gd name="T32" fmla="*/ 161 w 52"/>
                <a:gd name="T33" fmla="*/ 146 h 71"/>
                <a:gd name="T34" fmla="*/ 175 w 52"/>
                <a:gd name="T35" fmla="*/ 136 h 71"/>
                <a:gd name="T36" fmla="*/ 175 w 52"/>
                <a:gd name="T37" fmla="*/ 127 h 71"/>
                <a:gd name="T38" fmla="*/ 185 w 52"/>
                <a:gd name="T39" fmla="*/ 117 h 71"/>
                <a:gd name="T40" fmla="*/ 185 w 52"/>
                <a:gd name="T41" fmla="*/ 83 h 71"/>
                <a:gd name="T42" fmla="*/ 180 w 52"/>
                <a:gd name="T43" fmla="*/ 68 h 71"/>
                <a:gd name="T44" fmla="*/ 170 w 52"/>
                <a:gd name="T45" fmla="*/ 58 h 71"/>
                <a:gd name="T46" fmla="*/ 180 w 52"/>
                <a:gd name="T47" fmla="*/ 49 h 71"/>
                <a:gd name="T48" fmla="*/ 175 w 52"/>
                <a:gd name="T49" fmla="*/ 34 h 71"/>
                <a:gd name="T50" fmla="*/ 146 w 52"/>
                <a:gd name="T51" fmla="*/ 19 h 71"/>
                <a:gd name="T52" fmla="*/ 127 w 52"/>
                <a:gd name="T53" fmla="*/ 10 h 71"/>
                <a:gd name="T54" fmla="*/ 102 w 52"/>
                <a:gd name="T55" fmla="*/ 5 h 71"/>
                <a:gd name="T56" fmla="*/ 88 w 52"/>
                <a:gd name="T57" fmla="*/ 5 h 71"/>
                <a:gd name="T58" fmla="*/ 73 w 52"/>
                <a:gd name="T59" fmla="*/ 15 h 71"/>
                <a:gd name="T60" fmla="*/ 73 w 52"/>
                <a:gd name="T61" fmla="*/ 29 h 71"/>
                <a:gd name="T62" fmla="*/ 78 w 52"/>
                <a:gd name="T63" fmla="*/ 34 h 71"/>
                <a:gd name="T64" fmla="*/ 73 w 52"/>
                <a:gd name="T65" fmla="*/ 39 h 71"/>
                <a:gd name="T66" fmla="*/ 63 w 52"/>
                <a:gd name="T67" fmla="*/ 49 h 71"/>
                <a:gd name="T68" fmla="*/ 58 w 52"/>
                <a:gd name="T69" fmla="*/ 63 h 71"/>
                <a:gd name="T70" fmla="*/ 58 w 52"/>
                <a:gd name="T71" fmla="*/ 83 h 71"/>
                <a:gd name="T72" fmla="*/ 49 w 52"/>
                <a:gd name="T73" fmla="*/ 78 h 71"/>
                <a:gd name="T74" fmla="*/ 49 w 52"/>
                <a:gd name="T75" fmla="*/ 63 h 71"/>
                <a:gd name="T76" fmla="*/ 49 w 52"/>
                <a:gd name="T77" fmla="*/ 54 h 71"/>
                <a:gd name="T78" fmla="*/ 39 w 52"/>
                <a:gd name="T79" fmla="*/ 63 h 71"/>
                <a:gd name="T80" fmla="*/ 39 w 52"/>
                <a:gd name="T81" fmla="*/ 78 h 71"/>
                <a:gd name="T82" fmla="*/ 24 w 52"/>
                <a:gd name="T83" fmla="*/ 83 h 71"/>
                <a:gd name="T84" fmla="*/ 19 w 52"/>
                <a:gd name="T85" fmla="*/ 93 h 71"/>
                <a:gd name="T86" fmla="*/ 15 w 52"/>
                <a:gd name="T87" fmla="*/ 112 h 71"/>
                <a:gd name="T88" fmla="*/ 10 w 52"/>
                <a:gd name="T89" fmla="*/ 136 h 71"/>
                <a:gd name="T90" fmla="*/ 5 w 52"/>
                <a:gd name="T91" fmla="*/ 156 h 71"/>
                <a:gd name="T92" fmla="*/ 10 w 52"/>
                <a:gd name="T93" fmla="*/ 180 h 71"/>
                <a:gd name="T94" fmla="*/ 10 w 52"/>
                <a:gd name="T95" fmla="*/ 200 h 71"/>
                <a:gd name="T96" fmla="*/ 29 w 52"/>
                <a:gd name="T97" fmla="*/ 244 h 71"/>
                <a:gd name="T98" fmla="*/ 34 w 52"/>
                <a:gd name="T99" fmla="*/ 268 h 71"/>
                <a:gd name="T100" fmla="*/ 34 w 52"/>
                <a:gd name="T101" fmla="*/ 273 h 71"/>
                <a:gd name="T102" fmla="*/ 29 w 52"/>
                <a:gd name="T103" fmla="*/ 302 h 71"/>
                <a:gd name="T104" fmla="*/ 10 w 52"/>
                <a:gd name="T105" fmla="*/ 336 h 71"/>
                <a:gd name="T106" fmla="*/ 0 w 52"/>
                <a:gd name="T107" fmla="*/ 34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053" name="Freeform 56"/>
            <p:cNvSpPr>
              <a:spLocks/>
            </p:cNvSpPr>
            <p:nvPr/>
          </p:nvSpPr>
          <p:spPr bwMode="auto">
            <a:xfrm>
              <a:off x="3562" y="1636"/>
              <a:ext cx="405" cy="200"/>
            </a:xfrm>
            <a:custGeom>
              <a:avLst/>
              <a:gdLst>
                <a:gd name="T0" fmla="*/ 20 w 83"/>
                <a:gd name="T1" fmla="*/ 78 h 41"/>
                <a:gd name="T2" fmla="*/ 39 w 83"/>
                <a:gd name="T3" fmla="*/ 63 h 41"/>
                <a:gd name="T4" fmla="*/ 98 w 83"/>
                <a:gd name="T5" fmla="*/ 29 h 41"/>
                <a:gd name="T6" fmla="*/ 127 w 83"/>
                <a:gd name="T7" fmla="*/ 5 h 41"/>
                <a:gd name="T8" fmla="*/ 151 w 83"/>
                <a:gd name="T9" fmla="*/ 5 h 41"/>
                <a:gd name="T10" fmla="*/ 137 w 83"/>
                <a:gd name="T11" fmla="*/ 20 h 41"/>
                <a:gd name="T12" fmla="*/ 112 w 83"/>
                <a:gd name="T13" fmla="*/ 44 h 41"/>
                <a:gd name="T14" fmla="*/ 112 w 83"/>
                <a:gd name="T15" fmla="*/ 59 h 41"/>
                <a:gd name="T16" fmla="*/ 137 w 83"/>
                <a:gd name="T17" fmla="*/ 49 h 41"/>
                <a:gd name="T18" fmla="*/ 190 w 83"/>
                <a:gd name="T19" fmla="*/ 73 h 41"/>
                <a:gd name="T20" fmla="*/ 210 w 83"/>
                <a:gd name="T21" fmla="*/ 78 h 41"/>
                <a:gd name="T22" fmla="*/ 215 w 83"/>
                <a:gd name="T23" fmla="*/ 83 h 41"/>
                <a:gd name="T24" fmla="*/ 239 w 83"/>
                <a:gd name="T25" fmla="*/ 63 h 41"/>
                <a:gd name="T26" fmla="*/ 312 w 83"/>
                <a:gd name="T27" fmla="*/ 39 h 41"/>
                <a:gd name="T28" fmla="*/ 307 w 83"/>
                <a:gd name="T29" fmla="*/ 54 h 41"/>
                <a:gd name="T30" fmla="*/ 322 w 83"/>
                <a:gd name="T31" fmla="*/ 68 h 41"/>
                <a:gd name="T32" fmla="*/ 351 w 83"/>
                <a:gd name="T33" fmla="*/ 63 h 41"/>
                <a:gd name="T34" fmla="*/ 371 w 83"/>
                <a:gd name="T35" fmla="*/ 88 h 41"/>
                <a:gd name="T36" fmla="*/ 400 w 83"/>
                <a:gd name="T37" fmla="*/ 93 h 41"/>
                <a:gd name="T38" fmla="*/ 400 w 83"/>
                <a:gd name="T39" fmla="*/ 102 h 41"/>
                <a:gd name="T40" fmla="*/ 385 w 83"/>
                <a:gd name="T41" fmla="*/ 102 h 41"/>
                <a:gd name="T42" fmla="*/ 366 w 83"/>
                <a:gd name="T43" fmla="*/ 102 h 41"/>
                <a:gd name="T44" fmla="*/ 337 w 83"/>
                <a:gd name="T45" fmla="*/ 102 h 41"/>
                <a:gd name="T46" fmla="*/ 337 w 83"/>
                <a:gd name="T47" fmla="*/ 117 h 41"/>
                <a:gd name="T48" fmla="*/ 303 w 83"/>
                <a:gd name="T49" fmla="*/ 102 h 41"/>
                <a:gd name="T50" fmla="*/ 278 w 83"/>
                <a:gd name="T51" fmla="*/ 112 h 41"/>
                <a:gd name="T52" fmla="*/ 268 w 83"/>
                <a:gd name="T53" fmla="*/ 122 h 41"/>
                <a:gd name="T54" fmla="*/ 244 w 83"/>
                <a:gd name="T55" fmla="*/ 122 h 41"/>
                <a:gd name="T56" fmla="*/ 224 w 83"/>
                <a:gd name="T57" fmla="*/ 146 h 41"/>
                <a:gd name="T58" fmla="*/ 229 w 83"/>
                <a:gd name="T59" fmla="*/ 137 h 41"/>
                <a:gd name="T60" fmla="*/ 215 w 83"/>
                <a:gd name="T61" fmla="*/ 137 h 41"/>
                <a:gd name="T62" fmla="*/ 205 w 83"/>
                <a:gd name="T63" fmla="*/ 132 h 41"/>
                <a:gd name="T64" fmla="*/ 195 w 83"/>
                <a:gd name="T65" fmla="*/ 156 h 41"/>
                <a:gd name="T66" fmla="*/ 176 w 83"/>
                <a:gd name="T67" fmla="*/ 185 h 41"/>
                <a:gd name="T68" fmla="*/ 166 w 83"/>
                <a:gd name="T69" fmla="*/ 190 h 41"/>
                <a:gd name="T70" fmla="*/ 171 w 83"/>
                <a:gd name="T71" fmla="*/ 176 h 41"/>
                <a:gd name="T72" fmla="*/ 156 w 83"/>
                <a:gd name="T73" fmla="*/ 176 h 41"/>
                <a:gd name="T74" fmla="*/ 146 w 83"/>
                <a:gd name="T75" fmla="*/ 141 h 41"/>
                <a:gd name="T76" fmla="*/ 142 w 83"/>
                <a:gd name="T77" fmla="*/ 137 h 41"/>
                <a:gd name="T78" fmla="*/ 112 w 83"/>
                <a:gd name="T79" fmla="*/ 127 h 41"/>
                <a:gd name="T80" fmla="*/ 107 w 83"/>
                <a:gd name="T81" fmla="*/ 127 h 41"/>
                <a:gd name="T82" fmla="*/ 78 w 83"/>
                <a:gd name="T83" fmla="*/ 117 h 41"/>
                <a:gd name="T84" fmla="*/ 20 w 83"/>
                <a:gd name="T85" fmla="*/ 93 h 41"/>
                <a:gd name="T86" fmla="*/ 0 w 83"/>
                <a:gd name="T87" fmla="*/ 83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42021" name="Freeform 57"/>
          <p:cNvSpPr>
            <a:spLocks/>
          </p:cNvSpPr>
          <p:nvPr/>
        </p:nvSpPr>
        <p:spPr bwMode="auto">
          <a:xfrm>
            <a:off x="6157913" y="2917825"/>
            <a:ext cx="327025" cy="557213"/>
          </a:xfrm>
          <a:custGeom>
            <a:avLst/>
            <a:gdLst>
              <a:gd name="T0" fmla="*/ 8176 w 40"/>
              <a:gd name="T1" fmla="*/ 38695 h 72"/>
              <a:gd name="T2" fmla="*/ 32703 w 40"/>
              <a:gd name="T3" fmla="*/ 348258 h 72"/>
              <a:gd name="T4" fmla="*/ 32703 w 40"/>
              <a:gd name="T5" fmla="*/ 355997 h 72"/>
              <a:gd name="T6" fmla="*/ 32703 w 40"/>
              <a:gd name="T7" fmla="*/ 363736 h 72"/>
              <a:gd name="T8" fmla="*/ 32703 w 40"/>
              <a:gd name="T9" fmla="*/ 379214 h 72"/>
              <a:gd name="T10" fmla="*/ 40878 w 40"/>
              <a:gd name="T11" fmla="*/ 402432 h 72"/>
              <a:gd name="T12" fmla="*/ 49054 w 40"/>
              <a:gd name="T13" fmla="*/ 433388 h 72"/>
              <a:gd name="T14" fmla="*/ 32703 w 40"/>
              <a:gd name="T15" fmla="*/ 456605 h 72"/>
              <a:gd name="T16" fmla="*/ 32703 w 40"/>
              <a:gd name="T17" fmla="*/ 464344 h 72"/>
              <a:gd name="T18" fmla="*/ 16351 w 40"/>
              <a:gd name="T19" fmla="*/ 487561 h 72"/>
              <a:gd name="T20" fmla="*/ 0 w 40"/>
              <a:gd name="T21" fmla="*/ 503040 h 72"/>
              <a:gd name="T22" fmla="*/ 0 w 40"/>
              <a:gd name="T23" fmla="*/ 526257 h 72"/>
              <a:gd name="T24" fmla="*/ 0 w 40"/>
              <a:gd name="T25" fmla="*/ 549474 h 72"/>
              <a:gd name="T26" fmla="*/ 0 w 40"/>
              <a:gd name="T27" fmla="*/ 549474 h 72"/>
              <a:gd name="T28" fmla="*/ 0 w 40"/>
              <a:gd name="T29" fmla="*/ 557213 h 72"/>
              <a:gd name="T30" fmla="*/ 0 w 40"/>
              <a:gd name="T31" fmla="*/ 557213 h 72"/>
              <a:gd name="T32" fmla="*/ 8176 w 40"/>
              <a:gd name="T33" fmla="*/ 557213 h 72"/>
              <a:gd name="T34" fmla="*/ 16351 w 40"/>
              <a:gd name="T35" fmla="*/ 557213 h 72"/>
              <a:gd name="T36" fmla="*/ 16351 w 40"/>
              <a:gd name="T37" fmla="*/ 549474 h 72"/>
              <a:gd name="T38" fmla="*/ 16351 w 40"/>
              <a:gd name="T39" fmla="*/ 541735 h 72"/>
              <a:gd name="T40" fmla="*/ 40878 w 40"/>
              <a:gd name="T41" fmla="*/ 541735 h 72"/>
              <a:gd name="T42" fmla="*/ 65405 w 40"/>
              <a:gd name="T43" fmla="*/ 533996 h 72"/>
              <a:gd name="T44" fmla="*/ 98107 w 40"/>
              <a:gd name="T45" fmla="*/ 549474 h 72"/>
              <a:gd name="T46" fmla="*/ 98107 w 40"/>
              <a:gd name="T47" fmla="*/ 549474 h 72"/>
              <a:gd name="T48" fmla="*/ 106283 w 40"/>
              <a:gd name="T49" fmla="*/ 549474 h 72"/>
              <a:gd name="T50" fmla="*/ 114459 w 40"/>
              <a:gd name="T51" fmla="*/ 526257 h 72"/>
              <a:gd name="T52" fmla="*/ 130810 w 40"/>
              <a:gd name="T53" fmla="*/ 526257 h 72"/>
              <a:gd name="T54" fmla="*/ 138986 w 40"/>
              <a:gd name="T55" fmla="*/ 533996 h 72"/>
              <a:gd name="T56" fmla="*/ 147161 w 40"/>
              <a:gd name="T57" fmla="*/ 541735 h 72"/>
              <a:gd name="T58" fmla="*/ 155337 w 40"/>
              <a:gd name="T59" fmla="*/ 533996 h 72"/>
              <a:gd name="T60" fmla="*/ 163513 w 40"/>
              <a:gd name="T61" fmla="*/ 503040 h 72"/>
              <a:gd name="T62" fmla="*/ 171688 w 40"/>
              <a:gd name="T63" fmla="*/ 495300 h 72"/>
              <a:gd name="T64" fmla="*/ 179864 w 40"/>
              <a:gd name="T65" fmla="*/ 495300 h 72"/>
              <a:gd name="T66" fmla="*/ 196215 w 40"/>
              <a:gd name="T67" fmla="*/ 510779 h 72"/>
              <a:gd name="T68" fmla="*/ 220742 w 40"/>
              <a:gd name="T69" fmla="*/ 510779 h 72"/>
              <a:gd name="T70" fmla="*/ 228917 w 40"/>
              <a:gd name="T71" fmla="*/ 487561 h 72"/>
              <a:gd name="T72" fmla="*/ 269796 w 40"/>
              <a:gd name="T73" fmla="*/ 433388 h 72"/>
              <a:gd name="T74" fmla="*/ 269796 w 40"/>
              <a:gd name="T75" fmla="*/ 410171 h 72"/>
              <a:gd name="T76" fmla="*/ 277971 w 40"/>
              <a:gd name="T77" fmla="*/ 410171 h 72"/>
              <a:gd name="T78" fmla="*/ 302498 w 40"/>
              <a:gd name="T79" fmla="*/ 410171 h 72"/>
              <a:gd name="T80" fmla="*/ 310674 w 40"/>
              <a:gd name="T81" fmla="*/ 402432 h 72"/>
              <a:gd name="T82" fmla="*/ 327025 w 40"/>
              <a:gd name="T83" fmla="*/ 394692 h 72"/>
              <a:gd name="T84" fmla="*/ 327025 w 40"/>
              <a:gd name="T85" fmla="*/ 386953 h 72"/>
              <a:gd name="T86" fmla="*/ 327025 w 40"/>
              <a:gd name="T87" fmla="*/ 363736 h 72"/>
              <a:gd name="T88" fmla="*/ 327025 w 40"/>
              <a:gd name="T89" fmla="*/ 363736 h 72"/>
              <a:gd name="T90" fmla="*/ 327025 w 40"/>
              <a:gd name="T91" fmla="*/ 348258 h 72"/>
              <a:gd name="T92" fmla="*/ 286147 w 40"/>
              <a:gd name="T93" fmla="*/ 7739 h 72"/>
              <a:gd name="T94" fmla="*/ 286147 w 40"/>
              <a:gd name="T95" fmla="*/ 0 h 72"/>
              <a:gd name="T96" fmla="*/ 73581 w 40"/>
              <a:gd name="T97" fmla="*/ 23217 h 72"/>
              <a:gd name="T98" fmla="*/ 65405 w 40"/>
              <a:gd name="T99" fmla="*/ 30956 h 72"/>
              <a:gd name="T100" fmla="*/ 49054 w 40"/>
              <a:gd name="T101" fmla="*/ 38695 h 72"/>
              <a:gd name="T102" fmla="*/ 40878 w 40"/>
              <a:gd name="T103" fmla="*/ 46434 h 72"/>
              <a:gd name="T104" fmla="*/ 24527 w 40"/>
              <a:gd name="T105" fmla="*/ 46434 h 72"/>
              <a:gd name="T106" fmla="*/ 8176 w 40"/>
              <a:gd name="T107" fmla="*/ 38695 h 72"/>
              <a:gd name="T108" fmla="*/ 8176 w 40"/>
              <a:gd name="T109" fmla="*/ 38695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022" name="Freeform 58"/>
          <p:cNvSpPr>
            <a:spLocks/>
          </p:cNvSpPr>
          <p:nvPr/>
        </p:nvSpPr>
        <p:spPr bwMode="auto">
          <a:xfrm>
            <a:off x="5818188" y="3846513"/>
            <a:ext cx="381000" cy="642937"/>
          </a:xfrm>
          <a:custGeom>
            <a:avLst/>
            <a:gdLst>
              <a:gd name="T0" fmla="*/ 356681 w 47"/>
              <a:gd name="T1" fmla="*/ 0 h 83"/>
              <a:gd name="T2" fmla="*/ 121596 w 47"/>
              <a:gd name="T3" fmla="*/ 15492 h 83"/>
              <a:gd name="T4" fmla="*/ 121596 w 47"/>
              <a:gd name="T5" fmla="*/ 23239 h 83"/>
              <a:gd name="T6" fmla="*/ 97277 w 47"/>
              <a:gd name="T7" fmla="*/ 38731 h 83"/>
              <a:gd name="T8" fmla="*/ 97277 w 47"/>
              <a:gd name="T9" fmla="*/ 61970 h 83"/>
              <a:gd name="T10" fmla="*/ 97277 w 47"/>
              <a:gd name="T11" fmla="*/ 85209 h 83"/>
              <a:gd name="T12" fmla="*/ 89170 w 47"/>
              <a:gd name="T13" fmla="*/ 92955 h 83"/>
              <a:gd name="T14" fmla="*/ 72957 w 47"/>
              <a:gd name="T15" fmla="*/ 108447 h 83"/>
              <a:gd name="T16" fmla="*/ 56745 w 47"/>
              <a:gd name="T17" fmla="*/ 123940 h 83"/>
              <a:gd name="T18" fmla="*/ 48638 w 47"/>
              <a:gd name="T19" fmla="*/ 131686 h 83"/>
              <a:gd name="T20" fmla="*/ 48638 w 47"/>
              <a:gd name="T21" fmla="*/ 147178 h 83"/>
              <a:gd name="T22" fmla="*/ 40532 w 47"/>
              <a:gd name="T23" fmla="*/ 162671 h 83"/>
              <a:gd name="T24" fmla="*/ 40532 w 47"/>
              <a:gd name="T25" fmla="*/ 170417 h 83"/>
              <a:gd name="T26" fmla="*/ 32426 w 47"/>
              <a:gd name="T27" fmla="*/ 193656 h 83"/>
              <a:gd name="T28" fmla="*/ 24319 w 47"/>
              <a:gd name="T29" fmla="*/ 209148 h 83"/>
              <a:gd name="T30" fmla="*/ 32426 w 47"/>
              <a:gd name="T31" fmla="*/ 232387 h 83"/>
              <a:gd name="T32" fmla="*/ 40532 w 47"/>
              <a:gd name="T33" fmla="*/ 240133 h 83"/>
              <a:gd name="T34" fmla="*/ 40532 w 47"/>
              <a:gd name="T35" fmla="*/ 255626 h 83"/>
              <a:gd name="T36" fmla="*/ 40532 w 47"/>
              <a:gd name="T37" fmla="*/ 255626 h 83"/>
              <a:gd name="T38" fmla="*/ 40532 w 47"/>
              <a:gd name="T39" fmla="*/ 263372 h 83"/>
              <a:gd name="T40" fmla="*/ 40532 w 47"/>
              <a:gd name="T41" fmla="*/ 263372 h 83"/>
              <a:gd name="T42" fmla="*/ 32426 w 47"/>
              <a:gd name="T43" fmla="*/ 278864 h 83"/>
              <a:gd name="T44" fmla="*/ 40532 w 47"/>
              <a:gd name="T45" fmla="*/ 286610 h 83"/>
              <a:gd name="T46" fmla="*/ 32426 w 47"/>
              <a:gd name="T47" fmla="*/ 294357 h 83"/>
              <a:gd name="T48" fmla="*/ 48638 w 47"/>
              <a:gd name="T49" fmla="*/ 325342 h 83"/>
              <a:gd name="T50" fmla="*/ 48638 w 47"/>
              <a:gd name="T51" fmla="*/ 348580 h 83"/>
              <a:gd name="T52" fmla="*/ 56745 w 47"/>
              <a:gd name="T53" fmla="*/ 364073 h 83"/>
              <a:gd name="T54" fmla="*/ 64851 w 47"/>
              <a:gd name="T55" fmla="*/ 371819 h 83"/>
              <a:gd name="T56" fmla="*/ 64851 w 47"/>
              <a:gd name="T57" fmla="*/ 379565 h 83"/>
              <a:gd name="T58" fmla="*/ 48638 w 47"/>
              <a:gd name="T59" fmla="*/ 387311 h 83"/>
              <a:gd name="T60" fmla="*/ 48638 w 47"/>
              <a:gd name="T61" fmla="*/ 395058 h 83"/>
              <a:gd name="T62" fmla="*/ 40532 w 47"/>
              <a:gd name="T63" fmla="*/ 418296 h 83"/>
              <a:gd name="T64" fmla="*/ 24319 w 47"/>
              <a:gd name="T65" fmla="*/ 457027 h 83"/>
              <a:gd name="T66" fmla="*/ 0 w 47"/>
              <a:gd name="T67" fmla="*/ 511251 h 83"/>
              <a:gd name="T68" fmla="*/ 0 w 47"/>
              <a:gd name="T69" fmla="*/ 549982 h 83"/>
              <a:gd name="T70" fmla="*/ 218872 w 47"/>
              <a:gd name="T71" fmla="*/ 542236 h 83"/>
              <a:gd name="T72" fmla="*/ 218872 w 47"/>
              <a:gd name="T73" fmla="*/ 549982 h 83"/>
              <a:gd name="T74" fmla="*/ 210766 w 47"/>
              <a:gd name="T75" fmla="*/ 565475 h 83"/>
              <a:gd name="T76" fmla="*/ 218872 w 47"/>
              <a:gd name="T77" fmla="*/ 596460 h 83"/>
              <a:gd name="T78" fmla="*/ 235085 w 47"/>
              <a:gd name="T79" fmla="*/ 619698 h 83"/>
              <a:gd name="T80" fmla="*/ 243191 w 47"/>
              <a:gd name="T81" fmla="*/ 642937 h 83"/>
              <a:gd name="T82" fmla="*/ 259404 w 47"/>
              <a:gd name="T83" fmla="*/ 642937 h 83"/>
              <a:gd name="T84" fmla="*/ 283723 w 47"/>
              <a:gd name="T85" fmla="*/ 627445 h 83"/>
              <a:gd name="T86" fmla="*/ 332362 w 47"/>
              <a:gd name="T87" fmla="*/ 611952 h 83"/>
              <a:gd name="T88" fmla="*/ 348574 w 47"/>
              <a:gd name="T89" fmla="*/ 611952 h 83"/>
              <a:gd name="T90" fmla="*/ 364787 w 47"/>
              <a:gd name="T91" fmla="*/ 604206 h 83"/>
              <a:gd name="T92" fmla="*/ 372894 w 47"/>
              <a:gd name="T93" fmla="*/ 611952 h 83"/>
              <a:gd name="T94" fmla="*/ 381000 w 47"/>
              <a:gd name="T95" fmla="*/ 619698 h 83"/>
              <a:gd name="T96" fmla="*/ 381000 w 47"/>
              <a:gd name="T97" fmla="*/ 611952 h 83"/>
              <a:gd name="T98" fmla="*/ 356681 w 47"/>
              <a:gd name="T99" fmla="*/ 418296 h 83"/>
              <a:gd name="T100" fmla="*/ 356681 w 47"/>
              <a:gd name="T101" fmla="*/ 402804 h 83"/>
              <a:gd name="T102" fmla="*/ 364787 w 47"/>
              <a:gd name="T103" fmla="*/ 15492 h 83"/>
              <a:gd name="T104" fmla="*/ 356681 w 47"/>
              <a:gd name="T105" fmla="*/ 0 h 83"/>
              <a:gd name="T106" fmla="*/ 356681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023" name="Freeform 59"/>
          <p:cNvSpPr>
            <a:spLocks/>
          </p:cNvSpPr>
          <p:nvPr/>
        </p:nvSpPr>
        <p:spPr bwMode="auto">
          <a:xfrm>
            <a:off x="6875463" y="2732088"/>
            <a:ext cx="641350" cy="395287"/>
          </a:xfrm>
          <a:custGeom>
            <a:avLst/>
            <a:gdLst>
              <a:gd name="T0" fmla="*/ 154249 w 79"/>
              <a:gd name="T1" fmla="*/ 379786 h 51"/>
              <a:gd name="T2" fmla="*/ 446509 w 79"/>
              <a:gd name="T3" fmla="*/ 325530 h 51"/>
              <a:gd name="T4" fmla="*/ 535811 w 79"/>
              <a:gd name="T5" fmla="*/ 310029 h 51"/>
              <a:gd name="T6" fmla="*/ 543930 w 79"/>
              <a:gd name="T7" fmla="*/ 310029 h 51"/>
              <a:gd name="T8" fmla="*/ 543930 w 79"/>
              <a:gd name="T9" fmla="*/ 302278 h 51"/>
              <a:gd name="T10" fmla="*/ 543930 w 79"/>
              <a:gd name="T11" fmla="*/ 294528 h 51"/>
              <a:gd name="T12" fmla="*/ 552048 w 79"/>
              <a:gd name="T13" fmla="*/ 286777 h 51"/>
              <a:gd name="T14" fmla="*/ 568285 w 79"/>
              <a:gd name="T15" fmla="*/ 286777 h 51"/>
              <a:gd name="T16" fmla="*/ 576403 w 79"/>
              <a:gd name="T17" fmla="*/ 286777 h 51"/>
              <a:gd name="T18" fmla="*/ 600758 w 79"/>
              <a:gd name="T19" fmla="*/ 271275 h 51"/>
              <a:gd name="T20" fmla="*/ 600758 w 79"/>
              <a:gd name="T21" fmla="*/ 255774 h 51"/>
              <a:gd name="T22" fmla="*/ 625113 w 79"/>
              <a:gd name="T23" fmla="*/ 240272 h 51"/>
              <a:gd name="T24" fmla="*/ 641350 w 79"/>
              <a:gd name="T25" fmla="*/ 232522 h 51"/>
              <a:gd name="T26" fmla="*/ 641350 w 79"/>
              <a:gd name="T27" fmla="*/ 224771 h 51"/>
              <a:gd name="T28" fmla="*/ 625113 w 79"/>
              <a:gd name="T29" fmla="*/ 217020 h 51"/>
              <a:gd name="T30" fmla="*/ 616995 w 79"/>
              <a:gd name="T31" fmla="*/ 209270 h 51"/>
              <a:gd name="T32" fmla="*/ 608877 w 79"/>
              <a:gd name="T33" fmla="*/ 209270 h 51"/>
              <a:gd name="T34" fmla="*/ 608877 w 79"/>
              <a:gd name="T35" fmla="*/ 201519 h 51"/>
              <a:gd name="T36" fmla="*/ 592640 w 79"/>
              <a:gd name="T37" fmla="*/ 201519 h 51"/>
              <a:gd name="T38" fmla="*/ 592640 w 79"/>
              <a:gd name="T39" fmla="*/ 186017 h 51"/>
              <a:gd name="T40" fmla="*/ 576403 w 79"/>
              <a:gd name="T41" fmla="*/ 186017 h 51"/>
              <a:gd name="T42" fmla="*/ 576403 w 79"/>
              <a:gd name="T43" fmla="*/ 178267 h 51"/>
              <a:gd name="T44" fmla="*/ 576403 w 79"/>
              <a:gd name="T45" fmla="*/ 155015 h 51"/>
              <a:gd name="T46" fmla="*/ 584522 w 79"/>
              <a:gd name="T47" fmla="*/ 155015 h 51"/>
              <a:gd name="T48" fmla="*/ 576403 w 79"/>
              <a:gd name="T49" fmla="*/ 139513 h 51"/>
              <a:gd name="T50" fmla="*/ 568285 w 79"/>
              <a:gd name="T51" fmla="*/ 131762 h 51"/>
              <a:gd name="T52" fmla="*/ 568285 w 79"/>
              <a:gd name="T53" fmla="*/ 131762 h 51"/>
              <a:gd name="T54" fmla="*/ 576403 w 79"/>
              <a:gd name="T55" fmla="*/ 124012 h 51"/>
              <a:gd name="T56" fmla="*/ 584522 w 79"/>
              <a:gd name="T57" fmla="*/ 116261 h 51"/>
              <a:gd name="T58" fmla="*/ 592640 w 79"/>
              <a:gd name="T59" fmla="*/ 93009 h 51"/>
              <a:gd name="T60" fmla="*/ 592640 w 79"/>
              <a:gd name="T61" fmla="*/ 85258 h 51"/>
              <a:gd name="T62" fmla="*/ 600758 w 79"/>
              <a:gd name="T63" fmla="*/ 77507 h 51"/>
              <a:gd name="T64" fmla="*/ 600758 w 79"/>
              <a:gd name="T65" fmla="*/ 69757 h 51"/>
              <a:gd name="T66" fmla="*/ 592640 w 79"/>
              <a:gd name="T67" fmla="*/ 69757 h 51"/>
              <a:gd name="T68" fmla="*/ 568285 w 79"/>
              <a:gd name="T69" fmla="*/ 62006 h 51"/>
              <a:gd name="T70" fmla="*/ 568285 w 79"/>
              <a:gd name="T71" fmla="*/ 62006 h 51"/>
              <a:gd name="T72" fmla="*/ 560166 w 79"/>
              <a:gd name="T73" fmla="*/ 54255 h 51"/>
              <a:gd name="T74" fmla="*/ 560166 w 79"/>
              <a:gd name="T75" fmla="*/ 46504 h 51"/>
              <a:gd name="T76" fmla="*/ 543930 w 79"/>
              <a:gd name="T77" fmla="*/ 23252 h 51"/>
              <a:gd name="T78" fmla="*/ 535811 w 79"/>
              <a:gd name="T79" fmla="*/ 23252 h 51"/>
              <a:gd name="T80" fmla="*/ 535811 w 79"/>
              <a:gd name="T81" fmla="*/ 15501 h 51"/>
              <a:gd name="T82" fmla="*/ 527693 w 79"/>
              <a:gd name="T83" fmla="*/ 15501 h 51"/>
              <a:gd name="T84" fmla="*/ 527693 w 79"/>
              <a:gd name="T85" fmla="*/ 15501 h 51"/>
              <a:gd name="T86" fmla="*/ 527693 w 79"/>
              <a:gd name="T87" fmla="*/ 7751 h 51"/>
              <a:gd name="T88" fmla="*/ 519575 w 79"/>
              <a:gd name="T89" fmla="*/ 0 h 51"/>
              <a:gd name="T90" fmla="*/ 73065 w 79"/>
              <a:gd name="T91" fmla="*/ 85258 h 51"/>
              <a:gd name="T92" fmla="*/ 64947 w 79"/>
              <a:gd name="T93" fmla="*/ 54255 h 51"/>
              <a:gd name="T94" fmla="*/ 40592 w 79"/>
              <a:gd name="T95" fmla="*/ 77507 h 51"/>
              <a:gd name="T96" fmla="*/ 40592 w 79"/>
              <a:gd name="T97" fmla="*/ 77507 h 51"/>
              <a:gd name="T98" fmla="*/ 32473 w 79"/>
              <a:gd name="T99" fmla="*/ 69757 h 51"/>
              <a:gd name="T100" fmla="*/ 32473 w 79"/>
              <a:gd name="T101" fmla="*/ 69757 h 51"/>
              <a:gd name="T102" fmla="*/ 24355 w 79"/>
              <a:gd name="T103" fmla="*/ 85258 h 51"/>
              <a:gd name="T104" fmla="*/ 8118 w 79"/>
              <a:gd name="T105" fmla="*/ 100759 h 51"/>
              <a:gd name="T106" fmla="*/ 0 w 79"/>
              <a:gd name="T107" fmla="*/ 108510 h 51"/>
              <a:gd name="T108" fmla="*/ 32473 w 79"/>
              <a:gd name="T109" fmla="*/ 279026 h 51"/>
              <a:gd name="T110" fmla="*/ 48710 w 79"/>
              <a:gd name="T111" fmla="*/ 395287 h 51"/>
              <a:gd name="T112" fmla="*/ 154249 w 79"/>
              <a:gd name="T113" fmla="*/ 379786 h 51"/>
              <a:gd name="T114" fmla="*/ 154249 w 79"/>
              <a:gd name="T115" fmla="*/ 379786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024" name="Freeform 60"/>
          <p:cNvSpPr>
            <a:spLocks/>
          </p:cNvSpPr>
          <p:nvPr/>
        </p:nvSpPr>
        <p:spPr bwMode="auto">
          <a:xfrm>
            <a:off x="6662738" y="3127375"/>
            <a:ext cx="830262" cy="455613"/>
          </a:xfrm>
          <a:custGeom>
            <a:avLst/>
            <a:gdLst>
              <a:gd name="T0" fmla="*/ 252335 w 102"/>
              <a:gd name="T1" fmla="*/ 424724 h 59"/>
              <a:gd name="T2" fmla="*/ 211635 w 102"/>
              <a:gd name="T3" fmla="*/ 432446 h 59"/>
              <a:gd name="T4" fmla="*/ 179076 w 102"/>
              <a:gd name="T5" fmla="*/ 432446 h 59"/>
              <a:gd name="T6" fmla="*/ 40699 w 102"/>
              <a:gd name="T7" fmla="*/ 432446 h 59"/>
              <a:gd name="T8" fmla="*/ 73258 w 102"/>
              <a:gd name="T9" fmla="*/ 401557 h 59"/>
              <a:gd name="T10" fmla="*/ 81398 w 102"/>
              <a:gd name="T11" fmla="*/ 378390 h 59"/>
              <a:gd name="T12" fmla="*/ 154657 w 102"/>
              <a:gd name="T13" fmla="*/ 308890 h 59"/>
              <a:gd name="T14" fmla="*/ 170936 w 102"/>
              <a:gd name="T15" fmla="*/ 339779 h 59"/>
              <a:gd name="T16" fmla="*/ 219775 w 102"/>
              <a:gd name="T17" fmla="*/ 339779 h 59"/>
              <a:gd name="T18" fmla="*/ 236055 w 102"/>
              <a:gd name="T19" fmla="*/ 332057 h 59"/>
              <a:gd name="T20" fmla="*/ 276754 w 102"/>
              <a:gd name="T21" fmla="*/ 324335 h 59"/>
              <a:gd name="T22" fmla="*/ 293034 w 102"/>
              <a:gd name="T23" fmla="*/ 316612 h 59"/>
              <a:gd name="T24" fmla="*/ 341873 w 102"/>
              <a:gd name="T25" fmla="*/ 278001 h 59"/>
              <a:gd name="T26" fmla="*/ 358152 w 102"/>
              <a:gd name="T27" fmla="*/ 216223 h 59"/>
              <a:gd name="T28" fmla="*/ 398851 w 102"/>
              <a:gd name="T29" fmla="*/ 139001 h 59"/>
              <a:gd name="T30" fmla="*/ 423271 w 102"/>
              <a:gd name="T31" fmla="*/ 146723 h 59"/>
              <a:gd name="T32" fmla="*/ 447690 w 102"/>
              <a:gd name="T33" fmla="*/ 92667 h 59"/>
              <a:gd name="T34" fmla="*/ 480250 w 102"/>
              <a:gd name="T35" fmla="*/ 77223 h 59"/>
              <a:gd name="T36" fmla="*/ 496529 w 102"/>
              <a:gd name="T37" fmla="*/ 38611 h 59"/>
              <a:gd name="T38" fmla="*/ 496529 w 102"/>
              <a:gd name="T39" fmla="*/ 7722 h 59"/>
              <a:gd name="T40" fmla="*/ 553508 w 102"/>
              <a:gd name="T41" fmla="*/ 30889 h 59"/>
              <a:gd name="T42" fmla="*/ 569788 w 102"/>
              <a:gd name="T43" fmla="*/ 7722 h 59"/>
              <a:gd name="T44" fmla="*/ 594207 w 102"/>
              <a:gd name="T45" fmla="*/ 15445 h 59"/>
              <a:gd name="T46" fmla="*/ 618627 w 102"/>
              <a:gd name="T47" fmla="*/ 30889 h 59"/>
              <a:gd name="T48" fmla="*/ 651186 w 102"/>
              <a:gd name="T49" fmla="*/ 61778 h 59"/>
              <a:gd name="T50" fmla="*/ 626766 w 102"/>
              <a:gd name="T51" fmla="*/ 108112 h 59"/>
              <a:gd name="T52" fmla="*/ 659326 w 102"/>
              <a:gd name="T53" fmla="*/ 115834 h 59"/>
              <a:gd name="T54" fmla="*/ 683745 w 102"/>
              <a:gd name="T55" fmla="*/ 131278 h 59"/>
              <a:gd name="T56" fmla="*/ 708165 w 102"/>
              <a:gd name="T57" fmla="*/ 139001 h 59"/>
              <a:gd name="T58" fmla="*/ 757004 w 102"/>
              <a:gd name="T59" fmla="*/ 154445 h 59"/>
              <a:gd name="T60" fmla="*/ 757004 w 102"/>
              <a:gd name="T61" fmla="*/ 177612 h 59"/>
              <a:gd name="T62" fmla="*/ 748864 w 102"/>
              <a:gd name="T63" fmla="*/ 200779 h 59"/>
              <a:gd name="T64" fmla="*/ 773283 w 102"/>
              <a:gd name="T65" fmla="*/ 223945 h 59"/>
              <a:gd name="T66" fmla="*/ 757004 w 102"/>
              <a:gd name="T67" fmla="*/ 231668 h 59"/>
              <a:gd name="T68" fmla="*/ 765143 w 102"/>
              <a:gd name="T69" fmla="*/ 239390 h 59"/>
              <a:gd name="T70" fmla="*/ 748864 w 102"/>
              <a:gd name="T71" fmla="*/ 247112 h 59"/>
              <a:gd name="T72" fmla="*/ 765143 w 102"/>
              <a:gd name="T73" fmla="*/ 254834 h 59"/>
              <a:gd name="T74" fmla="*/ 765143 w 102"/>
              <a:gd name="T75" fmla="*/ 278001 h 59"/>
              <a:gd name="T76" fmla="*/ 748864 w 102"/>
              <a:gd name="T77" fmla="*/ 278001 h 59"/>
              <a:gd name="T78" fmla="*/ 781423 w 102"/>
              <a:gd name="T79" fmla="*/ 285723 h 59"/>
              <a:gd name="T80" fmla="*/ 813982 w 102"/>
              <a:gd name="T81" fmla="*/ 278001 h 59"/>
              <a:gd name="T82" fmla="*/ 822122 w 102"/>
              <a:gd name="T83" fmla="*/ 324335 h 59"/>
              <a:gd name="T84" fmla="*/ 822122 w 102"/>
              <a:gd name="T85" fmla="*/ 33205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25" name="Freeform 61"/>
          <p:cNvSpPr>
            <a:spLocks/>
          </p:cNvSpPr>
          <p:nvPr/>
        </p:nvSpPr>
        <p:spPr bwMode="auto">
          <a:xfrm>
            <a:off x="6719888" y="3730625"/>
            <a:ext cx="560387" cy="409575"/>
          </a:xfrm>
          <a:custGeom>
            <a:avLst/>
            <a:gdLst>
              <a:gd name="T0" fmla="*/ 332984 w 69"/>
              <a:gd name="T1" fmla="*/ 409575 h 53"/>
              <a:gd name="T2" fmla="*/ 308619 w 69"/>
              <a:gd name="T3" fmla="*/ 401847 h 53"/>
              <a:gd name="T4" fmla="*/ 300497 w 69"/>
              <a:gd name="T5" fmla="*/ 370936 h 53"/>
              <a:gd name="T6" fmla="*/ 268011 w 69"/>
              <a:gd name="T7" fmla="*/ 340025 h 53"/>
              <a:gd name="T8" fmla="*/ 251768 w 69"/>
              <a:gd name="T9" fmla="*/ 301385 h 53"/>
              <a:gd name="T10" fmla="*/ 235525 w 69"/>
              <a:gd name="T11" fmla="*/ 285930 h 53"/>
              <a:gd name="T12" fmla="*/ 203039 w 69"/>
              <a:gd name="T13" fmla="*/ 262746 h 53"/>
              <a:gd name="T14" fmla="*/ 186796 w 69"/>
              <a:gd name="T15" fmla="*/ 247291 h 53"/>
              <a:gd name="T16" fmla="*/ 178674 w 69"/>
              <a:gd name="T17" fmla="*/ 231835 h 53"/>
              <a:gd name="T18" fmla="*/ 121823 w 69"/>
              <a:gd name="T19" fmla="*/ 193196 h 53"/>
              <a:gd name="T20" fmla="*/ 105580 w 69"/>
              <a:gd name="T21" fmla="*/ 177740 h 53"/>
              <a:gd name="T22" fmla="*/ 81216 w 69"/>
              <a:gd name="T23" fmla="*/ 146829 h 53"/>
              <a:gd name="T24" fmla="*/ 64972 w 69"/>
              <a:gd name="T25" fmla="*/ 123645 h 53"/>
              <a:gd name="T26" fmla="*/ 8122 w 69"/>
              <a:gd name="T27" fmla="*/ 108190 h 53"/>
              <a:gd name="T28" fmla="*/ 8122 w 69"/>
              <a:gd name="T29" fmla="*/ 77278 h 53"/>
              <a:gd name="T30" fmla="*/ 24365 w 69"/>
              <a:gd name="T31" fmla="*/ 61823 h 53"/>
              <a:gd name="T32" fmla="*/ 24365 w 69"/>
              <a:gd name="T33" fmla="*/ 54095 h 53"/>
              <a:gd name="T34" fmla="*/ 64972 w 69"/>
              <a:gd name="T35" fmla="*/ 38639 h 53"/>
              <a:gd name="T36" fmla="*/ 97459 w 69"/>
              <a:gd name="T37" fmla="*/ 23183 h 53"/>
              <a:gd name="T38" fmla="*/ 105580 w 69"/>
              <a:gd name="T39" fmla="*/ 15456 h 53"/>
              <a:gd name="T40" fmla="*/ 251768 w 69"/>
              <a:gd name="T41" fmla="*/ 7728 h 53"/>
              <a:gd name="T42" fmla="*/ 251768 w 69"/>
              <a:gd name="T43" fmla="*/ 15456 h 53"/>
              <a:gd name="T44" fmla="*/ 284254 w 69"/>
              <a:gd name="T45" fmla="*/ 30911 h 53"/>
              <a:gd name="T46" fmla="*/ 414199 w 69"/>
              <a:gd name="T47" fmla="*/ 30911 h 53"/>
              <a:gd name="T48" fmla="*/ 552265 w 69"/>
              <a:gd name="T49" fmla="*/ 131373 h 53"/>
              <a:gd name="T50" fmla="*/ 536022 w 69"/>
              <a:gd name="T51" fmla="*/ 146829 h 53"/>
              <a:gd name="T52" fmla="*/ 511658 w 69"/>
              <a:gd name="T53" fmla="*/ 185468 h 53"/>
              <a:gd name="T54" fmla="*/ 503536 w 69"/>
              <a:gd name="T55" fmla="*/ 216379 h 53"/>
              <a:gd name="T56" fmla="*/ 503536 w 69"/>
              <a:gd name="T57" fmla="*/ 231835 h 53"/>
              <a:gd name="T58" fmla="*/ 487293 w 69"/>
              <a:gd name="T59" fmla="*/ 239563 h 53"/>
              <a:gd name="T60" fmla="*/ 479171 w 69"/>
              <a:gd name="T61" fmla="*/ 255018 h 53"/>
              <a:gd name="T62" fmla="*/ 462928 w 69"/>
              <a:gd name="T63" fmla="*/ 270474 h 53"/>
              <a:gd name="T64" fmla="*/ 430442 w 69"/>
              <a:gd name="T65" fmla="*/ 301385 h 53"/>
              <a:gd name="T66" fmla="*/ 406077 w 69"/>
              <a:gd name="T67" fmla="*/ 316841 h 53"/>
              <a:gd name="T68" fmla="*/ 397956 w 69"/>
              <a:gd name="T69" fmla="*/ 332297 h 53"/>
              <a:gd name="T70" fmla="*/ 373591 w 69"/>
              <a:gd name="T71" fmla="*/ 340025 h 53"/>
              <a:gd name="T72" fmla="*/ 373591 w 69"/>
              <a:gd name="T73" fmla="*/ 347752 h 53"/>
              <a:gd name="T74" fmla="*/ 365470 w 69"/>
              <a:gd name="T75" fmla="*/ 363208 h 53"/>
              <a:gd name="T76" fmla="*/ 349227 w 69"/>
              <a:gd name="T77" fmla="*/ 370936 h 53"/>
              <a:gd name="T78" fmla="*/ 349227 w 69"/>
              <a:gd name="T79" fmla="*/ 370936 h 53"/>
              <a:gd name="T80" fmla="*/ 349227 w 69"/>
              <a:gd name="T81" fmla="*/ 378664 h 53"/>
              <a:gd name="T82" fmla="*/ 357348 w 69"/>
              <a:gd name="T83" fmla="*/ 386392 h 53"/>
              <a:gd name="T84" fmla="*/ 341105 w 69"/>
              <a:gd name="T85" fmla="*/ 394119 h 53"/>
              <a:gd name="T86" fmla="*/ 332984 w 69"/>
              <a:gd name="T87" fmla="*/ 4018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026" name="Freeform 62"/>
          <p:cNvSpPr>
            <a:spLocks/>
          </p:cNvSpPr>
          <p:nvPr/>
        </p:nvSpPr>
        <p:spPr bwMode="auto">
          <a:xfrm>
            <a:off x="6467475" y="3784600"/>
            <a:ext cx="595313" cy="596900"/>
          </a:xfrm>
          <a:custGeom>
            <a:avLst/>
            <a:gdLst>
              <a:gd name="T0" fmla="*/ 73395 w 73"/>
              <a:gd name="T1" fmla="*/ 317830 h 77"/>
              <a:gd name="T2" fmla="*/ 89705 w 73"/>
              <a:gd name="T3" fmla="*/ 341086 h 77"/>
              <a:gd name="T4" fmla="*/ 106015 w 73"/>
              <a:gd name="T5" fmla="*/ 356590 h 77"/>
              <a:gd name="T6" fmla="*/ 106015 w 73"/>
              <a:gd name="T7" fmla="*/ 379845 h 77"/>
              <a:gd name="T8" fmla="*/ 114170 w 73"/>
              <a:gd name="T9" fmla="*/ 387597 h 77"/>
              <a:gd name="T10" fmla="*/ 106015 w 73"/>
              <a:gd name="T11" fmla="*/ 426357 h 77"/>
              <a:gd name="T12" fmla="*/ 97860 w 73"/>
              <a:gd name="T13" fmla="*/ 465117 h 77"/>
              <a:gd name="T14" fmla="*/ 114170 w 73"/>
              <a:gd name="T15" fmla="*/ 527132 h 77"/>
              <a:gd name="T16" fmla="*/ 130480 w 73"/>
              <a:gd name="T17" fmla="*/ 550388 h 77"/>
              <a:gd name="T18" fmla="*/ 138635 w 73"/>
              <a:gd name="T19" fmla="*/ 573644 h 77"/>
              <a:gd name="T20" fmla="*/ 146790 w 73"/>
              <a:gd name="T21" fmla="*/ 589148 h 77"/>
              <a:gd name="T22" fmla="*/ 472988 w 73"/>
              <a:gd name="T23" fmla="*/ 589148 h 77"/>
              <a:gd name="T24" fmla="*/ 489298 w 73"/>
              <a:gd name="T25" fmla="*/ 596900 h 77"/>
              <a:gd name="T26" fmla="*/ 481143 w 73"/>
              <a:gd name="T27" fmla="*/ 550388 h 77"/>
              <a:gd name="T28" fmla="*/ 489298 w 73"/>
              <a:gd name="T29" fmla="*/ 534884 h 77"/>
              <a:gd name="T30" fmla="*/ 521918 w 73"/>
              <a:gd name="T31" fmla="*/ 534884 h 77"/>
              <a:gd name="T32" fmla="*/ 546383 w 73"/>
              <a:gd name="T33" fmla="*/ 534884 h 77"/>
              <a:gd name="T34" fmla="*/ 546383 w 73"/>
              <a:gd name="T35" fmla="*/ 503877 h 77"/>
              <a:gd name="T36" fmla="*/ 546383 w 73"/>
              <a:gd name="T37" fmla="*/ 480621 h 77"/>
              <a:gd name="T38" fmla="*/ 562693 w 73"/>
              <a:gd name="T39" fmla="*/ 410853 h 77"/>
              <a:gd name="T40" fmla="*/ 579003 w 73"/>
              <a:gd name="T41" fmla="*/ 372093 h 77"/>
              <a:gd name="T42" fmla="*/ 595313 w 73"/>
              <a:gd name="T43" fmla="*/ 364342 h 77"/>
              <a:gd name="T44" fmla="*/ 595313 w 73"/>
              <a:gd name="T45" fmla="*/ 356590 h 77"/>
              <a:gd name="T46" fmla="*/ 587158 w 73"/>
              <a:gd name="T47" fmla="*/ 356590 h 77"/>
              <a:gd name="T48" fmla="*/ 562693 w 73"/>
              <a:gd name="T49" fmla="*/ 348838 h 77"/>
              <a:gd name="T50" fmla="*/ 554538 w 73"/>
              <a:gd name="T51" fmla="*/ 317830 h 77"/>
              <a:gd name="T52" fmla="*/ 521918 w 73"/>
              <a:gd name="T53" fmla="*/ 286822 h 77"/>
              <a:gd name="T54" fmla="*/ 505608 w 73"/>
              <a:gd name="T55" fmla="*/ 248062 h 77"/>
              <a:gd name="T56" fmla="*/ 489298 w 73"/>
              <a:gd name="T57" fmla="*/ 232558 h 77"/>
              <a:gd name="T58" fmla="*/ 456678 w 73"/>
              <a:gd name="T59" fmla="*/ 209303 h 77"/>
              <a:gd name="T60" fmla="*/ 440368 w 73"/>
              <a:gd name="T61" fmla="*/ 193799 h 77"/>
              <a:gd name="T62" fmla="*/ 432213 w 73"/>
              <a:gd name="T63" fmla="*/ 178295 h 77"/>
              <a:gd name="T64" fmla="*/ 375129 w 73"/>
              <a:gd name="T65" fmla="*/ 139535 h 77"/>
              <a:gd name="T66" fmla="*/ 358819 w 73"/>
              <a:gd name="T67" fmla="*/ 124031 h 77"/>
              <a:gd name="T68" fmla="*/ 334354 w 73"/>
              <a:gd name="T69" fmla="*/ 93023 h 77"/>
              <a:gd name="T70" fmla="*/ 318044 w 73"/>
              <a:gd name="T71" fmla="*/ 69768 h 77"/>
              <a:gd name="T72" fmla="*/ 260959 w 73"/>
              <a:gd name="T73" fmla="*/ 54264 h 77"/>
              <a:gd name="T74" fmla="*/ 260959 w 73"/>
              <a:gd name="T75" fmla="*/ 23256 h 77"/>
              <a:gd name="T76" fmla="*/ 277269 w 73"/>
              <a:gd name="T77" fmla="*/ 7752 h 77"/>
              <a:gd name="T78" fmla="*/ 277269 w 73"/>
              <a:gd name="T79" fmla="*/ 0 h 77"/>
              <a:gd name="T80" fmla="*/ 0 w 73"/>
              <a:gd name="T81" fmla="*/ 38760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27" name="Freeform 63"/>
          <p:cNvSpPr>
            <a:spLocks/>
          </p:cNvSpPr>
          <p:nvPr/>
        </p:nvSpPr>
        <p:spPr bwMode="auto">
          <a:xfrm>
            <a:off x="7027863" y="3041650"/>
            <a:ext cx="504825" cy="223838"/>
          </a:xfrm>
          <a:custGeom>
            <a:avLst/>
            <a:gdLst>
              <a:gd name="T0" fmla="*/ 293124 w 62"/>
              <a:gd name="T1" fmla="*/ 15437 h 29"/>
              <a:gd name="T2" fmla="*/ 16285 w 62"/>
              <a:gd name="T3" fmla="*/ 131215 h 29"/>
              <a:gd name="T4" fmla="*/ 32569 w 62"/>
              <a:gd name="T5" fmla="*/ 123497 h 29"/>
              <a:gd name="T6" fmla="*/ 65139 w 62"/>
              <a:gd name="T7" fmla="*/ 100341 h 29"/>
              <a:gd name="T8" fmla="*/ 81423 w 62"/>
              <a:gd name="T9" fmla="*/ 84904 h 29"/>
              <a:gd name="T10" fmla="*/ 89566 w 62"/>
              <a:gd name="T11" fmla="*/ 77186 h 29"/>
              <a:gd name="T12" fmla="*/ 113993 w 62"/>
              <a:gd name="T13" fmla="*/ 69467 h 29"/>
              <a:gd name="T14" fmla="*/ 154704 w 62"/>
              <a:gd name="T15" fmla="*/ 54030 h 29"/>
              <a:gd name="T16" fmla="*/ 170989 w 62"/>
              <a:gd name="T17" fmla="*/ 61748 h 29"/>
              <a:gd name="T18" fmla="*/ 187274 w 62"/>
              <a:gd name="T19" fmla="*/ 61748 h 29"/>
              <a:gd name="T20" fmla="*/ 203558 w 62"/>
              <a:gd name="T21" fmla="*/ 92623 h 29"/>
              <a:gd name="T22" fmla="*/ 219843 w 62"/>
              <a:gd name="T23" fmla="*/ 92623 h 29"/>
              <a:gd name="T24" fmla="*/ 219843 w 62"/>
              <a:gd name="T25" fmla="*/ 108060 h 29"/>
              <a:gd name="T26" fmla="*/ 252413 w 62"/>
              <a:gd name="T27" fmla="*/ 115778 h 29"/>
              <a:gd name="T28" fmla="*/ 276840 w 62"/>
              <a:gd name="T29" fmla="*/ 131215 h 29"/>
              <a:gd name="T30" fmla="*/ 284982 w 62"/>
              <a:gd name="T31" fmla="*/ 146653 h 29"/>
              <a:gd name="T32" fmla="*/ 260555 w 62"/>
              <a:gd name="T33" fmla="*/ 192964 h 29"/>
              <a:gd name="T34" fmla="*/ 284982 w 62"/>
              <a:gd name="T35" fmla="*/ 208401 h 29"/>
              <a:gd name="T36" fmla="*/ 309409 w 62"/>
              <a:gd name="T37" fmla="*/ 216119 h 29"/>
              <a:gd name="T38" fmla="*/ 317551 w 62"/>
              <a:gd name="T39" fmla="*/ 216119 h 29"/>
              <a:gd name="T40" fmla="*/ 341978 w 62"/>
              <a:gd name="T41" fmla="*/ 208401 h 29"/>
              <a:gd name="T42" fmla="*/ 374548 w 62"/>
              <a:gd name="T43" fmla="*/ 223838 h 29"/>
              <a:gd name="T44" fmla="*/ 382690 w 62"/>
              <a:gd name="T45" fmla="*/ 216119 h 29"/>
              <a:gd name="T46" fmla="*/ 366405 w 62"/>
              <a:gd name="T47" fmla="*/ 200682 h 29"/>
              <a:gd name="T48" fmla="*/ 358263 w 62"/>
              <a:gd name="T49" fmla="*/ 192964 h 29"/>
              <a:gd name="T50" fmla="*/ 366405 w 62"/>
              <a:gd name="T51" fmla="*/ 185245 h 29"/>
              <a:gd name="T52" fmla="*/ 358263 w 62"/>
              <a:gd name="T53" fmla="*/ 177527 h 29"/>
              <a:gd name="T54" fmla="*/ 333836 w 62"/>
              <a:gd name="T55" fmla="*/ 146653 h 29"/>
              <a:gd name="T56" fmla="*/ 333836 w 62"/>
              <a:gd name="T57" fmla="*/ 123497 h 29"/>
              <a:gd name="T58" fmla="*/ 333836 w 62"/>
              <a:gd name="T59" fmla="*/ 92623 h 29"/>
              <a:gd name="T60" fmla="*/ 333836 w 62"/>
              <a:gd name="T61" fmla="*/ 77186 h 29"/>
              <a:gd name="T62" fmla="*/ 333836 w 62"/>
              <a:gd name="T63" fmla="*/ 69467 h 29"/>
              <a:gd name="T64" fmla="*/ 358263 w 62"/>
              <a:gd name="T65" fmla="*/ 46311 h 29"/>
              <a:gd name="T66" fmla="*/ 366405 w 62"/>
              <a:gd name="T67" fmla="*/ 30874 h 29"/>
              <a:gd name="T68" fmla="*/ 382690 w 62"/>
              <a:gd name="T69" fmla="*/ 30874 h 29"/>
              <a:gd name="T70" fmla="*/ 366405 w 62"/>
              <a:gd name="T71" fmla="*/ 61748 h 29"/>
              <a:gd name="T72" fmla="*/ 358263 w 62"/>
              <a:gd name="T73" fmla="*/ 77186 h 29"/>
              <a:gd name="T74" fmla="*/ 374548 w 62"/>
              <a:gd name="T75" fmla="*/ 92623 h 29"/>
              <a:gd name="T76" fmla="*/ 374548 w 62"/>
              <a:gd name="T77" fmla="*/ 123497 h 29"/>
              <a:gd name="T78" fmla="*/ 366405 w 62"/>
              <a:gd name="T79" fmla="*/ 138934 h 29"/>
              <a:gd name="T80" fmla="*/ 374548 w 62"/>
              <a:gd name="T81" fmla="*/ 146653 h 29"/>
              <a:gd name="T82" fmla="*/ 374548 w 62"/>
              <a:gd name="T83" fmla="*/ 162090 h 29"/>
              <a:gd name="T84" fmla="*/ 382690 w 62"/>
              <a:gd name="T85" fmla="*/ 185245 h 29"/>
              <a:gd name="T86" fmla="*/ 407117 w 62"/>
              <a:gd name="T87" fmla="*/ 192964 h 29"/>
              <a:gd name="T88" fmla="*/ 423402 w 62"/>
              <a:gd name="T89" fmla="*/ 185245 h 29"/>
              <a:gd name="T90" fmla="*/ 423402 w 62"/>
              <a:gd name="T91" fmla="*/ 200682 h 29"/>
              <a:gd name="T92" fmla="*/ 431544 w 62"/>
              <a:gd name="T93" fmla="*/ 216119 h 29"/>
              <a:gd name="T94" fmla="*/ 447829 w 62"/>
              <a:gd name="T95" fmla="*/ 223838 h 29"/>
              <a:gd name="T96" fmla="*/ 455971 w 62"/>
              <a:gd name="T97" fmla="*/ 216119 h 29"/>
              <a:gd name="T98" fmla="*/ 496683 w 62"/>
              <a:gd name="T99" fmla="*/ 200682 h 29"/>
              <a:gd name="T100" fmla="*/ 504825 w 62"/>
              <a:gd name="T101" fmla="*/ 146653 h 29"/>
              <a:gd name="T102" fmla="*/ 439686 w 62"/>
              <a:gd name="T103" fmla="*/ 162090 h 29"/>
              <a:gd name="T104" fmla="*/ 382690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28" name="Freeform 64"/>
          <p:cNvSpPr>
            <a:spLocks/>
          </p:cNvSpPr>
          <p:nvPr/>
        </p:nvSpPr>
        <p:spPr bwMode="auto">
          <a:xfrm>
            <a:off x="7412038" y="3017838"/>
            <a:ext cx="120650" cy="185737"/>
          </a:xfrm>
          <a:custGeom>
            <a:avLst/>
            <a:gdLst>
              <a:gd name="T0" fmla="*/ 120650 w 15"/>
              <a:gd name="T1" fmla="*/ 170259 h 24"/>
              <a:gd name="T2" fmla="*/ 120650 w 15"/>
              <a:gd name="T3" fmla="*/ 154781 h 24"/>
              <a:gd name="T4" fmla="*/ 112607 w 15"/>
              <a:gd name="T5" fmla="*/ 139303 h 24"/>
              <a:gd name="T6" fmla="*/ 96520 w 15"/>
              <a:gd name="T7" fmla="*/ 123825 h 24"/>
              <a:gd name="T8" fmla="*/ 80433 w 15"/>
              <a:gd name="T9" fmla="*/ 116086 h 24"/>
              <a:gd name="T10" fmla="*/ 72390 w 15"/>
              <a:gd name="T11" fmla="*/ 108347 h 24"/>
              <a:gd name="T12" fmla="*/ 72390 w 15"/>
              <a:gd name="T13" fmla="*/ 92869 h 24"/>
              <a:gd name="T14" fmla="*/ 56303 w 15"/>
              <a:gd name="T15" fmla="*/ 69651 h 24"/>
              <a:gd name="T16" fmla="*/ 48260 w 15"/>
              <a:gd name="T17" fmla="*/ 61912 h 24"/>
              <a:gd name="T18" fmla="*/ 40217 w 15"/>
              <a:gd name="T19" fmla="*/ 46434 h 24"/>
              <a:gd name="T20" fmla="*/ 32173 w 15"/>
              <a:gd name="T21" fmla="*/ 38695 h 24"/>
              <a:gd name="T22" fmla="*/ 32173 w 15"/>
              <a:gd name="T23" fmla="*/ 30956 h 24"/>
              <a:gd name="T24" fmla="*/ 32173 w 15"/>
              <a:gd name="T25" fmla="*/ 30956 h 24"/>
              <a:gd name="T26" fmla="*/ 32173 w 15"/>
              <a:gd name="T27" fmla="*/ 23217 h 24"/>
              <a:gd name="T28" fmla="*/ 40217 w 15"/>
              <a:gd name="T29" fmla="*/ 0 h 24"/>
              <a:gd name="T30" fmla="*/ 32173 w 15"/>
              <a:gd name="T31" fmla="*/ 0 h 24"/>
              <a:gd name="T32" fmla="*/ 16087 w 15"/>
              <a:gd name="T33" fmla="*/ 0 h 24"/>
              <a:gd name="T34" fmla="*/ 8043 w 15"/>
              <a:gd name="T35" fmla="*/ 7739 h 24"/>
              <a:gd name="T36" fmla="*/ 8043 w 15"/>
              <a:gd name="T37" fmla="*/ 15478 h 24"/>
              <a:gd name="T38" fmla="*/ 8043 w 15"/>
              <a:gd name="T39" fmla="*/ 23217 h 24"/>
              <a:gd name="T40" fmla="*/ 0 w 15"/>
              <a:gd name="T41" fmla="*/ 23217 h 24"/>
              <a:gd name="T42" fmla="*/ 56303 w 15"/>
              <a:gd name="T43" fmla="*/ 185737 h 24"/>
              <a:gd name="T44" fmla="*/ 120650 w 15"/>
              <a:gd name="T45" fmla="*/ 170259 h 24"/>
              <a:gd name="T46" fmla="*/ 120650 w 15"/>
              <a:gd name="T47" fmla="*/ 170259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29" name="Freeform 65"/>
          <p:cNvSpPr>
            <a:spLocks/>
          </p:cNvSpPr>
          <p:nvPr/>
        </p:nvSpPr>
        <p:spPr bwMode="auto">
          <a:xfrm>
            <a:off x="7443788" y="2801938"/>
            <a:ext cx="155575" cy="325437"/>
          </a:xfrm>
          <a:custGeom>
            <a:avLst/>
            <a:gdLst>
              <a:gd name="T0" fmla="*/ 0 w 19"/>
              <a:gd name="T1" fmla="*/ 240203 h 42"/>
              <a:gd name="T2" fmla="*/ 0 w 19"/>
              <a:gd name="T3" fmla="*/ 247952 h 42"/>
              <a:gd name="T4" fmla="*/ 16376 w 19"/>
              <a:gd name="T5" fmla="*/ 263449 h 42"/>
              <a:gd name="T6" fmla="*/ 49129 w 19"/>
              <a:gd name="T7" fmla="*/ 286695 h 42"/>
              <a:gd name="T8" fmla="*/ 73693 w 19"/>
              <a:gd name="T9" fmla="*/ 294443 h 42"/>
              <a:gd name="T10" fmla="*/ 81882 w 19"/>
              <a:gd name="T11" fmla="*/ 309940 h 42"/>
              <a:gd name="T12" fmla="*/ 90070 w 19"/>
              <a:gd name="T13" fmla="*/ 325437 h 42"/>
              <a:gd name="T14" fmla="*/ 106446 w 19"/>
              <a:gd name="T15" fmla="*/ 302192 h 42"/>
              <a:gd name="T16" fmla="*/ 114634 w 19"/>
              <a:gd name="T17" fmla="*/ 271198 h 42"/>
              <a:gd name="T18" fmla="*/ 139199 w 19"/>
              <a:gd name="T19" fmla="*/ 232455 h 42"/>
              <a:gd name="T20" fmla="*/ 155575 w 19"/>
              <a:gd name="T21" fmla="*/ 201461 h 42"/>
              <a:gd name="T22" fmla="*/ 147387 w 19"/>
              <a:gd name="T23" fmla="*/ 147222 h 42"/>
              <a:gd name="T24" fmla="*/ 139199 w 19"/>
              <a:gd name="T25" fmla="*/ 100730 h 42"/>
              <a:gd name="T26" fmla="*/ 114634 w 19"/>
              <a:gd name="T27" fmla="*/ 108479 h 42"/>
              <a:gd name="T28" fmla="*/ 106446 w 19"/>
              <a:gd name="T29" fmla="*/ 108479 h 42"/>
              <a:gd name="T30" fmla="*/ 98258 w 19"/>
              <a:gd name="T31" fmla="*/ 108479 h 42"/>
              <a:gd name="T32" fmla="*/ 106446 w 19"/>
              <a:gd name="T33" fmla="*/ 85233 h 42"/>
              <a:gd name="T34" fmla="*/ 114634 w 19"/>
              <a:gd name="T35" fmla="*/ 85233 h 42"/>
              <a:gd name="T36" fmla="*/ 122822 w 19"/>
              <a:gd name="T37" fmla="*/ 61988 h 42"/>
              <a:gd name="T38" fmla="*/ 131011 w 19"/>
              <a:gd name="T39" fmla="*/ 46491 h 42"/>
              <a:gd name="T40" fmla="*/ 32753 w 19"/>
              <a:gd name="T41" fmla="*/ 0 h 42"/>
              <a:gd name="T42" fmla="*/ 24564 w 19"/>
              <a:gd name="T43" fmla="*/ 15497 h 42"/>
              <a:gd name="T44" fmla="*/ 16376 w 19"/>
              <a:gd name="T45" fmla="*/ 46491 h 42"/>
              <a:gd name="T46" fmla="*/ 0 w 19"/>
              <a:gd name="T47" fmla="*/ 61988 h 42"/>
              <a:gd name="T48" fmla="*/ 8188 w 19"/>
              <a:gd name="T49" fmla="*/ 69737 h 42"/>
              <a:gd name="T50" fmla="*/ 8188 w 19"/>
              <a:gd name="T51" fmla="*/ 85233 h 42"/>
              <a:gd name="T52" fmla="*/ 8188 w 19"/>
              <a:gd name="T53" fmla="*/ 116227 h 42"/>
              <a:gd name="T54" fmla="*/ 24564 w 19"/>
              <a:gd name="T55" fmla="*/ 131725 h 42"/>
              <a:gd name="T56" fmla="*/ 40941 w 19"/>
              <a:gd name="T57" fmla="*/ 139473 h 42"/>
              <a:gd name="T58" fmla="*/ 57317 w 19"/>
              <a:gd name="T59" fmla="*/ 147222 h 42"/>
              <a:gd name="T60" fmla="*/ 73693 w 19"/>
              <a:gd name="T61" fmla="*/ 162719 h 42"/>
              <a:gd name="T62" fmla="*/ 32753 w 19"/>
              <a:gd name="T63" fmla="*/ 185964 h 42"/>
              <a:gd name="T64" fmla="*/ 8188 w 19"/>
              <a:gd name="T65" fmla="*/ 216958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2030" name="Freeform 66"/>
          <p:cNvSpPr>
            <a:spLocks/>
          </p:cNvSpPr>
          <p:nvPr/>
        </p:nvSpPr>
        <p:spPr bwMode="auto">
          <a:xfrm>
            <a:off x="7581900" y="2654300"/>
            <a:ext cx="187325" cy="169863"/>
          </a:xfrm>
          <a:custGeom>
            <a:avLst/>
            <a:gdLst>
              <a:gd name="T0" fmla="*/ 0 w 23"/>
              <a:gd name="T1" fmla="*/ 30884 h 22"/>
              <a:gd name="T2" fmla="*/ 65157 w 23"/>
              <a:gd name="T3" fmla="*/ 15442 h 22"/>
              <a:gd name="T4" fmla="*/ 65157 w 23"/>
              <a:gd name="T5" fmla="*/ 23163 h 22"/>
              <a:gd name="T6" fmla="*/ 73301 w 23"/>
              <a:gd name="T7" fmla="*/ 23163 h 22"/>
              <a:gd name="T8" fmla="*/ 73301 w 23"/>
              <a:gd name="T9" fmla="*/ 23163 h 22"/>
              <a:gd name="T10" fmla="*/ 162891 w 23"/>
              <a:gd name="T11" fmla="*/ 0 h 22"/>
              <a:gd name="T12" fmla="*/ 187325 w 23"/>
              <a:gd name="T13" fmla="*/ 69489 h 22"/>
              <a:gd name="T14" fmla="*/ 187325 w 23"/>
              <a:gd name="T15" fmla="*/ 77210 h 22"/>
              <a:gd name="T16" fmla="*/ 179180 w 23"/>
              <a:gd name="T17" fmla="*/ 77210 h 22"/>
              <a:gd name="T18" fmla="*/ 187325 w 23"/>
              <a:gd name="T19" fmla="*/ 84932 h 22"/>
              <a:gd name="T20" fmla="*/ 187325 w 23"/>
              <a:gd name="T21" fmla="*/ 84932 h 22"/>
              <a:gd name="T22" fmla="*/ 171036 w 23"/>
              <a:gd name="T23" fmla="*/ 92653 h 22"/>
              <a:gd name="T24" fmla="*/ 138458 w 23"/>
              <a:gd name="T25" fmla="*/ 100374 h 22"/>
              <a:gd name="T26" fmla="*/ 130313 w 23"/>
              <a:gd name="T27" fmla="*/ 100374 h 22"/>
              <a:gd name="T28" fmla="*/ 130313 w 23"/>
              <a:gd name="T29" fmla="*/ 100374 h 22"/>
              <a:gd name="T30" fmla="*/ 130313 w 23"/>
              <a:gd name="T31" fmla="*/ 108095 h 22"/>
              <a:gd name="T32" fmla="*/ 130313 w 23"/>
              <a:gd name="T33" fmla="*/ 108095 h 22"/>
              <a:gd name="T34" fmla="*/ 105879 w 23"/>
              <a:gd name="T35" fmla="*/ 115816 h 22"/>
              <a:gd name="T36" fmla="*/ 81446 w 23"/>
              <a:gd name="T37" fmla="*/ 123537 h 22"/>
              <a:gd name="T38" fmla="*/ 81446 w 23"/>
              <a:gd name="T39" fmla="*/ 123537 h 22"/>
              <a:gd name="T40" fmla="*/ 65157 w 23"/>
              <a:gd name="T41" fmla="*/ 138979 h 22"/>
              <a:gd name="T42" fmla="*/ 24434 w 23"/>
              <a:gd name="T43" fmla="*/ 162142 h 22"/>
              <a:gd name="T44" fmla="*/ 16289 w 23"/>
              <a:gd name="T45" fmla="*/ 169863 h 22"/>
              <a:gd name="T46" fmla="*/ 0 w 23"/>
              <a:gd name="T47" fmla="*/ 162142 h 22"/>
              <a:gd name="T48" fmla="*/ 16289 w 23"/>
              <a:gd name="T49" fmla="*/ 146700 h 22"/>
              <a:gd name="T50" fmla="*/ 16289 w 23"/>
              <a:gd name="T51" fmla="*/ 138979 h 22"/>
              <a:gd name="T52" fmla="*/ 16289 w 23"/>
              <a:gd name="T53" fmla="*/ 131258 h 22"/>
              <a:gd name="T54" fmla="*/ 0 w 23"/>
              <a:gd name="T55" fmla="*/ 30884 h 22"/>
              <a:gd name="T56" fmla="*/ 0 w 23"/>
              <a:gd name="T57" fmla="*/ 30884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31" name="Freeform 67"/>
          <p:cNvSpPr>
            <a:spLocks/>
          </p:cNvSpPr>
          <p:nvPr/>
        </p:nvSpPr>
        <p:spPr bwMode="auto">
          <a:xfrm>
            <a:off x="7573963" y="2522538"/>
            <a:ext cx="368300" cy="177800"/>
          </a:xfrm>
          <a:custGeom>
            <a:avLst/>
            <a:gdLst>
              <a:gd name="T0" fmla="*/ 81844 w 45"/>
              <a:gd name="T1" fmla="*/ 54113 h 23"/>
              <a:gd name="T2" fmla="*/ 196427 w 45"/>
              <a:gd name="T3" fmla="*/ 23191 h 23"/>
              <a:gd name="T4" fmla="*/ 204611 w 45"/>
              <a:gd name="T5" fmla="*/ 23191 h 23"/>
              <a:gd name="T6" fmla="*/ 204611 w 45"/>
              <a:gd name="T7" fmla="*/ 15461 h 23"/>
              <a:gd name="T8" fmla="*/ 220980 w 45"/>
              <a:gd name="T9" fmla="*/ 0 h 23"/>
              <a:gd name="T10" fmla="*/ 237349 w 45"/>
              <a:gd name="T11" fmla="*/ 0 h 23"/>
              <a:gd name="T12" fmla="*/ 253718 w 45"/>
              <a:gd name="T13" fmla="*/ 23191 h 23"/>
              <a:gd name="T14" fmla="*/ 261902 w 45"/>
              <a:gd name="T15" fmla="*/ 38652 h 23"/>
              <a:gd name="T16" fmla="*/ 245533 w 45"/>
              <a:gd name="T17" fmla="*/ 54113 h 23"/>
              <a:gd name="T18" fmla="*/ 237349 w 45"/>
              <a:gd name="T19" fmla="*/ 77304 h 23"/>
              <a:gd name="T20" fmla="*/ 270087 w 45"/>
              <a:gd name="T21" fmla="*/ 77304 h 23"/>
              <a:gd name="T22" fmla="*/ 294640 w 45"/>
              <a:gd name="T23" fmla="*/ 115957 h 23"/>
              <a:gd name="T24" fmla="*/ 335562 w 45"/>
              <a:gd name="T25" fmla="*/ 123687 h 23"/>
              <a:gd name="T26" fmla="*/ 351931 w 45"/>
              <a:gd name="T27" fmla="*/ 108226 h 23"/>
              <a:gd name="T28" fmla="*/ 343747 w 45"/>
              <a:gd name="T29" fmla="*/ 92765 h 23"/>
              <a:gd name="T30" fmla="*/ 327378 w 45"/>
              <a:gd name="T31" fmla="*/ 77304 h 23"/>
              <a:gd name="T32" fmla="*/ 343747 w 45"/>
              <a:gd name="T33" fmla="*/ 85035 h 23"/>
              <a:gd name="T34" fmla="*/ 368300 w 45"/>
              <a:gd name="T35" fmla="*/ 123687 h 23"/>
              <a:gd name="T36" fmla="*/ 360116 w 45"/>
              <a:gd name="T37" fmla="*/ 131417 h 23"/>
              <a:gd name="T38" fmla="*/ 327378 w 45"/>
              <a:gd name="T39" fmla="*/ 146878 h 23"/>
              <a:gd name="T40" fmla="*/ 302824 w 45"/>
              <a:gd name="T41" fmla="*/ 162339 h 23"/>
              <a:gd name="T42" fmla="*/ 302824 w 45"/>
              <a:gd name="T43" fmla="*/ 154609 h 23"/>
              <a:gd name="T44" fmla="*/ 294640 w 45"/>
              <a:gd name="T45" fmla="*/ 139148 h 23"/>
              <a:gd name="T46" fmla="*/ 278271 w 45"/>
              <a:gd name="T47" fmla="*/ 170070 h 23"/>
              <a:gd name="T48" fmla="*/ 261902 w 45"/>
              <a:gd name="T49" fmla="*/ 170070 h 23"/>
              <a:gd name="T50" fmla="*/ 261902 w 45"/>
              <a:gd name="T51" fmla="*/ 162339 h 23"/>
              <a:gd name="T52" fmla="*/ 245533 w 45"/>
              <a:gd name="T53" fmla="*/ 154609 h 23"/>
              <a:gd name="T54" fmla="*/ 229164 w 45"/>
              <a:gd name="T55" fmla="*/ 146878 h 23"/>
              <a:gd name="T56" fmla="*/ 220980 w 45"/>
              <a:gd name="T57" fmla="*/ 131417 h 23"/>
              <a:gd name="T58" fmla="*/ 171873 w 45"/>
              <a:gd name="T59" fmla="*/ 131417 h 23"/>
              <a:gd name="T60" fmla="*/ 81844 w 45"/>
              <a:gd name="T61" fmla="*/ 154609 h 23"/>
              <a:gd name="T62" fmla="*/ 73660 w 45"/>
              <a:gd name="T63" fmla="*/ 146878 h 23"/>
              <a:gd name="T64" fmla="*/ 0 w 45"/>
              <a:gd name="T65" fmla="*/ 162339 h 23"/>
              <a:gd name="T66" fmla="*/ 0 w 45"/>
              <a:gd name="T67" fmla="*/ 69574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2032" name="Freeform 68"/>
          <p:cNvSpPr>
            <a:spLocks/>
          </p:cNvSpPr>
          <p:nvPr/>
        </p:nvSpPr>
        <p:spPr bwMode="auto">
          <a:xfrm>
            <a:off x="7745413" y="2638425"/>
            <a:ext cx="96837" cy="101600"/>
          </a:xfrm>
          <a:custGeom>
            <a:avLst/>
            <a:gdLst>
              <a:gd name="T0" fmla="*/ 0 w 12"/>
              <a:gd name="T1" fmla="*/ 15631 h 13"/>
              <a:gd name="T2" fmla="*/ 24209 w 12"/>
              <a:gd name="T3" fmla="*/ 85969 h 13"/>
              <a:gd name="T4" fmla="*/ 24209 w 12"/>
              <a:gd name="T5" fmla="*/ 93785 h 13"/>
              <a:gd name="T6" fmla="*/ 16140 w 12"/>
              <a:gd name="T7" fmla="*/ 93785 h 13"/>
              <a:gd name="T8" fmla="*/ 24209 w 12"/>
              <a:gd name="T9" fmla="*/ 101600 h 13"/>
              <a:gd name="T10" fmla="*/ 24209 w 12"/>
              <a:gd name="T11" fmla="*/ 101600 h 13"/>
              <a:gd name="T12" fmla="*/ 24209 w 12"/>
              <a:gd name="T13" fmla="*/ 101600 h 13"/>
              <a:gd name="T14" fmla="*/ 48419 w 12"/>
              <a:gd name="T15" fmla="*/ 93785 h 13"/>
              <a:gd name="T16" fmla="*/ 56488 w 12"/>
              <a:gd name="T17" fmla="*/ 85969 h 13"/>
              <a:gd name="T18" fmla="*/ 56488 w 12"/>
              <a:gd name="T19" fmla="*/ 78154 h 13"/>
              <a:gd name="T20" fmla="*/ 56488 w 12"/>
              <a:gd name="T21" fmla="*/ 70338 h 13"/>
              <a:gd name="T22" fmla="*/ 56488 w 12"/>
              <a:gd name="T23" fmla="*/ 54708 h 13"/>
              <a:gd name="T24" fmla="*/ 64558 w 12"/>
              <a:gd name="T25" fmla="*/ 46892 h 13"/>
              <a:gd name="T26" fmla="*/ 64558 w 12"/>
              <a:gd name="T27" fmla="*/ 54708 h 13"/>
              <a:gd name="T28" fmla="*/ 64558 w 12"/>
              <a:gd name="T29" fmla="*/ 62523 h 13"/>
              <a:gd name="T30" fmla="*/ 64558 w 12"/>
              <a:gd name="T31" fmla="*/ 78154 h 13"/>
              <a:gd name="T32" fmla="*/ 72628 w 12"/>
              <a:gd name="T33" fmla="*/ 78154 h 13"/>
              <a:gd name="T34" fmla="*/ 72628 w 12"/>
              <a:gd name="T35" fmla="*/ 78154 h 13"/>
              <a:gd name="T36" fmla="*/ 72628 w 12"/>
              <a:gd name="T37" fmla="*/ 70338 h 13"/>
              <a:gd name="T38" fmla="*/ 80698 w 12"/>
              <a:gd name="T39" fmla="*/ 70338 h 13"/>
              <a:gd name="T40" fmla="*/ 88767 w 12"/>
              <a:gd name="T41" fmla="*/ 62523 h 13"/>
              <a:gd name="T42" fmla="*/ 96837 w 12"/>
              <a:gd name="T43" fmla="*/ 62523 h 13"/>
              <a:gd name="T44" fmla="*/ 96837 w 12"/>
              <a:gd name="T45" fmla="*/ 62523 h 13"/>
              <a:gd name="T46" fmla="*/ 88767 w 12"/>
              <a:gd name="T47" fmla="*/ 54708 h 13"/>
              <a:gd name="T48" fmla="*/ 88767 w 12"/>
              <a:gd name="T49" fmla="*/ 46892 h 13"/>
              <a:gd name="T50" fmla="*/ 88767 w 12"/>
              <a:gd name="T51" fmla="*/ 46892 h 13"/>
              <a:gd name="T52" fmla="*/ 80698 w 12"/>
              <a:gd name="T53" fmla="*/ 46892 h 13"/>
              <a:gd name="T54" fmla="*/ 72628 w 12"/>
              <a:gd name="T55" fmla="*/ 39077 h 13"/>
              <a:gd name="T56" fmla="*/ 72628 w 12"/>
              <a:gd name="T57" fmla="*/ 39077 h 13"/>
              <a:gd name="T58" fmla="*/ 56488 w 12"/>
              <a:gd name="T59" fmla="*/ 31262 h 13"/>
              <a:gd name="T60" fmla="*/ 48419 w 12"/>
              <a:gd name="T61" fmla="*/ 15631 h 13"/>
              <a:gd name="T62" fmla="*/ 48419 w 12"/>
              <a:gd name="T63" fmla="*/ 15631 h 13"/>
              <a:gd name="T64" fmla="*/ 40349 w 12"/>
              <a:gd name="T65" fmla="*/ 0 h 13"/>
              <a:gd name="T66" fmla="*/ 0 w 12"/>
              <a:gd name="T67" fmla="*/ 15631 h 13"/>
              <a:gd name="T68" fmla="*/ 0 w 12"/>
              <a:gd name="T69" fmla="*/ 15631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33" name="Freeform 69"/>
          <p:cNvSpPr>
            <a:spLocks/>
          </p:cNvSpPr>
          <p:nvPr/>
        </p:nvSpPr>
        <p:spPr bwMode="auto">
          <a:xfrm>
            <a:off x="7639050" y="2212975"/>
            <a:ext cx="171450" cy="363538"/>
          </a:xfrm>
          <a:custGeom>
            <a:avLst/>
            <a:gdLst>
              <a:gd name="T0" fmla="*/ 171450 w 21"/>
              <a:gd name="T1" fmla="*/ 309394 h 47"/>
              <a:gd name="T2" fmla="*/ 163286 w 21"/>
              <a:gd name="T3" fmla="*/ 309394 h 47"/>
              <a:gd name="T4" fmla="*/ 155121 w 21"/>
              <a:gd name="T5" fmla="*/ 309394 h 47"/>
              <a:gd name="T6" fmla="*/ 146957 w 21"/>
              <a:gd name="T7" fmla="*/ 324864 h 47"/>
              <a:gd name="T8" fmla="*/ 138793 w 21"/>
              <a:gd name="T9" fmla="*/ 324864 h 47"/>
              <a:gd name="T10" fmla="*/ 138793 w 21"/>
              <a:gd name="T11" fmla="*/ 332599 h 47"/>
              <a:gd name="T12" fmla="*/ 138793 w 21"/>
              <a:gd name="T13" fmla="*/ 332599 h 47"/>
              <a:gd name="T14" fmla="*/ 138793 w 21"/>
              <a:gd name="T15" fmla="*/ 332599 h 47"/>
              <a:gd name="T16" fmla="*/ 130629 w 21"/>
              <a:gd name="T17" fmla="*/ 332599 h 47"/>
              <a:gd name="T18" fmla="*/ 130629 w 21"/>
              <a:gd name="T19" fmla="*/ 340333 h 47"/>
              <a:gd name="T20" fmla="*/ 16329 w 21"/>
              <a:gd name="T21" fmla="*/ 363538 h 47"/>
              <a:gd name="T22" fmla="*/ 8164 w 21"/>
              <a:gd name="T23" fmla="*/ 355803 h 47"/>
              <a:gd name="T24" fmla="*/ 0 w 21"/>
              <a:gd name="T25" fmla="*/ 348068 h 47"/>
              <a:gd name="T26" fmla="*/ 0 w 21"/>
              <a:gd name="T27" fmla="*/ 340333 h 47"/>
              <a:gd name="T28" fmla="*/ 8164 w 21"/>
              <a:gd name="T29" fmla="*/ 332599 h 47"/>
              <a:gd name="T30" fmla="*/ 0 w 21"/>
              <a:gd name="T31" fmla="*/ 317129 h 47"/>
              <a:gd name="T32" fmla="*/ 0 w 21"/>
              <a:gd name="T33" fmla="*/ 262985 h 47"/>
              <a:gd name="T34" fmla="*/ 0 w 21"/>
              <a:gd name="T35" fmla="*/ 247515 h 47"/>
              <a:gd name="T36" fmla="*/ 8164 w 21"/>
              <a:gd name="T37" fmla="*/ 216576 h 47"/>
              <a:gd name="T38" fmla="*/ 8164 w 21"/>
              <a:gd name="T39" fmla="*/ 201106 h 47"/>
              <a:gd name="T40" fmla="*/ 8164 w 21"/>
              <a:gd name="T41" fmla="*/ 185636 h 47"/>
              <a:gd name="T42" fmla="*/ 8164 w 21"/>
              <a:gd name="T43" fmla="*/ 170167 h 47"/>
              <a:gd name="T44" fmla="*/ 8164 w 21"/>
              <a:gd name="T45" fmla="*/ 162432 h 47"/>
              <a:gd name="T46" fmla="*/ 8164 w 21"/>
              <a:gd name="T47" fmla="*/ 154697 h 47"/>
              <a:gd name="T48" fmla="*/ 32657 w 21"/>
              <a:gd name="T49" fmla="*/ 139227 h 47"/>
              <a:gd name="T50" fmla="*/ 40821 w 21"/>
              <a:gd name="T51" fmla="*/ 108288 h 47"/>
              <a:gd name="T52" fmla="*/ 32657 w 21"/>
              <a:gd name="T53" fmla="*/ 92818 h 47"/>
              <a:gd name="T54" fmla="*/ 32657 w 21"/>
              <a:gd name="T55" fmla="*/ 77349 h 47"/>
              <a:gd name="T56" fmla="*/ 32657 w 21"/>
              <a:gd name="T57" fmla="*/ 77349 h 47"/>
              <a:gd name="T58" fmla="*/ 32657 w 21"/>
              <a:gd name="T59" fmla="*/ 69614 h 47"/>
              <a:gd name="T60" fmla="*/ 24493 w 21"/>
              <a:gd name="T61" fmla="*/ 54144 h 47"/>
              <a:gd name="T62" fmla="*/ 32657 w 21"/>
              <a:gd name="T63" fmla="*/ 30939 h 47"/>
              <a:gd name="T64" fmla="*/ 24493 w 21"/>
              <a:gd name="T65" fmla="*/ 23205 h 47"/>
              <a:gd name="T66" fmla="*/ 24493 w 21"/>
              <a:gd name="T67" fmla="*/ 15470 h 47"/>
              <a:gd name="T68" fmla="*/ 32657 w 21"/>
              <a:gd name="T69" fmla="*/ 15470 h 47"/>
              <a:gd name="T70" fmla="*/ 40821 w 21"/>
              <a:gd name="T71" fmla="*/ 7735 h 47"/>
              <a:gd name="T72" fmla="*/ 48986 w 21"/>
              <a:gd name="T73" fmla="*/ 7735 h 47"/>
              <a:gd name="T74" fmla="*/ 48986 w 21"/>
              <a:gd name="T75" fmla="*/ 7735 h 47"/>
              <a:gd name="T76" fmla="*/ 57150 w 21"/>
              <a:gd name="T77" fmla="*/ 0 h 47"/>
              <a:gd name="T78" fmla="*/ 138793 w 21"/>
              <a:gd name="T79" fmla="*/ 224311 h 47"/>
              <a:gd name="T80" fmla="*/ 138793 w 21"/>
              <a:gd name="T81" fmla="*/ 232046 h 47"/>
              <a:gd name="T82" fmla="*/ 138793 w 21"/>
              <a:gd name="T83" fmla="*/ 239780 h 47"/>
              <a:gd name="T84" fmla="*/ 138793 w 21"/>
              <a:gd name="T85" fmla="*/ 239780 h 47"/>
              <a:gd name="T86" fmla="*/ 155121 w 21"/>
              <a:gd name="T87" fmla="*/ 255250 h 47"/>
              <a:gd name="T88" fmla="*/ 163286 w 21"/>
              <a:gd name="T89" fmla="*/ 255250 h 47"/>
              <a:gd name="T90" fmla="*/ 163286 w 21"/>
              <a:gd name="T91" fmla="*/ 262985 h 47"/>
              <a:gd name="T92" fmla="*/ 163286 w 21"/>
              <a:gd name="T93" fmla="*/ 270720 h 47"/>
              <a:gd name="T94" fmla="*/ 171450 w 21"/>
              <a:gd name="T95" fmla="*/ 286190 h 47"/>
              <a:gd name="T96" fmla="*/ 171450 w 21"/>
              <a:gd name="T97" fmla="*/ 293924 h 47"/>
              <a:gd name="T98" fmla="*/ 171450 w 21"/>
              <a:gd name="T99" fmla="*/ 301659 h 47"/>
              <a:gd name="T100" fmla="*/ 171450 w 21"/>
              <a:gd name="T101" fmla="*/ 309394 h 47"/>
              <a:gd name="T102" fmla="*/ 171450 w 21"/>
              <a:gd name="T103" fmla="*/ 309394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34" name="Freeform 70"/>
          <p:cNvSpPr>
            <a:spLocks/>
          </p:cNvSpPr>
          <p:nvPr/>
        </p:nvSpPr>
        <p:spPr bwMode="auto">
          <a:xfrm>
            <a:off x="7696200" y="1887538"/>
            <a:ext cx="398463" cy="611187"/>
          </a:xfrm>
          <a:custGeom>
            <a:avLst/>
            <a:gdLst>
              <a:gd name="T0" fmla="*/ 81319 w 49"/>
              <a:gd name="T1" fmla="*/ 549295 h 79"/>
              <a:gd name="T2" fmla="*/ 81319 w 49"/>
              <a:gd name="T3" fmla="*/ 564768 h 79"/>
              <a:gd name="T4" fmla="*/ 97583 w 49"/>
              <a:gd name="T5" fmla="*/ 580241 h 79"/>
              <a:gd name="T6" fmla="*/ 105715 w 49"/>
              <a:gd name="T7" fmla="*/ 587977 h 79"/>
              <a:gd name="T8" fmla="*/ 113847 w 49"/>
              <a:gd name="T9" fmla="*/ 611187 h 79"/>
              <a:gd name="T10" fmla="*/ 121978 w 49"/>
              <a:gd name="T11" fmla="*/ 595714 h 79"/>
              <a:gd name="T12" fmla="*/ 130110 w 49"/>
              <a:gd name="T13" fmla="*/ 564768 h 79"/>
              <a:gd name="T14" fmla="*/ 146374 w 49"/>
              <a:gd name="T15" fmla="*/ 526085 h 79"/>
              <a:gd name="T16" fmla="*/ 146374 w 49"/>
              <a:gd name="T17" fmla="*/ 518349 h 79"/>
              <a:gd name="T18" fmla="*/ 162638 w 49"/>
              <a:gd name="T19" fmla="*/ 487402 h 79"/>
              <a:gd name="T20" fmla="*/ 170770 w 49"/>
              <a:gd name="T21" fmla="*/ 495139 h 79"/>
              <a:gd name="T22" fmla="*/ 178902 w 49"/>
              <a:gd name="T23" fmla="*/ 495139 h 79"/>
              <a:gd name="T24" fmla="*/ 178902 w 49"/>
              <a:gd name="T25" fmla="*/ 479666 h 79"/>
              <a:gd name="T26" fmla="*/ 211429 w 49"/>
              <a:gd name="T27" fmla="*/ 471929 h 79"/>
              <a:gd name="T28" fmla="*/ 211429 w 49"/>
              <a:gd name="T29" fmla="*/ 456456 h 79"/>
              <a:gd name="T30" fmla="*/ 227693 w 49"/>
              <a:gd name="T31" fmla="*/ 448720 h 79"/>
              <a:gd name="T32" fmla="*/ 235825 w 49"/>
              <a:gd name="T33" fmla="*/ 433246 h 79"/>
              <a:gd name="T34" fmla="*/ 252089 w 49"/>
              <a:gd name="T35" fmla="*/ 402300 h 79"/>
              <a:gd name="T36" fmla="*/ 252089 w 49"/>
              <a:gd name="T37" fmla="*/ 394564 h 79"/>
              <a:gd name="T38" fmla="*/ 276485 w 49"/>
              <a:gd name="T39" fmla="*/ 394564 h 79"/>
              <a:gd name="T40" fmla="*/ 284616 w 49"/>
              <a:gd name="T41" fmla="*/ 379091 h 79"/>
              <a:gd name="T42" fmla="*/ 300880 w 49"/>
              <a:gd name="T43" fmla="*/ 363618 h 79"/>
              <a:gd name="T44" fmla="*/ 325276 w 49"/>
              <a:gd name="T45" fmla="*/ 371354 h 79"/>
              <a:gd name="T46" fmla="*/ 349672 w 49"/>
              <a:gd name="T47" fmla="*/ 340408 h 79"/>
              <a:gd name="T48" fmla="*/ 374067 w 49"/>
              <a:gd name="T49" fmla="*/ 317198 h 79"/>
              <a:gd name="T50" fmla="*/ 390331 w 49"/>
              <a:gd name="T51" fmla="*/ 309462 h 79"/>
              <a:gd name="T52" fmla="*/ 398463 w 49"/>
              <a:gd name="T53" fmla="*/ 293989 h 79"/>
              <a:gd name="T54" fmla="*/ 390331 w 49"/>
              <a:gd name="T55" fmla="*/ 286252 h 79"/>
              <a:gd name="T56" fmla="*/ 382199 w 49"/>
              <a:gd name="T57" fmla="*/ 278516 h 79"/>
              <a:gd name="T58" fmla="*/ 390331 w 49"/>
              <a:gd name="T59" fmla="*/ 270779 h 79"/>
              <a:gd name="T60" fmla="*/ 382199 w 49"/>
              <a:gd name="T61" fmla="*/ 247569 h 79"/>
              <a:gd name="T62" fmla="*/ 365935 w 49"/>
              <a:gd name="T63" fmla="*/ 239833 h 79"/>
              <a:gd name="T64" fmla="*/ 349672 w 49"/>
              <a:gd name="T65" fmla="*/ 247569 h 79"/>
              <a:gd name="T66" fmla="*/ 333408 w 49"/>
              <a:gd name="T67" fmla="*/ 216623 h 79"/>
              <a:gd name="T68" fmla="*/ 333408 w 49"/>
              <a:gd name="T69" fmla="*/ 201150 h 79"/>
              <a:gd name="T70" fmla="*/ 325276 w 49"/>
              <a:gd name="T71" fmla="*/ 201150 h 79"/>
              <a:gd name="T72" fmla="*/ 309012 w 49"/>
              <a:gd name="T73" fmla="*/ 201150 h 79"/>
              <a:gd name="T74" fmla="*/ 292748 w 49"/>
              <a:gd name="T75" fmla="*/ 193414 h 79"/>
              <a:gd name="T76" fmla="*/ 284616 w 49"/>
              <a:gd name="T77" fmla="*/ 170204 h 79"/>
              <a:gd name="T78" fmla="*/ 195166 w 49"/>
              <a:gd name="T79" fmla="*/ 0 h 79"/>
              <a:gd name="T80" fmla="*/ 178902 w 49"/>
              <a:gd name="T81" fmla="*/ 0 h 79"/>
              <a:gd name="T82" fmla="*/ 170770 w 49"/>
              <a:gd name="T83" fmla="*/ 15473 h 79"/>
              <a:gd name="T84" fmla="*/ 146374 w 49"/>
              <a:gd name="T85" fmla="*/ 15473 h 79"/>
              <a:gd name="T86" fmla="*/ 121978 w 49"/>
              <a:gd name="T87" fmla="*/ 38683 h 79"/>
              <a:gd name="T88" fmla="*/ 113847 w 49"/>
              <a:gd name="T89" fmla="*/ 15473 h 79"/>
              <a:gd name="T90" fmla="*/ 105715 w 49"/>
              <a:gd name="T91" fmla="*/ 7737 h 79"/>
              <a:gd name="T92" fmla="*/ 48791 w 49"/>
              <a:gd name="T93" fmla="*/ 123785 h 79"/>
              <a:gd name="T94" fmla="*/ 56923 w 49"/>
              <a:gd name="T95" fmla="*/ 146994 h 79"/>
              <a:gd name="T96" fmla="*/ 56923 w 49"/>
              <a:gd name="T97" fmla="*/ 170204 h 79"/>
              <a:gd name="T98" fmla="*/ 40659 w 49"/>
              <a:gd name="T99" fmla="*/ 185677 h 79"/>
              <a:gd name="T100" fmla="*/ 48791 w 49"/>
              <a:gd name="T101" fmla="*/ 247569 h 79"/>
              <a:gd name="T102" fmla="*/ 32528 w 49"/>
              <a:gd name="T103" fmla="*/ 278516 h 79"/>
              <a:gd name="T104" fmla="*/ 32528 w 49"/>
              <a:gd name="T105" fmla="*/ 301725 h 79"/>
              <a:gd name="T106" fmla="*/ 24396 w 49"/>
              <a:gd name="T107" fmla="*/ 309462 h 79"/>
              <a:gd name="T108" fmla="*/ 24396 w 49"/>
              <a:gd name="T109" fmla="*/ 324935 h 79"/>
              <a:gd name="T110" fmla="*/ 8132 w 49"/>
              <a:gd name="T111" fmla="*/ 317198 h 79"/>
              <a:gd name="T112" fmla="*/ 0 w 49"/>
              <a:gd name="T113" fmla="*/ 324935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42035" name="Group 71"/>
          <p:cNvGrpSpPr>
            <a:grpSpLocks/>
          </p:cNvGrpSpPr>
          <p:nvPr/>
        </p:nvGrpSpPr>
        <p:grpSpPr bwMode="auto">
          <a:xfrm>
            <a:off x="3235325" y="4635500"/>
            <a:ext cx="966788" cy="588963"/>
            <a:chOff x="1991" y="3321"/>
            <a:chExt cx="361" cy="231"/>
          </a:xfrm>
        </p:grpSpPr>
        <p:sp>
          <p:nvSpPr>
            <p:cNvPr id="42044" name="Freeform 72"/>
            <p:cNvSpPr>
              <a:spLocks/>
            </p:cNvSpPr>
            <p:nvPr/>
          </p:nvSpPr>
          <p:spPr bwMode="auto">
            <a:xfrm>
              <a:off x="2274" y="3459"/>
              <a:ext cx="78" cy="93"/>
            </a:xfrm>
            <a:custGeom>
              <a:avLst/>
              <a:gdLst>
                <a:gd name="T0" fmla="*/ 0 w 16"/>
                <a:gd name="T1" fmla="*/ 34 h 19"/>
                <a:gd name="T2" fmla="*/ 5 w 16"/>
                <a:gd name="T3" fmla="*/ 64 h 19"/>
                <a:gd name="T4" fmla="*/ 5 w 16"/>
                <a:gd name="T5" fmla="*/ 78 h 19"/>
                <a:gd name="T6" fmla="*/ 29 w 16"/>
                <a:gd name="T7" fmla="*/ 93 h 19"/>
                <a:gd name="T8" fmla="*/ 39 w 16"/>
                <a:gd name="T9" fmla="*/ 78 h 19"/>
                <a:gd name="T10" fmla="*/ 78 w 16"/>
                <a:gd name="T11" fmla="*/ 54 h 19"/>
                <a:gd name="T12" fmla="*/ 63 w 16"/>
                <a:gd name="T13" fmla="*/ 24 h 19"/>
                <a:gd name="T14" fmla="*/ 15 w 16"/>
                <a:gd name="T15" fmla="*/ 0 h 19"/>
                <a:gd name="T16" fmla="*/ 15 w 16"/>
                <a:gd name="T17" fmla="*/ 24 h 19"/>
                <a:gd name="T18" fmla="*/ 0 w 16"/>
                <a:gd name="T19" fmla="*/ 34 h 19"/>
                <a:gd name="T20" fmla="*/ 0 w 16"/>
                <a:gd name="T21" fmla="*/ 34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2045" name="Freeform 73"/>
            <p:cNvSpPr>
              <a:spLocks/>
            </p:cNvSpPr>
            <p:nvPr/>
          </p:nvSpPr>
          <p:spPr bwMode="auto">
            <a:xfrm>
              <a:off x="2235" y="3409"/>
              <a:ext cx="44" cy="29"/>
            </a:xfrm>
            <a:custGeom>
              <a:avLst/>
              <a:gdLst>
                <a:gd name="T0" fmla="*/ 15 w 9"/>
                <a:gd name="T1" fmla="*/ 29 h 6"/>
                <a:gd name="T2" fmla="*/ 39 w 9"/>
                <a:gd name="T3" fmla="*/ 29 h 6"/>
                <a:gd name="T4" fmla="*/ 44 w 9"/>
                <a:gd name="T5" fmla="*/ 15 h 6"/>
                <a:gd name="T6" fmla="*/ 24 w 9"/>
                <a:gd name="T7" fmla="*/ 10 h 6"/>
                <a:gd name="T8" fmla="*/ 15 w 9"/>
                <a:gd name="T9" fmla="*/ 10 h 6"/>
                <a:gd name="T10" fmla="*/ 10 w 9"/>
                <a:gd name="T11" fmla="*/ 0 h 6"/>
                <a:gd name="T12" fmla="*/ 0 w 9"/>
                <a:gd name="T13" fmla="*/ 10 h 6"/>
                <a:gd name="T14" fmla="*/ 10 w 9"/>
                <a:gd name="T15" fmla="*/ 24 h 6"/>
                <a:gd name="T16" fmla="*/ 15 w 9"/>
                <a:gd name="T17" fmla="*/ 29 h 6"/>
                <a:gd name="T18" fmla="*/ 15 w 9"/>
                <a:gd name="T19" fmla="*/ 29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2046" name="Freeform 74"/>
            <p:cNvSpPr>
              <a:spLocks/>
            </p:cNvSpPr>
            <p:nvPr/>
          </p:nvSpPr>
          <p:spPr bwMode="auto">
            <a:xfrm>
              <a:off x="2225" y="3438"/>
              <a:ext cx="20" cy="10"/>
            </a:xfrm>
            <a:custGeom>
              <a:avLst/>
              <a:gdLst>
                <a:gd name="T0" fmla="*/ 0 w 4"/>
                <a:gd name="T1" fmla="*/ 10 h 2"/>
                <a:gd name="T2" fmla="*/ 20 w 4"/>
                <a:gd name="T3" fmla="*/ 0 h 2"/>
                <a:gd name="T4" fmla="*/ 20 w 4"/>
                <a:gd name="T5" fmla="*/ 10 h 2"/>
                <a:gd name="T6" fmla="*/ 0 w 4"/>
                <a:gd name="T7" fmla="*/ 10 h 2"/>
                <a:gd name="T8" fmla="*/ 0 w 4"/>
                <a:gd name="T9" fmla="*/ 1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2047" name="Freeform 75"/>
            <p:cNvSpPr>
              <a:spLocks/>
            </p:cNvSpPr>
            <p:nvPr/>
          </p:nvSpPr>
          <p:spPr bwMode="auto">
            <a:xfrm>
              <a:off x="2211" y="3419"/>
              <a:ext cx="19" cy="14"/>
            </a:xfrm>
            <a:custGeom>
              <a:avLst/>
              <a:gdLst>
                <a:gd name="T0" fmla="*/ 10 w 4"/>
                <a:gd name="T1" fmla="*/ 0 h 3"/>
                <a:gd name="T2" fmla="*/ 10 w 4"/>
                <a:gd name="T3" fmla="*/ 0 h 3"/>
                <a:gd name="T4" fmla="*/ 14 w 4"/>
                <a:gd name="T5" fmla="*/ 0 h 3"/>
                <a:gd name="T6" fmla="*/ 14 w 4"/>
                <a:gd name="T7" fmla="*/ 0 h 3"/>
                <a:gd name="T8" fmla="*/ 14 w 4"/>
                <a:gd name="T9" fmla="*/ 0 h 3"/>
                <a:gd name="T10" fmla="*/ 14 w 4"/>
                <a:gd name="T11" fmla="*/ 5 h 3"/>
                <a:gd name="T12" fmla="*/ 14 w 4"/>
                <a:gd name="T13" fmla="*/ 5 h 3"/>
                <a:gd name="T14" fmla="*/ 14 w 4"/>
                <a:gd name="T15" fmla="*/ 5 h 3"/>
                <a:gd name="T16" fmla="*/ 19 w 4"/>
                <a:gd name="T17" fmla="*/ 5 h 3"/>
                <a:gd name="T18" fmla="*/ 14 w 4"/>
                <a:gd name="T19" fmla="*/ 9 h 3"/>
                <a:gd name="T20" fmla="*/ 14 w 4"/>
                <a:gd name="T21" fmla="*/ 9 h 3"/>
                <a:gd name="T22" fmla="*/ 14 w 4"/>
                <a:gd name="T23" fmla="*/ 9 h 3"/>
                <a:gd name="T24" fmla="*/ 14 w 4"/>
                <a:gd name="T25" fmla="*/ 14 h 3"/>
                <a:gd name="T26" fmla="*/ 14 w 4"/>
                <a:gd name="T27" fmla="*/ 14 h 3"/>
                <a:gd name="T28" fmla="*/ 14 w 4"/>
                <a:gd name="T29" fmla="*/ 14 h 3"/>
                <a:gd name="T30" fmla="*/ 10 w 4"/>
                <a:gd name="T31" fmla="*/ 14 h 3"/>
                <a:gd name="T32" fmla="*/ 10 w 4"/>
                <a:gd name="T33" fmla="*/ 14 h 3"/>
                <a:gd name="T34" fmla="*/ 10 w 4"/>
                <a:gd name="T35" fmla="*/ 14 h 3"/>
                <a:gd name="T36" fmla="*/ 5 w 4"/>
                <a:gd name="T37" fmla="*/ 14 h 3"/>
                <a:gd name="T38" fmla="*/ 5 w 4"/>
                <a:gd name="T39" fmla="*/ 14 h 3"/>
                <a:gd name="T40" fmla="*/ 5 w 4"/>
                <a:gd name="T41" fmla="*/ 14 h 3"/>
                <a:gd name="T42" fmla="*/ 5 w 4"/>
                <a:gd name="T43" fmla="*/ 9 h 3"/>
                <a:gd name="T44" fmla="*/ 0 w 4"/>
                <a:gd name="T45" fmla="*/ 9 h 3"/>
                <a:gd name="T46" fmla="*/ 0 w 4"/>
                <a:gd name="T47" fmla="*/ 9 h 3"/>
                <a:gd name="T48" fmla="*/ 0 w 4"/>
                <a:gd name="T49" fmla="*/ 5 h 3"/>
                <a:gd name="T50" fmla="*/ 0 w 4"/>
                <a:gd name="T51" fmla="*/ 5 h 3"/>
                <a:gd name="T52" fmla="*/ 0 w 4"/>
                <a:gd name="T53" fmla="*/ 5 h 3"/>
                <a:gd name="T54" fmla="*/ 5 w 4"/>
                <a:gd name="T55" fmla="*/ 5 h 3"/>
                <a:gd name="T56" fmla="*/ 5 w 4"/>
                <a:gd name="T57" fmla="*/ 0 h 3"/>
                <a:gd name="T58" fmla="*/ 5 w 4"/>
                <a:gd name="T59" fmla="*/ 0 h 3"/>
                <a:gd name="T60" fmla="*/ 5 w 4"/>
                <a:gd name="T61" fmla="*/ 0 h 3"/>
                <a:gd name="T62" fmla="*/ 10 w 4"/>
                <a:gd name="T63" fmla="*/ 0 h 3"/>
                <a:gd name="T64" fmla="*/ 10 w 4"/>
                <a:gd name="T65" fmla="*/ 0 h 3"/>
                <a:gd name="T66" fmla="*/ 10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2048" name="Freeform 76"/>
            <p:cNvSpPr>
              <a:spLocks/>
            </p:cNvSpPr>
            <p:nvPr/>
          </p:nvSpPr>
          <p:spPr bwMode="auto">
            <a:xfrm>
              <a:off x="2186" y="3394"/>
              <a:ext cx="39" cy="15"/>
            </a:xfrm>
            <a:custGeom>
              <a:avLst/>
              <a:gdLst>
                <a:gd name="T0" fmla="*/ 0 w 8"/>
                <a:gd name="T1" fmla="*/ 15 h 3"/>
                <a:gd name="T2" fmla="*/ 34 w 8"/>
                <a:gd name="T3" fmla="*/ 15 h 3"/>
                <a:gd name="T4" fmla="*/ 39 w 8"/>
                <a:gd name="T5" fmla="*/ 0 h 3"/>
                <a:gd name="T6" fmla="*/ 10 w 8"/>
                <a:gd name="T7" fmla="*/ 0 h 3"/>
                <a:gd name="T8" fmla="*/ 0 w 8"/>
                <a:gd name="T9" fmla="*/ 15 h 3"/>
                <a:gd name="T10" fmla="*/ 0 w 8"/>
                <a:gd name="T11" fmla="*/ 1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2049" name="Freeform 77"/>
            <p:cNvSpPr>
              <a:spLocks/>
            </p:cNvSpPr>
            <p:nvPr/>
          </p:nvSpPr>
          <p:spPr bwMode="auto">
            <a:xfrm>
              <a:off x="2026" y="3321"/>
              <a:ext cx="38" cy="24"/>
            </a:xfrm>
            <a:custGeom>
              <a:avLst/>
              <a:gdLst>
                <a:gd name="T0" fmla="*/ 0 w 8"/>
                <a:gd name="T1" fmla="*/ 19 h 5"/>
                <a:gd name="T2" fmla="*/ 14 w 8"/>
                <a:gd name="T3" fmla="*/ 24 h 5"/>
                <a:gd name="T4" fmla="*/ 28 w 8"/>
                <a:gd name="T5" fmla="*/ 24 h 5"/>
                <a:gd name="T6" fmla="*/ 38 w 8"/>
                <a:gd name="T7" fmla="*/ 10 h 5"/>
                <a:gd name="T8" fmla="*/ 24 w 8"/>
                <a:gd name="T9" fmla="*/ 0 h 5"/>
                <a:gd name="T10" fmla="*/ 5 w 8"/>
                <a:gd name="T11" fmla="*/ 10 h 5"/>
                <a:gd name="T12" fmla="*/ 0 w 8"/>
                <a:gd name="T13" fmla="*/ 19 h 5"/>
                <a:gd name="T14" fmla="*/ 0 w 8"/>
                <a:gd name="T15" fmla="*/ 19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2050" name="Freeform 78"/>
            <p:cNvSpPr>
              <a:spLocks/>
            </p:cNvSpPr>
            <p:nvPr/>
          </p:nvSpPr>
          <p:spPr bwMode="auto">
            <a:xfrm>
              <a:off x="1991" y="3321"/>
              <a:ext cx="20" cy="24"/>
            </a:xfrm>
            <a:custGeom>
              <a:avLst/>
              <a:gdLst>
                <a:gd name="T0" fmla="*/ 0 w 4"/>
                <a:gd name="T1" fmla="*/ 24 h 5"/>
                <a:gd name="T2" fmla="*/ 20 w 4"/>
                <a:gd name="T3" fmla="*/ 10 h 5"/>
                <a:gd name="T4" fmla="*/ 20 w 4"/>
                <a:gd name="T5" fmla="*/ 0 h 5"/>
                <a:gd name="T6" fmla="*/ 0 w 4"/>
                <a:gd name="T7" fmla="*/ 19 h 5"/>
                <a:gd name="T8" fmla="*/ 0 w 4"/>
                <a:gd name="T9" fmla="*/ 24 h 5"/>
                <a:gd name="T10" fmla="*/ 0 w 4"/>
                <a:gd name="T11" fmla="*/ 24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2051" name="Freeform 79"/>
            <p:cNvSpPr>
              <a:spLocks/>
            </p:cNvSpPr>
            <p:nvPr/>
          </p:nvSpPr>
          <p:spPr bwMode="auto">
            <a:xfrm>
              <a:off x="2128" y="3360"/>
              <a:ext cx="39" cy="34"/>
            </a:xfrm>
            <a:custGeom>
              <a:avLst/>
              <a:gdLst>
                <a:gd name="T0" fmla="*/ 15 w 8"/>
                <a:gd name="T1" fmla="*/ 34 h 7"/>
                <a:gd name="T2" fmla="*/ 39 w 8"/>
                <a:gd name="T3" fmla="*/ 34 h 7"/>
                <a:gd name="T4" fmla="*/ 39 w 8"/>
                <a:gd name="T5" fmla="*/ 19 h 7"/>
                <a:gd name="T6" fmla="*/ 20 w 8"/>
                <a:gd name="T7" fmla="*/ 0 h 7"/>
                <a:gd name="T8" fmla="*/ 0 w 8"/>
                <a:gd name="T9" fmla="*/ 10 h 7"/>
                <a:gd name="T10" fmla="*/ 15 w 8"/>
                <a:gd name="T11" fmla="*/ 34 h 7"/>
                <a:gd name="T12" fmla="*/ 15 w 8"/>
                <a:gd name="T13" fmla="*/ 3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6487EB"/>
            </a:solidFill>
            <a:ln w="12700" cmpd="sng">
              <a:solidFill>
                <a:schemeClr val="tx1"/>
              </a:solidFill>
              <a:prstDash val="solid"/>
              <a:round/>
              <a:headEnd/>
              <a:tailEnd/>
            </a:ln>
          </p:spPr>
          <p:txBody>
            <a:bodyPr/>
            <a:lstStyle/>
            <a:p>
              <a:endParaRPr lang="en-US"/>
            </a:p>
          </p:txBody>
        </p:sp>
      </p:grpSp>
      <p:sp>
        <p:nvSpPr>
          <p:cNvPr id="42036" name="Rectangle 106"/>
          <p:cNvSpPr>
            <a:spLocks noGrp="1" noChangeArrowheads="1"/>
          </p:cNvSpPr>
          <p:nvPr>
            <p:ph type="title" idx="4294967295"/>
          </p:nvPr>
        </p:nvSpPr>
        <p:spPr>
          <a:xfrm>
            <a:off x="0" y="242888"/>
            <a:ext cx="10287000" cy="1143000"/>
          </a:xfrm>
        </p:spPr>
        <p:txBody>
          <a:bodyPr/>
          <a:lstStyle/>
          <a:p>
            <a:r>
              <a:rPr lang="en-US" sz="2400" smtClean="0"/>
              <a:t>Obesity Trends* Among U.S. Adults</a:t>
            </a:r>
            <a:br>
              <a:rPr lang="en-US" sz="2400" smtClean="0"/>
            </a:br>
            <a:r>
              <a:rPr lang="en-US" sz="2400" smtClean="0">
                <a:solidFill>
                  <a:srgbClr val="DE3021"/>
                </a:solidFill>
              </a:rPr>
              <a:t>BRFSS, 1993</a:t>
            </a:r>
          </a:p>
        </p:txBody>
      </p:sp>
      <p:sp>
        <p:nvSpPr>
          <p:cNvPr id="42037" name="Text Box 132"/>
          <p:cNvSpPr txBox="1">
            <a:spLocks noChangeArrowheads="1"/>
          </p:cNvSpPr>
          <p:nvPr/>
        </p:nvSpPr>
        <p:spPr bwMode="auto">
          <a:xfrm>
            <a:off x="2384425" y="1200150"/>
            <a:ext cx="5519738" cy="307975"/>
          </a:xfrm>
          <a:prstGeom prst="rect">
            <a:avLst/>
          </a:prstGeom>
          <a:noFill/>
          <a:ln w="9525">
            <a:noFill/>
            <a:miter lim="800000"/>
            <a:headEnd/>
            <a:tailEnd/>
          </a:ln>
        </p:spPr>
        <p:txBody>
          <a:bodyPr wrap="none">
            <a:spAutoFit/>
          </a:bodyPr>
          <a:lstStyle/>
          <a:p>
            <a:pPr eaLnBrk="0" hangingPunct="0"/>
            <a:r>
              <a:rPr lang="en-US" sz="1400" b="1">
                <a:solidFill>
                  <a:srgbClr val="000000"/>
                </a:solidFill>
                <a:latin typeface="Verdana" pitchFamily="34" charset="0"/>
              </a:rPr>
              <a:t>(*BMI ≥30, or ~ 30 lbs. overweight for 5’ 4” person)</a:t>
            </a:r>
          </a:p>
        </p:txBody>
      </p:sp>
      <p:sp>
        <p:nvSpPr>
          <p:cNvPr id="42038" name="Text Box 144"/>
          <p:cNvSpPr txBox="1">
            <a:spLocks noChangeArrowheads="1"/>
          </p:cNvSpPr>
          <p:nvPr/>
        </p:nvSpPr>
        <p:spPr bwMode="auto">
          <a:xfrm>
            <a:off x="735013" y="5894388"/>
            <a:ext cx="8158162" cy="304800"/>
          </a:xfrm>
          <a:prstGeom prst="rect">
            <a:avLst/>
          </a:prstGeom>
          <a:noFill/>
          <a:ln w="9525">
            <a:noFill/>
            <a:miter lim="800000"/>
            <a:headEnd/>
            <a:tailEnd/>
          </a:ln>
        </p:spPr>
        <p:txBody>
          <a:bodyPr>
            <a:spAutoFit/>
          </a:bodyPr>
          <a:lstStyle/>
          <a:p>
            <a:pPr eaLnBrk="0" hangingPunct="0"/>
            <a:r>
              <a:rPr lang="en-US" sz="1400" b="1">
                <a:solidFill>
                  <a:srgbClr val="000000"/>
                </a:solidFill>
                <a:latin typeface="Arial Narrow" pitchFamily="34" charset="0"/>
              </a:rPr>
              <a:t>No Data           &lt;10%          10%–14%	    15%–19% </a:t>
            </a:r>
          </a:p>
        </p:txBody>
      </p:sp>
      <p:sp>
        <p:nvSpPr>
          <p:cNvPr id="42039" name="Rectangle 145"/>
          <p:cNvSpPr>
            <a:spLocks noChangeArrowheads="1"/>
          </p:cNvSpPr>
          <p:nvPr/>
        </p:nvSpPr>
        <p:spPr bwMode="auto">
          <a:xfrm>
            <a:off x="549275" y="5956300"/>
            <a:ext cx="234950" cy="234950"/>
          </a:xfrm>
          <a:prstGeom prst="rect">
            <a:avLst/>
          </a:prstGeom>
          <a:solidFill>
            <a:schemeClr val="bg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42040" name="Rectangle 146"/>
          <p:cNvSpPr>
            <a:spLocks noChangeArrowheads="1"/>
          </p:cNvSpPr>
          <p:nvPr/>
        </p:nvSpPr>
        <p:spPr bwMode="auto">
          <a:xfrm>
            <a:off x="1517650" y="5953125"/>
            <a:ext cx="234950" cy="234950"/>
          </a:xfrm>
          <a:prstGeom prst="rect">
            <a:avLst/>
          </a:prstGeom>
          <a:solidFill>
            <a:srgbClr val="99CCFF"/>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42041" name="Rectangle 147"/>
          <p:cNvSpPr>
            <a:spLocks noChangeArrowheads="1"/>
          </p:cNvSpPr>
          <p:nvPr/>
        </p:nvSpPr>
        <p:spPr bwMode="auto">
          <a:xfrm>
            <a:off x="2325688" y="5951538"/>
            <a:ext cx="234950"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42042" name="Rectangle 148"/>
          <p:cNvSpPr>
            <a:spLocks noChangeArrowheads="1"/>
          </p:cNvSpPr>
          <p:nvPr/>
        </p:nvSpPr>
        <p:spPr bwMode="auto">
          <a:xfrm>
            <a:off x="3448050" y="5961063"/>
            <a:ext cx="234950" cy="234950"/>
          </a:xfrm>
          <a:prstGeom prst="rect">
            <a:avLst/>
          </a:prstGeom>
          <a:solidFill>
            <a:srgbClr val="0000A0"/>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42043" name="Rectangle 149"/>
          <p:cNvSpPr>
            <a:spLocks noChangeArrowheads="1"/>
          </p:cNvSpPr>
          <p:nvPr/>
        </p:nvSpPr>
        <p:spPr bwMode="auto">
          <a:xfrm>
            <a:off x="444500" y="5892800"/>
            <a:ext cx="4084638" cy="350838"/>
          </a:xfrm>
          <a:prstGeom prst="rect">
            <a:avLst/>
          </a:prstGeom>
          <a:noFill/>
          <a:ln w="9525">
            <a:solidFill>
              <a:schemeClr val="tx1"/>
            </a:solidFill>
            <a:miter lim="800000"/>
            <a:headEnd/>
            <a:tailEnd/>
          </a:ln>
        </p:spPr>
        <p:txBody>
          <a:bodyPr wrap="none" anchor="ctr"/>
          <a:lstStyle/>
          <a:p>
            <a:pPr eaLnBrk="0" hangingPunct="0"/>
            <a:endParaRPr lang="en-US">
              <a:solidFill>
                <a:srgbClr val="000000"/>
              </a:solidFill>
            </a:endParaRPr>
          </a:p>
        </p:txBody>
      </p:sp>
    </p:spTree>
  </p:cSld>
  <p:clrMapOvr>
    <a:masterClrMapping/>
  </p:clrMapOvr>
  <p:transition advClick="0">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2"/>
          <p:cNvGrpSpPr>
            <a:grpSpLocks/>
          </p:cNvGrpSpPr>
          <p:nvPr/>
        </p:nvGrpSpPr>
        <p:grpSpPr bwMode="auto">
          <a:xfrm>
            <a:off x="1155700" y="3886200"/>
            <a:ext cx="2009775" cy="1390650"/>
            <a:chOff x="768" y="2832"/>
            <a:chExt cx="1203" cy="876"/>
          </a:xfrm>
        </p:grpSpPr>
        <p:sp>
          <p:nvSpPr>
            <p:cNvPr id="43079" name="Freeform 3"/>
            <p:cNvSpPr>
              <a:spLocks/>
            </p:cNvSpPr>
            <p:nvPr/>
          </p:nvSpPr>
          <p:spPr bwMode="auto">
            <a:xfrm>
              <a:off x="1056" y="2832"/>
              <a:ext cx="915" cy="780"/>
            </a:xfrm>
            <a:custGeom>
              <a:avLst/>
              <a:gdLst>
                <a:gd name="T0" fmla="*/ 68 w 188"/>
                <a:gd name="T1" fmla="*/ 151 h 160"/>
                <a:gd name="T2" fmla="*/ 127 w 188"/>
                <a:gd name="T3" fmla="*/ 195 h 160"/>
                <a:gd name="T4" fmla="*/ 88 w 188"/>
                <a:gd name="T5" fmla="*/ 244 h 160"/>
                <a:gd name="T6" fmla="*/ 78 w 188"/>
                <a:gd name="T7" fmla="*/ 210 h 160"/>
                <a:gd name="T8" fmla="*/ 24 w 188"/>
                <a:gd name="T9" fmla="*/ 268 h 160"/>
                <a:gd name="T10" fmla="*/ 54 w 188"/>
                <a:gd name="T11" fmla="*/ 312 h 160"/>
                <a:gd name="T12" fmla="*/ 131 w 188"/>
                <a:gd name="T13" fmla="*/ 297 h 160"/>
                <a:gd name="T14" fmla="*/ 107 w 188"/>
                <a:gd name="T15" fmla="*/ 361 h 160"/>
                <a:gd name="T16" fmla="*/ 88 w 188"/>
                <a:gd name="T17" fmla="*/ 385 h 160"/>
                <a:gd name="T18" fmla="*/ 49 w 188"/>
                <a:gd name="T19" fmla="*/ 400 h 160"/>
                <a:gd name="T20" fmla="*/ 29 w 188"/>
                <a:gd name="T21" fmla="*/ 478 h 160"/>
                <a:gd name="T22" fmla="*/ 54 w 188"/>
                <a:gd name="T23" fmla="*/ 522 h 160"/>
                <a:gd name="T24" fmla="*/ 107 w 188"/>
                <a:gd name="T25" fmla="*/ 546 h 160"/>
                <a:gd name="T26" fmla="*/ 107 w 188"/>
                <a:gd name="T27" fmla="*/ 585 h 160"/>
                <a:gd name="T28" fmla="*/ 170 w 188"/>
                <a:gd name="T29" fmla="*/ 600 h 160"/>
                <a:gd name="T30" fmla="*/ 204 w 188"/>
                <a:gd name="T31" fmla="*/ 609 h 160"/>
                <a:gd name="T32" fmla="*/ 141 w 188"/>
                <a:gd name="T33" fmla="*/ 687 h 160"/>
                <a:gd name="T34" fmla="*/ 92 w 188"/>
                <a:gd name="T35" fmla="*/ 717 h 160"/>
                <a:gd name="T36" fmla="*/ 15 w 188"/>
                <a:gd name="T37" fmla="*/ 756 h 160"/>
                <a:gd name="T38" fmla="*/ 15 w 188"/>
                <a:gd name="T39" fmla="*/ 780 h 160"/>
                <a:gd name="T40" fmla="*/ 141 w 188"/>
                <a:gd name="T41" fmla="*/ 726 h 160"/>
                <a:gd name="T42" fmla="*/ 302 w 188"/>
                <a:gd name="T43" fmla="*/ 585 h 160"/>
                <a:gd name="T44" fmla="*/ 287 w 188"/>
                <a:gd name="T45" fmla="*/ 570 h 160"/>
                <a:gd name="T46" fmla="*/ 375 w 188"/>
                <a:gd name="T47" fmla="*/ 463 h 160"/>
                <a:gd name="T48" fmla="*/ 350 w 188"/>
                <a:gd name="T49" fmla="*/ 492 h 160"/>
                <a:gd name="T50" fmla="*/ 355 w 188"/>
                <a:gd name="T51" fmla="*/ 531 h 160"/>
                <a:gd name="T52" fmla="*/ 350 w 188"/>
                <a:gd name="T53" fmla="*/ 556 h 160"/>
                <a:gd name="T54" fmla="*/ 419 w 188"/>
                <a:gd name="T55" fmla="*/ 517 h 160"/>
                <a:gd name="T56" fmla="*/ 419 w 188"/>
                <a:gd name="T57" fmla="*/ 478 h 160"/>
                <a:gd name="T58" fmla="*/ 521 w 188"/>
                <a:gd name="T59" fmla="*/ 502 h 160"/>
                <a:gd name="T60" fmla="*/ 589 w 188"/>
                <a:gd name="T61" fmla="*/ 492 h 160"/>
                <a:gd name="T62" fmla="*/ 706 w 188"/>
                <a:gd name="T63" fmla="*/ 531 h 160"/>
                <a:gd name="T64" fmla="*/ 745 w 188"/>
                <a:gd name="T65" fmla="*/ 580 h 160"/>
                <a:gd name="T66" fmla="*/ 808 w 188"/>
                <a:gd name="T67" fmla="*/ 624 h 160"/>
                <a:gd name="T68" fmla="*/ 915 w 188"/>
                <a:gd name="T69" fmla="*/ 634 h 160"/>
                <a:gd name="T70" fmla="*/ 900 w 188"/>
                <a:gd name="T71" fmla="*/ 570 h 160"/>
                <a:gd name="T72" fmla="*/ 857 w 188"/>
                <a:gd name="T73" fmla="*/ 561 h 160"/>
                <a:gd name="T74" fmla="*/ 793 w 188"/>
                <a:gd name="T75" fmla="*/ 517 h 160"/>
                <a:gd name="T76" fmla="*/ 715 w 188"/>
                <a:gd name="T77" fmla="*/ 463 h 160"/>
                <a:gd name="T78" fmla="*/ 686 w 188"/>
                <a:gd name="T79" fmla="*/ 502 h 160"/>
                <a:gd name="T80" fmla="*/ 628 w 188"/>
                <a:gd name="T81" fmla="*/ 453 h 160"/>
                <a:gd name="T82" fmla="*/ 569 w 188"/>
                <a:gd name="T83" fmla="*/ 390 h 160"/>
                <a:gd name="T84" fmla="*/ 496 w 188"/>
                <a:gd name="T85" fmla="*/ 102 h 160"/>
                <a:gd name="T86" fmla="*/ 438 w 188"/>
                <a:gd name="T87" fmla="*/ 24 h 160"/>
                <a:gd name="T88" fmla="*/ 336 w 188"/>
                <a:gd name="T89" fmla="*/ 24 h 160"/>
                <a:gd name="T90" fmla="*/ 287 w 188"/>
                <a:gd name="T91" fmla="*/ 24 h 160"/>
                <a:gd name="T92" fmla="*/ 219 w 188"/>
                <a:gd name="T93" fmla="*/ 0 h 160"/>
                <a:gd name="T94" fmla="*/ 170 w 188"/>
                <a:gd name="T95" fmla="*/ 20 h 160"/>
                <a:gd name="T96" fmla="*/ 117 w 188"/>
                <a:gd name="T97" fmla="*/ 63 h 160"/>
                <a:gd name="T98" fmla="*/ 92 w 188"/>
                <a:gd name="T99" fmla="*/ 102 h 160"/>
                <a:gd name="T100" fmla="*/ 49 w 188"/>
                <a:gd name="T101" fmla="*/ 127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3080" name="Freeform 4"/>
            <p:cNvSpPr>
              <a:spLocks/>
            </p:cNvSpPr>
            <p:nvPr/>
          </p:nvSpPr>
          <p:spPr bwMode="auto">
            <a:xfrm>
              <a:off x="1021" y="3608"/>
              <a:ext cx="20" cy="14"/>
            </a:xfrm>
            <a:custGeom>
              <a:avLst/>
              <a:gdLst>
                <a:gd name="T0" fmla="*/ 10 w 4"/>
                <a:gd name="T1" fmla="*/ 9 h 3"/>
                <a:gd name="T2" fmla="*/ 10 w 4"/>
                <a:gd name="T3" fmla="*/ 5 h 3"/>
                <a:gd name="T4" fmla="*/ 10 w 4"/>
                <a:gd name="T5" fmla="*/ 5 h 3"/>
                <a:gd name="T6" fmla="*/ 10 w 4"/>
                <a:gd name="T7" fmla="*/ 5 h 3"/>
                <a:gd name="T8" fmla="*/ 10 w 4"/>
                <a:gd name="T9" fmla="*/ 5 h 3"/>
                <a:gd name="T10" fmla="*/ 10 w 4"/>
                <a:gd name="T11" fmla="*/ 5 h 3"/>
                <a:gd name="T12" fmla="*/ 10 w 4"/>
                <a:gd name="T13" fmla="*/ 5 h 3"/>
                <a:gd name="T14" fmla="*/ 5 w 4"/>
                <a:gd name="T15" fmla="*/ 0 h 3"/>
                <a:gd name="T16" fmla="*/ 5 w 4"/>
                <a:gd name="T17" fmla="*/ 0 h 3"/>
                <a:gd name="T18" fmla="*/ 0 w 4"/>
                <a:gd name="T19" fmla="*/ 5 h 3"/>
                <a:gd name="T20" fmla="*/ 0 w 4"/>
                <a:gd name="T21" fmla="*/ 5 h 3"/>
                <a:gd name="T22" fmla="*/ 0 w 4"/>
                <a:gd name="T23" fmla="*/ 5 h 3"/>
                <a:gd name="T24" fmla="*/ 0 w 4"/>
                <a:gd name="T25" fmla="*/ 5 h 3"/>
                <a:gd name="T26" fmla="*/ 0 w 4"/>
                <a:gd name="T27" fmla="*/ 5 h 3"/>
                <a:gd name="T28" fmla="*/ 0 w 4"/>
                <a:gd name="T29" fmla="*/ 5 h 3"/>
                <a:gd name="T30" fmla="*/ 0 w 4"/>
                <a:gd name="T31" fmla="*/ 9 h 3"/>
                <a:gd name="T32" fmla="*/ 0 w 4"/>
                <a:gd name="T33" fmla="*/ 9 h 3"/>
                <a:gd name="T34" fmla="*/ 5 w 4"/>
                <a:gd name="T35" fmla="*/ 9 h 3"/>
                <a:gd name="T36" fmla="*/ 5 w 4"/>
                <a:gd name="T37" fmla="*/ 9 h 3"/>
                <a:gd name="T38" fmla="*/ 5 w 4"/>
                <a:gd name="T39" fmla="*/ 14 h 3"/>
                <a:gd name="T40" fmla="*/ 10 w 4"/>
                <a:gd name="T41" fmla="*/ 14 h 3"/>
                <a:gd name="T42" fmla="*/ 10 w 4"/>
                <a:gd name="T43" fmla="*/ 14 h 3"/>
                <a:gd name="T44" fmla="*/ 15 w 4"/>
                <a:gd name="T45" fmla="*/ 14 h 3"/>
                <a:gd name="T46" fmla="*/ 15 w 4"/>
                <a:gd name="T47" fmla="*/ 14 h 3"/>
                <a:gd name="T48" fmla="*/ 20 w 4"/>
                <a:gd name="T49" fmla="*/ 9 h 3"/>
                <a:gd name="T50" fmla="*/ 20 w 4"/>
                <a:gd name="T51" fmla="*/ 9 h 3"/>
                <a:gd name="T52" fmla="*/ 20 w 4"/>
                <a:gd name="T53" fmla="*/ 9 h 3"/>
                <a:gd name="T54" fmla="*/ 20 w 4"/>
                <a:gd name="T55" fmla="*/ 5 h 3"/>
                <a:gd name="T56" fmla="*/ 20 w 4"/>
                <a:gd name="T57" fmla="*/ 5 h 3"/>
                <a:gd name="T58" fmla="*/ 20 w 4"/>
                <a:gd name="T59" fmla="*/ 5 h 3"/>
                <a:gd name="T60" fmla="*/ 20 w 4"/>
                <a:gd name="T61" fmla="*/ 5 h 3"/>
                <a:gd name="T62" fmla="*/ 20 w 4"/>
                <a:gd name="T63" fmla="*/ 5 h 3"/>
                <a:gd name="T64" fmla="*/ 20 w 4"/>
                <a:gd name="T65" fmla="*/ 0 h 3"/>
                <a:gd name="T66" fmla="*/ 20 w 4"/>
                <a:gd name="T67" fmla="*/ 0 h 3"/>
                <a:gd name="T68" fmla="*/ 20 w 4"/>
                <a:gd name="T69" fmla="*/ 0 h 3"/>
                <a:gd name="T70" fmla="*/ 20 w 4"/>
                <a:gd name="T71" fmla="*/ 0 h 3"/>
                <a:gd name="T72" fmla="*/ 20 w 4"/>
                <a:gd name="T73" fmla="*/ 5 h 3"/>
                <a:gd name="T74" fmla="*/ 15 w 4"/>
                <a:gd name="T75" fmla="*/ 5 h 3"/>
                <a:gd name="T76" fmla="*/ 15 w 4"/>
                <a:gd name="T77" fmla="*/ 5 h 3"/>
                <a:gd name="T78" fmla="*/ 10 w 4"/>
                <a:gd name="T79" fmla="*/ 9 h 3"/>
                <a:gd name="T80" fmla="*/ 10 w 4"/>
                <a:gd name="T81" fmla="*/ 9 h 3"/>
                <a:gd name="T82" fmla="*/ 10 w 4"/>
                <a:gd name="T83" fmla="*/ 9 h 3"/>
                <a:gd name="T84" fmla="*/ 10 w 4"/>
                <a:gd name="T85" fmla="*/ 9 h 3"/>
                <a:gd name="T86" fmla="*/ 10 w 4"/>
                <a:gd name="T87" fmla="*/ 14 h 3"/>
                <a:gd name="T88" fmla="*/ 15 w 4"/>
                <a:gd name="T89" fmla="*/ 14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6987EB"/>
            </a:solidFill>
            <a:ln w="12700" cmpd="sng">
              <a:solidFill>
                <a:schemeClr val="tx1"/>
              </a:solidFill>
              <a:prstDash val="solid"/>
              <a:round/>
              <a:headEnd/>
              <a:tailEnd/>
            </a:ln>
          </p:spPr>
          <p:txBody>
            <a:bodyPr/>
            <a:lstStyle/>
            <a:p>
              <a:endParaRPr lang="en-US"/>
            </a:p>
          </p:txBody>
        </p:sp>
        <p:sp>
          <p:nvSpPr>
            <p:cNvPr id="43081" name="Freeform 5"/>
            <p:cNvSpPr>
              <a:spLocks/>
            </p:cNvSpPr>
            <p:nvPr/>
          </p:nvSpPr>
          <p:spPr bwMode="auto">
            <a:xfrm>
              <a:off x="978" y="3610"/>
              <a:ext cx="43" cy="30"/>
            </a:xfrm>
            <a:custGeom>
              <a:avLst/>
              <a:gdLst>
                <a:gd name="T0" fmla="*/ 33 w 9"/>
                <a:gd name="T1" fmla="*/ 0 h 6"/>
                <a:gd name="T2" fmla="*/ 19 w 9"/>
                <a:gd name="T3" fmla="*/ 0 h 6"/>
                <a:gd name="T4" fmla="*/ 14 w 9"/>
                <a:gd name="T5" fmla="*/ 5 h 6"/>
                <a:gd name="T6" fmla="*/ 14 w 9"/>
                <a:gd name="T7" fmla="*/ 5 h 6"/>
                <a:gd name="T8" fmla="*/ 14 w 9"/>
                <a:gd name="T9" fmla="*/ 10 h 6"/>
                <a:gd name="T10" fmla="*/ 14 w 9"/>
                <a:gd name="T11" fmla="*/ 15 h 6"/>
                <a:gd name="T12" fmla="*/ 10 w 9"/>
                <a:gd name="T13" fmla="*/ 15 h 6"/>
                <a:gd name="T14" fmla="*/ 10 w 9"/>
                <a:gd name="T15" fmla="*/ 15 h 6"/>
                <a:gd name="T16" fmla="*/ 5 w 9"/>
                <a:gd name="T17" fmla="*/ 15 h 6"/>
                <a:gd name="T18" fmla="*/ 5 w 9"/>
                <a:gd name="T19" fmla="*/ 20 h 6"/>
                <a:gd name="T20" fmla="*/ 5 w 9"/>
                <a:gd name="T21" fmla="*/ 25 h 6"/>
                <a:gd name="T22" fmla="*/ 0 w 9"/>
                <a:gd name="T23" fmla="*/ 25 h 6"/>
                <a:gd name="T24" fmla="*/ 0 w 9"/>
                <a:gd name="T25" fmla="*/ 30 h 6"/>
                <a:gd name="T26" fmla="*/ 0 w 9"/>
                <a:gd name="T27" fmla="*/ 30 h 6"/>
                <a:gd name="T28" fmla="*/ 0 w 9"/>
                <a:gd name="T29" fmla="*/ 30 h 6"/>
                <a:gd name="T30" fmla="*/ 0 w 9"/>
                <a:gd name="T31" fmla="*/ 30 h 6"/>
                <a:gd name="T32" fmla="*/ 0 w 9"/>
                <a:gd name="T33" fmla="*/ 30 h 6"/>
                <a:gd name="T34" fmla="*/ 0 w 9"/>
                <a:gd name="T35" fmla="*/ 30 h 6"/>
                <a:gd name="T36" fmla="*/ 0 w 9"/>
                <a:gd name="T37" fmla="*/ 30 h 6"/>
                <a:gd name="T38" fmla="*/ 5 w 9"/>
                <a:gd name="T39" fmla="*/ 30 h 6"/>
                <a:gd name="T40" fmla="*/ 10 w 9"/>
                <a:gd name="T41" fmla="*/ 30 h 6"/>
                <a:gd name="T42" fmla="*/ 14 w 9"/>
                <a:gd name="T43" fmla="*/ 25 h 6"/>
                <a:gd name="T44" fmla="*/ 29 w 9"/>
                <a:gd name="T45" fmla="*/ 15 h 6"/>
                <a:gd name="T46" fmla="*/ 33 w 9"/>
                <a:gd name="T47" fmla="*/ 10 h 6"/>
                <a:gd name="T48" fmla="*/ 38 w 9"/>
                <a:gd name="T49" fmla="*/ 10 h 6"/>
                <a:gd name="T50" fmla="*/ 43 w 9"/>
                <a:gd name="T51" fmla="*/ 5 h 6"/>
                <a:gd name="T52" fmla="*/ 43 w 9"/>
                <a:gd name="T53" fmla="*/ 5 h 6"/>
                <a:gd name="T54" fmla="*/ 43 w 9"/>
                <a:gd name="T55" fmla="*/ 5 h 6"/>
                <a:gd name="T56" fmla="*/ 38 w 9"/>
                <a:gd name="T57" fmla="*/ 0 h 6"/>
                <a:gd name="T58" fmla="*/ 38 w 9"/>
                <a:gd name="T59" fmla="*/ 0 h 6"/>
                <a:gd name="T60" fmla="*/ 38 w 9"/>
                <a:gd name="T61" fmla="*/ 0 h 6"/>
                <a:gd name="T62" fmla="*/ 38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3082" name="Freeform 6"/>
            <p:cNvSpPr>
              <a:spLocks/>
            </p:cNvSpPr>
            <p:nvPr/>
          </p:nvSpPr>
          <p:spPr bwMode="auto">
            <a:xfrm>
              <a:off x="934" y="3632"/>
              <a:ext cx="44" cy="34"/>
            </a:xfrm>
            <a:custGeom>
              <a:avLst/>
              <a:gdLst>
                <a:gd name="T0" fmla="*/ 39 w 9"/>
                <a:gd name="T1" fmla="*/ 15 h 7"/>
                <a:gd name="T2" fmla="*/ 39 w 9"/>
                <a:gd name="T3" fmla="*/ 5 h 7"/>
                <a:gd name="T4" fmla="*/ 24 w 9"/>
                <a:gd name="T5" fmla="*/ 15 h 7"/>
                <a:gd name="T6" fmla="*/ 20 w 9"/>
                <a:gd name="T7" fmla="*/ 19 h 7"/>
                <a:gd name="T8" fmla="*/ 20 w 9"/>
                <a:gd name="T9" fmla="*/ 19 h 7"/>
                <a:gd name="T10" fmla="*/ 10 w 9"/>
                <a:gd name="T11" fmla="*/ 24 h 7"/>
                <a:gd name="T12" fmla="*/ 5 w 9"/>
                <a:gd name="T13" fmla="*/ 29 h 7"/>
                <a:gd name="T14" fmla="*/ 0 w 9"/>
                <a:gd name="T15" fmla="*/ 29 h 7"/>
                <a:gd name="T16" fmla="*/ 10 w 9"/>
                <a:gd name="T17" fmla="*/ 29 h 7"/>
                <a:gd name="T18" fmla="*/ 15 w 9"/>
                <a:gd name="T19" fmla="*/ 24 h 7"/>
                <a:gd name="T20" fmla="*/ 29 w 9"/>
                <a:gd name="T21" fmla="*/ 19 h 7"/>
                <a:gd name="T22" fmla="*/ 39 w 9"/>
                <a:gd name="T23" fmla="*/ 15 h 7"/>
                <a:gd name="T24" fmla="*/ 39 w 9"/>
                <a:gd name="T25" fmla="*/ 15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43083" name="Freeform 7"/>
            <p:cNvSpPr>
              <a:spLocks/>
            </p:cNvSpPr>
            <p:nvPr/>
          </p:nvSpPr>
          <p:spPr bwMode="auto">
            <a:xfrm>
              <a:off x="934" y="3637"/>
              <a:ext cx="39" cy="29"/>
            </a:xfrm>
            <a:custGeom>
              <a:avLst/>
              <a:gdLst>
                <a:gd name="T0" fmla="*/ 39 w 8"/>
                <a:gd name="T1" fmla="*/ 10 h 6"/>
                <a:gd name="T2" fmla="*/ 39 w 8"/>
                <a:gd name="T3" fmla="*/ 5 h 6"/>
                <a:gd name="T4" fmla="*/ 39 w 8"/>
                <a:gd name="T5" fmla="*/ 5 h 6"/>
                <a:gd name="T6" fmla="*/ 39 w 8"/>
                <a:gd name="T7" fmla="*/ 0 h 6"/>
                <a:gd name="T8" fmla="*/ 39 w 8"/>
                <a:gd name="T9" fmla="*/ 0 h 6"/>
                <a:gd name="T10" fmla="*/ 39 w 8"/>
                <a:gd name="T11" fmla="*/ 0 h 6"/>
                <a:gd name="T12" fmla="*/ 39 w 8"/>
                <a:gd name="T13" fmla="*/ 0 h 6"/>
                <a:gd name="T14" fmla="*/ 39 w 8"/>
                <a:gd name="T15" fmla="*/ 0 h 6"/>
                <a:gd name="T16" fmla="*/ 39 w 8"/>
                <a:gd name="T17" fmla="*/ 0 h 6"/>
                <a:gd name="T18" fmla="*/ 39 w 8"/>
                <a:gd name="T19" fmla="*/ 0 h 6"/>
                <a:gd name="T20" fmla="*/ 34 w 8"/>
                <a:gd name="T21" fmla="*/ 0 h 6"/>
                <a:gd name="T22" fmla="*/ 34 w 8"/>
                <a:gd name="T23" fmla="*/ 0 h 6"/>
                <a:gd name="T24" fmla="*/ 29 w 8"/>
                <a:gd name="T25" fmla="*/ 0 h 6"/>
                <a:gd name="T26" fmla="*/ 24 w 8"/>
                <a:gd name="T27" fmla="*/ 5 h 6"/>
                <a:gd name="T28" fmla="*/ 24 w 8"/>
                <a:gd name="T29" fmla="*/ 10 h 6"/>
                <a:gd name="T30" fmla="*/ 24 w 8"/>
                <a:gd name="T31" fmla="*/ 10 h 6"/>
                <a:gd name="T32" fmla="*/ 20 w 8"/>
                <a:gd name="T33" fmla="*/ 10 h 6"/>
                <a:gd name="T34" fmla="*/ 20 w 8"/>
                <a:gd name="T35" fmla="*/ 10 h 6"/>
                <a:gd name="T36" fmla="*/ 20 w 8"/>
                <a:gd name="T37" fmla="*/ 10 h 6"/>
                <a:gd name="T38" fmla="*/ 20 w 8"/>
                <a:gd name="T39" fmla="*/ 15 h 6"/>
                <a:gd name="T40" fmla="*/ 20 w 8"/>
                <a:gd name="T41" fmla="*/ 15 h 6"/>
                <a:gd name="T42" fmla="*/ 20 w 8"/>
                <a:gd name="T43" fmla="*/ 15 h 6"/>
                <a:gd name="T44" fmla="*/ 20 w 8"/>
                <a:gd name="T45" fmla="*/ 15 h 6"/>
                <a:gd name="T46" fmla="*/ 10 w 8"/>
                <a:gd name="T47" fmla="*/ 19 h 6"/>
                <a:gd name="T48" fmla="*/ 10 w 8"/>
                <a:gd name="T49" fmla="*/ 19 h 6"/>
                <a:gd name="T50" fmla="*/ 10 w 8"/>
                <a:gd name="T51" fmla="*/ 19 h 6"/>
                <a:gd name="T52" fmla="*/ 10 w 8"/>
                <a:gd name="T53" fmla="*/ 19 h 6"/>
                <a:gd name="T54" fmla="*/ 5 w 8"/>
                <a:gd name="T55" fmla="*/ 19 h 6"/>
                <a:gd name="T56" fmla="*/ 5 w 8"/>
                <a:gd name="T57" fmla="*/ 24 h 6"/>
                <a:gd name="T58" fmla="*/ 5 w 8"/>
                <a:gd name="T59" fmla="*/ 24 h 6"/>
                <a:gd name="T60" fmla="*/ 0 w 8"/>
                <a:gd name="T61" fmla="*/ 24 h 6"/>
                <a:gd name="T62" fmla="*/ 0 w 8"/>
                <a:gd name="T63" fmla="*/ 24 h 6"/>
                <a:gd name="T64" fmla="*/ 0 w 8"/>
                <a:gd name="T65" fmla="*/ 24 h 6"/>
                <a:gd name="T66" fmla="*/ 5 w 8"/>
                <a:gd name="T67" fmla="*/ 29 h 6"/>
                <a:gd name="T68" fmla="*/ 5 w 8"/>
                <a:gd name="T69" fmla="*/ 29 h 6"/>
                <a:gd name="T70" fmla="*/ 5 w 8"/>
                <a:gd name="T71" fmla="*/ 29 h 6"/>
                <a:gd name="T72" fmla="*/ 5 w 8"/>
                <a:gd name="T73" fmla="*/ 29 h 6"/>
                <a:gd name="T74" fmla="*/ 10 w 8"/>
                <a:gd name="T75" fmla="*/ 24 h 6"/>
                <a:gd name="T76" fmla="*/ 10 w 8"/>
                <a:gd name="T77" fmla="*/ 24 h 6"/>
                <a:gd name="T78" fmla="*/ 15 w 8"/>
                <a:gd name="T79" fmla="*/ 24 h 6"/>
                <a:gd name="T80" fmla="*/ 15 w 8"/>
                <a:gd name="T81" fmla="*/ 19 h 6"/>
                <a:gd name="T82" fmla="*/ 15 w 8"/>
                <a:gd name="T83" fmla="*/ 19 h 6"/>
                <a:gd name="T84" fmla="*/ 24 w 8"/>
                <a:gd name="T85" fmla="*/ 19 h 6"/>
                <a:gd name="T86" fmla="*/ 24 w 8"/>
                <a:gd name="T87" fmla="*/ 15 h 6"/>
                <a:gd name="T88" fmla="*/ 29 w 8"/>
                <a:gd name="T89" fmla="*/ 15 h 6"/>
                <a:gd name="T90" fmla="*/ 34 w 8"/>
                <a:gd name="T91" fmla="*/ 15 h 6"/>
                <a:gd name="T92" fmla="*/ 34 w 8"/>
                <a:gd name="T93" fmla="*/ 10 h 6"/>
                <a:gd name="T94" fmla="*/ 34 w 8"/>
                <a:gd name="T95" fmla="*/ 10 h 6"/>
                <a:gd name="T96" fmla="*/ 39 w 8"/>
                <a:gd name="T97" fmla="*/ 10 h 6"/>
                <a:gd name="T98" fmla="*/ 39 w 8"/>
                <a:gd name="T99" fmla="*/ 10 h 6"/>
                <a:gd name="T100" fmla="*/ 39 w 8"/>
                <a:gd name="T101" fmla="*/ 10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3084" name="Freeform 8"/>
            <p:cNvSpPr>
              <a:spLocks/>
            </p:cNvSpPr>
            <p:nvPr/>
          </p:nvSpPr>
          <p:spPr bwMode="auto">
            <a:xfrm>
              <a:off x="909" y="3676"/>
              <a:ext cx="5" cy="5"/>
            </a:xfrm>
            <a:custGeom>
              <a:avLst/>
              <a:gdLst>
                <a:gd name="T0" fmla="*/ 5 w 1"/>
                <a:gd name="T1" fmla="*/ 0 h 1"/>
                <a:gd name="T2" fmla="*/ 0 w 1"/>
                <a:gd name="T3" fmla="*/ 0 h 1"/>
                <a:gd name="T4" fmla="*/ 0 w 1"/>
                <a:gd name="T5" fmla="*/ 5 h 1"/>
                <a:gd name="T6" fmla="*/ 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43085" name="Freeform 9"/>
            <p:cNvSpPr>
              <a:spLocks/>
            </p:cNvSpPr>
            <p:nvPr/>
          </p:nvSpPr>
          <p:spPr bwMode="auto">
            <a:xfrm>
              <a:off x="909" y="3676"/>
              <a:ext cx="5" cy="5"/>
            </a:xfrm>
            <a:custGeom>
              <a:avLst/>
              <a:gdLst>
                <a:gd name="T0" fmla="*/ 5 w 1"/>
                <a:gd name="T1" fmla="*/ 0 h 1"/>
                <a:gd name="T2" fmla="*/ 5 w 1"/>
                <a:gd name="T3" fmla="*/ 0 h 1"/>
                <a:gd name="T4" fmla="*/ 5 w 1"/>
                <a:gd name="T5" fmla="*/ 0 h 1"/>
                <a:gd name="T6" fmla="*/ 5 w 1"/>
                <a:gd name="T7" fmla="*/ 0 h 1"/>
                <a:gd name="T8" fmla="*/ 0 w 1"/>
                <a:gd name="T9" fmla="*/ 0 h 1"/>
                <a:gd name="T10" fmla="*/ 0 w 1"/>
                <a:gd name="T11" fmla="*/ 0 h 1"/>
                <a:gd name="T12" fmla="*/ 0 w 1"/>
                <a:gd name="T13" fmla="*/ 0 h 1"/>
                <a:gd name="T14" fmla="*/ 0 w 1"/>
                <a:gd name="T15" fmla="*/ 0 h 1"/>
                <a:gd name="T16" fmla="*/ 0 w 1"/>
                <a:gd name="T17" fmla="*/ 5 h 1"/>
                <a:gd name="T18" fmla="*/ 0 w 1"/>
                <a:gd name="T19" fmla="*/ 5 h 1"/>
                <a:gd name="T20" fmla="*/ 0 w 1"/>
                <a:gd name="T21" fmla="*/ 5 h 1"/>
                <a:gd name="T22" fmla="*/ 0 w 1"/>
                <a:gd name="T23" fmla="*/ 5 h 1"/>
                <a:gd name="T24" fmla="*/ 0 w 1"/>
                <a:gd name="T25" fmla="*/ 5 h 1"/>
                <a:gd name="T26" fmla="*/ 5 w 1"/>
                <a:gd name="T27" fmla="*/ 5 h 1"/>
                <a:gd name="T28" fmla="*/ 5 w 1"/>
                <a:gd name="T29" fmla="*/ 0 h 1"/>
                <a:gd name="T30" fmla="*/ 5 w 1"/>
                <a:gd name="T31" fmla="*/ 0 h 1"/>
                <a:gd name="T32" fmla="*/ 5 w 1"/>
                <a:gd name="T33" fmla="*/ 0 h 1"/>
                <a:gd name="T34" fmla="*/ 5 w 1"/>
                <a:gd name="T35" fmla="*/ 0 h 1"/>
                <a:gd name="T36" fmla="*/ 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3086" name="Freeform 10"/>
            <p:cNvSpPr>
              <a:spLocks/>
            </p:cNvSpPr>
            <p:nvPr/>
          </p:nvSpPr>
          <p:spPr bwMode="auto">
            <a:xfrm>
              <a:off x="870" y="3682"/>
              <a:ext cx="14" cy="14"/>
            </a:xfrm>
            <a:custGeom>
              <a:avLst/>
              <a:gdLst>
                <a:gd name="T0" fmla="*/ 9 w 3"/>
                <a:gd name="T1" fmla="*/ 5 h 3"/>
                <a:gd name="T2" fmla="*/ 14 w 3"/>
                <a:gd name="T3" fmla="*/ 5 h 3"/>
                <a:gd name="T4" fmla="*/ 9 w 3"/>
                <a:gd name="T5" fmla="*/ 5 h 3"/>
                <a:gd name="T6" fmla="*/ 14 w 3"/>
                <a:gd name="T7" fmla="*/ 9 h 3"/>
                <a:gd name="T8" fmla="*/ 9 w 3"/>
                <a:gd name="T9" fmla="*/ 9 h 3"/>
                <a:gd name="T10" fmla="*/ 5 w 3"/>
                <a:gd name="T11" fmla="*/ 14 h 3"/>
                <a:gd name="T12" fmla="*/ 0 w 3"/>
                <a:gd name="T13" fmla="*/ 14 h 3"/>
                <a:gd name="T14" fmla="*/ 5 w 3"/>
                <a:gd name="T15" fmla="*/ 5 h 3"/>
                <a:gd name="T16" fmla="*/ 9 w 3"/>
                <a:gd name="T17" fmla="*/ 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43087" name="Freeform 11"/>
            <p:cNvSpPr>
              <a:spLocks/>
            </p:cNvSpPr>
            <p:nvPr/>
          </p:nvSpPr>
          <p:spPr bwMode="auto">
            <a:xfrm>
              <a:off x="875" y="3684"/>
              <a:ext cx="14" cy="9"/>
            </a:xfrm>
            <a:custGeom>
              <a:avLst/>
              <a:gdLst>
                <a:gd name="T0" fmla="*/ 9 w 3"/>
                <a:gd name="T1" fmla="*/ 0 h 2"/>
                <a:gd name="T2" fmla="*/ 9 w 3"/>
                <a:gd name="T3" fmla="*/ 0 h 2"/>
                <a:gd name="T4" fmla="*/ 9 w 3"/>
                <a:gd name="T5" fmla="*/ 0 h 2"/>
                <a:gd name="T6" fmla="*/ 9 w 3"/>
                <a:gd name="T7" fmla="*/ 0 h 2"/>
                <a:gd name="T8" fmla="*/ 14 w 3"/>
                <a:gd name="T9" fmla="*/ 0 h 2"/>
                <a:gd name="T10" fmla="*/ 14 w 3"/>
                <a:gd name="T11" fmla="*/ 0 h 2"/>
                <a:gd name="T12" fmla="*/ 14 w 3"/>
                <a:gd name="T13" fmla="*/ 0 h 2"/>
                <a:gd name="T14" fmla="*/ 14 w 3"/>
                <a:gd name="T15" fmla="*/ 0 h 2"/>
                <a:gd name="T16" fmla="*/ 14 w 3"/>
                <a:gd name="T17" fmla="*/ 0 h 2"/>
                <a:gd name="T18" fmla="*/ 14 w 3"/>
                <a:gd name="T19" fmla="*/ 0 h 2"/>
                <a:gd name="T20" fmla="*/ 14 w 3"/>
                <a:gd name="T21" fmla="*/ 0 h 2"/>
                <a:gd name="T22" fmla="*/ 9 w 3"/>
                <a:gd name="T23" fmla="*/ 0 h 2"/>
                <a:gd name="T24" fmla="*/ 9 w 3"/>
                <a:gd name="T25" fmla="*/ 5 h 2"/>
                <a:gd name="T26" fmla="*/ 14 w 3"/>
                <a:gd name="T27" fmla="*/ 5 h 2"/>
                <a:gd name="T28" fmla="*/ 14 w 3"/>
                <a:gd name="T29" fmla="*/ 5 h 2"/>
                <a:gd name="T30" fmla="*/ 14 w 3"/>
                <a:gd name="T31" fmla="*/ 5 h 2"/>
                <a:gd name="T32" fmla="*/ 9 w 3"/>
                <a:gd name="T33" fmla="*/ 5 h 2"/>
                <a:gd name="T34" fmla="*/ 9 w 3"/>
                <a:gd name="T35" fmla="*/ 5 h 2"/>
                <a:gd name="T36" fmla="*/ 9 w 3"/>
                <a:gd name="T37" fmla="*/ 5 h 2"/>
                <a:gd name="T38" fmla="*/ 9 w 3"/>
                <a:gd name="T39" fmla="*/ 5 h 2"/>
                <a:gd name="T40" fmla="*/ 9 w 3"/>
                <a:gd name="T41" fmla="*/ 5 h 2"/>
                <a:gd name="T42" fmla="*/ 5 w 3"/>
                <a:gd name="T43" fmla="*/ 9 h 2"/>
                <a:gd name="T44" fmla="*/ 5 w 3"/>
                <a:gd name="T45" fmla="*/ 9 h 2"/>
                <a:gd name="T46" fmla="*/ 5 w 3"/>
                <a:gd name="T47" fmla="*/ 9 h 2"/>
                <a:gd name="T48" fmla="*/ 0 w 3"/>
                <a:gd name="T49" fmla="*/ 9 h 2"/>
                <a:gd name="T50" fmla="*/ 0 w 3"/>
                <a:gd name="T51" fmla="*/ 9 h 2"/>
                <a:gd name="T52" fmla="*/ 0 w 3"/>
                <a:gd name="T53" fmla="*/ 5 h 2"/>
                <a:gd name="T54" fmla="*/ 5 w 3"/>
                <a:gd name="T55" fmla="*/ 5 h 2"/>
                <a:gd name="T56" fmla="*/ 5 w 3"/>
                <a:gd name="T57" fmla="*/ 5 h 2"/>
                <a:gd name="T58" fmla="*/ 5 w 3"/>
                <a:gd name="T59" fmla="*/ 5 h 2"/>
                <a:gd name="T60" fmla="*/ 5 w 3"/>
                <a:gd name="T61" fmla="*/ 0 h 2"/>
                <a:gd name="T62" fmla="*/ 9 w 3"/>
                <a:gd name="T63" fmla="*/ 0 h 2"/>
                <a:gd name="T64" fmla="*/ 9 w 3"/>
                <a:gd name="T65" fmla="*/ 0 h 2"/>
                <a:gd name="T66" fmla="*/ 9 w 3"/>
                <a:gd name="T67" fmla="*/ 0 h 2"/>
                <a:gd name="T68" fmla="*/ 9 w 3"/>
                <a:gd name="T69" fmla="*/ 0 h 2"/>
                <a:gd name="T70" fmla="*/ 9 w 3"/>
                <a:gd name="T71" fmla="*/ 0 h 2"/>
                <a:gd name="T72" fmla="*/ 9 w 3"/>
                <a:gd name="T73" fmla="*/ 0 h 2"/>
                <a:gd name="T74" fmla="*/ 9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3088" name="Freeform 12"/>
            <p:cNvSpPr>
              <a:spLocks/>
            </p:cNvSpPr>
            <p:nvPr/>
          </p:nvSpPr>
          <p:spPr bwMode="auto">
            <a:xfrm>
              <a:off x="833" y="3690"/>
              <a:ext cx="19" cy="10"/>
            </a:xfrm>
            <a:custGeom>
              <a:avLst/>
              <a:gdLst>
                <a:gd name="T0" fmla="*/ 14 w 4"/>
                <a:gd name="T1" fmla="*/ 5 h 2"/>
                <a:gd name="T2" fmla="*/ 14 w 4"/>
                <a:gd name="T3" fmla="*/ 0 h 2"/>
                <a:gd name="T4" fmla="*/ 19 w 4"/>
                <a:gd name="T5" fmla="*/ 0 h 2"/>
                <a:gd name="T6" fmla="*/ 19 w 4"/>
                <a:gd name="T7" fmla="*/ 5 h 2"/>
                <a:gd name="T8" fmla="*/ 5 w 4"/>
                <a:gd name="T9" fmla="*/ 10 h 2"/>
                <a:gd name="T10" fmla="*/ 14 w 4"/>
                <a:gd name="T11" fmla="*/ 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43089" name="Freeform 13"/>
            <p:cNvSpPr>
              <a:spLocks/>
            </p:cNvSpPr>
            <p:nvPr/>
          </p:nvSpPr>
          <p:spPr bwMode="auto">
            <a:xfrm>
              <a:off x="838" y="3690"/>
              <a:ext cx="14" cy="10"/>
            </a:xfrm>
            <a:custGeom>
              <a:avLst/>
              <a:gdLst>
                <a:gd name="T0" fmla="*/ 9 w 3"/>
                <a:gd name="T1" fmla="*/ 5 h 2"/>
                <a:gd name="T2" fmla="*/ 9 w 3"/>
                <a:gd name="T3" fmla="*/ 5 h 2"/>
                <a:gd name="T4" fmla="*/ 9 w 3"/>
                <a:gd name="T5" fmla="*/ 0 h 2"/>
                <a:gd name="T6" fmla="*/ 9 w 3"/>
                <a:gd name="T7" fmla="*/ 0 h 2"/>
                <a:gd name="T8" fmla="*/ 9 w 3"/>
                <a:gd name="T9" fmla="*/ 0 h 2"/>
                <a:gd name="T10" fmla="*/ 9 w 3"/>
                <a:gd name="T11" fmla="*/ 0 h 2"/>
                <a:gd name="T12" fmla="*/ 9 w 3"/>
                <a:gd name="T13" fmla="*/ 0 h 2"/>
                <a:gd name="T14" fmla="*/ 14 w 3"/>
                <a:gd name="T15" fmla="*/ 0 h 2"/>
                <a:gd name="T16" fmla="*/ 14 w 3"/>
                <a:gd name="T17" fmla="*/ 0 h 2"/>
                <a:gd name="T18" fmla="*/ 14 w 3"/>
                <a:gd name="T19" fmla="*/ 0 h 2"/>
                <a:gd name="T20" fmla="*/ 14 w 3"/>
                <a:gd name="T21" fmla="*/ 5 h 2"/>
                <a:gd name="T22" fmla="*/ 14 w 3"/>
                <a:gd name="T23" fmla="*/ 5 h 2"/>
                <a:gd name="T24" fmla="*/ 14 w 3"/>
                <a:gd name="T25" fmla="*/ 5 h 2"/>
                <a:gd name="T26" fmla="*/ 14 w 3"/>
                <a:gd name="T27" fmla="*/ 5 h 2"/>
                <a:gd name="T28" fmla="*/ 9 w 3"/>
                <a:gd name="T29" fmla="*/ 10 h 2"/>
                <a:gd name="T30" fmla="*/ 5 w 3"/>
                <a:gd name="T31" fmla="*/ 10 h 2"/>
                <a:gd name="T32" fmla="*/ 0 w 3"/>
                <a:gd name="T33" fmla="*/ 10 h 2"/>
                <a:gd name="T34" fmla="*/ 0 w 3"/>
                <a:gd name="T35" fmla="*/ 10 h 2"/>
                <a:gd name="T36" fmla="*/ 0 w 3"/>
                <a:gd name="T37" fmla="*/ 10 h 2"/>
                <a:gd name="T38" fmla="*/ 0 w 3"/>
                <a:gd name="T39" fmla="*/ 10 h 2"/>
                <a:gd name="T40" fmla="*/ 0 w 3"/>
                <a:gd name="T41" fmla="*/ 10 h 2"/>
                <a:gd name="T42" fmla="*/ 0 w 3"/>
                <a:gd name="T43" fmla="*/ 10 h 2"/>
                <a:gd name="T44" fmla="*/ 5 w 3"/>
                <a:gd name="T45" fmla="*/ 10 h 2"/>
                <a:gd name="T46" fmla="*/ 9 w 3"/>
                <a:gd name="T47" fmla="*/ 5 h 2"/>
                <a:gd name="T48" fmla="*/ 9 w 3"/>
                <a:gd name="T49" fmla="*/ 5 h 2"/>
                <a:gd name="T50" fmla="*/ 9 w 3"/>
                <a:gd name="T51" fmla="*/ 5 h 2"/>
                <a:gd name="T52" fmla="*/ 9 w 3"/>
                <a:gd name="T53" fmla="*/ 5 h 2"/>
                <a:gd name="T54" fmla="*/ 9 w 3"/>
                <a:gd name="T55" fmla="*/ 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3090" name="Freeform 14"/>
            <p:cNvSpPr>
              <a:spLocks/>
            </p:cNvSpPr>
            <p:nvPr/>
          </p:nvSpPr>
          <p:spPr bwMode="auto">
            <a:xfrm>
              <a:off x="814" y="3691"/>
              <a:ext cx="10" cy="15"/>
            </a:xfrm>
            <a:custGeom>
              <a:avLst/>
              <a:gdLst>
                <a:gd name="T0" fmla="*/ 5 w 2"/>
                <a:gd name="T1" fmla="*/ 5 h 3"/>
                <a:gd name="T2" fmla="*/ 0 w 2"/>
                <a:gd name="T3" fmla="*/ 0 h 3"/>
                <a:gd name="T4" fmla="*/ 0 w 2"/>
                <a:gd name="T5" fmla="*/ 0 h 3"/>
                <a:gd name="T6" fmla="*/ 5 w 2"/>
                <a:gd name="T7" fmla="*/ 10 h 3"/>
                <a:gd name="T8" fmla="*/ 0 w 2"/>
                <a:gd name="T9" fmla="*/ 10 h 3"/>
                <a:gd name="T10" fmla="*/ 0 w 2"/>
                <a:gd name="T11" fmla="*/ 10 h 3"/>
                <a:gd name="T12" fmla="*/ 0 w 2"/>
                <a:gd name="T13" fmla="*/ 15 h 3"/>
                <a:gd name="T14" fmla="*/ 5 w 2"/>
                <a:gd name="T15" fmla="*/ 15 h 3"/>
                <a:gd name="T16" fmla="*/ 5 w 2"/>
                <a:gd name="T17" fmla="*/ 15 h 3"/>
                <a:gd name="T18" fmla="*/ 10 w 2"/>
                <a:gd name="T19" fmla="*/ 15 h 3"/>
                <a:gd name="T20" fmla="*/ 10 w 2"/>
                <a:gd name="T21" fmla="*/ 5 h 3"/>
                <a:gd name="T22" fmla="*/ 10 w 2"/>
                <a:gd name="T23" fmla="*/ 0 h 3"/>
                <a:gd name="T24" fmla="*/ 5 w 2"/>
                <a:gd name="T25" fmla="*/ 0 h 3"/>
                <a:gd name="T26" fmla="*/ 5 w 2"/>
                <a:gd name="T27" fmla="*/ 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43091" name="Freeform 15"/>
            <p:cNvSpPr>
              <a:spLocks/>
            </p:cNvSpPr>
            <p:nvPr/>
          </p:nvSpPr>
          <p:spPr bwMode="auto">
            <a:xfrm>
              <a:off x="814" y="3691"/>
              <a:ext cx="10" cy="15"/>
            </a:xfrm>
            <a:custGeom>
              <a:avLst/>
              <a:gdLst>
                <a:gd name="T0" fmla="*/ 5 w 2"/>
                <a:gd name="T1" fmla="*/ 5 h 3"/>
                <a:gd name="T2" fmla="*/ 5 w 2"/>
                <a:gd name="T3" fmla="*/ 0 h 3"/>
                <a:gd name="T4" fmla="*/ 5 w 2"/>
                <a:gd name="T5" fmla="*/ 0 h 3"/>
                <a:gd name="T6" fmla="*/ 5 w 2"/>
                <a:gd name="T7" fmla="*/ 0 h 3"/>
                <a:gd name="T8" fmla="*/ 0 w 2"/>
                <a:gd name="T9" fmla="*/ 0 h 3"/>
                <a:gd name="T10" fmla="*/ 0 w 2"/>
                <a:gd name="T11" fmla="*/ 0 h 3"/>
                <a:gd name="T12" fmla="*/ 0 w 2"/>
                <a:gd name="T13" fmla="*/ 5 h 3"/>
                <a:gd name="T14" fmla="*/ 5 w 2"/>
                <a:gd name="T15" fmla="*/ 5 h 3"/>
                <a:gd name="T16" fmla="*/ 5 w 2"/>
                <a:gd name="T17" fmla="*/ 5 h 3"/>
                <a:gd name="T18" fmla="*/ 5 w 2"/>
                <a:gd name="T19" fmla="*/ 10 h 3"/>
                <a:gd name="T20" fmla="*/ 0 w 2"/>
                <a:gd name="T21" fmla="*/ 10 h 3"/>
                <a:gd name="T22" fmla="*/ 0 w 2"/>
                <a:gd name="T23" fmla="*/ 10 h 3"/>
                <a:gd name="T24" fmla="*/ 0 w 2"/>
                <a:gd name="T25" fmla="*/ 10 h 3"/>
                <a:gd name="T26" fmla="*/ 0 w 2"/>
                <a:gd name="T27" fmla="*/ 10 h 3"/>
                <a:gd name="T28" fmla="*/ 0 w 2"/>
                <a:gd name="T29" fmla="*/ 10 h 3"/>
                <a:gd name="T30" fmla="*/ 0 w 2"/>
                <a:gd name="T31" fmla="*/ 10 h 3"/>
                <a:gd name="T32" fmla="*/ 0 w 2"/>
                <a:gd name="T33" fmla="*/ 15 h 3"/>
                <a:gd name="T34" fmla="*/ 5 w 2"/>
                <a:gd name="T35" fmla="*/ 15 h 3"/>
                <a:gd name="T36" fmla="*/ 5 w 2"/>
                <a:gd name="T37" fmla="*/ 15 h 3"/>
                <a:gd name="T38" fmla="*/ 5 w 2"/>
                <a:gd name="T39" fmla="*/ 15 h 3"/>
                <a:gd name="T40" fmla="*/ 5 w 2"/>
                <a:gd name="T41" fmla="*/ 15 h 3"/>
                <a:gd name="T42" fmla="*/ 5 w 2"/>
                <a:gd name="T43" fmla="*/ 15 h 3"/>
                <a:gd name="T44" fmla="*/ 10 w 2"/>
                <a:gd name="T45" fmla="*/ 15 h 3"/>
                <a:gd name="T46" fmla="*/ 10 w 2"/>
                <a:gd name="T47" fmla="*/ 10 h 3"/>
                <a:gd name="T48" fmla="*/ 10 w 2"/>
                <a:gd name="T49" fmla="*/ 5 h 3"/>
                <a:gd name="T50" fmla="*/ 10 w 2"/>
                <a:gd name="T51" fmla="*/ 5 h 3"/>
                <a:gd name="T52" fmla="*/ 10 w 2"/>
                <a:gd name="T53" fmla="*/ 5 h 3"/>
                <a:gd name="T54" fmla="*/ 10 w 2"/>
                <a:gd name="T55" fmla="*/ 0 h 3"/>
                <a:gd name="T56" fmla="*/ 10 w 2"/>
                <a:gd name="T57" fmla="*/ 0 h 3"/>
                <a:gd name="T58" fmla="*/ 10 w 2"/>
                <a:gd name="T59" fmla="*/ 0 h 3"/>
                <a:gd name="T60" fmla="*/ 5 w 2"/>
                <a:gd name="T61" fmla="*/ 0 h 3"/>
                <a:gd name="T62" fmla="*/ 5 w 2"/>
                <a:gd name="T63" fmla="*/ 0 h 3"/>
                <a:gd name="T64" fmla="*/ 5 w 2"/>
                <a:gd name="T65" fmla="*/ 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3092" name="Freeform 16"/>
            <p:cNvSpPr>
              <a:spLocks/>
            </p:cNvSpPr>
            <p:nvPr/>
          </p:nvSpPr>
          <p:spPr bwMode="auto">
            <a:xfrm>
              <a:off x="795" y="3693"/>
              <a:ext cx="15" cy="15"/>
            </a:xfrm>
            <a:custGeom>
              <a:avLst/>
              <a:gdLst>
                <a:gd name="T0" fmla="*/ 15 w 3"/>
                <a:gd name="T1" fmla="*/ 15 h 3"/>
                <a:gd name="T2" fmla="*/ 15 w 3"/>
                <a:gd name="T3" fmla="*/ 15 h 3"/>
                <a:gd name="T4" fmla="*/ 15 w 3"/>
                <a:gd name="T5" fmla="*/ 15 h 3"/>
                <a:gd name="T6" fmla="*/ 15 w 3"/>
                <a:gd name="T7" fmla="*/ 15 h 3"/>
                <a:gd name="T8" fmla="*/ 15 w 3"/>
                <a:gd name="T9" fmla="*/ 15 h 3"/>
                <a:gd name="T10" fmla="*/ 15 w 3"/>
                <a:gd name="T11" fmla="*/ 15 h 3"/>
                <a:gd name="T12" fmla="*/ 10 w 3"/>
                <a:gd name="T13" fmla="*/ 10 h 3"/>
                <a:gd name="T14" fmla="*/ 5 w 3"/>
                <a:gd name="T15" fmla="*/ 5 h 3"/>
                <a:gd name="T16" fmla="*/ 5 w 3"/>
                <a:gd name="T17" fmla="*/ 5 h 3"/>
                <a:gd name="T18" fmla="*/ 5 w 3"/>
                <a:gd name="T19" fmla="*/ 5 h 3"/>
                <a:gd name="T20" fmla="*/ 5 w 3"/>
                <a:gd name="T21" fmla="*/ 5 h 3"/>
                <a:gd name="T22" fmla="*/ 5 w 3"/>
                <a:gd name="T23" fmla="*/ 5 h 3"/>
                <a:gd name="T24" fmla="*/ 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5 h 3"/>
                <a:gd name="T42" fmla="*/ 0 w 3"/>
                <a:gd name="T43" fmla="*/ 5 h 3"/>
                <a:gd name="T44" fmla="*/ 0 w 3"/>
                <a:gd name="T45" fmla="*/ 5 h 3"/>
                <a:gd name="T46" fmla="*/ 0 w 3"/>
                <a:gd name="T47" fmla="*/ 5 h 3"/>
                <a:gd name="T48" fmla="*/ 5 w 3"/>
                <a:gd name="T49" fmla="*/ 5 h 3"/>
                <a:gd name="T50" fmla="*/ 5 w 3"/>
                <a:gd name="T51" fmla="*/ 10 h 3"/>
                <a:gd name="T52" fmla="*/ 5 w 3"/>
                <a:gd name="T53" fmla="*/ 10 h 3"/>
                <a:gd name="T54" fmla="*/ 10 w 3"/>
                <a:gd name="T55" fmla="*/ 15 h 3"/>
                <a:gd name="T56" fmla="*/ 10 w 3"/>
                <a:gd name="T57" fmla="*/ 15 h 3"/>
                <a:gd name="T58" fmla="*/ 15 w 3"/>
                <a:gd name="T59" fmla="*/ 15 h 3"/>
                <a:gd name="T60" fmla="*/ 15 w 3"/>
                <a:gd name="T61" fmla="*/ 15 h 3"/>
                <a:gd name="T62" fmla="*/ 15 w 3"/>
                <a:gd name="T63" fmla="*/ 15 h 3"/>
                <a:gd name="T64" fmla="*/ 15 w 3"/>
                <a:gd name="T65" fmla="*/ 15 h 3"/>
                <a:gd name="T66" fmla="*/ 15 w 3"/>
                <a:gd name="T67" fmla="*/ 1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3093" name="Freeform 17"/>
            <p:cNvSpPr>
              <a:spLocks/>
            </p:cNvSpPr>
            <p:nvPr/>
          </p:nvSpPr>
          <p:spPr bwMode="auto">
            <a:xfrm>
              <a:off x="768" y="3683"/>
              <a:ext cx="19" cy="10"/>
            </a:xfrm>
            <a:custGeom>
              <a:avLst/>
              <a:gdLst>
                <a:gd name="T0" fmla="*/ 0 w 4"/>
                <a:gd name="T1" fmla="*/ 5 h 2"/>
                <a:gd name="T2" fmla="*/ 0 w 4"/>
                <a:gd name="T3" fmla="*/ 5 h 2"/>
                <a:gd name="T4" fmla="*/ 5 w 4"/>
                <a:gd name="T5" fmla="*/ 0 h 2"/>
                <a:gd name="T6" fmla="*/ 5 w 4"/>
                <a:gd name="T7" fmla="*/ 0 h 2"/>
                <a:gd name="T8" fmla="*/ 10 w 4"/>
                <a:gd name="T9" fmla="*/ 0 h 2"/>
                <a:gd name="T10" fmla="*/ 14 w 4"/>
                <a:gd name="T11" fmla="*/ 0 h 2"/>
                <a:gd name="T12" fmla="*/ 14 w 4"/>
                <a:gd name="T13" fmla="*/ 0 h 2"/>
                <a:gd name="T14" fmla="*/ 14 w 4"/>
                <a:gd name="T15" fmla="*/ 0 h 2"/>
                <a:gd name="T16" fmla="*/ 14 w 4"/>
                <a:gd name="T17" fmla="*/ 5 h 2"/>
                <a:gd name="T18" fmla="*/ 19 w 4"/>
                <a:gd name="T19" fmla="*/ 5 h 2"/>
                <a:gd name="T20" fmla="*/ 19 w 4"/>
                <a:gd name="T21" fmla="*/ 5 h 2"/>
                <a:gd name="T22" fmla="*/ 19 w 4"/>
                <a:gd name="T23" fmla="*/ 5 h 2"/>
                <a:gd name="T24" fmla="*/ 19 w 4"/>
                <a:gd name="T25" fmla="*/ 5 h 2"/>
                <a:gd name="T26" fmla="*/ 19 w 4"/>
                <a:gd name="T27" fmla="*/ 5 h 2"/>
                <a:gd name="T28" fmla="*/ 19 w 4"/>
                <a:gd name="T29" fmla="*/ 5 h 2"/>
                <a:gd name="T30" fmla="*/ 19 w 4"/>
                <a:gd name="T31" fmla="*/ 5 h 2"/>
                <a:gd name="T32" fmla="*/ 19 w 4"/>
                <a:gd name="T33" fmla="*/ 10 h 2"/>
                <a:gd name="T34" fmla="*/ 19 w 4"/>
                <a:gd name="T35" fmla="*/ 10 h 2"/>
                <a:gd name="T36" fmla="*/ 19 w 4"/>
                <a:gd name="T37" fmla="*/ 10 h 2"/>
                <a:gd name="T38" fmla="*/ 19 w 4"/>
                <a:gd name="T39" fmla="*/ 10 h 2"/>
                <a:gd name="T40" fmla="*/ 14 w 4"/>
                <a:gd name="T41" fmla="*/ 5 h 2"/>
                <a:gd name="T42" fmla="*/ 14 w 4"/>
                <a:gd name="T43" fmla="*/ 5 h 2"/>
                <a:gd name="T44" fmla="*/ 14 w 4"/>
                <a:gd name="T45" fmla="*/ 10 h 2"/>
                <a:gd name="T46" fmla="*/ 14 w 4"/>
                <a:gd name="T47" fmla="*/ 10 h 2"/>
                <a:gd name="T48" fmla="*/ 14 w 4"/>
                <a:gd name="T49" fmla="*/ 10 h 2"/>
                <a:gd name="T50" fmla="*/ 10 w 4"/>
                <a:gd name="T51" fmla="*/ 10 h 2"/>
                <a:gd name="T52" fmla="*/ 10 w 4"/>
                <a:gd name="T53" fmla="*/ 10 h 2"/>
                <a:gd name="T54" fmla="*/ 10 w 4"/>
                <a:gd name="T55" fmla="*/ 10 h 2"/>
                <a:gd name="T56" fmla="*/ 10 w 4"/>
                <a:gd name="T57" fmla="*/ 10 h 2"/>
                <a:gd name="T58" fmla="*/ 10 w 4"/>
                <a:gd name="T59" fmla="*/ 10 h 2"/>
                <a:gd name="T60" fmla="*/ 10 w 4"/>
                <a:gd name="T61" fmla="*/ 10 h 2"/>
                <a:gd name="T62" fmla="*/ 10 w 4"/>
                <a:gd name="T63" fmla="*/ 10 h 2"/>
                <a:gd name="T64" fmla="*/ 5 w 4"/>
                <a:gd name="T65" fmla="*/ 10 h 2"/>
                <a:gd name="T66" fmla="*/ 5 w 4"/>
                <a:gd name="T67" fmla="*/ 10 h 2"/>
                <a:gd name="T68" fmla="*/ 5 w 4"/>
                <a:gd name="T69" fmla="*/ 5 h 2"/>
                <a:gd name="T70" fmla="*/ 5 w 4"/>
                <a:gd name="T71" fmla="*/ 5 h 2"/>
                <a:gd name="T72" fmla="*/ 5 w 4"/>
                <a:gd name="T73" fmla="*/ 5 h 2"/>
                <a:gd name="T74" fmla="*/ 5 w 4"/>
                <a:gd name="T75" fmla="*/ 5 h 2"/>
                <a:gd name="T76" fmla="*/ 5 w 4"/>
                <a:gd name="T77" fmla="*/ 5 h 2"/>
                <a:gd name="T78" fmla="*/ 5 w 4"/>
                <a:gd name="T79" fmla="*/ 5 h 2"/>
                <a:gd name="T80" fmla="*/ 5 w 4"/>
                <a:gd name="T81" fmla="*/ 5 h 2"/>
                <a:gd name="T82" fmla="*/ 5 w 4"/>
                <a:gd name="T83" fmla="*/ 5 h 2"/>
                <a:gd name="T84" fmla="*/ 5 w 4"/>
                <a:gd name="T85" fmla="*/ 5 h 2"/>
                <a:gd name="T86" fmla="*/ 5 w 4"/>
                <a:gd name="T87" fmla="*/ 5 h 2"/>
                <a:gd name="T88" fmla="*/ 5 w 4"/>
                <a:gd name="T89" fmla="*/ 5 h 2"/>
                <a:gd name="T90" fmla="*/ 5 w 4"/>
                <a:gd name="T91" fmla="*/ 5 h 2"/>
                <a:gd name="T92" fmla="*/ 5 w 4"/>
                <a:gd name="T93" fmla="*/ 5 h 2"/>
                <a:gd name="T94" fmla="*/ 0 w 4"/>
                <a:gd name="T95" fmla="*/ 5 h 2"/>
                <a:gd name="T96" fmla="*/ 0 w 4"/>
                <a:gd name="T97" fmla="*/ 5 h 2"/>
                <a:gd name="T98" fmla="*/ 0 w 4"/>
                <a:gd name="T99" fmla="*/ 5 h 2"/>
                <a:gd name="T100" fmla="*/ 0 w 4"/>
                <a:gd name="T101" fmla="*/ 5 h 2"/>
                <a:gd name="T102" fmla="*/ 0 w 4"/>
                <a:gd name="T103" fmla="*/ 5 h 2"/>
                <a:gd name="T104" fmla="*/ 0 w 4"/>
                <a:gd name="T105" fmla="*/ 5 h 2"/>
                <a:gd name="T106" fmla="*/ 0 w 4"/>
                <a:gd name="T107" fmla="*/ 5 h 2"/>
                <a:gd name="T108" fmla="*/ 0 w 4"/>
                <a:gd name="T109" fmla="*/ 5 h 2"/>
                <a:gd name="T110" fmla="*/ 0 w 4"/>
                <a:gd name="T111" fmla="*/ 5 h 2"/>
                <a:gd name="T112" fmla="*/ 0 w 4"/>
                <a:gd name="T113" fmla="*/ 5 h 2"/>
                <a:gd name="T114" fmla="*/ 0 w 4"/>
                <a:gd name="T115" fmla="*/ 5 h 2"/>
                <a:gd name="T116" fmla="*/ 0 w 4"/>
                <a:gd name="T117" fmla="*/ 5 h 2"/>
                <a:gd name="T118" fmla="*/ 0 w 4"/>
                <a:gd name="T119" fmla="*/ 5 h 2"/>
                <a:gd name="T120" fmla="*/ 0 w 4"/>
                <a:gd name="T121" fmla="*/ 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6987EB"/>
            </a:solidFill>
            <a:ln w="12700" cmpd="sng">
              <a:solidFill>
                <a:schemeClr val="tx1"/>
              </a:solidFill>
              <a:prstDash val="solid"/>
              <a:round/>
              <a:headEnd/>
              <a:tailEnd/>
            </a:ln>
          </p:spPr>
          <p:txBody>
            <a:bodyPr/>
            <a:lstStyle/>
            <a:p>
              <a:endParaRPr lang="en-US"/>
            </a:p>
          </p:txBody>
        </p:sp>
      </p:grpSp>
      <p:grpSp>
        <p:nvGrpSpPr>
          <p:cNvPr id="43011" name="Group 20"/>
          <p:cNvGrpSpPr>
            <a:grpSpLocks/>
          </p:cNvGrpSpPr>
          <p:nvPr/>
        </p:nvGrpSpPr>
        <p:grpSpPr bwMode="auto">
          <a:xfrm>
            <a:off x="2366963" y="1709738"/>
            <a:ext cx="5727700" cy="3514725"/>
            <a:chOff x="1491" y="1077"/>
            <a:chExt cx="3607" cy="2214"/>
          </a:xfrm>
        </p:grpSpPr>
        <p:sp>
          <p:nvSpPr>
            <p:cNvPr id="43020" name="Freeform 21"/>
            <p:cNvSpPr>
              <a:spLocks/>
            </p:cNvSpPr>
            <p:nvPr/>
          </p:nvSpPr>
          <p:spPr bwMode="auto">
            <a:xfrm>
              <a:off x="2843" y="1262"/>
              <a:ext cx="456" cy="269"/>
            </a:xfrm>
            <a:custGeom>
              <a:avLst/>
              <a:gdLst>
                <a:gd name="T0" fmla="*/ 0 w 89"/>
                <a:gd name="T1" fmla="*/ 249 h 55"/>
                <a:gd name="T2" fmla="*/ 26 w 89"/>
                <a:gd name="T3" fmla="*/ 0 h 55"/>
                <a:gd name="T4" fmla="*/ 225 w 89"/>
                <a:gd name="T5" fmla="*/ 15 h 55"/>
                <a:gd name="T6" fmla="*/ 420 w 89"/>
                <a:gd name="T7" fmla="*/ 20 h 55"/>
                <a:gd name="T8" fmla="*/ 420 w 89"/>
                <a:gd name="T9" fmla="*/ 24 h 55"/>
                <a:gd name="T10" fmla="*/ 425 w 89"/>
                <a:gd name="T11" fmla="*/ 44 h 55"/>
                <a:gd name="T12" fmla="*/ 425 w 89"/>
                <a:gd name="T13" fmla="*/ 49 h 55"/>
                <a:gd name="T14" fmla="*/ 420 w 89"/>
                <a:gd name="T15" fmla="*/ 64 h 55"/>
                <a:gd name="T16" fmla="*/ 420 w 89"/>
                <a:gd name="T17" fmla="*/ 88 h 55"/>
                <a:gd name="T18" fmla="*/ 430 w 89"/>
                <a:gd name="T19" fmla="*/ 112 h 55"/>
                <a:gd name="T20" fmla="*/ 436 w 89"/>
                <a:gd name="T21" fmla="*/ 122 h 55"/>
                <a:gd name="T22" fmla="*/ 441 w 89"/>
                <a:gd name="T23" fmla="*/ 147 h 55"/>
                <a:gd name="T24" fmla="*/ 441 w 89"/>
                <a:gd name="T25" fmla="*/ 186 h 55"/>
                <a:gd name="T26" fmla="*/ 446 w 89"/>
                <a:gd name="T27" fmla="*/ 196 h 55"/>
                <a:gd name="T28" fmla="*/ 446 w 89"/>
                <a:gd name="T29" fmla="*/ 210 h 55"/>
                <a:gd name="T30" fmla="*/ 446 w 89"/>
                <a:gd name="T31" fmla="*/ 215 h 55"/>
                <a:gd name="T32" fmla="*/ 456 w 89"/>
                <a:gd name="T33" fmla="*/ 249 h 55"/>
                <a:gd name="T34" fmla="*/ 456 w 89"/>
                <a:gd name="T35" fmla="*/ 259 h 55"/>
                <a:gd name="T36" fmla="*/ 456 w 89"/>
                <a:gd name="T37" fmla="*/ 269 h 55"/>
                <a:gd name="T38" fmla="*/ 0 w 89"/>
                <a:gd name="T39" fmla="*/ 249 h 55"/>
                <a:gd name="T40" fmla="*/ 0 w 89"/>
                <a:gd name="T41" fmla="*/ 249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3021" name="Freeform 22"/>
            <p:cNvSpPr>
              <a:spLocks/>
            </p:cNvSpPr>
            <p:nvPr/>
          </p:nvSpPr>
          <p:spPr bwMode="auto">
            <a:xfrm>
              <a:off x="2823" y="1511"/>
              <a:ext cx="482" cy="312"/>
            </a:xfrm>
            <a:custGeom>
              <a:avLst/>
              <a:gdLst>
                <a:gd name="T0" fmla="*/ 0 w 94"/>
                <a:gd name="T1" fmla="*/ 249 h 64"/>
                <a:gd name="T2" fmla="*/ 15 w 94"/>
                <a:gd name="T3" fmla="*/ 83 h 64"/>
                <a:gd name="T4" fmla="*/ 21 w 94"/>
                <a:gd name="T5" fmla="*/ 0 h 64"/>
                <a:gd name="T6" fmla="*/ 477 w 94"/>
                <a:gd name="T7" fmla="*/ 20 h 64"/>
                <a:gd name="T8" fmla="*/ 477 w 94"/>
                <a:gd name="T9" fmla="*/ 29 h 64"/>
                <a:gd name="T10" fmla="*/ 472 w 94"/>
                <a:gd name="T11" fmla="*/ 34 h 64"/>
                <a:gd name="T12" fmla="*/ 461 w 94"/>
                <a:gd name="T13" fmla="*/ 49 h 64"/>
                <a:gd name="T14" fmla="*/ 461 w 94"/>
                <a:gd name="T15" fmla="*/ 54 h 64"/>
                <a:gd name="T16" fmla="*/ 482 w 94"/>
                <a:gd name="T17" fmla="*/ 73 h 64"/>
                <a:gd name="T18" fmla="*/ 482 w 94"/>
                <a:gd name="T19" fmla="*/ 224 h 64"/>
                <a:gd name="T20" fmla="*/ 482 w 94"/>
                <a:gd name="T21" fmla="*/ 224 h 64"/>
                <a:gd name="T22" fmla="*/ 472 w 94"/>
                <a:gd name="T23" fmla="*/ 224 h 64"/>
                <a:gd name="T24" fmla="*/ 477 w 94"/>
                <a:gd name="T25" fmla="*/ 229 h 64"/>
                <a:gd name="T26" fmla="*/ 482 w 94"/>
                <a:gd name="T27" fmla="*/ 234 h 64"/>
                <a:gd name="T28" fmla="*/ 477 w 94"/>
                <a:gd name="T29" fmla="*/ 244 h 64"/>
                <a:gd name="T30" fmla="*/ 482 w 94"/>
                <a:gd name="T31" fmla="*/ 249 h 64"/>
                <a:gd name="T32" fmla="*/ 482 w 94"/>
                <a:gd name="T33" fmla="*/ 263 h 64"/>
                <a:gd name="T34" fmla="*/ 477 w 94"/>
                <a:gd name="T35" fmla="*/ 263 h 64"/>
                <a:gd name="T36" fmla="*/ 482 w 94"/>
                <a:gd name="T37" fmla="*/ 273 h 64"/>
                <a:gd name="T38" fmla="*/ 472 w 94"/>
                <a:gd name="T39" fmla="*/ 288 h 64"/>
                <a:gd name="T40" fmla="*/ 482 w 94"/>
                <a:gd name="T41" fmla="*/ 302 h 64"/>
                <a:gd name="T42" fmla="*/ 482 w 94"/>
                <a:gd name="T43" fmla="*/ 312 h 64"/>
                <a:gd name="T44" fmla="*/ 482 w 94"/>
                <a:gd name="T45" fmla="*/ 312 h 64"/>
                <a:gd name="T46" fmla="*/ 467 w 94"/>
                <a:gd name="T47" fmla="*/ 302 h 64"/>
                <a:gd name="T48" fmla="*/ 441 w 94"/>
                <a:gd name="T49" fmla="*/ 288 h 64"/>
                <a:gd name="T50" fmla="*/ 431 w 94"/>
                <a:gd name="T51" fmla="*/ 283 h 64"/>
                <a:gd name="T52" fmla="*/ 420 w 94"/>
                <a:gd name="T53" fmla="*/ 283 h 64"/>
                <a:gd name="T54" fmla="*/ 410 w 94"/>
                <a:gd name="T55" fmla="*/ 292 h 64"/>
                <a:gd name="T56" fmla="*/ 405 w 94"/>
                <a:gd name="T57" fmla="*/ 292 h 64"/>
                <a:gd name="T58" fmla="*/ 395 w 94"/>
                <a:gd name="T59" fmla="*/ 292 h 64"/>
                <a:gd name="T60" fmla="*/ 390 w 94"/>
                <a:gd name="T61" fmla="*/ 278 h 64"/>
                <a:gd name="T62" fmla="*/ 385 w 94"/>
                <a:gd name="T63" fmla="*/ 273 h 64"/>
                <a:gd name="T64" fmla="*/ 374 w 94"/>
                <a:gd name="T65" fmla="*/ 278 h 64"/>
                <a:gd name="T66" fmla="*/ 364 w 94"/>
                <a:gd name="T67" fmla="*/ 278 h 64"/>
                <a:gd name="T68" fmla="*/ 354 w 94"/>
                <a:gd name="T69" fmla="*/ 263 h 64"/>
                <a:gd name="T70" fmla="*/ 0 w 94"/>
                <a:gd name="T71" fmla="*/ 249 h 64"/>
                <a:gd name="T72" fmla="*/ 0 w 94"/>
                <a:gd name="T73" fmla="*/ 249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3022" name="Freeform 23"/>
            <p:cNvSpPr>
              <a:spLocks/>
            </p:cNvSpPr>
            <p:nvPr/>
          </p:nvSpPr>
          <p:spPr bwMode="auto">
            <a:xfrm>
              <a:off x="2807" y="1760"/>
              <a:ext cx="570" cy="268"/>
            </a:xfrm>
            <a:custGeom>
              <a:avLst/>
              <a:gdLst>
                <a:gd name="T0" fmla="*/ 0 w 111"/>
                <a:gd name="T1" fmla="*/ 166 h 55"/>
                <a:gd name="T2" fmla="*/ 15 w 111"/>
                <a:gd name="T3" fmla="*/ 0 h 55"/>
                <a:gd name="T4" fmla="*/ 370 w 111"/>
                <a:gd name="T5" fmla="*/ 15 h 55"/>
                <a:gd name="T6" fmla="*/ 380 w 111"/>
                <a:gd name="T7" fmla="*/ 29 h 55"/>
                <a:gd name="T8" fmla="*/ 390 w 111"/>
                <a:gd name="T9" fmla="*/ 29 h 55"/>
                <a:gd name="T10" fmla="*/ 401 w 111"/>
                <a:gd name="T11" fmla="*/ 24 h 55"/>
                <a:gd name="T12" fmla="*/ 406 w 111"/>
                <a:gd name="T13" fmla="*/ 29 h 55"/>
                <a:gd name="T14" fmla="*/ 411 w 111"/>
                <a:gd name="T15" fmla="*/ 44 h 55"/>
                <a:gd name="T16" fmla="*/ 421 w 111"/>
                <a:gd name="T17" fmla="*/ 44 h 55"/>
                <a:gd name="T18" fmla="*/ 426 w 111"/>
                <a:gd name="T19" fmla="*/ 44 h 55"/>
                <a:gd name="T20" fmla="*/ 436 w 111"/>
                <a:gd name="T21" fmla="*/ 34 h 55"/>
                <a:gd name="T22" fmla="*/ 447 w 111"/>
                <a:gd name="T23" fmla="*/ 34 h 55"/>
                <a:gd name="T24" fmla="*/ 457 w 111"/>
                <a:gd name="T25" fmla="*/ 39 h 55"/>
                <a:gd name="T26" fmla="*/ 483 w 111"/>
                <a:gd name="T27" fmla="*/ 54 h 55"/>
                <a:gd name="T28" fmla="*/ 498 w 111"/>
                <a:gd name="T29" fmla="*/ 63 h 55"/>
                <a:gd name="T30" fmla="*/ 498 w 111"/>
                <a:gd name="T31" fmla="*/ 73 h 55"/>
                <a:gd name="T32" fmla="*/ 508 w 111"/>
                <a:gd name="T33" fmla="*/ 78 h 55"/>
                <a:gd name="T34" fmla="*/ 508 w 111"/>
                <a:gd name="T35" fmla="*/ 83 h 55"/>
                <a:gd name="T36" fmla="*/ 503 w 111"/>
                <a:gd name="T37" fmla="*/ 93 h 55"/>
                <a:gd name="T38" fmla="*/ 508 w 111"/>
                <a:gd name="T39" fmla="*/ 102 h 55"/>
                <a:gd name="T40" fmla="*/ 514 w 111"/>
                <a:gd name="T41" fmla="*/ 117 h 55"/>
                <a:gd name="T42" fmla="*/ 519 w 111"/>
                <a:gd name="T43" fmla="*/ 122 h 55"/>
                <a:gd name="T44" fmla="*/ 519 w 111"/>
                <a:gd name="T45" fmla="*/ 127 h 55"/>
                <a:gd name="T46" fmla="*/ 519 w 111"/>
                <a:gd name="T47" fmla="*/ 136 h 55"/>
                <a:gd name="T48" fmla="*/ 529 w 111"/>
                <a:gd name="T49" fmla="*/ 141 h 55"/>
                <a:gd name="T50" fmla="*/ 534 w 111"/>
                <a:gd name="T51" fmla="*/ 146 h 55"/>
                <a:gd name="T52" fmla="*/ 529 w 111"/>
                <a:gd name="T53" fmla="*/ 156 h 55"/>
                <a:gd name="T54" fmla="*/ 529 w 111"/>
                <a:gd name="T55" fmla="*/ 166 h 55"/>
                <a:gd name="T56" fmla="*/ 539 w 111"/>
                <a:gd name="T57" fmla="*/ 171 h 55"/>
                <a:gd name="T58" fmla="*/ 539 w 111"/>
                <a:gd name="T59" fmla="*/ 180 h 55"/>
                <a:gd name="T60" fmla="*/ 534 w 111"/>
                <a:gd name="T61" fmla="*/ 185 h 55"/>
                <a:gd name="T62" fmla="*/ 539 w 111"/>
                <a:gd name="T63" fmla="*/ 190 h 55"/>
                <a:gd name="T64" fmla="*/ 544 w 111"/>
                <a:gd name="T65" fmla="*/ 200 h 55"/>
                <a:gd name="T66" fmla="*/ 539 w 111"/>
                <a:gd name="T67" fmla="*/ 205 h 55"/>
                <a:gd name="T68" fmla="*/ 544 w 111"/>
                <a:gd name="T69" fmla="*/ 214 h 55"/>
                <a:gd name="T70" fmla="*/ 544 w 111"/>
                <a:gd name="T71" fmla="*/ 219 h 55"/>
                <a:gd name="T72" fmla="*/ 549 w 111"/>
                <a:gd name="T73" fmla="*/ 224 h 55"/>
                <a:gd name="T74" fmla="*/ 555 w 111"/>
                <a:gd name="T75" fmla="*/ 234 h 55"/>
                <a:gd name="T76" fmla="*/ 560 w 111"/>
                <a:gd name="T77" fmla="*/ 244 h 55"/>
                <a:gd name="T78" fmla="*/ 570 w 111"/>
                <a:gd name="T79" fmla="*/ 253 h 55"/>
                <a:gd name="T80" fmla="*/ 570 w 111"/>
                <a:gd name="T81" fmla="*/ 258 h 55"/>
                <a:gd name="T82" fmla="*/ 570 w 111"/>
                <a:gd name="T83" fmla="*/ 263 h 55"/>
                <a:gd name="T84" fmla="*/ 570 w 111"/>
                <a:gd name="T85" fmla="*/ 268 h 55"/>
                <a:gd name="T86" fmla="*/ 128 w 111"/>
                <a:gd name="T87" fmla="*/ 258 h 55"/>
                <a:gd name="T88" fmla="*/ 134 w 111"/>
                <a:gd name="T89" fmla="*/ 175 h 55"/>
                <a:gd name="T90" fmla="*/ 0 w 111"/>
                <a:gd name="T91" fmla="*/ 166 h 55"/>
                <a:gd name="T92" fmla="*/ 0 w 111"/>
                <a:gd name="T93" fmla="*/ 166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3023" name="Freeform 24"/>
            <p:cNvSpPr>
              <a:spLocks/>
            </p:cNvSpPr>
            <p:nvPr/>
          </p:nvSpPr>
          <p:spPr bwMode="auto">
            <a:xfrm>
              <a:off x="2920" y="2018"/>
              <a:ext cx="512" cy="259"/>
            </a:xfrm>
            <a:custGeom>
              <a:avLst/>
              <a:gdLst>
                <a:gd name="T0" fmla="*/ 15 w 100"/>
                <a:gd name="T1" fmla="*/ 0 h 53"/>
                <a:gd name="T2" fmla="*/ 456 w 100"/>
                <a:gd name="T3" fmla="*/ 10 h 53"/>
                <a:gd name="T4" fmla="*/ 486 w 100"/>
                <a:gd name="T5" fmla="*/ 29 h 53"/>
                <a:gd name="T6" fmla="*/ 476 w 100"/>
                <a:gd name="T7" fmla="*/ 39 h 53"/>
                <a:gd name="T8" fmla="*/ 476 w 100"/>
                <a:gd name="T9" fmla="*/ 49 h 53"/>
                <a:gd name="T10" fmla="*/ 481 w 100"/>
                <a:gd name="T11" fmla="*/ 59 h 53"/>
                <a:gd name="T12" fmla="*/ 486 w 100"/>
                <a:gd name="T13" fmla="*/ 59 h 53"/>
                <a:gd name="T14" fmla="*/ 492 w 100"/>
                <a:gd name="T15" fmla="*/ 73 h 53"/>
                <a:gd name="T16" fmla="*/ 497 w 100"/>
                <a:gd name="T17" fmla="*/ 78 h 53"/>
                <a:gd name="T18" fmla="*/ 507 w 100"/>
                <a:gd name="T19" fmla="*/ 78 h 53"/>
                <a:gd name="T20" fmla="*/ 507 w 100"/>
                <a:gd name="T21" fmla="*/ 83 h 53"/>
                <a:gd name="T22" fmla="*/ 512 w 100"/>
                <a:gd name="T23" fmla="*/ 259 h 53"/>
                <a:gd name="T24" fmla="*/ 0 w 100"/>
                <a:gd name="T25" fmla="*/ 249 h 53"/>
                <a:gd name="T26" fmla="*/ 15 w 100"/>
                <a:gd name="T27" fmla="*/ 0 h 53"/>
                <a:gd name="T28" fmla="*/ 15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3024" name="Freeform 25"/>
            <p:cNvSpPr>
              <a:spLocks/>
            </p:cNvSpPr>
            <p:nvPr/>
          </p:nvSpPr>
          <p:spPr bwMode="auto">
            <a:xfrm>
              <a:off x="2848" y="2262"/>
              <a:ext cx="594" cy="293"/>
            </a:xfrm>
            <a:custGeom>
              <a:avLst/>
              <a:gdLst>
                <a:gd name="T0" fmla="*/ 72 w 116"/>
                <a:gd name="T1" fmla="*/ 5 h 60"/>
                <a:gd name="T2" fmla="*/ 0 w 116"/>
                <a:gd name="T3" fmla="*/ 44 h 60"/>
                <a:gd name="T4" fmla="*/ 205 w 116"/>
                <a:gd name="T5" fmla="*/ 215 h 60"/>
                <a:gd name="T6" fmla="*/ 215 w 116"/>
                <a:gd name="T7" fmla="*/ 220 h 60"/>
                <a:gd name="T8" fmla="*/ 230 w 116"/>
                <a:gd name="T9" fmla="*/ 234 h 60"/>
                <a:gd name="T10" fmla="*/ 246 w 116"/>
                <a:gd name="T11" fmla="*/ 230 h 60"/>
                <a:gd name="T12" fmla="*/ 256 w 116"/>
                <a:gd name="T13" fmla="*/ 234 h 60"/>
                <a:gd name="T14" fmla="*/ 261 w 116"/>
                <a:gd name="T15" fmla="*/ 244 h 60"/>
                <a:gd name="T16" fmla="*/ 282 w 116"/>
                <a:gd name="T17" fmla="*/ 249 h 60"/>
                <a:gd name="T18" fmla="*/ 292 w 116"/>
                <a:gd name="T19" fmla="*/ 254 h 60"/>
                <a:gd name="T20" fmla="*/ 302 w 116"/>
                <a:gd name="T21" fmla="*/ 249 h 60"/>
                <a:gd name="T22" fmla="*/ 312 w 116"/>
                <a:gd name="T23" fmla="*/ 259 h 60"/>
                <a:gd name="T24" fmla="*/ 333 w 116"/>
                <a:gd name="T25" fmla="*/ 259 h 60"/>
                <a:gd name="T26" fmla="*/ 343 w 116"/>
                <a:gd name="T27" fmla="*/ 269 h 60"/>
                <a:gd name="T28" fmla="*/ 348 w 116"/>
                <a:gd name="T29" fmla="*/ 278 h 60"/>
                <a:gd name="T30" fmla="*/ 364 w 116"/>
                <a:gd name="T31" fmla="*/ 273 h 60"/>
                <a:gd name="T32" fmla="*/ 384 w 116"/>
                <a:gd name="T33" fmla="*/ 283 h 60"/>
                <a:gd name="T34" fmla="*/ 394 w 116"/>
                <a:gd name="T35" fmla="*/ 278 h 60"/>
                <a:gd name="T36" fmla="*/ 405 w 116"/>
                <a:gd name="T37" fmla="*/ 278 h 60"/>
                <a:gd name="T38" fmla="*/ 405 w 116"/>
                <a:gd name="T39" fmla="*/ 293 h 60"/>
                <a:gd name="T40" fmla="*/ 410 w 116"/>
                <a:gd name="T41" fmla="*/ 283 h 60"/>
                <a:gd name="T42" fmla="*/ 420 w 116"/>
                <a:gd name="T43" fmla="*/ 273 h 60"/>
                <a:gd name="T44" fmla="*/ 425 w 116"/>
                <a:gd name="T45" fmla="*/ 278 h 60"/>
                <a:gd name="T46" fmla="*/ 435 w 116"/>
                <a:gd name="T47" fmla="*/ 283 h 60"/>
                <a:gd name="T48" fmla="*/ 446 w 116"/>
                <a:gd name="T49" fmla="*/ 278 h 60"/>
                <a:gd name="T50" fmla="*/ 446 w 116"/>
                <a:gd name="T51" fmla="*/ 283 h 60"/>
                <a:gd name="T52" fmla="*/ 461 w 116"/>
                <a:gd name="T53" fmla="*/ 293 h 60"/>
                <a:gd name="T54" fmla="*/ 476 w 116"/>
                <a:gd name="T55" fmla="*/ 283 h 60"/>
                <a:gd name="T56" fmla="*/ 507 w 116"/>
                <a:gd name="T57" fmla="*/ 273 h 60"/>
                <a:gd name="T58" fmla="*/ 517 w 116"/>
                <a:gd name="T59" fmla="*/ 273 h 60"/>
                <a:gd name="T60" fmla="*/ 543 w 116"/>
                <a:gd name="T61" fmla="*/ 273 h 60"/>
                <a:gd name="T62" fmla="*/ 579 w 116"/>
                <a:gd name="T63" fmla="*/ 288 h 60"/>
                <a:gd name="T64" fmla="*/ 589 w 116"/>
                <a:gd name="T65" fmla="*/ 293 h 60"/>
                <a:gd name="T66" fmla="*/ 594 w 116"/>
                <a:gd name="T67" fmla="*/ 151 h 60"/>
                <a:gd name="T68" fmla="*/ 584 w 116"/>
                <a:gd name="T69" fmla="*/ 15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3025" name="Freeform 26"/>
            <p:cNvSpPr>
              <a:spLocks/>
            </p:cNvSpPr>
            <p:nvPr/>
          </p:nvSpPr>
          <p:spPr bwMode="auto">
            <a:xfrm>
              <a:off x="3295" y="1726"/>
              <a:ext cx="420" cy="263"/>
            </a:xfrm>
            <a:custGeom>
              <a:avLst/>
              <a:gdLst>
                <a:gd name="T0" fmla="*/ 338 w 82"/>
                <a:gd name="T1" fmla="*/ 0 h 54"/>
                <a:gd name="T2" fmla="*/ 348 w 82"/>
                <a:gd name="T3" fmla="*/ 19 h 54"/>
                <a:gd name="T4" fmla="*/ 343 w 82"/>
                <a:gd name="T5" fmla="*/ 29 h 54"/>
                <a:gd name="T6" fmla="*/ 353 w 82"/>
                <a:gd name="T7" fmla="*/ 63 h 54"/>
                <a:gd name="T8" fmla="*/ 379 w 82"/>
                <a:gd name="T9" fmla="*/ 78 h 54"/>
                <a:gd name="T10" fmla="*/ 384 w 82"/>
                <a:gd name="T11" fmla="*/ 88 h 54"/>
                <a:gd name="T12" fmla="*/ 400 w 82"/>
                <a:gd name="T13" fmla="*/ 102 h 54"/>
                <a:gd name="T14" fmla="*/ 420 w 82"/>
                <a:gd name="T15" fmla="*/ 127 h 54"/>
                <a:gd name="T16" fmla="*/ 410 w 82"/>
                <a:gd name="T17" fmla="*/ 141 h 54"/>
                <a:gd name="T18" fmla="*/ 410 w 82"/>
                <a:gd name="T19" fmla="*/ 151 h 54"/>
                <a:gd name="T20" fmla="*/ 384 w 82"/>
                <a:gd name="T21" fmla="*/ 166 h 54"/>
                <a:gd name="T22" fmla="*/ 369 w 82"/>
                <a:gd name="T23" fmla="*/ 170 h 54"/>
                <a:gd name="T24" fmla="*/ 359 w 82"/>
                <a:gd name="T25" fmla="*/ 185 h 54"/>
                <a:gd name="T26" fmla="*/ 369 w 82"/>
                <a:gd name="T27" fmla="*/ 200 h 54"/>
                <a:gd name="T28" fmla="*/ 369 w 82"/>
                <a:gd name="T29" fmla="*/ 214 h 54"/>
                <a:gd name="T30" fmla="*/ 348 w 82"/>
                <a:gd name="T31" fmla="*/ 244 h 54"/>
                <a:gd name="T32" fmla="*/ 343 w 82"/>
                <a:gd name="T33" fmla="*/ 258 h 54"/>
                <a:gd name="T34" fmla="*/ 323 w 82"/>
                <a:gd name="T35" fmla="*/ 244 h 54"/>
                <a:gd name="T36" fmla="*/ 56 w 82"/>
                <a:gd name="T37" fmla="*/ 248 h 54"/>
                <a:gd name="T38" fmla="*/ 56 w 82"/>
                <a:gd name="T39" fmla="*/ 234 h 54"/>
                <a:gd name="T40" fmla="*/ 46 w 82"/>
                <a:gd name="T41" fmla="*/ 219 h 54"/>
                <a:gd name="T42" fmla="*/ 51 w 82"/>
                <a:gd name="T43" fmla="*/ 205 h 54"/>
                <a:gd name="T44" fmla="*/ 41 w 82"/>
                <a:gd name="T45" fmla="*/ 190 h 54"/>
                <a:gd name="T46" fmla="*/ 41 w 82"/>
                <a:gd name="T47" fmla="*/ 175 h 54"/>
                <a:gd name="T48" fmla="*/ 31 w 82"/>
                <a:gd name="T49" fmla="*/ 161 h 54"/>
                <a:gd name="T50" fmla="*/ 26 w 82"/>
                <a:gd name="T51" fmla="*/ 151 h 54"/>
                <a:gd name="T52" fmla="*/ 15 w 82"/>
                <a:gd name="T53" fmla="*/ 127 h 54"/>
                <a:gd name="T54" fmla="*/ 20 w 82"/>
                <a:gd name="T55" fmla="*/ 112 h 54"/>
                <a:gd name="T56" fmla="*/ 10 w 82"/>
                <a:gd name="T57" fmla="*/ 97 h 54"/>
                <a:gd name="T58" fmla="*/ 10 w 82"/>
                <a:gd name="T59" fmla="*/ 88 h 54"/>
                <a:gd name="T60" fmla="*/ 10 w 82"/>
                <a:gd name="T61" fmla="*/ 58 h 54"/>
                <a:gd name="T62" fmla="*/ 10 w 82"/>
                <a:gd name="T63" fmla="*/ 49 h 54"/>
                <a:gd name="T64" fmla="*/ 5 w 82"/>
                <a:gd name="T65" fmla="*/ 29 h 54"/>
                <a:gd name="T66" fmla="*/ 5 w 82"/>
                <a:gd name="T67" fmla="*/ 15 h 54"/>
                <a:gd name="T68" fmla="*/ 10 w 82"/>
                <a:gd name="T69" fmla="*/ 10 h 54"/>
                <a:gd name="T70" fmla="*/ 10 w 82"/>
                <a:gd name="T71" fmla="*/ 1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3026" name="Freeform 27"/>
            <p:cNvSpPr>
              <a:spLocks/>
            </p:cNvSpPr>
            <p:nvPr/>
          </p:nvSpPr>
          <p:spPr bwMode="auto">
            <a:xfrm>
              <a:off x="3352" y="1970"/>
              <a:ext cx="460" cy="380"/>
            </a:xfrm>
            <a:custGeom>
              <a:avLst/>
              <a:gdLst>
                <a:gd name="T0" fmla="*/ 388 w 90"/>
                <a:gd name="T1" fmla="*/ 336 h 78"/>
                <a:gd name="T2" fmla="*/ 394 w 90"/>
                <a:gd name="T3" fmla="*/ 346 h 78"/>
                <a:gd name="T4" fmla="*/ 394 w 90"/>
                <a:gd name="T5" fmla="*/ 361 h 78"/>
                <a:gd name="T6" fmla="*/ 378 w 90"/>
                <a:gd name="T7" fmla="*/ 375 h 78"/>
                <a:gd name="T8" fmla="*/ 424 w 90"/>
                <a:gd name="T9" fmla="*/ 380 h 78"/>
                <a:gd name="T10" fmla="*/ 424 w 90"/>
                <a:gd name="T11" fmla="*/ 361 h 78"/>
                <a:gd name="T12" fmla="*/ 434 w 90"/>
                <a:gd name="T13" fmla="*/ 336 h 78"/>
                <a:gd name="T14" fmla="*/ 450 w 90"/>
                <a:gd name="T15" fmla="*/ 326 h 78"/>
                <a:gd name="T16" fmla="*/ 455 w 90"/>
                <a:gd name="T17" fmla="*/ 326 h 78"/>
                <a:gd name="T18" fmla="*/ 460 w 90"/>
                <a:gd name="T19" fmla="*/ 297 h 78"/>
                <a:gd name="T20" fmla="*/ 455 w 90"/>
                <a:gd name="T21" fmla="*/ 292 h 78"/>
                <a:gd name="T22" fmla="*/ 450 w 90"/>
                <a:gd name="T23" fmla="*/ 287 h 78"/>
                <a:gd name="T24" fmla="*/ 445 w 90"/>
                <a:gd name="T25" fmla="*/ 292 h 78"/>
                <a:gd name="T26" fmla="*/ 429 w 90"/>
                <a:gd name="T27" fmla="*/ 273 h 78"/>
                <a:gd name="T28" fmla="*/ 434 w 90"/>
                <a:gd name="T29" fmla="*/ 263 h 78"/>
                <a:gd name="T30" fmla="*/ 429 w 90"/>
                <a:gd name="T31" fmla="*/ 253 h 78"/>
                <a:gd name="T32" fmla="*/ 404 w 90"/>
                <a:gd name="T33" fmla="*/ 224 h 78"/>
                <a:gd name="T34" fmla="*/ 378 w 90"/>
                <a:gd name="T35" fmla="*/ 209 h 78"/>
                <a:gd name="T36" fmla="*/ 363 w 90"/>
                <a:gd name="T37" fmla="*/ 185 h 78"/>
                <a:gd name="T38" fmla="*/ 378 w 90"/>
                <a:gd name="T39" fmla="*/ 166 h 78"/>
                <a:gd name="T40" fmla="*/ 378 w 90"/>
                <a:gd name="T41" fmla="*/ 146 h 78"/>
                <a:gd name="T42" fmla="*/ 358 w 90"/>
                <a:gd name="T43" fmla="*/ 132 h 78"/>
                <a:gd name="T44" fmla="*/ 348 w 90"/>
                <a:gd name="T45" fmla="*/ 141 h 78"/>
                <a:gd name="T46" fmla="*/ 332 w 90"/>
                <a:gd name="T47" fmla="*/ 107 h 78"/>
                <a:gd name="T48" fmla="*/ 307 w 90"/>
                <a:gd name="T49" fmla="*/ 88 h 78"/>
                <a:gd name="T50" fmla="*/ 286 w 90"/>
                <a:gd name="T51" fmla="*/ 63 h 78"/>
                <a:gd name="T52" fmla="*/ 281 w 90"/>
                <a:gd name="T53" fmla="*/ 29 h 78"/>
                <a:gd name="T54" fmla="*/ 281 w 90"/>
                <a:gd name="T55" fmla="*/ 19 h 78"/>
                <a:gd name="T56" fmla="*/ 0 w 90"/>
                <a:gd name="T57" fmla="*/ 10 h 78"/>
                <a:gd name="T58" fmla="*/ 10 w 90"/>
                <a:gd name="T59" fmla="*/ 24 h 78"/>
                <a:gd name="T60" fmla="*/ 26 w 90"/>
                <a:gd name="T61" fmla="*/ 44 h 78"/>
                <a:gd name="T62" fmla="*/ 26 w 90"/>
                <a:gd name="T63" fmla="*/ 54 h 78"/>
                <a:gd name="T64" fmla="*/ 56 w 90"/>
                <a:gd name="T65" fmla="*/ 78 h 78"/>
                <a:gd name="T66" fmla="*/ 46 w 90"/>
                <a:gd name="T67" fmla="*/ 97 h 78"/>
                <a:gd name="T68" fmla="*/ 56 w 90"/>
                <a:gd name="T69" fmla="*/ 107 h 78"/>
                <a:gd name="T70" fmla="*/ 66 w 90"/>
                <a:gd name="T71" fmla="*/ 127 h 78"/>
                <a:gd name="T72" fmla="*/ 77 w 90"/>
                <a:gd name="T73" fmla="*/ 132 h 78"/>
                <a:gd name="T74" fmla="*/ 82 w 90"/>
                <a:gd name="T75" fmla="*/ 351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3027" name="Freeform 28"/>
            <p:cNvSpPr>
              <a:spLocks/>
            </p:cNvSpPr>
            <p:nvPr/>
          </p:nvSpPr>
          <p:spPr bwMode="auto">
            <a:xfrm>
              <a:off x="3525" y="1438"/>
              <a:ext cx="364" cy="371"/>
            </a:xfrm>
            <a:custGeom>
              <a:avLst/>
              <a:gdLst>
                <a:gd name="T0" fmla="*/ 149 w 71"/>
                <a:gd name="T1" fmla="*/ 366 h 76"/>
                <a:gd name="T2" fmla="*/ 123 w 71"/>
                <a:gd name="T3" fmla="*/ 351 h 76"/>
                <a:gd name="T4" fmla="*/ 113 w 71"/>
                <a:gd name="T5" fmla="*/ 317 h 76"/>
                <a:gd name="T6" fmla="*/ 118 w 71"/>
                <a:gd name="T7" fmla="*/ 308 h 76"/>
                <a:gd name="T8" fmla="*/ 108 w 71"/>
                <a:gd name="T9" fmla="*/ 288 h 76"/>
                <a:gd name="T10" fmla="*/ 108 w 71"/>
                <a:gd name="T11" fmla="*/ 264 h 76"/>
                <a:gd name="T12" fmla="*/ 87 w 71"/>
                <a:gd name="T13" fmla="*/ 244 h 76"/>
                <a:gd name="T14" fmla="*/ 62 w 71"/>
                <a:gd name="T15" fmla="*/ 220 h 76"/>
                <a:gd name="T16" fmla="*/ 41 w 71"/>
                <a:gd name="T17" fmla="*/ 210 h 76"/>
                <a:gd name="T18" fmla="*/ 36 w 71"/>
                <a:gd name="T19" fmla="*/ 205 h 76"/>
                <a:gd name="T20" fmla="*/ 15 w 71"/>
                <a:gd name="T21" fmla="*/ 200 h 76"/>
                <a:gd name="T22" fmla="*/ 5 w 71"/>
                <a:gd name="T23" fmla="*/ 190 h 76"/>
                <a:gd name="T24" fmla="*/ 10 w 71"/>
                <a:gd name="T25" fmla="*/ 151 h 76"/>
                <a:gd name="T26" fmla="*/ 15 w 71"/>
                <a:gd name="T27" fmla="*/ 137 h 76"/>
                <a:gd name="T28" fmla="*/ 0 w 71"/>
                <a:gd name="T29" fmla="*/ 122 h 76"/>
                <a:gd name="T30" fmla="*/ 5 w 71"/>
                <a:gd name="T31" fmla="*/ 107 h 76"/>
                <a:gd name="T32" fmla="*/ 26 w 71"/>
                <a:gd name="T33" fmla="*/ 83 h 76"/>
                <a:gd name="T34" fmla="*/ 36 w 71"/>
                <a:gd name="T35" fmla="*/ 78 h 76"/>
                <a:gd name="T36" fmla="*/ 36 w 71"/>
                <a:gd name="T37" fmla="*/ 29 h 76"/>
                <a:gd name="T38" fmla="*/ 46 w 71"/>
                <a:gd name="T39" fmla="*/ 24 h 76"/>
                <a:gd name="T40" fmla="*/ 67 w 71"/>
                <a:gd name="T41" fmla="*/ 24 h 76"/>
                <a:gd name="T42" fmla="*/ 113 w 71"/>
                <a:gd name="T43" fmla="*/ 5 h 76"/>
                <a:gd name="T44" fmla="*/ 123 w 71"/>
                <a:gd name="T45" fmla="*/ 5 h 76"/>
                <a:gd name="T46" fmla="*/ 118 w 71"/>
                <a:gd name="T47" fmla="*/ 15 h 76"/>
                <a:gd name="T48" fmla="*/ 113 w 71"/>
                <a:gd name="T49" fmla="*/ 29 h 76"/>
                <a:gd name="T50" fmla="*/ 133 w 71"/>
                <a:gd name="T51" fmla="*/ 24 h 76"/>
                <a:gd name="T52" fmla="*/ 144 w 71"/>
                <a:gd name="T53" fmla="*/ 29 h 76"/>
                <a:gd name="T54" fmla="*/ 159 w 71"/>
                <a:gd name="T55" fmla="*/ 39 h 76"/>
                <a:gd name="T56" fmla="*/ 164 w 71"/>
                <a:gd name="T57" fmla="*/ 49 h 76"/>
                <a:gd name="T58" fmla="*/ 226 w 71"/>
                <a:gd name="T59" fmla="*/ 63 h 76"/>
                <a:gd name="T60" fmla="*/ 246 w 71"/>
                <a:gd name="T61" fmla="*/ 73 h 76"/>
                <a:gd name="T62" fmla="*/ 256 w 71"/>
                <a:gd name="T63" fmla="*/ 73 h 76"/>
                <a:gd name="T64" fmla="*/ 261 w 71"/>
                <a:gd name="T65" fmla="*/ 73 h 76"/>
                <a:gd name="T66" fmla="*/ 287 w 71"/>
                <a:gd name="T67" fmla="*/ 78 h 76"/>
                <a:gd name="T68" fmla="*/ 287 w 71"/>
                <a:gd name="T69" fmla="*/ 83 h 76"/>
                <a:gd name="T70" fmla="*/ 297 w 71"/>
                <a:gd name="T71" fmla="*/ 88 h 76"/>
                <a:gd name="T72" fmla="*/ 313 w 71"/>
                <a:gd name="T73" fmla="*/ 103 h 76"/>
                <a:gd name="T74" fmla="*/ 308 w 71"/>
                <a:gd name="T75" fmla="*/ 122 h 76"/>
                <a:gd name="T76" fmla="*/ 323 w 71"/>
                <a:gd name="T77" fmla="*/ 122 h 76"/>
                <a:gd name="T78" fmla="*/ 318 w 71"/>
                <a:gd name="T79" fmla="*/ 132 h 76"/>
                <a:gd name="T80" fmla="*/ 328 w 71"/>
                <a:gd name="T81" fmla="*/ 146 h 76"/>
                <a:gd name="T82" fmla="*/ 313 w 71"/>
                <a:gd name="T83" fmla="*/ 161 h 76"/>
                <a:gd name="T84" fmla="*/ 302 w 71"/>
                <a:gd name="T85" fmla="*/ 186 h 76"/>
                <a:gd name="T86" fmla="*/ 302 w 71"/>
                <a:gd name="T87" fmla="*/ 190 h 76"/>
                <a:gd name="T88" fmla="*/ 323 w 71"/>
                <a:gd name="T89" fmla="*/ 171 h 76"/>
                <a:gd name="T90" fmla="*/ 338 w 71"/>
                <a:gd name="T91" fmla="*/ 161 h 76"/>
                <a:gd name="T92" fmla="*/ 349 w 71"/>
                <a:gd name="T93" fmla="*/ 151 h 76"/>
                <a:gd name="T94" fmla="*/ 349 w 71"/>
                <a:gd name="T95" fmla="*/ 137 h 76"/>
                <a:gd name="T96" fmla="*/ 354 w 71"/>
                <a:gd name="T97" fmla="*/ 132 h 76"/>
                <a:gd name="T98" fmla="*/ 359 w 71"/>
                <a:gd name="T99" fmla="*/ 122 h 76"/>
                <a:gd name="T100" fmla="*/ 364 w 71"/>
                <a:gd name="T101" fmla="*/ 127 h 76"/>
                <a:gd name="T102" fmla="*/ 354 w 71"/>
                <a:gd name="T103" fmla="*/ 161 h 76"/>
                <a:gd name="T104" fmla="*/ 349 w 71"/>
                <a:gd name="T105" fmla="*/ 171 h 76"/>
                <a:gd name="T106" fmla="*/ 338 w 71"/>
                <a:gd name="T107" fmla="*/ 195 h 76"/>
                <a:gd name="T108" fmla="*/ 338 w 71"/>
                <a:gd name="T109" fmla="*/ 220 h 76"/>
                <a:gd name="T110" fmla="*/ 328 w 71"/>
                <a:gd name="T111" fmla="*/ 229 h 76"/>
                <a:gd name="T112" fmla="*/ 333 w 71"/>
                <a:gd name="T113" fmla="*/ 264 h 76"/>
                <a:gd name="T114" fmla="*/ 323 w 71"/>
                <a:gd name="T115" fmla="*/ 288 h 76"/>
                <a:gd name="T116" fmla="*/ 333 w 71"/>
                <a:gd name="T117" fmla="*/ 342 h 76"/>
                <a:gd name="T118" fmla="*/ 333 w 71"/>
                <a:gd name="T119" fmla="*/ 347 h 76"/>
                <a:gd name="T120" fmla="*/ 333 w 71"/>
                <a:gd name="T121" fmla="*/ 361 h 76"/>
                <a:gd name="T122" fmla="*/ 154 w 71"/>
                <a:gd name="T123" fmla="*/ 371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3028" name="Freeform 29"/>
            <p:cNvSpPr>
              <a:spLocks/>
            </p:cNvSpPr>
            <p:nvPr/>
          </p:nvSpPr>
          <p:spPr bwMode="auto">
            <a:xfrm>
              <a:off x="3786" y="2057"/>
              <a:ext cx="509" cy="249"/>
            </a:xfrm>
            <a:custGeom>
              <a:avLst/>
              <a:gdLst>
                <a:gd name="T0" fmla="*/ 103 w 99"/>
                <a:gd name="T1" fmla="*/ 239 h 51"/>
                <a:gd name="T2" fmla="*/ 98 w 99"/>
                <a:gd name="T3" fmla="*/ 229 h 51"/>
                <a:gd name="T4" fmla="*/ 113 w 99"/>
                <a:gd name="T5" fmla="*/ 229 h 51"/>
                <a:gd name="T6" fmla="*/ 411 w 99"/>
                <a:gd name="T7" fmla="*/ 200 h 51"/>
                <a:gd name="T8" fmla="*/ 437 w 99"/>
                <a:gd name="T9" fmla="*/ 186 h 51"/>
                <a:gd name="T10" fmla="*/ 458 w 99"/>
                <a:gd name="T11" fmla="*/ 171 h 51"/>
                <a:gd name="T12" fmla="*/ 458 w 99"/>
                <a:gd name="T13" fmla="*/ 161 h 51"/>
                <a:gd name="T14" fmla="*/ 463 w 99"/>
                <a:gd name="T15" fmla="*/ 151 h 51"/>
                <a:gd name="T16" fmla="*/ 509 w 99"/>
                <a:gd name="T17" fmla="*/ 112 h 51"/>
                <a:gd name="T18" fmla="*/ 504 w 99"/>
                <a:gd name="T19" fmla="*/ 107 h 51"/>
                <a:gd name="T20" fmla="*/ 499 w 99"/>
                <a:gd name="T21" fmla="*/ 103 h 51"/>
                <a:gd name="T22" fmla="*/ 488 w 99"/>
                <a:gd name="T23" fmla="*/ 98 h 51"/>
                <a:gd name="T24" fmla="*/ 483 w 99"/>
                <a:gd name="T25" fmla="*/ 98 h 51"/>
                <a:gd name="T26" fmla="*/ 463 w 99"/>
                <a:gd name="T27" fmla="*/ 68 h 51"/>
                <a:gd name="T28" fmla="*/ 458 w 99"/>
                <a:gd name="T29" fmla="*/ 59 h 51"/>
                <a:gd name="T30" fmla="*/ 458 w 99"/>
                <a:gd name="T31" fmla="*/ 39 h 51"/>
                <a:gd name="T32" fmla="*/ 447 w 99"/>
                <a:gd name="T33" fmla="*/ 34 h 51"/>
                <a:gd name="T34" fmla="*/ 432 w 99"/>
                <a:gd name="T35" fmla="*/ 20 h 51"/>
                <a:gd name="T36" fmla="*/ 422 w 99"/>
                <a:gd name="T37" fmla="*/ 20 h 51"/>
                <a:gd name="T38" fmla="*/ 416 w 99"/>
                <a:gd name="T39" fmla="*/ 29 h 51"/>
                <a:gd name="T40" fmla="*/ 401 w 99"/>
                <a:gd name="T41" fmla="*/ 29 h 51"/>
                <a:gd name="T42" fmla="*/ 386 w 99"/>
                <a:gd name="T43" fmla="*/ 29 h 51"/>
                <a:gd name="T44" fmla="*/ 365 w 99"/>
                <a:gd name="T45" fmla="*/ 24 h 51"/>
                <a:gd name="T46" fmla="*/ 339 w 99"/>
                <a:gd name="T47" fmla="*/ 20 h 51"/>
                <a:gd name="T48" fmla="*/ 324 w 99"/>
                <a:gd name="T49" fmla="*/ 0 h 51"/>
                <a:gd name="T50" fmla="*/ 314 w 99"/>
                <a:gd name="T51" fmla="*/ 5 h 51"/>
                <a:gd name="T52" fmla="*/ 298 w 99"/>
                <a:gd name="T53" fmla="*/ 0 h 51"/>
                <a:gd name="T54" fmla="*/ 298 w 99"/>
                <a:gd name="T55" fmla="*/ 10 h 51"/>
                <a:gd name="T56" fmla="*/ 298 w 99"/>
                <a:gd name="T57" fmla="*/ 29 h 51"/>
                <a:gd name="T58" fmla="*/ 283 w 99"/>
                <a:gd name="T59" fmla="*/ 39 h 51"/>
                <a:gd name="T60" fmla="*/ 262 w 99"/>
                <a:gd name="T61" fmla="*/ 39 h 51"/>
                <a:gd name="T62" fmla="*/ 237 w 99"/>
                <a:gd name="T63" fmla="*/ 88 h 51"/>
                <a:gd name="T64" fmla="*/ 216 w 99"/>
                <a:gd name="T65" fmla="*/ 103 h 51"/>
                <a:gd name="T66" fmla="*/ 201 w 99"/>
                <a:gd name="T67" fmla="*/ 93 h 51"/>
                <a:gd name="T68" fmla="*/ 190 w 99"/>
                <a:gd name="T69" fmla="*/ 117 h 51"/>
                <a:gd name="T70" fmla="*/ 180 w 99"/>
                <a:gd name="T71" fmla="*/ 117 h 51"/>
                <a:gd name="T72" fmla="*/ 165 w 99"/>
                <a:gd name="T73" fmla="*/ 112 h 51"/>
                <a:gd name="T74" fmla="*/ 154 w 99"/>
                <a:gd name="T75" fmla="*/ 127 h 51"/>
                <a:gd name="T76" fmla="*/ 134 w 99"/>
                <a:gd name="T77" fmla="*/ 117 h 51"/>
                <a:gd name="T78" fmla="*/ 103 w 99"/>
                <a:gd name="T79" fmla="*/ 122 h 51"/>
                <a:gd name="T80" fmla="*/ 103 w 99"/>
                <a:gd name="T81" fmla="*/ 132 h 51"/>
                <a:gd name="T82" fmla="*/ 93 w 99"/>
                <a:gd name="T83" fmla="*/ 132 h 51"/>
                <a:gd name="T84" fmla="*/ 93 w 99"/>
                <a:gd name="T85" fmla="*/ 132 h 51"/>
                <a:gd name="T86" fmla="*/ 87 w 99"/>
                <a:gd name="T87" fmla="*/ 146 h 51"/>
                <a:gd name="T88" fmla="*/ 87 w 99"/>
                <a:gd name="T89" fmla="*/ 146 h 51"/>
                <a:gd name="T90" fmla="*/ 93 w 99"/>
                <a:gd name="T91" fmla="*/ 161 h 51"/>
                <a:gd name="T92" fmla="*/ 62 w 99"/>
                <a:gd name="T93" fmla="*/ 166 h 51"/>
                <a:gd name="T94" fmla="*/ 67 w 99"/>
                <a:gd name="T95" fmla="*/ 195 h 51"/>
                <a:gd name="T96" fmla="*/ 51 w 99"/>
                <a:gd name="T97" fmla="*/ 190 h 51"/>
                <a:gd name="T98" fmla="*/ 31 w 99"/>
                <a:gd name="T99" fmla="*/ 186 h 51"/>
                <a:gd name="T100" fmla="*/ 21 w 99"/>
                <a:gd name="T101" fmla="*/ 205 h 51"/>
                <a:gd name="T102" fmla="*/ 21 w 99"/>
                <a:gd name="T103" fmla="*/ 205 h 51"/>
                <a:gd name="T104" fmla="*/ 26 w 99"/>
                <a:gd name="T105" fmla="*/ 215 h 51"/>
                <a:gd name="T106" fmla="*/ 15 w 99"/>
                <a:gd name="T107" fmla="*/ 239 h 51"/>
                <a:gd name="T108" fmla="*/ 5 w 99"/>
                <a:gd name="T109" fmla="*/ 239 h 51"/>
                <a:gd name="T110" fmla="*/ 0 w 99"/>
                <a:gd name="T111" fmla="*/ 249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3029" name="Freeform 30"/>
            <p:cNvSpPr>
              <a:spLocks/>
            </p:cNvSpPr>
            <p:nvPr/>
          </p:nvSpPr>
          <p:spPr bwMode="auto">
            <a:xfrm>
              <a:off x="3741" y="2243"/>
              <a:ext cx="568" cy="190"/>
            </a:xfrm>
            <a:custGeom>
              <a:avLst/>
              <a:gdLst>
                <a:gd name="T0" fmla="*/ 568 w 111"/>
                <a:gd name="T1" fmla="*/ 0 h 39"/>
                <a:gd name="T2" fmla="*/ 455 w 111"/>
                <a:gd name="T3" fmla="*/ 15 h 39"/>
                <a:gd name="T4" fmla="*/ 445 w 111"/>
                <a:gd name="T5" fmla="*/ 19 h 39"/>
                <a:gd name="T6" fmla="*/ 159 w 111"/>
                <a:gd name="T7" fmla="*/ 44 h 39"/>
                <a:gd name="T8" fmla="*/ 159 w 111"/>
                <a:gd name="T9" fmla="*/ 39 h 39"/>
                <a:gd name="T10" fmla="*/ 143 w 111"/>
                <a:gd name="T11" fmla="*/ 44 h 39"/>
                <a:gd name="T12" fmla="*/ 148 w 111"/>
                <a:gd name="T13" fmla="*/ 49 h 39"/>
                <a:gd name="T14" fmla="*/ 148 w 111"/>
                <a:gd name="T15" fmla="*/ 54 h 39"/>
                <a:gd name="T16" fmla="*/ 46 w 111"/>
                <a:gd name="T17" fmla="*/ 63 h 39"/>
                <a:gd name="T18" fmla="*/ 41 w 111"/>
                <a:gd name="T19" fmla="*/ 73 h 39"/>
                <a:gd name="T20" fmla="*/ 36 w 111"/>
                <a:gd name="T21" fmla="*/ 88 h 39"/>
                <a:gd name="T22" fmla="*/ 41 w 111"/>
                <a:gd name="T23" fmla="*/ 93 h 39"/>
                <a:gd name="T24" fmla="*/ 36 w 111"/>
                <a:gd name="T25" fmla="*/ 107 h 39"/>
                <a:gd name="T26" fmla="*/ 36 w 111"/>
                <a:gd name="T27" fmla="*/ 107 h 39"/>
                <a:gd name="T28" fmla="*/ 36 w 111"/>
                <a:gd name="T29" fmla="*/ 112 h 39"/>
                <a:gd name="T30" fmla="*/ 31 w 111"/>
                <a:gd name="T31" fmla="*/ 122 h 39"/>
                <a:gd name="T32" fmla="*/ 26 w 111"/>
                <a:gd name="T33" fmla="*/ 127 h 39"/>
                <a:gd name="T34" fmla="*/ 20 w 111"/>
                <a:gd name="T35" fmla="*/ 146 h 39"/>
                <a:gd name="T36" fmla="*/ 10 w 111"/>
                <a:gd name="T37" fmla="*/ 156 h 39"/>
                <a:gd name="T38" fmla="*/ 10 w 111"/>
                <a:gd name="T39" fmla="*/ 171 h 39"/>
                <a:gd name="T40" fmla="*/ 10 w 111"/>
                <a:gd name="T41" fmla="*/ 185 h 39"/>
                <a:gd name="T42" fmla="*/ 10 w 111"/>
                <a:gd name="T43" fmla="*/ 185 h 39"/>
                <a:gd name="T44" fmla="*/ 0 w 111"/>
                <a:gd name="T45" fmla="*/ 190 h 39"/>
                <a:gd name="T46" fmla="*/ 148 w 111"/>
                <a:gd name="T47" fmla="*/ 180 h 39"/>
                <a:gd name="T48" fmla="*/ 333 w 111"/>
                <a:gd name="T49" fmla="*/ 166 h 39"/>
                <a:gd name="T50" fmla="*/ 399 w 111"/>
                <a:gd name="T51" fmla="*/ 156 h 39"/>
                <a:gd name="T52" fmla="*/ 404 w 111"/>
                <a:gd name="T53" fmla="*/ 136 h 39"/>
                <a:gd name="T54" fmla="*/ 409 w 111"/>
                <a:gd name="T55" fmla="*/ 136 h 39"/>
                <a:gd name="T56" fmla="*/ 409 w 111"/>
                <a:gd name="T57" fmla="*/ 136 h 39"/>
                <a:gd name="T58" fmla="*/ 414 w 111"/>
                <a:gd name="T59" fmla="*/ 132 h 39"/>
                <a:gd name="T60" fmla="*/ 420 w 111"/>
                <a:gd name="T61" fmla="*/ 127 h 39"/>
                <a:gd name="T62" fmla="*/ 414 w 111"/>
                <a:gd name="T63" fmla="*/ 122 h 39"/>
                <a:gd name="T64" fmla="*/ 420 w 111"/>
                <a:gd name="T65" fmla="*/ 117 h 39"/>
                <a:gd name="T66" fmla="*/ 425 w 111"/>
                <a:gd name="T67" fmla="*/ 112 h 39"/>
                <a:gd name="T68" fmla="*/ 440 w 111"/>
                <a:gd name="T69" fmla="*/ 107 h 39"/>
                <a:gd name="T70" fmla="*/ 455 w 111"/>
                <a:gd name="T71" fmla="*/ 102 h 39"/>
                <a:gd name="T72" fmla="*/ 471 w 111"/>
                <a:gd name="T73" fmla="*/ 88 h 39"/>
                <a:gd name="T74" fmla="*/ 476 w 111"/>
                <a:gd name="T75" fmla="*/ 88 h 39"/>
                <a:gd name="T76" fmla="*/ 486 w 111"/>
                <a:gd name="T77" fmla="*/ 78 h 39"/>
                <a:gd name="T78" fmla="*/ 491 w 111"/>
                <a:gd name="T79" fmla="*/ 68 h 39"/>
                <a:gd name="T80" fmla="*/ 491 w 111"/>
                <a:gd name="T81" fmla="*/ 68 h 39"/>
                <a:gd name="T82" fmla="*/ 496 w 111"/>
                <a:gd name="T83" fmla="*/ 68 h 39"/>
                <a:gd name="T84" fmla="*/ 501 w 111"/>
                <a:gd name="T85" fmla="*/ 68 h 39"/>
                <a:gd name="T86" fmla="*/ 501 w 111"/>
                <a:gd name="T87" fmla="*/ 63 h 39"/>
                <a:gd name="T88" fmla="*/ 507 w 111"/>
                <a:gd name="T89" fmla="*/ 58 h 39"/>
                <a:gd name="T90" fmla="*/ 507 w 111"/>
                <a:gd name="T91" fmla="*/ 58 h 39"/>
                <a:gd name="T92" fmla="*/ 512 w 111"/>
                <a:gd name="T93" fmla="*/ 63 h 39"/>
                <a:gd name="T94" fmla="*/ 517 w 111"/>
                <a:gd name="T95" fmla="*/ 58 h 39"/>
                <a:gd name="T96" fmla="*/ 517 w 111"/>
                <a:gd name="T97" fmla="*/ 58 h 39"/>
                <a:gd name="T98" fmla="*/ 527 w 111"/>
                <a:gd name="T99" fmla="*/ 49 h 39"/>
                <a:gd name="T100" fmla="*/ 532 w 111"/>
                <a:gd name="T101" fmla="*/ 49 h 39"/>
                <a:gd name="T102" fmla="*/ 542 w 111"/>
                <a:gd name="T103" fmla="*/ 49 h 39"/>
                <a:gd name="T104" fmla="*/ 558 w 111"/>
                <a:gd name="T105" fmla="*/ 29 h 39"/>
                <a:gd name="T106" fmla="*/ 563 w 111"/>
                <a:gd name="T107" fmla="*/ 24 h 39"/>
                <a:gd name="T108" fmla="*/ 568 w 111"/>
                <a:gd name="T109" fmla="*/ 19 h 39"/>
                <a:gd name="T110" fmla="*/ 568 w 111"/>
                <a:gd name="T111" fmla="*/ 15 h 39"/>
                <a:gd name="T112" fmla="*/ 568 w 111"/>
                <a:gd name="T113" fmla="*/ 5 h 39"/>
                <a:gd name="T114" fmla="*/ 568 w 111"/>
                <a:gd name="T115" fmla="*/ 0 h 39"/>
                <a:gd name="T116" fmla="*/ 568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3030" name="Freeform 31"/>
            <p:cNvSpPr>
              <a:spLocks/>
            </p:cNvSpPr>
            <p:nvPr/>
          </p:nvSpPr>
          <p:spPr bwMode="auto">
            <a:xfrm>
              <a:off x="3889" y="2409"/>
              <a:ext cx="266" cy="404"/>
            </a:xfrm>
            <a:custGeom>
              <a:avLst/>
              <a:gdLst>
                <a:gd name="T0" fmla="*/ 0 w 52"/>
                <a:gd name="T1" fmla="*/ 15 h 83"/>
                <a:gd name="T2" fmla="*/ 5 w 52"/>
                <a:gd name="T3" fmla="*/ 24 h 83"/>
                <a:gd name="T4" fmla="*/ 0 w 52"/>
                <a:gd name="T5" fmla="*/ 268 h 83"/>
                <a:gd name="T6" fmla="*/ 0 w 52"/>
                <a:gd name="T7" fmla="*/ 277 h 83"/>
                <a:gd name="T8" fmla="*/ 15 w 52"/>
                <a:gd name="T9" fmla="*/ 399 h 83"/>
                <a:gd name="T10" fmla="*/ 20 w 52"/>
                <a:gd name="T11" fmla="*/ 399 h 83"/>
                <a:gd name="T12" fmla="*/ 26 w 52"/>
                <a:gd name="T13" fmla="*/ 394 h 83"/>
                <a:gd name="T14" fmla="*/ 36 w 52"/>
                <a:gd name="T15" fmla="*/ 399 h 83"/>
                <a:gd name="T16" fmla="*/ 41 w 52"/>
                <a:gd name="T17" fmla="*/ 394 h 83"/>
                <a:gd name="T18" fmla="*/ 41 w 52"/>
                <a:gd name="T19" fmla="*/ 375 h 83"/>
                <a:gd name="T20" fmla="*/ 46 w 52"/>
                <a:gd name="T21" fmla="*/ 365 h 83"/>
                <a:gd name="T22" fmla="*/ 51 w 52"/>
                <a:gd name="T23" fmla="*/ 375 h 83"/>
                <a:gd name="T24" fmla="*/ 51 w 52"/>
                <a:gd name="T25" fmla="*/ 380 h 83"/>
                <a:gd name="T26" fmla="*/ 56 w 52"/>
                <a:gd name="T27" fmla="*/ 389 h 83"/>
                <a:gd name="T28" fmla="*/ 67 w 52"/>
                <a:gd name="T29" fmla="*/ 404 h 83"/>
                <a:gd name="T30" fmla="*/ 72 w 52"/>
                <a:gd name="T31" fmla="*/ 404 h 83"/>
                <a:gd name="T32" fmla="*/ 77 w 52"/>
                <a:gd name="T33" fmla="*/ 404 h 83"/>
                <a:gd name="T34" fmla="*/ 87 w 52"/>
                <a:gd name="T35" fmla="*/ 394 h 83"/>
                <a:gd name="T36" fmla="*/ 87 w 52"/>
                <a:gd name="T37" fmla="*/ 394 h 83"/>
                <a:gd name="T38" fmla="*/ 92 w 52"/>
                <a:gd name="T39" fmla="*/ 389 h 83"/>
                <a:gd name="T40" fmla="*/ 92 w 52"/>
                <a:gd name="T41" fmla="*/ 389 h 83"/>
                <a:gd name="T42" fmla="*/ 92 w 52"/>
                <a:gd name="T43" fmla="*/ 385 h 83"/>
                <a:gd name="T44" fmla="*/ 87 w 52"/>
                <a:gd name="T45" fmla="*/ 385 h 83"/>
                <a:gd name="T46" fmla="*/ 87 w 52"/>
                <a:gd name="T47" fmla="*/ 380 h 83"/>
                <a:gd name="T48" fmla="*/ 92 w 52"/>
                <a:gd name="T49" fmla="*/ 375 h 83"/>
                <a:gd name="T50" fmla="*/ 92 w 52"/>
                <a:gd name="T51" fmla="*/ 370 h 83"/>
                <a:gd name="T52" fmla="*/ 82 w 52"/>
                <a:gd name="T53" fmla="*/ 365 h 83"/>
                <a:gd name="T54" fmla="*/ 82 w 52"/>
                <a:gd name="T55" fmla="*/ 365 h 83"/>
                <a:gd name="T56" fmla="*/ 77 w 52"/>
                <a:gd name="T57" fmla="*/ 365 h 83"/>
                <a:gd name="T58" fmla="*/ 72 w 52"/>
                <a:gd name="T59" fmla="*/ 355 h 83"/>
                <a:gd name="T60" fmla="*/ 72 w 52"/>
                <a:gd name="T61" fmla="*/ 350 h 83"/>
                <a:gd name="T62" fmla="*/ 72 w 52"/>
                <a:gd name="T63" fmla="*/ 346 h 83"/>
                <a:gd name="T64" fmla="*/ 72 w 52"/>
                <a:gd name="T65" fmla="*/ 346 h 83"/>
                <a:gd name="T66" fmla="*/ 72 w 52"/>
                <a:gd name="T67" fmla="*/ 341 h 83"/>
                <a:gd name="T68" fmla="*/ 266 w 52"/>
                <a:gd name="T69" fmla="*/ 321 h 83"/>
                <a:gd name="T70" fmla="*/ 266 w 52"/>
                <a:gd name="T71" fmla="*/ 316 h 83"/>
                <a:gd name="T72" fmla="*/ 256 w 52"/>
                <a:gd name="T73" fmla="*/ 307 h 83"/>
                <a:gd name="T74" fmla="*/ 256 w 52"/>
                <a:gd name="T75" fmla="*/ 282 h 83"/>
                <a:gd name="T76" fmla="*/ 246 w 52"/>
                <a:gd name="T77" fmla="*/ 268 h 83"/>
                <a:gd name="T78" fmla="*/ 246 w 52"/>
                <a:gd name="T79" fmla="*/ 253 h 83"/>
                <a:gd name="T80" fmla="*/ 251 w 52"/>
                <a:gd name="T81" fmla="*/ 243 h 83"/>
                <a:gd name="T82" fmla="*/ 251 w 52"/>
                <a:gd name="T83" fmla="*/ 229 h 83"/>
                <a:gd name="T84" fmla="*/ 256 w 52"/>
                <a:gd name="T85" fmla="*/ 219 h 83"/>
                <a:gd name="T86" fmla="*/ 261 w 52"/>
                <a:gd name="T87" fmla="*/ 219 h 83"/>
                <a:gd name="T88" fmla="*/ 251 w 52"/>
                <a:gd name="T89" fmla="*/ 214 h 83"/>
                <a:gd name="T90" fmla="*/ 256 w 52"/>
                <a:gd name="T91" fmla="*/ 204 h 83"/>
                <a:gd name="T92" fmla="*/ 251 w 52"/>
                <a:gd name="T93" fmla="*/ 200 h 83"/>
                <a:gd name="T94" fmla="*/ 246 w 52"/>
                <a:gd name="T95" fmla="*/ 195 h 83"/>
                <a:gd name="T96" fmla="*/ 240 w 52"/>
                <a:gd name="T97" fmla="*/ 190 h 83"/>
                <a:gd name="T98" fmla="*/ 235 w 52"/>
                <a:gd name="T99" fmla="*/ 180 h 83"/>
                <a:gd name="T100" fmla="*/ 230 w 52"/>
                <a:gd name="T101" fmla="*/ 175 h 83"/>
                <a:gd name="T102" fmla="*/ 184 w 52"/>
                <a:gd name="T103" fmla="*/ 0 h 83"/>
                <a:gd name="T104" fmla="*/ 0 w 52"/>
                <a:gd name="T105" fmla="*/ 15 h 83"/>
                <a:gd name="T106" fmla="*/ 0 w 52"/>
                <a:gd name="T107" fmla="*/ 15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3031" name="Freeform 32"/>
            <p:cNvSpPr>
              <a:spLocks/>
            </p:cNvSpPr>
            <p:nvPr/>
          </p:nvSpPr>
          <p:spPr bwMode="auto">
            <a:xfrm>
              <a:off x="4059" y="1789"/>
              <a:ext cx="291" cy="307"/>
            </a:xfrm>
            <a:custGeom>
              <a:avLst/>
              <a:gdLst>
                <a:gd name="T0" fmla="*/ 26 w 57"/>
                <a:gd name="T1" fmla="*/ 268 h 63"/>
                <a:gd name="T2" fmla="*/ 41 w 57"/>
                <a:gd name="T3" fmla="*/ 273 h 63"/>
                <a:gd name="T4" fmla="*/ 51 w 57"/>
                <a:gd name="T5" fmla="*/ 268 h 63"/>
                <a:gd name="T6" fmla="*/ 66 w 57"/>
                <a:gd name="T7" fmla="*/ 288 h 63"/>
                <a:gd name="T8" fmla="*/ 92 w 57"/>
                <a:gd name="T9" fmla="*/ 292 h 63"/>
                <a:gd name="T10" fmla="*/ 112 w 57"/>
                <a:gd name="T11" fmla="*/ 297 h 63"/>
                <a:gd name="T12" fmla="*/ 128 w 57"/>
                <a:gd name="T13" fmla="*/ 297 h 63"/>
                <a:gd name="T14" fmla="*/ 143 w 57"/>
                <a:gd name="T15" fmla="*/ 297 h 63"/>
                <a:gd name="T16" fmla="*/ 148 w 57"/>
                <a:gd name="T17" fmla="*/ 288 h 63"/>
                <a:gd name="T18" fmla="*/ 158 w 57"/>
                <a:gd name="T19" fmla="*/ 288 h 63"/>
                <a:gd name="T20" fmla="*/ 174 w 57"/>
                <a:gd name="T21" fmla="*/ 302 h 63"/>
                <a:gd name="T22" fmla="*/ 184 w 57"/>
                <a:gd name="T23" fmla="*/ 307 h 63"/>
                <a:gd name="T24" fmla="*/ 199 w 57"/>
                <a:gd name="T25" fmla="*/ 297 h 63"/>
                <a:gd name="T26" fmla="*/ 204 w 57"/>
                <a:gd name="T27" fmla="*/ 283 h 63"/>
                <a:gd name="T28" fmla="*/ 209 w 57"/>
                <a:gd name="T29" fmla="*/ 253 h 63"/>
                <a:gd name="T30" fmla="*/ 225 w 57"/>
                <a:gd name="T31" fmla="*/ 263 h 63"/>
                <a:gd name="T32" fmla="*/ 230 w 57"/>
                <a:gd name="T33" fmla="*/ 249 h 63"/>
                <a:gd name="T34" fmla="*/ 240 w 57"/>
                <a:gd name="T35" fmla="*/ 229 h 63"/>
                <a:gd name="T36" fmla="*/ 245 w 57"/>
                <a:gd name="T37" fmla="*/ 219 h 63"/>
                <a:gd name="T38" fmla="*/ 260 w 57"/>
                <a:gd name="T39" fmla="*/ 214 h 63"/>
                <a:gd name="T40" fmla="*/ 271 w 57"/>
                <a:gd name="T41" fmla="*/ 200 h 63"/>
                <a:gd name="T42" fmla="*/ 281 w 57"/>
                <a:gd name="T43" fmla="*/ 190 h 63"/>
                <a:gd name="T44" fmla="*/ 281 w 57"/>
                <a:gd name="T45" fmla="*/ 175 h 63"/>
                <a:gd name="T46" fmla="*/ 286 w 57"/>
                <a:gd name="T47" fmla="*/ 166 h 63"/>
                <a:gd name="T48" fmla="*/ 276 w 57"/>
                <a:gd name="T49" fmla="*/ 127 h 63"/>
                <a:gd name="T50" fmla="*/ 281 w 57"/>
                <a:gd name="T51" fmla="*/ 112 h 63"/>
                <a:gd name="T52" fmla="*/ 291 w 57"/>
                <a:gd name="T53" fmla="*/ 107 h 63"/>
                <a:gd name="T54" fmla="*/ 235 w 57"/>
                <a:gd name="T55" fmla="*/ 15 h 63"/>
                <a:gd name="T56" fmla="*/ 214 w 57"/>
                <a:gd name="T57" fmla="*/ 29 h 63"/>
                <a:gd name="T58" fmla="*/ 189 w 57"/>
                <a:gd name="T59" fmla="*/ 49 h 63"/>
                <a:gd name="T60" fmla="*/ 174 w 57"/>
                <a:gd name="T61" fmla="*/ 49 h 63"/>
                <a:gd name="T62" fmla="*/ 153 w 57"/>
                <a:gd name="T63" fmla="*/ 63 h 63"/>
                <a:gd name="T64" fmla="*/ 138 w 57"/>
                <a:gd name="T65" fmla="*/ 58 h 63"/>
                <a:gd name="T66" fmla="*/ 128 w 57"/>
                <a:gd name="T67" fmla="*/ 58 h 63"/>
                <a:gd name="T68" fmla="*/ 128 w 57"/>
                <a:gd name="T69" fmla="*/ 54 h 63"/>
                <a:gd name="T70" fmla="*/ 97 w 57"/>
                <a:gd name="T71" fmla="*/ 44 h 63"/>
                <a:gd name="T72" fmla="*/ 87 w 57"/>
                <a:gd name="T73" fmla="*/ 49 h 63"/>
                <a:gd name="T74" fmla="*/ 0 w 57"/>
                <a:gd name="T75" fmla="*/ 54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3032" name="Freeform 33"/>
            <p:cNvSpPr>
              <a:spLocks/>
            </p:cNvSpPr>
            <p:nvPr/>
          </p:nvSpPr>
          <p:spPr bwMode="auto">
            <a:xfrm>
              <a:off x="4140" y="2179"/>
              <a:ext cx="610" cy="249"/>
            </a:xfrm>
            <a:custGeom>
              <a:avLst/>
              <a:gdLst>
                <a:gd name="T0" fmla="*/ 10 w 119"/>
                <a:gd name="T1" fmla="*/ 200 h 51"/>
                <a:gd name="T2" fmla="*/ 21 w 119"/>
                <a:gd name="T3" fmla="*/ 190 h 51"/>
                <a:gd name="T4" fmla="*/ 26 w 119"/>
                <a:gd name="T5" fmla="*/ 176 h 51"/>
                <a:gd name="T6" fmla="*/ 72 w 119"/>
                <a:gd name="T7" fmla="*/ 151 h 51"/>
                <a:gd name="T8" fmla="*/ 92 w 119"/>
                <a:gd name="T9" fmla="*/ 132 h 51"/>
                <a:gd name="T10" fmla="*/ 103 w 119"/>
                <a:gd name="T11" fmla="*/ 132 h 51"/>
                <a:gd name="T12" fmla="*/ 108 w 119"/>
                <a:gd name="T13" fmla="*/ 122 h 51"/>
                <a:gd name="T14" fmla="*/ 118 w 119"/>
                <a:gd name="T15" fmla="*/ 122 h 51"/>
                <a:gd name="T16" fmla="*/ 144 w 119"/>
                <a:gd name="T17" fmla="*/ 112 h 51"/>
                <a:gd name="T18" fmla="*/ 169 w 119"/>
                <a:gd name="T19" fmla="*/ 83 h 51"/>
                <a:gd name="T20" fmla="*/ 169 w 119"/>
                <a:gd name="T21" fmla="*/ 63 h 51"/>
                <a:gd name="T22" fmla="*/ 190 w 119"/>
                <a:gd name="T23" fmla="*/ 63 h 51"/>
                <a:gd name="T24" fmla="*/ 215 w 119"/>
                <a:gd name="T25" fmla="*/ 59 h 51"/>
                <a:gd name="T26" fmla="*/ 579 w 119"/>
                <a:gd name="T27" fmla="*/ 5 h 51"/>
                <a:gd name="T28" fmla="*/ 584 w 119"/>
                <a:gd name="T29" fmla="*/ 10 h 51"/>
                <a:gd name="T30" fmla="*/ 595 w 119"/>
                <a:gd name="T31" fmla="*/ 24 h 51"/>
                <a:gd name="T32" fmla="*/ 595 w 119"/>
                <a:gd name="T33" fmla="*/ 29 h 51"/>
                <a:gd name="T34" fmla="*/ 584 w 119"/>
                <a:gd name="T35" fmla="*/ 24 h 51"/>
                <a:gd name="T36" fmla="*/ 579 w 119"/>
                <a:gd name="T37" fmla="*/ 29 h 51"/>
                <a:gd name="T38" fmla="*/ 559 w 119"/>
                <a:gd name="T39" fmla="*/ 39 h 51"/>
                <a:gd name="T40" fmla="*/ 538 w 119"/>
                <a:gd name="T41" fmla="*/ 54 h 51"/>
                <a:gd name="T42" fmla="*/ 543 w 119"/>
                <a:gd name="T43" fmla="*/ 59 h 51"/>
                <a:gd name="T44" fmla="*/ 574 w 119"/>
                <a:gd name="T45" fmla="*/ 44 h 51"/>
                <a:gd name="T46" fmla="*/ 584 w 119"/>
                <a:gd name="T47" fmla="*/ 54 h 51"/>
                <a:gd name="T48" fmla="*/ 589 w 119"/>
                <a:gd name="T49" fmla="*/ 54 h 51"/>
                <a:gd name="T50" fmla="*/ 605 w 119"/>
                <a:gd name="T51" fmla="*/ 44 h 51"/>
                <a:gd name="T52" fmla="*/ 610 w 119"/>
                <a:gd name="T53" fmla="*/ 68 h 51"/>
                <a:gd name="T54" fmla="*/ 600 w 119"/>
                <a:gd name="T55" fmla="*/ 83 h 51"/>
                <a:gd name="T56" fmla="*/ 584 w 119"/>
                <a:gd name="T57" fmla="*/ 93 h 51"/>
                <a:gd name="T58" fmla="*/ 564 w 119"/>
                <a:gd name="T59" fmla="*/ 98 h 51"/>
                <a:gd name="T60" fmla="*/ 559 w 119"/>
                <a:gd name="T61" fmla="*/ 93 h 51"/>
                <a:gd name="T62" fmla="*/ 554 w 119"/>
                <a:gd name="T63" fmla="*/ 88 h 51"/>
                <a:gd name="T64" fmla="*/ 554 w 119"/>
                <a:gd name="T65" fmla="*/ 103 h 51"/>
                <a:gd name="T66" fmla="*/ 559 w 119"/>
                <a:gd name="T67" fmla="*/ 107 h 51"/>
                <a:gd name="T68" fmla="*/ 564 w 119"/>
                <a:gd name="T69" fmla="*/ 117 h 51"/>
                <a:gd name="T70" fmla="*/ 538 w 119"/>
                <a:gd name="T71" fmla="*/ 132 h 51"/>
                <a:gd name="T72" fmla="*/ 538 w 119"/>
                <a:gd name="T73" fmla="*/ 142 h 51"/>
                <a:gd name="T74" fmla="*/ 574 w 119"/>
                <a:gd name="T75" fmla="*/ 132 h 51"/>
                <a:gd name="T76" fmla="*/ 584 w 119"/>
                <a:gd name="T77" fmla="*/ 132 h 51"/>
                <a:gd name="T78" fmla="*/ 559 w 119"/>
                <a:gd name="T79" fmla="*/ 156 h 51"/>
                <a:gd name="T80" fmla="*/ 528 w 119"/>
                <a:gd name="T81" fmla="*/ 176 h 51"/>
                <a:gd name="T82" fmla="*/ 523 w 119"/>
                <a:gd name="T83" fmla="*/ 181 h 51"/>
                <a:gd name="T84" fmla="*/ 492 w 119"/>
                <a:gd name="T85" fmla="*/ 215 h 51"/>
                <a:gd name="T86" fmla="*/ 477 w 119"/>
                <a:gd name="T87" fmla="*/ 244 h 51"/>
                <a:gd name="T88" fmla="*/ 354 w 119"/>
                <a:gd name="T89" fmla="*/ 190 h 51"/>
                <a:gd name="T90" fmla="*/ 256 w 119"/>
                <a:gd name="T91" fmla="*/ 176 h 51"/>
                <a:gd name="T92" fmla="*/ 251 w 119"/>
                <a:gd name="T93" fmla="*/ 176 h 51"/>
                <a:gd name="T94" fmla="*/ 154 w 119"/>
                <a:gd name="T95" fmla="*/ 181 h 51"/>
                <a:gd name="T96" fmla="*/ 133 w 119"/>
                <a:gd name="T97" fmla="*/ 195 h 51"/>
                <a:gd name="T98" fmla="*/ 0 w 119"/>
                <a:gd name="T99" fmla="*/ 220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3033" name="Freeform 34"/>
            <p:cNvSpPr>
              <a:spLocks/>
            </p:cNvSpPr>
            <p:nvPr/>
          </p:nvSpPr>
          <p:spPr bwMode="auto">
            <a:xfrm>
              <a:off x="3961" y="2716"/>
              <a:ext cx="630" cy="453"/>
            </a:xfrm>
            <a:custGeom>
              <a:avLst/>
              <a:gdLst>
                <a:gd name="T0" fmla="*/ 0 w 123"/>
                <a:gd name="T1" fmla="*/ 39 h 93"/>
                <a:gd name="T2" fmla="*/ 0 w 123"/>
                <a:gd name="T3" fmla="*/ 49 h 93"/>
                <a:gd name="T4" fmla="*/ 10 w 123"/>
                <a:gd name="T5" fmla="*/ 58 h 93"/>
                <a:gd name="T6" fmla="*/ 15 w 123"/>
                <a:gd name="T7" fmla="*/ 73 h 93"/>
                <a:gd name="T8" fmla="*/ 20 w 123"/>
                <a:gd name="T9" fmla="*/ 83 h 93"/>
                <a:gd name="T10" fmla="*/ 15 w 123"/>
                <a:gd name="T11" fmla="*/ 93 h 93"/>
                <a:gd name="T12" fmla="*/ 36 w 123"/>
                <a:gd name="T13" fmla="*/ 88 h 93"/>
                <a:gd name="T14" fmla="*/ 46 w 123"/>
                <a:gd name="T15" fmla="*/ 73 h 93"/>
                <a:gd name="T16" fmla="*/ 51 w 123"/>
                <a:gd name="T17" fmla="*/ 73 h 93"/>
                <a:gd name="T18" fmla="*/ 46 w 123"/>
                <a:gd name="T19" fmla="*/ 83 h 93"/>
                <a:gd name="T20" fmla="*/ 97 w 123"/>
                <a:gd name="T21" fmla="*/ 68 h 93"/>
                <a:gd name="T22" fmla="*/ 97 w 123"/>
                <a:gd name="T23" fmla="*/ 78 h 93"/>
                <a:gd name="T24" fmla="*/ 128 w 123"/>
                <a:gd name="T25" fmla="*/ 83 h 93"/>
                <a:gd name="T26" fmla="*/ 149 w 123"/>
                <a:gd name="T27" fmla="*/ 88 h 93"/>
                <a:gd name="T28" fmla="*/ 159 w 123"/>
                <a:gd name="T29" fmla="*/ 93 h 93"/>
                <a:gd name="T30" fmla="*/ 159 w 123"/>
                <a:gd name="T31" fmla="*/ 97 h 93"/>
                <a:gd name="T32" fmla="*/ 184 w 123"/>
                <a:gd name="T33" fmla="*/ 117 h 93"/>
                <a:gd name="T34" fmla="*/ 179 w 123"/>
                <a:gd name="T35" fmla="*/ 122 h 93"/>
                <a:gd name="T36" fmla="*/ 174 w 123"/>
                <a:gd name="T37" fmla="*/ 127 h 93"/>
                <a:gd name="T38" fmla="*/ 210 w 123"/>
                <a:gd name="T39" fmla="*/ 117 h 93"/>
                <a:gd name="T40" fmla="*/ 256 w 123"/>
                <a:gd name="T41" fmla="*/ 102 h 93"/>
                <a:gd name="T42" fmla="*/ 256 w 123"/>
                <a:gd name="T43" fmla="*/ 88 h 93"/>
                <a:gd name="T44" fmla="*/ 312 w 123"/>
                <a:gd name="T45" fmla="*/ 102 h 93"/>
                <a:gd name="T46" fmla="*/ 353 w 123"/>
                <a:gd name="T47" fmla="*/ 136 h 93"/>
                <a:gd name="T48" fmla="*/ 379 w 123"/>
                <a:gd name="T49" fmla="*/ 146 h 93"/>
                <a:gd name="T50" fmla="*/ 394 w 123"/>
                <a:gd name="T51" fmla="*/ 175 h 93"/>
                <a:gd name="T52" fmla="*/ 389 w 123"/>
                <a:gd name="T53" fmla="*/ 234 h 93"/>
                <a:gd name="T54" fmla="*/ 410 w 123"/>
                <a:gd name="T55" fmla="*/ 263 h 93"/>
                <a:gd name="T56" fmla="*/ 405 w 123"/>
                <a:gd name="T57" fmla="*/ 244 h 93"/>
                <a:gd name="T58" fmla="*/ 420 w 123"/>
                <a:gd name="T59" fmla="*/ 248 h 93"/>
                <a:gd name="T60" fmla="*/ 425 w 123"/>
                <a:gd name="T61" fmla="*/ 244 h 93"/>
                <a:gd name="T62" fmla="*/ 425 w 123"/>
                <a:gd name="T63" fmla="*/ 258 h 93"/>
                <a:gd name="T64" fmla="*/ 410 w 123"/>
                <a:gd name="T65" fmla="*/ 278 h 93"/>
                <a:gd name="T66" fmla="*/ 425 w 123"/>
                <a:gd name="T67" fmla="*/ 297 h 93"/>
                <a:gd name="T68" fmla="*/ 456 w 123"/>
                <a:gd name="T69" fmla="*/ 331 h 93"/>
                <a:gd name="T70" fmla="*/ 466 w 123"/>
                <a:gd name="T71" fmla="*/ 336 h 93"/>
                <a:gd name="T72" fmla="*/ 481 w 123"/>
                <a:gd name="T73" fmla="*/ 360 h 93"/>
                <a:gd name="T74" fmla="*/ 507 w 123"/>
                <a:gd name="T75" fmla="*/ 399 h 93"/>
                <a:gd name="T76" fmla="*/ 553 w 123"/>
                <a:gd name="T77" fmla="*/ 429 h 93"/>
                <a:gd name="T78" fmla="*/ 569 w 123"/>
                <a:gd name="T79" fmla="*/ 438 h 93"/>
                <a:gd name="T80" fmla="*/ 563 w 123"/>
                <a:gd name="T81" fmla="*/ 443 h 93"/>
                <a:gd name="T82" fmla="*/ 558 w 123"/>
                <a:gd name="T83" fmla="*/ 448 h 93"/>
                <a:gd name="T84" fmla="*/ 579 w 123"/>
                <a:gd name="T85" fmla="*/ 448 h 93"/>
                <a:gd name="T86" fmla="*/ 620 w 123"/>
                <a:gd name="T87" fmla="*/ 429 h 93"/>
                <a:gd name="T88" fmla="*/ 620 w 123"/>
                <a:gd name="T89" fmla="*/ 399 h 93"/>
                <a:gd name="T90" fmla="*/ 625 w 123"/>
                <a:gd name="T91" fmla="*/ 360 h 93"/>
                <a:gd name="T92" fmla="*/ 620 w 123"/>
                <a:gd name="T93" fmla="*/ 297 h 93"/>
                <a:gd name="T94" fmla="*/ 579 w 123"/>
                <a:gd name="T95" fmla="*/ 234 h 93"/>
                <a:gd name="T96" fmla="*/ 563 w 123"/>
                <a:gd name="T97" fmla="*/ 209 h 93"/>
                <a:gd name="T98" fmla="*/ 563 w 123"/>
                <a:gd name="T99" fmla="*/ 185 h 93"/>
                <a:gd name="T100" fmla="*/ 528 w 123"/>
                <a:gd name="T101" fmla="*/ 141 h 93"/>
                <a:gd name="T102" fmla="*/ 507 w 123"/>
                <a:gd name="T103" fmla="*/ 117 h 93"/>
                <a:gd name="T104" fmla="*/ 471 w 123"/>
                <a:gd name="T105" fmla="*/ 39 h 93"/>
                <a:gd name="T106" fmla="*/ 461 w 123"/>
                <a:gd name="T107" fmla="*/ 29 h 93"/>
                <a:gd name="T108" fmla="*/ 451 w 123"/>
                <a:gd name="T109" fmla="*/ 5 h 93"/>
                <a:gd name="T110" fmla="*/ 420 w 123"/>
                <a:gd name="T111" fmla="*/ 5 h 93"/>
                <a:gd name="T112" fmla="*/ 420 w 123"/>
                <a:gd name="T113" fmla="*/ 34 h 93"/>
                <a:gd name="T114" fmla="*/ 410 w 123"/>
                <a:gd name="T115" fmla="*/ 39 h 93"/>
                <a:gd name="T116" fmla="*/ 200 w 123"/>
                <a:gd name="T117" fmla="*/ 34 h 93"/>
                <a:gd name="T118" fmla="*/ 195 w 123"/>
                <a:gd name="T119" fmla="*/ 15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3034" name="Freeform 35"/>
            <p:cNvSpPr>
              <a:spLocks/>
            </p:cNvSpPr>
            <p:nvPr/>
          </p:nvSpPr>
          <p:spPr bwMode="auto">
            <a:xfrm>
              <a:off x="4242" y="1896"/>
              <a:ext cx="313" cy="293"/>
            </a:xfrm>
            <a:custGeom>
              <a:avLst/>
              <a:gdLst>
                <a:gd name="T0" fmla="*/ 103 w 61"/>
                <a:gd name="T1" fmla="*/ 0 h 60"/>
                <a:gd name="T2" fmla="*/ 103 w 61"/>
                <a:gd name="T3" fmla="*/ 15 h 60"/>
                <a:gd name="T4" fmla="*/ 108 w 61"/>
                <a:gd name="T5" fmla="*/ 24 h 60"/>
                <a:gd name="T6" fmla="*/ 97 w 61"/>
                <a:gd name="T7" fmla="*/ 63 h 60"/>
                <a:gd name="T8" fmla="*/ 97 w 61"/>
                <a:gd name="T9" fmla="*/ 73 h 60"/>
                <a:gd name="T10" fmla="*/ 92 w 61"/>
                <a:gd name="T11" fmla="*/ 93 h 60"/>
                <a:gd name="T12" fmla="*/ 77 w 61"/>
                <a:gd name="T13" fmla="*/ 107 h 60"/>
                <a:gd name="T14" fmla="*/ 67 w 61"/>
                <a:gd name="T15" fmla="*/ 112 h 60"/>
                <a:gd name="T16" fmla="*/ 56 w 61"/>
                <a:gd name="T17" fmla="*/ 117 h 60"/>
                <a:gd name="T18" fmla="*/ 51 w 61"/>
                <a:gd name="T19" fmla="*/ 127 h 60"/>
                <a:gd name="T20" fmla="*/ 46 w 61"/>
                <a:gd name="T21" fmla="*/ 147 h 60"/>
                <a:gd name="T22" fmla="*/ 31 w 61"/>
                <a:gd name="T23" fmla="*/ 147 h 60"/>
                <a:gd name="T24" fmla="*/ 21 w 61"/>
                <a:gd name="T25" fmla="*/ 166 h 60"/>
                <a:gd name="T26" fmla="*/ 21 w 61"/>
                <a:gd name="T27" fmla="*/ 186 h 60"/>
                <a:gd name="T28" fmla="*/ 10 w 61"/>
                <a:gd name="T29" fmla="*/ 200 h 60"/>
                <a:gd name="T30" fmla="*/ 0 w 61"/>
                <a:gd name="T31" fmla="*/ 210 h 60"/>
                <a:gd name="T32" fmla="*/ 0 w 61"/>
                <a:gd name="T33" fmla="*/ 225 h 60"/>
                <a:gd name="T34" fmla="*/ 15 w 61"/>
                <a:gd name="T35" fmla="*/ 249 h 60"/>
                <a:gd name="T36" fmla="*/ 31 w 61"/>
                <a:gd name="T37" fmla="*/ 264 h 60"/>
                <a:gd name="T38" fmla="*/ 41 w 61"/>
                <a:gd name="T39" fmla="*/ 264 h 60"/>
                <a:gd name="T40" fmla="*/ 41 w 61"/>
                <a:gd name="T41" fmla="*/ 269 h 60"/>
                <a:gd name="T42" fmla="*/ 51 w 61"/>
                <a:gd name="T43" fmla="*/ 269 h 60"/>
                <a:gd name="T44" fmla="*/ 51 w 61"/>
                <a:gd name="T45" fmla="*/ 278 h 60"/>
                <a:gd name="T46" fmla="*/ 77 w 61"/>
                <a:gd name="T47" fmla="*/ 293 h 60"/>
                <a:gd name="T48" fmla="*/ 92 w 61"/>
                <a:gd name="T49" fmla="*/ 288 h 60"/>
                <a:gd name="T50" fmla="*/ 97 w 61"/>
                <a:gd name="T51" fmla="*/ 278 h 60"/>
                <a:gd name="T52" fmla="*/ 108 w 61"/>
                <a:gd name="T53" fmla="*/ 288 h 60"/>
                <a:gd name="T54" fmla="*/ 128 w 61"/>
                <a:gd name="T55" fmla="*/ 278 h 60"/>
                <a:gd name="T56" fmla="*/ 133 w 61"/>
                <a:gd name="T57" fmla="*/ 269 h 60"/>
                <a:gd name="T58" fmla="*/ 154 w 61"/>
                <a:gd name="T59" fmla="*/ 259 h 60"/>
                <a:gd name="T60" fmla="*/ 169 w 61"/>
                <a:gd name="T61" fmla="*/ 249 h 60"/>
                <a:gd name="T62" fmla="*/ 169 w 61"/>
                <a:gd name="T63" fmla="*/ 234 h 60"/>
                <a:gd name="T64" fmla="*/ 195 w 61"/>
                <a:gd name="T65" fmla="*/ 156 h 60"/>
                <a:gd name="T66" fmla="*/ 205 w 61"/>
                <a:gd name="T67" fmla="*/ 161 h 60"/>
                <a:gd name="T68" fmla="*/ 210 w 61"/>
                <a:gd name="T69" fmla="*/ 171 h 60"/>
                <a:gd name="T70" fmla="*/ 226 w 61"/>
                <a:gd name="T71" fmla="*/ 156 h 60"/>
                <a:gd name="T72" fmla="*/ 236 w 61"/>
                <a:gd name="T73" fmla="*/ 132 h 60"/>
                <a:gd name="T74" fmla="*/ 251 w 61"/>
                <a:gd name="T75" fmla="*/ 122 h 60"/>
                <a:gd name="T76" fmla="*/ 262 w 61"/>
                <a:gd name="T77" fmla="*/ 112 h 60"/>
                <a:gd name="T78" fmla="*/ 267 w 61"/>
                <a:gd name="T79" fmla="*/ 98 h 60"/>
                <a:gd name="T80" fmla="*/ 267 w 61"/>
                <a:gd name="T81" fmla="*/ 93 h 60"/>
                <a:gd name="T82" fmla="*/ 267 w 61"/>
                <a:gd name="T83" fmla="*/ 73 h 60"/>
                <a:gd name="T84" fmla="*/ 303 w 61"/>
                <a:gd name="T85" fmla="*/ 93 h 60"/>
                <a:gd name="T86" fmla="*/ 308 w 61"/>
                <a:gd name="T87" fmla="*/ 93 h 60"/>
                <a:gd name="T88" fmla="*/ 303 w 61"/>
                <a:gd name="T89" fmla="*/ 63 h 60"/>
                <a:gd name="T90" fmla="*/ 298 w 61"/>
                <a:gd name="T91" fmla="*/ 54 h 60"/>
                <a:gd name="T92" fmla="*/ 287 w 61"/>
                <a:gd name="T93" fmla="*/ 54 h 60"/>
                <a:gd name="T94" fmla="*/ 262 w 61"/>
                <a:gd name="T95" fmla="*/ 59 h 60"/>
                <a:gd name="T96" fmla="*/ 251 w 61"/>
                <a:gd name="T97" fmla="*/ 68 h 60"/>
                <a:gd name="T98" fmla="*/ 236 w 61"/>
                <a:gd name="T99" fmla="*/ 63 h 60"/>
                <a:gd name="T100" fmla="*/ 231 w 61"/>
                <a:gd name="T101" fmla="*/ 73 h 60"/>
                <a:gd name="T102" fmla="*/ 216 w 61"/>
                <a:gd name="T103" fmla="*/ 83 h 60"/>
                <a:gd name="T104" fmla="*/ 200 w 61"/>
                <a:gd name="T105" fmla="*/ 98 h 60"/>
                <a:gd name="T106" fmla="*/ 185 w 61"/>
                <a:gd name="T107" fmla="*/ 63 h 60"/>
                <a:gd name="T108" fmla="*/ 108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3035" name="Freeform 36"/>
            <p:cNvSpPr>
              <a:spLocks/>
            </p:cNvSpPr>
            <p:nvPr/>
          </p:nvSpPr>
          <p:spPr bwMode="auto">
            <a:xfrm>
              <a:off x="3432" y="2306"/>
              <a:ext cx="344" cy="302"/>
            </a:xfrm>
            <a:custGeom>
              <a:avLst/>
              <a:gdLst>
                <a:gd name="T0" fmla="*/ 0 w 67"/>
                <a:gd name="T1" fmla="*/ 15 h 62"/>
                <a:gd name="T2" fmla="*/ 308 w 67"/>
                <a:gd name="T3" fmla="*/ 0 h 62"/>
                <a:gd name="T4" fmla="*/ 308 w 67"/>
                <a:gd name="T5" fmla="*/ 5 h 62"/>
                <a:gd name="T6" fmla="*/ 313 w 67"/>
                <a:gd name="T7" fmla="*/ 10 h 62"/>
                <a:gd name="T8" fmla="*/ 318 w 67"/>
                <a:gd name="T9" fmla="*/ 15 h 62"/>
                <a:gd name="T10" fmla="*/ 313 w 67"/>
                <a:gd name="T11" fmla="*/ 24 h 62"/>
                <a:gd name="T12" fmla="*/ 308 w 67"/>
                <a:gd name="T13" fmla="*/ 29 h 62"/>
                <a:gd name="T14" fmla="*/ 298 w 67"/>
                <a:gd name="T15" fmla="*/ 39 h 62"/>
                <a:gd name="T16" fmla="*/ 298 w 67"/>
                <a:gd name="T17" fmla="*/ 44 h 62"/>
                <a:gd name="T18" fmla="*/ 344 w 67"/>
                <a:gd name="T19" fmla="*/ 44 h 62"/>
                <a:gd name="T20" fmla="*/ 344 w 67"/>
                <a:gd name="T21" fmla="*/ 44 h 62"/>
                <a:gd name="T22" fmla="*/ 344 w 67"/>
                <a:gd name="T23" fmla="*/ 49 h 62"/>
                <a:gd name="T24" fmla="*/ 339 w 67"/>
                <a:gd name="T25" fmla="*/ 58 h 62"/>
                <a:gd name="T26" fmla="*/ 334 w 67"/>
                <a:gd name="T27" fmla="*/ 63 h 62"/>
                <a:gd name="T28" fmla="*/ 329 w 67"/>
                <a:gd name="T29" fmla="*/ 83 h 62"/>
                <a:gd name="T30" fmla="*/ 318 w 67"/>
                <a:gd name="T31" fmla="*/ 93 h 62"/>
                <a:gd name="T32" fmla="*/ 318 w 67"/>
                <a:gd name="T33" fmla="*/ 107 h 62"/>
                <a:gd name="T34" fmla="*/ 318 w 67"/>
                <a:gd name="T35" fmla="*/ 122 h 62"/>
                <a:gd name="T36" fmla="*/ 318 w 67"/>
                <a:gd name="T37" fmla="*/ 122 h 62"/>
                <a:gd name="T38" fmla="*/ 308 w 67"/>
                <a:gd name="T39" fmla="*/ 127 h 62"/>
                <a:gd name="T40" fmla="*/ 308 w 67"/>
                <a:gd name="T41" fmla="*/ 132 h 62"/>
                <a:gd name="T42" fmla="*/ 293 w 67"/>
                <a:gd name="T43" fmla="*/ 141 h 62"/>
                <a:gd name="T44" fmla="*/ 293 w 67"/>
                <a:gd name="T45" fmla="*/ 156 h 62"/>
                <a:gd name="T46" fmla="*/ 293 w 67"/>
                <a:gd name="T47" fmla="*/ 170 h 62"/>
                <a:gd name="T48" fmla="*/ 288 w 67"/>
                <a:gd name="T49" fmla="*/ 175 h 62"/>
                <a:gd name="T50" fmla="*/ 277 w 67"/>
                <a:gd name="T51" fmla="*/ 185 h 62"/>
                <a:gd name="T52" fmla="*/ 267 w 67"/>
                <a:gd name="T53" fmla="*/ 195 h 62"/>
                <a:gd name="T54" fmla="*/ 262 w 67"/>
                <a:gd name="T55" fmla="*/ 200 h 62"/>
                <a:gd name="T56" fmla="*/ 262 w 67"/>
                <a:gd name="T57" fmla="*/ 209 h 62"/>
                <a:gd name="T58" fmla="*/ 257 w 67"/>
                <a:gd name="T59" fmla="*/ 219 h 62"/>
                <a:gd name="T60" fmla="*/ 257 w 67"/>
                <a:gd name="T61" fmla="*/ 224 h 62"/>
                <a:gd name="T62" fmla="*/ 252 w 67"/>
                <a:gd name="T63" fmla="*/ 239 h 62"/>
                <a:gd name="T64" fmla="*/ 246 w 67"/>
                <a:gd name="T65" fmla="*/ 248 h 62"/>
                <a:gd name="T66" fmla="*/ 252 w 67"/>
                <a:gd name="T67" fmla="*/ 263 h 62"/>
                <a:gd name="T68" fmla="*/ 257 w 67"/>
                <a:gd name="T69" fmla="*/ 268 h 62"/>
                <a:gd name="T70" fmla="*/ 257 w 67"/>
                <a:gd name="T71" fmla="*/ 278 h 62"/>
                <a:gd name="T72" fmla="*/ 257 w 67"/>
                <a:gd name="T73" fmla="*/ 278 h 62"/>
                <a:gd name="T74" fmla="*/ 257 w 67"/>
                <a:gd name="T75" fmla="*/ 283 h 62"/>
                <a:gd name="T76" fmla="*/ 257 w 67"/>
                <a:gd name="T77" fmla="*/ 283 h 62"/>
                <a:gd name="T78" fmla="*/ 252 w 67"/>
                <a:gd name="T79" fmla="*/ 292 h 62"/>
                <a:gd name="T80" fmla="*/ 257 w 67"/>
                <a:gd name="T81" fmla="*/ 297 h 62"/>
                <a:gd name="T82" fmla="*/ 41 w 67"/>
                <a:gd name="T83" fmla="*/ 302 h 62"/>
                <a:gd name="T84" fmla="*/ 41 w 67"/>
                <a:gd name="T85" fmla="*/ 258 h 62"/>
                <a:gd name="T86" fmla="*/ 31 w 67"/>
                <a:gd name="T87" fmla="*/ 253 h 62"/>
                <a:gd name="T88" fmla="*/ 21 w 67"/>
                <a:gd name="T89" fmla="*/ 258 h 62"/>
                <a:gd name="T90" fmla="*/ 21 w 67"/>
                <a:gd name="T91" fmla="*/ 258 h 62"/>
                <a:gd name="T92" fmla="*/ 10 w 67"/>
                <a:gd name="T93" fmla="*/ 248 h 62"/>
                <a:gd name="T94" fmla="*/ 10 w 67"/>
                <a:gd name="T95" fmla="*/ 107 h 62"/>
                <a:gd name="T96" fmla="*/ 0 w 67"/>
                <a:gd name="T97" fmla="*/ 15 h 62"/>
                <a:gd name="T98" fmla="*/ 0 w 67"/>
                <a:gd name="T99" fmla="*/ 15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3036" name="Freeform 37"/>
            <p:cNvSpPr>
              <a:spLocks/>
            </p:cNvSpPr>
            <p:nvPr/>
          </p:nvSpPr>
          <p:spPr bwMode="auto">
            <a:xfrm>
              <a:off x="1491" y="1614"/>
              <a:ext cx="553" cy="897"/>
            </a:xfrm>
            <a:custGeom>
              <a:avLst/>
              <a:gdLst>
                <a:gd name="T0" fmla="*/ 312 w 108"/>
                <a:gd name="T1" fmla="*/ 873 h 184"/>
                <a:gd name="T2" fmla="*/ 312 w 108"/>
                <a:gd name="T3" fmla="*/ 863 h 184"/>
                <a:gd name="T4" fmla="*/ 307 w 108"/>
                <a:gd name="T5" fmla="*/ 853 h 184"/>
                <a:gd name="T6" fmla="*/ 292 w 108"/>
                <a:gd name="T7" fmla="*/ 795 h 184"/>
                <a:gd name="T8" fmla="*/ 256 w 108"/>
                <a:gd name="T9" fmla="*/ 761 h 184"/>
                <a:gd name="T10" fmla="*/ 246 w 108"/>
                <a:gd name="T11" fmla="*/ 746 h 184"/>
                <a:gd name="T12" fmla="*/ 236 w 108"/>
                <a:gd name="T13" fmla="*/ 731 h 184"/>
                <a:gd name="T14" fmla="*/ 200 w 108"/>
                <a:gd name="T15" fmla="*/ 717 h 184"/>
                <a:gd name="T16" fmla="*/ 169 w 108"/>
                <a:gd name="T17" fmla="*/ 687 h 184"/>
                <a:gd name="T18" fmla="*/ 113 w 108"/>
                <a:gd name="T19" fmla="*/ 663 h 184"/>
                <a:gd name="T20" fmla="*/ 113 w 108"/>
                <a:gd name="T21" fmla="*/ 644 h 184"/>
                <a:gd name="T22" fmla="*/ 118 w 108"/>
                <a:gd name="T23" fmla="*/ 619 h 184"/>
                <a:gd name="T24" fmla="*/ 108 w 108"/>
                <a:gd name="T25" fmla="*/ 595 h 184"/>
                <a:gd name="T26" fmla="*/ 113 w 108"/>
                <a:gd name="T27" fmla="*/ 585 h 184"/>
                <a:gd name="T28" fmla="*/ 82 w 108"/>
                <a:gd name="T29" fmla="*/ 531 h 184"/>
                <a:gd name="T30" fmla="*/ 61 w 108"/>
                <a:gd name="T31" fmla="*/ 497 h 184"/>
                <a:gd name="T32" fmla="*/ 72 w 108"/>
                <a:gd name="T33" fmla="*/ 468 h 184"/>
                <a:gd name="T34" fmla="*/ 72 w 108"/>
                <a:gd name="T35" fmla="*/ 444 h 184"/>
                <a:gd name="T36" fmla="*/ 46 w 108"/>
                <a:gd name="T37" fmla="*/ 419 h 184"/>
                <a:gd name="T38" fmla="*/ 46 w 108"/>
                <a:gd name="T39" fmla="*/ 380 h 184"/>
                <a:gd name="T40" fmla="*/ 56 w 108"/>
                <a:gd name="T41" fmla="*/ 366 h 184"/>
                <a:gd name="T42" fmla="*/ 61 w 108"/>
                <a:gd name="T43" fmla="*/ 385 h 184"/>
                <a:gd name="T44" fmla="*/ 77 w 108"/>
                <a:gd name="T45" fmla="*/ 380 h 184"/>
                <a:gd name="T46" fmla="*/ 72 w 108"/>
                <a:gd name="T47" fmla="*/ 346 h 184"/>
                <a:gd name="T48" fmla="*/ 61 w 108"/>
                <a:gd name="T49" fmla="*/ 356 h 184"/>
                <a:gd name="T50" fmla="*/ 36 w 108"/>
                <a:gd name="T51" fmla="*/ 341 h 184"/>
                <a:gd name="T52" fmla="*/ 31 w 108"/>
                <a:gd name="T53" fmla="*/ 297 h 184"/>
                <a:gd name="T54" fmla="*/ 5 w 108"/>
                <a:gd name="T55" fmla="*/ 249 h 184"/>
                <a:gd name="T56" fmla="*/ 5 w 108"/>
                <a:gd name="T57" fmla="*/ 224 h 184"/>
                <a:gd name="T58" fmla="*/ 20 w 108"/>
                <a:gd name="T59" fmla="*/ 195 h 184"/>
                <a:gd name="T60" fmla="*/ 10 w 108"/>
                <a:gd name="T61" fmla="*/ 156 h 184"/>
                <a:gd name="T62" fmla="*/ 0 w 108"/>
                <a:gd name="T63" fmla="*/ 136 h 184"/>
                <a:gd name="T64" fmla="*/ 0 w 108"/>
                <a:gd name="T65" fmla="*/ 117 h 184"/>
                <a:gd name="T66" fmla="*/ 31 w 108"/>
                <a:gd name="T67" fmla="*/ 73 h 184"/>
                <a:gd name="T68" fmla="*/ 46 w 108"/>
                <a:gd name="T69" fmla="*/ 49 h 184"/>
                <a:gd name="T70" fmla="*/ 46 w 108"/>
                <a:gd name="T71" fmla="*/ 5 h 184"/>
                <a:gd name="T72" fmla="*/ 246 w 108"/>
                <a:gd name="T73" fmla="*/ 312 h 184"/>
                <a:gd name="T74" fmla="*/ 533 w 108"/>
                <a:gd name="T75" fmla="*/ 726 h 184"/>
                <a:gd name="T76" fmla="*/ 538 w 108"/>
                <a:gd name="T77" fmla="*/ 746 h 184"/>
                <a:gd name="T78" fmla="*/ 543 w 108"/>
                <a:gd name="T79" fmla="*/ 765 h 184"/>
                <a:gd name="T80" fmla="*/ 548 w 108"/>
                <a:gd name="T81" fmla="*/ 780 h 184"/>
                <a:gd name="T82" fmla="*/ 527 w 108"/>
                <a:gd name="T83" fmla="*/ 790 h 184"/>
                <a:gd name="T84" fmla="*/ 502 w 108"/>
                <a:gd name="T85" fmla="*/ 839 h 184"/>
                <a:gd name="T86" fmla="*/ 497 w 108"/>
                <a:gd name="T87" fmla="*/ 848 h 184"/>
                <a:gd name="T88" fmla="*/ 492 w 108"/>
                <a:gd name="T89" fmla="*/ 868 h 184"/>
                <a:gd name="T90" fmla="*/ 502 w 108"/>
                <a:gd name="T91" fmla="*/ 882 h 184"/>
                <a:gd name="T92" fmla="*/ 492 w 108"/>
                <a:gd name="T93" fmla="*/ 89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3037" name="Freeform 38"/>
            <p:cNvSpPr>
              <a:spLocks/>
            </p:cNvSpPr>
            <p:nvPr/>
          </p:nvSpPr>
          <p:spPr bwMode="auto">
            <a:xfrm>
              <a:off x="2356" y="1545"/>
              <a:ext cx="483" cy="381"/>
            </a:xfrm>
            <a:custGeom>
              <a:avLst/>
              <a:gdLst>
                <a:gd name="T0" fmla="*/ 452 w 94"/>
                <a:gd name="T1" fmla="*/ 381 h 78"/>
                <a:gd name="T2" fmla="*/ 468 w 94"/>
                <a:gd name="T3" fmla="*/ 215 h 78"/>
                <a:gd name="T4" fmla="*/ 483 w 94"/>
                <a:gd name="T5" fmla="*/ 49 h 78"/>
                <a:gd name="T6" fmla="*/ 51 w 94"/>
                <a:gd name="T7" fmla="*/ 0 h 78"/>
                <a:gd name="T8" fmla="*/ 46 w 94"/>
                <a:gd name="T9" fmla="*/ 39 h 78"/>
                <a:gd name="T10" fmla="*/ 15 w 94"/>
                <a:gd name="T11" fmla="*/ 244 h 78"/>
                <a:gd name="T12" fmla="*/ 10 w 94"/>
                <a:gd name="T13" fmla="*/ 244 h 78"/>
                <a:gd name="T14" fmla="*/ 0 w 94"/>
                <a:gd name="T15" fmla="*/ 327 h 78"/>
                <a:gd name="T16" fmla="*/ 128 w 94"/>
                <a:gd name="T17" fmla="*/ 347 h 78"/>
                <a:gd name="T18" fmla="*/ 452 w 94"/>
                <a:gd name="T19" fmla="*/ 381 h 78"/>
                <a:gd name="T20" fmla="*/ 452 w 94"/>
                <a:gd name="T21" fmla="*/ 381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3038" name="Freeform 39"/>
            <p:cNvSpPr>
              <a:spLocks/>
            </p:cNvSpPr>
            <p:nvPr/>
          </p:nvSpPr>
          <p:spPr bwMode="auto">
            <a:xfrm>
              <a:off x="2434" y="1892"/>
              <a:ext cx="507" cy="375"/>
            </a:xfrm>
            <a:custGeom>
              <a:avLst/>
              <a:gdLst>
                <a:gd name="T0" fmla="*/ 0 w 99"/>
                <a:gd name="T1" fmla="*/ 326 h 77"/>
                <a:gd name="T2" fmla="*/ 51 w 99"/>
                <a:gd name="T3" fmla="*/ 0 h 77"/>
                <a:gd name="T4" fmla="*/ 374 w 99"/>
                <a:gd name="T5" fmla="*/ 34 h 77"/>
                <a:gd name="T6" fmla="*/ 507 w 99"/>
                <a:gd name="T7" fmla="*/ 44 h 77"/>
                <a:gd name="T8" fmla="*/ 502 w 99"/>
                <a:gd name="T9" fmla="*/ 127 h 77"/>
                <a:gd name="T10" fmla="*/ 487 w 99"/>
                <a:gd name="T11" fmla="*/ 375 h 77"/>
                <a:gd name="T12" fmla="*/ 420 w 99"/>
                <a:gd name="T13" fmla="*/ 370 h 77"/>
                <a:gd name="T14" fmla="*/ 0 w 99"/>
                <a:gd name="T15" fmla="*/ 326 h 77"/>
                <a:gd name="T16" fmla="*/ 0 w 99"/>
                <a:gd name="T17" fmla="*/ 326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3039" name="Freeform 40"/>
            <p:cNvSpPr>
              <a:spLocks/>
            </p:cNvSpPr>
            <p:nvPr/>
          </p:nvSpPr>
          <p:spPr bwMode="auto">
            <a:xfrm>
              <a:off x="2368" y="2218"/>
              <a:ext cx="485" cy="478"/>
            </a:xfrm>
            <a:custGeom>
              <a:avLst/>
              <a:gdLst>
                <a:gd name="T0" fmla="*/ 66 w 95"/>
                <a:gd name="T1" fmla="*/ 0 h 98"/>
                <a:gd name="T2" fmla="*/ 0 w 95"/>
                <a:gd name="T3" fmla="*/ 468 h 98"/>
                <a:gd name="T4" fmla="*/ 0 w 95"/>
                <a:gd name="T5" fmla="*/ 468 h 98"/>
                <a:gd name="T6" fmla="*/ 61 w 95"/>
                <a:gd name="T7" fmla="*/ 478 h 98"/>
                <a:gd name="T8" fmla="*/ 66 w 95"/>
                <a:gd name="T9" fmla="*/ 439 h 98"/>
                <a:gd name="T10" fmla="*/ 189 w 95"/>
                <a:gd name="T11" fmla="*/ 454 h 98"/>
                <a:gd name="T12" fmla="*/ 189 w 95"/>
                <a:gd name="T13" fmla="*/ 454 h 98"/>
                <a:gd name="T14" fmla="*/ 184 w 95"/>
                <a:gd name="T15" fmla="*/ 449 h 98"/>
                <a:gd name="T16" fmla="*/ 189 w 95"/>
                <a:gd name="T17" fmla="*/ 444 h 98"/>
                <a:gd name="T18" fmla="*/ 184 w 95"/>
                <a:gd name="T19" fmla="*/ 439 h 98"/>
                <a:gd name="T20" fmla="*/ 184 w 95"/>
                <a:gd name="T21" fmla="*/ 439 h 98"/>
                <a:gd name="T22" fmla="*/ 184 w 95"/>
                <a:gd name="T23" fmla="*/ 439 h 98"/>
                <a:gd name="T24" fmla="*/ 444 w 95"/>
                <a:gd name="T25" fmla="*/ 458 h 98"/>
                <a:gd name="T26" fmla="*/ 475 w 95"/>
                <a:gd name="T27" fmla="*/ 88 h 98"/>
                <a:gd name="T28" fmla="*/ 480 w 95"/>
                <a:gd name="T29" fmla="*/ 88 h 98"/>
                <a:gd name="T30" fmla="*/ 485 w 95"/>
                <a:gd name="T31" fmla="*/ 44 h 98"/>
                <a:gd name="T32" fmla="*/ 66 w 95"/>
                <a:gd name="T33" fmla="*/ 0 h 98"/>
                <a:gd name="T34" fmla="*/ 66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3040" name="Freeform 41"/>
            <p:cNvSpPr>
              <a:spLocks/>
            </p:cNvSpPr>
            <p:nvPr/>
          </p:nvSpPr>
          <p:spPr bwMode="auto">
            <a:xfrm>
              <a:off x="2552" y="2306"/>
              <a:ext cx="968" cy="898"/>
            </a:xfrm>
            <a:custGeom>
              <a:avLst/>
              <a:gdLst>
                <a:gd name="T0" fmla="*/ 876 w 189"/>
                <a:gd name="T1" fmla="*/ 244 h 184"/>
                <a:gd name="T2" fmla="*/ 814 w 189"/>
                <a:gd name="T3" fmla="*/ 229 h 184"/>
                <a:gd name="T4" fmla="*/ 773 w 189"/>
                <a:gd name="T5" fmla="*/ 239 h 184"/>
                <a:gd name="T6" fmla="*/ 743 w 189"/>
                <a:gd name="T7" fmla="*/ 239 h 184"/>
                <a:gd name="T8" fmla="*/ 732 w 189"/>
                <a:gd name="T9" fmla="*/ 239 h 184"/>
                <a:gd name="T10" fmla="*/ 717 w 189"/>
                <a:gd name="T11" fmla="*/ 229 h 184"/>
                <a:gd name="T12" fmla="*/ 702 w 189"/>
                <a:gd name="T13" fmla="*/ 249 h 184"/>
                <a:gd name="T14" fmla="*/ 691 w 189"/>
                <a:gd name="T15" fmla="*/ 234 h 184"/>
                <a:gd name="T16" fmla="*/ 661 w 189"/>
                <a:gd name="T17" fmla="*/ 229 h 184"/>
                <a:gd name="T18" fmla="*/ 640 w 189"/>
                <a:gd name="T19" fmla="*/ 225 h 184"/>
                <a:gd name="T20" fmla="*/ 609 w 189"/>
                <a:gd name="T21" fmla="*/ 215 h 184"/>
                <a:gd name="T22" fmla="*/ 589 w 189"/>
                <a:gd name="T23" fmla="*/ 210 h 184"/>
                <a:gd name="T24" fmla="*/ 558 w 189"/>
                <a:gd name="T25" fmla="*/ 200 h 184"/>
                <a:gd name="T26" fmla="*/ 543 w 189"/>
                <a:gd name="T27" fmla="*/ 185 h 184"/>
                <a:gd name="T28" fmla="*/ 512 w 189"/>
                <a:gd name="T29" fmla="*/ 176 h 184"/>
                <a:gd name="T30" fmla="*/ 297 w 189"/>
                <a:gd name="T31" fmla="*/ 0 h 184"/>
                <a:gd name="T32" fmla="*/ 0 w 189"/>
                <a:gd name="T33" fmla="*/ 351 h 184"/>
                <a:gd name="T34" fmla="*/ 5 w 189"/>
                <a:gd name="T35" fmla="*/ 366 h 184"/>
                <a:gd name="T36" fmla="*/ 26 w 189"/>
                <a:gd name="T37" fmla="*/ 395 h 184"/>
                <a:gd name="T38" fmla="*/ 118 w 189"/>
                <a:gd name="T39" fmla="*/ 483 h 184"/>
                <a:gd name="T40" fmla="*/ 128 w 189"/>
                <a:gd name="T41" fmla="*/ 508 h 184"/>
                <a:gd name="T42" fmla="*/ 195 w 189"/>
                <a:gd name="T43" fmla="*/ 600 h 184"/>
                <a:gd name="T44" fmla="*/ 251 w 189"/>
                <a:gd name="T45" fmla="*/ 610 h 184"/>
                <a:gd name="T46" fmla="*/ 287 w 189"/>
                <a:gd name="T47" fmla="*/ 556 h 184"/>
                <a:gd name="T48" fmla="*/ 307 w 189"/>
                <a:gd name="T49" fmla="*/ 551 h 184"/>
                <a:gd name="T50" fmla="*/ 343 w 189"/>
                <a:gd name="T51" fmla="*/ 561 h 184"/>
                <a:gd name="T52" fmla="*/ 384 w 189"/>
                <a:gd name="T53" fmla="*/ 581 h 184"/>
                <a:gd name="T54" fmla="*/ 394 w 189"/>
                <a:gd name="T55" fmla="*/ 591 h 184"/>
                <a:gd name="T56" fmla="*/ 425 w 189"/>
                <a:gd name="T57" fmla="*/ 630 h 184"/>
                <a:gd name="T58" fmla="*/ 481 w 189"/>
                <a:gd name="T59" fmla="*/ 727 h 184"/>
                <a:gd name="T60" fmla="*/ 512 w 189"/>
                <a:gd name="T61" fmla="*/ 756 h 184"/>
                <a:gd name="T62" fmla="*/ 522 w 189"/>
                <a:gd name="T63" fmla="*/ 805 h 184"/>
                <a:gd name="T64" fmla="*/ 569 w 189"/>
                <a:gd name="T65" fmla="*/ 859 h 184"/>
                <a:gd name="T66" fmla="*/ 645 w 189"/>
                <a:gd name="T67" fmla="*/ 883 h 184"/>
                <a:gd name="T68" fmla="*/ 691 w 189"/>
                <a:gd name="T69" fmla="*/ 888 h 184"/>
                <a:gd name="T70" fmla="*/ 686 w 189"/>
                <a:gd name="T71" fmla="*/ 878 h 184"/>
                <a:gd name="T72" fmla="*/ 671 w 189"/>
                <a:gd name="T73" fmla="*/ 791 h 184"/>
                <a:gd name="T74" fmla="*/ 666 w 189"/>
                <a:gd name="T75" fmla="*/ 781 h 184"/>
                <a:gd name="T76" fmla="*/ 681 w 189"/>
                <a:gd name="T77" fmla="*/ 747 h 184"/>
                <a:gd name="T78" fmla="*/ 686 w 189"/>
                <a:gd name="T79" fmla="*/ 737 h 184"/>
                <a:gd name="T80" fmla="*/ 702 w 189"/>
                <a:gd name="T81" fmla="*/ 708 h 184"/>
                <a:gd name="T82" fmla="*/ 712 w 189"/>
                <a:gd name="T83" fmla="*/ 708 h 184"/>
                <a:gd name="T84" fmla="*/ 722 w 189"/>
                <a:gd name="T85" fmla="*/ 693 h 184"/>
                <a:gd name="T86" fmla="*/ 732 w 189"/>
                <a:gd name="T87" fmla="*/ 693 h 184"/>
                <a:gd name="T88" fmla="*/ 753 w 189"/>
                <a:gd name="T89" fmla="*/ 683 h 184"/>
                <a:gd name="T90" fmla="*/ 763 w 189"/>
                <a:gd name="T91" fmla="*/ 664 h 184"/>
                <a:gd name="T92" fmla="*/ 768 w 189"/>
                <a:gd name="T93" fmla="*/ 674 h 184"/>
                <a:gd name="T94" fmla="*/ 845 w 189"/>
                <a:gd name="T95" fmla="*/ 634 h 184"/>
                <a:gd name="T96" fmla="*/ 860 w 189"/>
                <a:gd name="T97" fmla="*/ 591 h 184"/>
                <a:gd name="T98" fmla="*/ 876 w 189"/>
                <a:gd name="T99" fmla="*/ 586 h 184"/>
                <a:gd name="T100" fmla="*/ 927 w 189"/>
                <a:gd name="T101" fmla="*/ 581 h 184"/>
                <a:gd name="T102" fmla="*/ 942 w 189"/>
                <a:gd name="T103" fmla="*/ 571 h 184"/>
                <a:gd name="T104" fmla="*/ 948 w 189"/>
                <a:gd name="T105" fmla="*/ 556 h 184"/>
                <a:gd name="T106" fmla="*/ 953 w 189"/>
                <a:gd name="T107" fmla="*/ 517 h 184"/>
                <a:gd name="T108" fmla="*/ 963 w 189"/>
                <a:gd name="T109" fmla="*/ 493 h 184"/>
                <a:gd name="T110" fmla="*/ 958 w 189"/>
                <a:gd name="T111" fmla="*/ 444 h 184"/>
                <a:gd name="T112" fmla="*/ 948 w 189"/>
                <a:gd name="T113" fmla="*/ 429 h 184"/>
                <a:gd name="T114" fmla="*/ 942 w 189"/>
                <a:gd name="T115" fmla="*/ 400 h 184"/>
                <a:gd name="T116" fmla="*/ 922 w 189"/>
                <a:gd name="T117" fmla="*/ 259 h 184"/>
                <a:gd name="T118" fmla="*/ 891 w 189"/>
                <a:gd name="T119" fmla="*/ 249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3041" name="Freeform 42"/>
            <p:cNvSpPr>
              <a:spLocks/>
            </p:cNvSpPr>
            <p:nvPr/>
          </p:nvSpPr>
          <p:spPr bwMode="auto">
            <a:xfrm>
              <a:off x="4371" y="1453"/>
              <a:ext cx="522" cy="380"/>
            </a:xfrm>
            <a:custGeom>
              <a:avLst/>
              <a:gdLst>
                <a:gd name="T0" fmla="*/ 399 w 102"/>
                <a:gd name="T1" fmla="*/ 341 h 78"/>
                <a:gd name="T2" fmla="*/ 389 w 102"/>
                <a:gd name="T3" fmla="*/ 356 h 78"/>
                <a:gd name="T4" fmla="*/ 384 w 102"/>
                <a:gd name="T5" fmla="*/ 365 h 78"/>
                <a:gd name="T6" fmla="*/ 384 w 102"/>
                <a:gd name="T7" fmla="*/ 380 h 78"/>
                <a:gd name="T8" fmla="*/ 394 w 102"/>
                <a:gd name="T9" fmla="*/ 370 h 78"/>
                <a:gd name="T10" fmla="*/ 415 w 102"/>
                <a:gd name="T11" fmla="*/ 365 h 78"/>
                <a:gd name="T12" fmla="*/ 445 w 102"/>
                <a:gd name="T13" fmla="*/ 356 h 78"/>
                <a:gd name="T14" fmla="*/ 491 w 102"/>
                <a:gd name="T15" fmla="*/ 322 h 78"/>
                <a:gd name="T16" fmla="*/ 507 w 102"/>
                <a:gd name="T17" fmla="*/ 312 h 78"/>
                <a:gd name="T18" fmla="*/ 522 w 102"/>
                <a:gd name="T19" fmla="*/ 297 h 78"/>
                <a:gd name="T20" fmla="*/ 512 w 102"/>
                <a:gd name="T21" fmla="*/ 302 h 78"/>
                <a:gd name="T22" fmla="*/ 496 w 102"/>
                <a:gd name="T23" fmla="*/ 312 h 78"/>
                <a:gd name="T24" fmla="*/ 481 w 102"/>
                <a:gd name="T25" fmla="*/ 317 h 78"/>
                <a:gd name="T26" fmla="*/ 496 w 102"/>
                <a:gd name="T27" fmla="*/ 297 h 78"/>
                <a:gd name="T28" fmla="*/ 486 w 102"/>
                <a:gd name="T29" fmla="*/ 302 h 78"/>
                <a:gd name="T30" fmla="*/ 440 w 102"/>
                <a:gd name="T31" fmla="*/ 326 h 78"/>
                <a:gd name="T32" fmla="*/ 409 w 102"/>
                <a:gd name="T33" fmla="*/ 351 h 78"/>
                <a:gd name="T34" fmla="*/ 404 w 102"/>
                <a:gd name="T35" fmla="*/ 331 h 78"/>
                <a:gd name="T36" fmla="*/ 415 w 102"/>
                <a:gd name="T37" fmla="*/ 312 h 78"/>
                <a:gd name="T38" fmla="*/ 404 w 102"/>
                <a:gd name="T39" fmla="*/ 239 h 78"/>
                <a:gd name="T40" fmla="*/ 394 w 102"/>
                <a:gd name="T41" fmla="*/ 166 h 78"/>
                <a:gd name="T42" fmla="*/ 384 w 102"/>
                <a:gd name="T43" fmla="*/ 122 h 78"/>
                <a:gd name="T44" fmla="*/ 379 w 102"/>
                <a:gd name="T45" fmla="*/ 117 h 78"/>
                <a:gd name="T46" fmla="*/ 374 w 102"/>
                <a:gd name="T47" fmla="*/ 102 h 78"/>
                <a:gd name="T48" fmla="*/ 368 w 102"/>
                <a:gd name="T49" fmla="*/ 58 h 78"/>
                <a:gd name="T50" fmla="*/ 353 w 102"/>
                <a:gd name="T51" fmla="*/ 15 h 78"/>
                <a:gd name="T52" fmla="*/ 348 w 102"/>
                <a:gd name="T53" fmla="*/ 0 h 78"/>
                <a:gd name="T54" fmla="*/ 261 w 102"/>
                <a:gd name="T55" fmla="*/ 19 h 78"/>
                <a:gd name="T56" fmla="*/ 215 w 102"/>
                <a:gd name="T57" fmla="*/ 68 h 78"/>
                <a:gd name="T58" fmla="*/ 210 w 102"/>
                <a:gd name="T59" fmla="*/ 88 h 78"/>
                <a:gd name="T60" fmla="*/ 184 w 102"/>
                <a:gd name="T61" fmla="*/ 112 h 78"/>
                <a:gd name="T62" fmla="*/ 194 w 102"/>
                <a:gd name="T63" fmla="*/ 122 h 78"/>
                <a:gd name="T64" fmla="*/ 194 w 102"/>
                <a:gd name="T65" fmla="*/ 132 h 78"/>
                <a:gd name="T66" fmla="*/ 200 w 102"/>
                <a:gd name="T67" fmla="*/ 156 h 78"/>
                <a:gd name="T68" fmla="*/ 154 w 102"/>
                <a:gd name="T69" fmla="*/ 190 h 78"/>
                <a:gd name="T70" fmla="*/ 97 w 102"/>
                <a:gd name="T71" fmla="*/ 190 h 78"/>
                <a:gd name="T72" fmla="*/ 46 w 102"/>
                <a:gd name="T73" fmla="*/ 205 h 78"/>
                <a:gd name="T74" fmla="*/ 31 w 102"/>
                <a:gd name="T75" fmla="*/ 224 h 78"/>
                <a:gd name="T76" fmla="*/ 46 w 102"/>
                <a:gd name="T77" fmla="*/ 253 h 78"/>
                <a:gd name="T78" fmla="*/ 10 w 102"/>
                <a:gd name="T79" fmla="*/ 292 h 78"/>
                <a:gd name="T80" fmla="*/ 287 w 102"/>
                <a:gd name="T81" fmla="*/ 268 h 78"/>
                <a:gd name="T82" fmla="*/ 292 w 102"/>
                <a:gd name="T83" fmla="*/ 278 h 78"/>
                <a:gd name="T84" fmla="*/ 302 w 102"/>
                <a:gd name="T85" fmla="*/ 283 h 78"/>
                <a:gd name="T86" fmla="*/ 317 w 102"/>
                <a:gd name="T87" fmla="*/ 307 h 78"/>
                <a:gd name="T88" fmla="*/ 338 w 102"/>
                <a:gd name="T89" fmla="*/ 312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3042" name="Freeform 43"/>
            <p:cNvSpPr>
              <a:spLocks/>
            </p:cNvSpPr>
            <p:nvPr/>
          </p:nvSpPr>
          <p:spPr bwMode="auto">
            <a:xfrm>
              <a:off x="4719" y="1428"/>
              <a:ext cx="118" cy="205"/>
            </a:xfrm>
            <a:custGeom>
              <a:avLst/>
              <a:gdLst>
                <a:gd name="T0" fmla="*/ 0 w 23"/>
                <a:gd name="T1" fmla="*/ 24 h 42"/>
                <a:gd name="T2" fmla="*/ 5 w 23"/>
                <a:gd name="T3" fmla="*/ 34 h 42"/>
                <a:gd name="T4" fmla="*/ 0 w 23"/>
                <a:gd name="T5" fmla="*/ 39 h 42"/>
                <a:gd name="T6" fmla="*/ 5 w 23"/>
                <a:gd name="T7" fmla="*/ 39 h 42"/>
                <a:gd name="T8" fmla="*/ 5 w 23"/>
                <a:gd name="T9" fmla="*/ 44 h 42"/>
                <a:gd name="T10" fmla="*/ 15 w 23"/>
                <a:gd name="T11" fmla="*/ 68 h 42"/>
                <a:gd name="T12" fmla="*/ 21 w 23"/>
                <a:gd name="T13" fmla="*/ 83 h 42"/>
                <a:gd name="T14" fmla="*/ 15 w 23"/>
                <a:gd name="T15" fmla="*/ 93 h 42"/>
                <a:gd name="T16" fmla="*/ 15 w 23"/>
                <a:gd name="T17" fmla="*/ 103 h 42"/>
                <a:gd name="T18" fmla="*/ 26 w 23"/>
                <a:gd name="T19" fmla="*/ 127 h 42"/>
                <a:gd name="T20" fmla="*/ 26 w 23"/>
                <a:gd name="T21" fmla="*/ 137 h 42"/>
                <a:gd name="T22" fmla="*/ 26 w 23"/>
                <a:gd name="T23" fmla="*/ 142 h 42"/>
                <a:gd name="T24" fmla="*/ 31 w 23"/>
                <a:gd name="T25" fmla="*/ 142 h 42"/>
                <a:gd name="T26" fmla="*/ 26 w 23"/>
                <a:gd name="T27" fmla="*/ 137 h 42"/>
                <a:gd name="T28" fmla="*/ 31 w 23"/>
                <a:gd name="T29" fmla="*/ 137 h 42"/>
                <a:gd name="T30" fmla="*/ 36 w 23"/>
                <a:gd name="T31" fmla="*/ 146 h 42"/>
                <a:gd name="T32" fmla="*/ 41 w 23"/>
                <a:gd name="T33" fmla="*/ 166 h 42"/>
                <a:gd name="T34" fmla="*/ 41 w 23"/>
                <a:gd name="T35" fmla="*/ 181 h 42"/>
                <a:gd name="T36" fmla="*/ 46 w 23"/>
                <a:gd name="T37" fmla="*/ 190 h 42"/>
                <a:gd name="T38" fmla="*/ 51 w 23"/>
                <a:gd name="T39" fmla="*/ 205 h 42"/>
                <a:gd name="T40" fmla="*/ 103 w 23"/>
                <a:gd name="T41" fmla="*/ 195 h 42"/>
                <a:gd name="T42" fmla="*/ 97 w 23"/>
                <a:gd name="T43" fmla="*/ 190 h 42"/>
                <a:gd name="T44" fmla="*/ 92 w 23"/>
                <a:gd name="T45" fmla="*/ 185 h 42"/>
                <a:gd name="T46" fmla="*/ 92 w 23"/>
                <a:gd name="T47" fmla="*/ 181 h 42"/>
                <a:gd name="T48" fmla="*/ 97 w 23"/>
                <a:gd name="T49" fmla="*/ 176 h 42"/>
                <a:gd name="T50" fmla="*/ 92 w 23"/>
                <a:gd name="T51" fmla="*/ 166 h 42"/>
                <a:gd name="T52" fmla="*/ 92 w 23"/>
                <a:gd name="T53" fmla="*/ 132 h 42"/>
                <a:gd name="T54" fmla="*/ 92 w 23"/>
                <a:gd name="T55" fmla="*/ 122 h 42"/>
                <a:gd name="T56" fmla="*/ 97 w 23"/>
                <a:gd name="T57" fmla="*/ 103 h 42"/>
                <a:gd name="T58" fmla="*/ 97 w 23"/>
                <a:gd name="T59" fmla="*/ 93 h 42"/>
                <a:gd name="T60" fmla="*/ 97 w 23"/>
                <a:gd name="T61" fmla="*/ 83 h 42"/>
                <a:gd name="T62" fmla="*/ 97 w 23"/>
                <a:gd name="T63" fmla="*/ 73 h 42"/>
                <a:gd name="T64" fmla="*/ 97 w 23"/>
                <a:gd name="T65" fmla="*/ 68 h 42"/>
                <a:gd name="T66" fmla="*/ 97 w 23"/>
                <a:gd name="T67" fmla="*/ 63 h 42"/>
                <a:gd name="T68" fmla="*/ 113 w 23"/>
                <a:gd name="T69" fmla="*/ 54 h 42"/>
                <a:gd name="T70" fmla="*/ 118 w 23"/>
                <a:gd name="T71" fmla="*/ 34 h 42"/>
                <a:gd name="T72" fmla="*/ 113 w 23"/>
                <a:gd name="T73" fmla="*/ 24 h 42"/>
                <a:gd name="T74" fmla="*/ 113 w 23"/>
                <a:gd name="T75" fmla="*/ 15 h 42"/>
                <a:gd name="T76" fmla="*/ 113 w 23"/>
                <a:gd name="T77" fmla="*/ 15 h 42"/>
                <a:gd name="T78" fmla="*/ 113 w 23"/>
                <a:gd name="T79" fmla="*/ 10 h 42"/>
                <a:gd name="T80" fmla="*/ 108 w 23"/>
                <a:gd name="T81" fmla="*/ 0 h 42"/>
                <a:gd name="T82" fmla="*/ 0 w 23"/>
                <a:gd name="T83" fmla="*/ 24 h 42"/>
                <a:gd name="T84" fmla="*/ 0 w 23"/>
                <a:gd name="T85" fmla="*/ 24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3043" name="Freeform 44"/>
            <p:cNvSpPr>
              <a:spLocks/>
            </p:cNvSpPr>
            <p:nvPr/>
          </p:nvSpPr>
          <p:spPr bwMode="auto">
            <a:xfrm>
              <a:off x="2095" y="1760"/>
              <a:ext cx="391" cy="458"/>
            </a:xfrm>
            <a:custGeom>
              <a:avLst/>
              <a:gdLst>
                <a:gd name="T0" fmla="*/ 340 w 76"/>
                <a:gd name="T1" fmla="*/ 458 h 94"/>
                <a:gd name="T2" fmla="*/ 391 w 76"/>
                <a:gd name="T3" fmla="*/ 132 h 94"/>
                <a:gd name="T4" fmla="*/ 262 w 76"/>
                <a:gd name="T5" fmla="*/ 112 h 94"/>
                <a:gd name="T6" fmla="*/ 273 w 76"/>
                <a:gd name="T7" fmla="*/ 29 h 94"/>
                <a:gd name="T8" fmla="*/ 82 w 76"/>
                <a:gd name="T9" fmla="*/ 0 h 94"/>
                <a:gd name="T10" fmla="*/ 0 w 76"/>
                <a:gd name="T11" fmla="*/ 409 h 94"/>
                <a:gd name="T12" fmla="*/ 0 w 76"/>
                <a:gd name="T13" fmla="*/ 409 h 94"/>
                <a:gd name="T14" fmla="*/ 340 w 76"/>
                <a:gd name="T15" fmla="*/ 458 h 94"/>
                <a:gd name="T16" fmla="*/ 340 w 76"/>
                <a:gd name="T17" fmla="*/ 458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3044" name="Freeform 45"/>
            <p:cNvSpPr>
              <a:spLocks/>
            </p:cNvSpPr>
            <p:nvPr/>
          </p:nvSpPr>
          <p:spPr bwMode="auto">
            <a:xfrm>
              <a:off x="1661" y="1077"/>
              <a:ext cx="460" cy="322"/>
            </a:xfrm>
            <a:custGeom>
              <a:avLst/>
              <a:gdLst>
                <a:gd name="T0" fmla="*/ 5 w 90"/>
                <a:gd name="T1" fmla="*/ 195 h 66"/>
                <a:gd name="T2" fmla="*/ 0 w 90"/>
                <a:gd name="T3" fmla="*/ 195 h 66"/>
                <a:gd name="T4" fmla="*/ 5 w 90"/>
                <a:gd name="T5" fmla="*/ 181 h 66"/>
                <a:gd name="T6" fmla="*/ 5 w 90"/>
                <a:gd name="T7" fmla="*/ 171 h 66"/>
                <a:gd name="T8" fmla="*/ 5 w 90"/>
                <a:gd name="T9" fmla="*/ 171 h 66"/>
                <a:gd name="T10" fmla="*/ 10 w 90"/>
                <a:gd name="T11" fmla="*/ 176 h 66"/>
                <a:gd name="T12" fmla="*/ 5 w 90"/>
                <a:gd name="T13" fmla="*/ 181 h 66"/>
                <a:gd name="T14" fmla="*/ 15 w 90"/>
                <a:gd name="T15" fmla="*/ 176 h 66"/>
                <a:gd name="T16" fmla="*/ 15 w 90"/>
                <a:gd name="T17" fmla="*/ 171 h 66"/>
                <a:gd name="T18" fmla="*/ 15 w 90"/>
                <a:gd name="T19" fmla="*/ 161 h 66"/>
                <a:gd name="T20" fmla="*/ 10 w 90"/>
                <a:gd name="T21" fmla="*/ 146 h 66"/>
                <a:gd name="T22" fmla="*/ 15 w 90"/>
                <a:gd name="T23" fmla="*/ 146 h 66"/>
                <a:gd name="T24" fmla="*/ 26 w 90"/>
                <a:gd name="T25" fmla="*/ 141 h 66"/>
                <a:gd name="T26" fmla="*/ 20 w 90"/>
                <a:gd name="T27" fmla="*/ 137 h 66"/>
                <a:gd name="T28" fmla="*/ 15 w 90"/>
                <a:gd name="T29" fmla="*/ 141 h 66"/>
                <a:gd name="T30" fmla="*/ 15 w 90"/>
                <a:gd name="T31" fmla="*/ 122 h 66"/>
                <a:gd name="T32" fmla="*/ 15 w 90"/>
                <a:gd name="T33" fmla="*/ 107 h 66"/>
                <a:gd name="T34" fmla="*/ 15 w 90"/>
                <a:gd name="T35" fmla="*/ 83 h 66"/>
                <a:gd name="T36" fmla="*/ 10 w 90"/>
                <a:gd name="T37" fmla="*/ 54 h 66"/>
                <a:gd name="T38" fmla="*/ 10 w 90"/>
                <a:gd name="T39" fmla="*/ 29 h 66"/>
                <a:gd name="T40" fmla="*/ 56 w 90"/>
                <a:gd name="T41" fmla="*/ 44 h 66"/>
                <a:gd name="T42" fmla="*/ 97 w 90"/>
                <a:gd name="T43" fmla="*/ 63 h 66"/>
                <a:gd name="T44" fmla="*/ 118 w 90"/>
                <a:gd name="T45" fmla="*/ 68 h 66"/>
                <a:gd name="T46" fmla="*/ 123 w 90"/>
                <a:gd name="T47" fmla="*/ 73 h 66"/>
                <a:gd name="T48" fmla="*/ 123 w 90"/>
                <a:gd name="T49" fmla="*/ 98 h 66"/>
                <a:gd name="T50" fmla="*/ 112 w 90"/>
                <a:gd name="T51" fmla="*/ 112 h 66"/>
                <a:gd name="T52" fmla="*/ 112 w 90"/>
                <a:gd name="T53" fmla="*/ 122 h 66"/>
                <a:gd name="T54" fmla="*/ 112 w 90"/>
                <a:gd name="T55" fmla="*/ 132 h 66"/>
                <a:gd name="T56" fmla="*/ 118 w 90"/>
                <a:gd name="T57" fmla="*/ 137 h 66"/>
                <a:gd name="T58" fmla="*/ 128 w 90"/>
                <a:gd name="T59" fmla="*/ 117 h 66"/>
                <a:gd name="T60" fmla="*/ 138 w 90"/>
                <a:gd name="T61" fmla="*/ 102 h 66"/>
                <a:gd name="T62" fmla="*/ 148 w 90"/>
                <a:gd name="T63" fmla="*/ 88 h 66"/>
                <a:gd name="T64" fmla="*/ 133 w 90"/>
                <a:gd name="T65" fmla="*/ 49 h 66"/>
                <a:gd name="T66" fmla="*/ 138 w 90"/>
                <a:gd name="T67" fmla="*/ 44 h 66"/>
                <a:gd name="T68" fmla="*/ 148 w 90"/>
                <a:gd name="T69" fmla="*/ 34 h 66"/>
                <a:gd name="T70" fmla="*/ 138 w 90"/>
                <a:gd name="T71" fmla="*/ 24 h 66"/>
                <a:gd name="T72" fmla="*/ 138 w 90"/>
                <a:gd name="T73" fmla="*/ 0 h 66"/>
                <a:gd name="T74" fmla="*/ 317 w 90"/>
                <a:gd name="T75" fmla="*/ 44 h 66"/>
                <a:gd name="T76" fmla="*/ 460 w 90"/>
                <a:gd name="T77" fmla="*/ 78 h 66"/>
                <a:gd name="T78" fmla="*/ 409 w 90"/>
                <a:gd name="T79" fmla="*/ 288 h 66"/>
                <a:gd name="T80" fmla="*/ 409 w 90"/>
                <a:gd name="T81" fmla="*/ 293 h 66"/>
                <a:gd name="T82" fmla="*/ 409 w 90"/>
                <a:gd name="T83" fmla="*/ 298 h 66"/>
                <a:gd name="T84" fmla="*/ 414 w 90"/>
                <a:gd name="T85" fmla="*/ 307 h 66"/>
                <a:gd name="T86" fmla="*/ 409 w 90"/>
                <a:gd name="T87" fmla="*/ 312 h 66"/>
                <a:gd name="T88" fmla="*/ 409 w 90"/>
                <a:gd name="T89" fmla="*/ 322 h 66"/>
                <a:gd name="T90" fmla="*/ 281 w 90"/>
                <a:gd name="T91" fmla="*/ 298 h 66"/>
                <a:gd name="T92" fmla="*/ 266 w 90"/>
                <a:gd name="T93" fmla="*/ 298 h 66"/>
                <a:gd name="T94" fmla="*/ 256 w 90"/>
                <a:gd name="T95" fmla="*/ 293 h 66"/>
                <a:gd name="T96" fmla="*/ 240 w 90"/>
                <a:gd name="T97" fmla="*/ 298 h 66"/>
                <a:gd name="T98" fmla="*/ 225 w 90"/>
                <a:gd name="T99" fmla="*/ 293 h 66"/>
                <a:gd name="T100" fmla="*/ 210 w 90"/>
                <a:gd name="T101" fmla="*/ 298 h 66"/>
                <a:gd name="T102" fmla="*/ 189 w 90"/>
                <a:gd name="T103" fmla="*/ 293 h 66"/>
                <a:gd name="T104" fmla="*/ 153 w 90"/>
                <a:gd name="T105" fmla="*/ 293 h 66"/>
                <a:gd name="T106" fmla="*/ 123 w 90"/>
                <a:gd name="T107" fmla="*/ 283 h 66"/>
                <a:gd name="T108" fmla="*/ 97 w 90"/>
                <a:gd name="T109" fmla="*/ 283 h 66"/>
                <a:gd name="T110" fmla="*/ 61 w 90"/>
                <a:gd name="T111" fmla="*/ 273 h 66"/>
                <a:gd name="T112" fmla="*/ 56 w 90"/>
                <a:gd name="T113" fmla="*/ 244 h 66"/>
                <a:gd name="T114" fmla="*/ 56 w 90"/>
                <a:gd name="T115" fmla="*/ 229 h 66"/>
                <a:gd name="T116" fmla="*/ 36 w 90"/>
                <a:gd name="T117" fmla="*/ 215 h 66"/>
                <a:gd name="T118" fmla="*/ 31 w 90"/>
                <a:gd name="T119" fmla="*/ 210 h 66"/>
                <a:gd name="T120" fmla="*/ 15 w 90"/>
                <a:gd name="T121" fmla="*/ 205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3045" name="Freeform 46"/>
            <p:cNvSpPr>
              <a:spLocks/>
            </p:cNvSpPr>
            <p:nvPr/>
          </p:nvSpPr>
          <p:spPr bwMode="auto">
            <a:xfrm>
              <a:off x="1537" y="1282"/>
              <a:ext cx="554" cy="439"/>
            </a:xfrm>
            <a:custGeom>
              <a:avLst/>
              <a:gdLst>
                <a:gd name="T0" fmla="*/ 0 w 108"/>
                <a:gd name="T1" fmla="*/ 327 h 90"/>
                <a:gd name="T2" fmla="*/ 0 w 108"/>
                <a:gd name="T3" fmla="*/ 302 h 90"/>
                <a:gd name="T4" fmla="*/ 5 w 108"/>
                <a:gd name="T5" fmla="*/ 278 h 90"/>
                <a:gd name="T6" fmla="*/ 10 w 108"/>
                <a:gd name="T7" fmla="*/ 249 h 90"/>
                <a:gd name="T8" fmla="*/ 15 w 108"/>
                <a:gd name="T9" fmla="*/ 239 h 90"/>
                <a:gd name="T10" fmla="*/ 26 w 108"/>
                <a:gd name="T11" fmla="*/ 229 h 90"/>
                <a:gd name="T12" fmla="*/ 26 w 108"/>
                <a:gd name="T13" fmla="*/ 220 h 90"/>
                <a:gd name="T14" fmla="*/ 51 w 108"/>
                <a:gd name="T15" fmla="*/ 180 h 90"/>
                <a:gd name="T16" fmla="*/ 82 w 108"/>
                <a:gd name="T17" fmla="*/ 112 h 90"/>
                <a:gd name="T18" fmla="*/ 103 w 108"/>
                <a:gd name="T19" fmla="*/ 63 h 90"/>
                <a:gd name="T20" fmla="*/ 123 w 108"/>
                <a:gd name="T21" fmla="*/ 15 h 90"/>
                <a:gd name="T22" fmla="*/ 123 w 108"/>
                <a:gd name="T23" fmla="*/ 0 h 90"/>
                <a:gd name="T24" fmla="*/ 139 w 108"/>
                <a:gd name="T25" fmla="*/ 0 h 90"/>
                <a:gd name="T26" fmla="*/ 154 w 108"/>
                <a:gd name="T27" fmla="*/ 5 h 90"/>
                <a:gd name="T28" fmla="*/ 159 w 108"/>
                <a:gd name="T29" fmla="*/ 10 h 90"/>
                <a:gd name="T30" fmla="*/ 180 w 108"/>
                <a:gd name="T31" fmla="*/ 24 h 90"/>
                <a:gd name="T32" fmla="*/ 180 w 108"/>
                <a:gd name="T33" fmla="*/ 39 h 90"/>
                <a:gd name="T34" fmla="*/ 185 w 108"/>
                <a:gd name="T35" fmla="*/ 68 h 90"/>
                <a:gd name="T36" fmla="*/ 221 w 108"/>
                <a:gd name="T37" fmla="*/ 78 h 90"/>
                <a:gd name="T38" fmla="*/ 246 w 108"/>
                <a:gd name="T39" fmla="*/ 78 h 90"/>
                <a:gd name="T40" fmla="*/ 277 w 108"/>
                <a:gd name="T41" fmla="*/ 88 h 90"/>
                <a:gd name="T42" fmla="*/ 313 w 108"/>
                <a:gd name="T43" fmla="*/ 88 h 90"/>
                <a:gd name="T44" fmla="*/ 333 w 108"/>
                <a:gd name="T45" fmla="*/ 93 h 90"/>
                <a:gd name="T46" fmla="*/ 349 w 108"/>
                <a:gd name="T47" fmla="*/ 88 h 90"/>
                <a:gd name="T48" fmla="*/ 364 w 108"/>
                <a:gd name="T49" fmla="*/ 93 h 90"/>
                <a:gd name="T50" fmla="*/ 380 w 108"/>
                <a:gd name="T51" fmla="*/ 88 h 90"/>
                <a:gd name="T52" fmla="*/ 390 w 108"/>
                <a:gd name="T53" fmla="*/ 93 h 90"/>
                <a:gd name="T54" fmla="*/ 405 w 108"/>
                <a:gd name="T55" fmla="*/ 93 h 90"/>
                <a:gd name="T56" fmla="*/ 533 w 108"/>
                <a:gd name="T57" fmla="*/ 117 h 90"/>
                <a:gd name="T58" fmla="*/ 539 w 108"/>
                <a:gd name="T59" fmla="*/ 132 h 90"/>
                <a:gd name="T60" fmla="*/ 554 w 108"/>
                <a:gd name="T61" fmla="*/ 137 h 90"/>
                <a:gd name="T62" fmla="*/ 523 w 108"/>
                <a:gd name="T63" fmla="*/ 195 h 90"/>
                <a:gd name="T64" fmla="*/ 518 w 108"/>
                <a:gd name="T65" fmla="*/ 205 h 90"/>
                <a:gd name="T66" fmla="*/ 503 w 108"/>
                <a:gd name="T67" fmla="*/ 215 h 90"/>
                <a:gd name="T68" fmla="*/ 482 w 108"/>
                <a:gd name="T69" fmla="*/ 249 h 90"/>
                <a:gd name="T70" fmla="*/ 498 w 108"/>
                <a:gd name="T71" fmla="*/ 259 h 90"/>
                <a:gd name="T72" fmla="*/ 498 w 108"/>
                <a:gd name="T73" fmla="*/ 268 h 90"/>
                <a:gd name="T74" fmla="*/ 492 w 108"/>
                <a:gd name="T75" fmla="*/ 273 h 90"/>
                <a:gd name="T76" fmla="*/ 487 w 108"/>
                <a:gd name="T77" fmla="*/ 293 h 90"/>
                <a:gd name="T78" fmla="*/ 267 w 108"/>
                <a:gd name="T79" fmla="*/ 395 h 90"/>
                <a:gd name="T80" fmla="*/ 5 w 108"/>
                <a:gd name="T81" fmla="*/ 332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3046" name="Freeform 47"/>
            <p:cNvSpPr>
              <a:spLocks/>
            </p:cNvSpPr>
            <p:nvPr/>
          </p:nvSpPr>
          <p:spPr bwMode="auto">
            <a:xfrm>
              <a:off x="1988" y="1155"/>
              <a:ext cx="415" cy="634"/>
            </a:xfrm>
            <a:custGeom>
              <a:avLst/>
              <a:gdLst>
                <a:gd name="T0" fmla="*/ 36 w 81"/>
                <a:gd name="T1" fmla="*/ 419 h 130"/>
                <a:gd name="T2" fmla="*/ 41 w 81"/>
                <a:gd name="T3" fmla="*/ 400 h 130"/>
                <a:gd name="T4" fmla="*/ 46 w 81"/>
                <a:gd name="T5" fmla="*/ 395 h 130"/>
                <a:gd name="T6" fmla="*/ 46 w 81"/>
                <a:gd name="T7" fmla="*/ 385 h 130"/>
                <a:gd name="T8" fmla="*/ 31 w 81"/>
                <a:gd name="T9" fmla="*/ 376 h 130"/>
                <a:gd name="T10" fmla="*/ 51 w 81"/>
                <a:gd name="T11" fmla="*/ 341 h 130"/>
                <a:gd name="T12" fmla="*/ 67 w 81"/>
                <a:gd name="T13" fmla="*/ 332 h 130"/>
                <a:gd name="T14" fmla="*/ 72 w 81"/>
                <a:gd name="T15" fmla="*/ 322 h 130"/>
                <a:gd name="T16" fmla="*/ 102 w 81"/>
                <a:gd name="T17" fmla="*/ 263 h 130"/>
                <a:gd name="T18" fmla="*/ 87 w 81"/>
                <a:gd name="T19" fmla="*/ 258 h 130"/>
                <a:gd name="T20" fmla="*/ 82 w 81"/>
                <a:gd name="T21" fmla="*/ 244 h 130"/>
                <a:gd name="T22" fmla="*/ 82 w 81"/>
                <a:gd name="T23" fmla="*/ 229 h 130"/>
                <a:gd name="T24" fmla="*/ 82 w 81"/>
                <a:gd name="T25" fmla="*/ 219 h 130"/>
                <a:gd name="T26" fmla="*/ 82 w 81"/>
                <a:gd name="T27" fmla="*/ 210 h 130"/>
                <a:gd name="T28" fmla="*/ 133 w 81"/>
                <a:gd name="T29" fmla="*/ 0 h 130"/>
                <a:gd name="T30" fmla="*/ 174 w 81"/>
                <a:gd name="T31" fmla="*/ 93 h 130"/>
                <a:gd name="T32" fmla="*/ 184 w 81"/>
                <a:gd name="T33" fmla="*/ 127 h 130"/>
                <a:gd name="T34" fmla="*/ 179 w 81"/>
                <a:gd name="T35" fmla="*/ 141 h 130"/>
                <a:gd name="T36" fmla="*/ 190 w 81"/>
                <a:gd name="T37" fmla="*/ 151 h 130"/>
                <a:gd name="T38" fmla="*/ 215 w 81"/>
                <a:gd name="T39" fmla="*/ 190 h 130"/>
                <a:gd name="T40" fmla="*/ 220 w 81"/>
                <a:gd name="T41" fmla="*/ 210 h 130"/>
                <a:gd name="T42" fmla="*/ 231 w 81"/>
                <a:gd name="T43" fmla="*/ 219 h 130"/>
                <a:gd name="T44" fmla="*/ 251 w 81"/>
                <a:gd name="T45" fmla="*/ 224 h 130"/>
                <a:gd name="T46" fmla="*/ 236 w 81"/>
                <a:gd name="T47" fmla="*/ 254 h 130"/>
                <a:gd name="T48" fmla="*/ 231 w 81"/>
                <a:gd name="T49" fmla="*/ 273 h 130"/>
                <a:gd name="T50" fmla="*/ 231 w 81"/>
                <a:gd name="T51" fmla="*/ 278 h 130"/>
                <a:gd name="T52" fmla="*/ 220 w 81"/>
                <a:gd name="T53" fmla="*/ 293 h 130"/>
                <a:gd name="T54" fmla="*/ 220 w 81"/>
                <a:gd name="T55" fmla="*/ 302 h 130"/>
                <a:gd name="T56" fmla="*/ 236 w 81"/>
                <a:gd name="T57" fmla="*/ 317 h 130"/>
                <a:gd name="T58" fmla="*/ 256 w 81"/>
                <a:gd name="T59" fmla="*/ 297 h 130"/>
                <a:gd name="T60" fmla="*/ 261 w 81"/>
                <a:gd name="T61" fmla="*/ 307 h 130"/>
                <a:gd name="T62" fmla="*/ 266 w 81"/>
                <a:gd name="T63" fmla="*/ 312 h 130"/>
                <a:gd name="T64" fmla="*/ 266 w 81"/>
                <a:gd name="T65" fmla="*/ 337 h 130"/>
                <a:gd name="T66" fmla="*/ 277 w 81"/>
                <a:gd name="T67" fmla="*/ 361 h 130"/>
                <a:gd name="T68" fmla="*/ 272 w 81"/>
                <a:gd name="T69" fmla="*/ 371 h 130"/>
                <a:gd name="T70" fmla="*/ 287 w 81"/>
                <a:gd name="T71" fmla="*/ 380 h 130"/>
                <a:gd name="T72" fmla="*/ 292 w 81"/>
                <a:gd name="T73" fmla="*/ 395 h 130"/>
                <a:gd name="T74" fmla="*/ 292 w 81"/>
                <a:gd name="T75" fmla="*/ 410 h 130"/>
                <a:gd name="T76" fmla="*/ 302 w 81"/>
                <a:gd name="T77" fmla="*/ 424 h 130"/>
                <a:gd name="T78" fmla="*/ 313 w 81"/>
                <a:gd name="T79" fmla="*/ 410 h 130"/>
                <a:gd name="T80" fmla="*/ 333 w 81"/>
                <a:gd name="T81" fmla="*/ 419 h 130"/>
                <a:gd name="T82" fmla="*/ 343 w 81"/>
                <a:gd name="T83" fmla="*/ 410 h 130"/>
                <a:gd name="T84" fmla="*/ 364 w 81"/>
                <a:gd name="T85" fmla="*/ 415 h 130"/>
                <a:gd name="T86" fmla="*/ 374 w 81"/>
                <a:gd name="T87" fmla="*/ 419 h 130"/>
                <a:gd name="T88" fmla="*/ 389 w 81"/>
                <a:gd name="T89" fmla="*/ 410 h 130"/>
                <a:gd name="T90" fmla="*/ 405 w 81"/>
                <a:gd name="T91" fmla="*/ 415 h 130"/>
                <a:gd name="T92" fmla="*/ 415 w 81"/>
                <a:gd name="T93" fmla="*/ 429 h 130"/>
                <a:gd name="T94" fmla="*/ 379 w 81"/>
                <a:gd name="T95" fmla="*/ 634 h 130"/>
                <a:gd name="T96" fmla="*/ 0 w 81"/>
                <a:gd name="T97" fmla="*/ 566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3047" name="Freeform 48"/>
            <p:cNvSpPr>
              <a:spLocks/>
            </p:cNvSpPr>
            <p:nvPr/>
          </p:nvSpPr>
          <p:spPr bwMode="auto">
            <a:xfrm>
              <a:off x="2162" y="1170"/>
              <a:ext cx="707" cy="424"/>
            </a:xfrm>
            <a:custGeom>
              <a:avLst/>
              <a:gdLst>
                <a:gd name="T0" fmla="*/ 246 w 138"/>
                <a:gd name="T1" fmla="*/ 375 h 87"/>
                <a:gd name="T2" fmla="*/ 231 w 138"/>
                <a:gd name="T3" fmla="*/ 409 h 87"/>
                <a:gd name="T4" fmla="*/ 220 w 138"/>
                <a:gd name="T5" fmla="*/ 390 h 87"/>
                <a:gd name="T6" fmla="*/ 215 w 138"/>
                <a:gd name="T7" fmla="*/ 405 h 87"/>
                <a:gd name="T8" fmla="*/ 195 w 138"/>
                <a:gd name="T9" fmla="*/ 405 h 87"/>
                <a:gd name="T10" fmla="*/ 169 w 138"/>
                <a:gd name="T11" fmla="*/ 400 h 87"/>
                <a:gd name="T12" fmla="*/ 164 w 138"/>
                <a:gd name="T13" fmla="*/ 400 h 87"/>
                <a:gd name="T14" fmla="*/ 149 w 138"/>
                <a:gd name="T15" fmla="*/ 400 h 87"/>
                <a:gd name="T16" fmla="*/ 133 w 138"/>
                <a:gd name="T17" fmla="*/ 400 h 87"/>
                <a:gd name="T18" fmla="*/ 123 w 138"/>
                <a:gd name="T19" fmla="*/ 405 h 87"/>
                <a:gd name="T20" fmla="*/ 118 w 138"/>
                <a:gd name="T21" fmla="*/ 390 h 87"/>
                <a:gd name="T22" fmla="*/ 118 w 138"/>
                <a:gd name="T23" fmla="*/ 375 h 87"/>
                <a:gd name="T24" fmla="*/ 102 w 138"/>
                <a:gd name="T25" fmla="*/ 366 h 87"/>
                <a:gd name="T26" fmla="*/ 102 w 138"/>
                <a:gd name="T27" fmla="*/ 351 h 87"/>
                <a:gd name="T28" fmla="*/ 92 w 138"/>
                <a:gd name="T29" fmla="*/ 336 h 87"/>
                <a:gd name="T30" fmla="*/ 92 w 138"/>
                <a:gd name="T31" fmla="*/ 307 h 87"/>
                <a:gd name="T32" fmla="*/ 87 w 138"/>
                <a:gd name="T33" fmla="*/ 292 h 87"/>
                <a:gd name="T34" fmla="*/ 82 w 138"/>
                <a:gd name="T35" fmla="*/ 288 h 87"/>
                <a:gd name="T36" fmla="*/ 77 w 138"/>
                <a:gd name="T37" fmla="*/ 288 h 87"/>
                <a:gd name="T38" fmla="*/ 56 w 138"/>
                <a:gd name="T39" fmla="*/ 302 h 87"/>
                <a:gd name="T40" fmla="*/ 46 w 138"/>
                <a:gd name="T41" fmla="*/ 283 h 87"/>
                <a:gd name="T42" fmla="*/ 46 w 138"/>
                <a:gd name="T43" fmla="*/ 273 h 87"/>
                <a:gd name="T44" fmla="*/ 56 w 138"/>
                <a:gd name="T45" fmla="*/ 258 h 87"/>
                <a:gd name="T46" fmla="*/ 56 w 138"/>
                <a:gd name="T47" fmla="*/ 244 h 87"/>
                <a:gd name="T48" fmla="*/ 61 w 138"/>
                <a:gd name="T49" fmla="*/ 234 h 87"/>
                <a:gd name="T50" fmla="*/ 72 w 138"/>
                <a:gd name="T51" fmla="*/ 205 h 87"/>
                <a:gd name="T52" fmla="*/ 56 w 138"/>
                <a:gd name="T53" fmla="*/ 195 h 87"/>
                <a:gd name="T54" fmla="*/ 41 w 138"/>
                <a:gd name="T55" fmla="*/ 185 h 87"/>
                <a:gd name="T56" fmla="*/ 31 w 138"/>
                <a:gd name="T57" fmla="*/ 151 h 87"/>
                <a:gd name="T58" fmla="*/ 10 w 138"/>
                <a:gd name="T59" fmla="*/ 132 h 87"/>
                <a:gd name="T60" fmla="*/ 10 w 138"/>
                <a:gd name="T61" fmla="*/ 122 h 87"/>
                <a:gd name="T62" fmla="*/ 10 w 138"/>
                <a:gd name="T63" fmla="*/ 97 h 87"/>
                <a:gd name="T64" fmla="*/ 15 w 138"/>
                <a:gd name="T65" fmla="*/ 0 h 87"/>
                <a:gd name="T66" fmla="*/ 251 w 138"/>
                <a:gd name="T67" fmla="*/ 39 h 87"/>
                <a:gd name="T68" fmla="*/ 707 w 138"/>
                <a:gd name="T69" fmla="*/ 93 h 87"/>
                <a:gd name="T70" fmla="*/ 676 w 138"/>
                <a:gd name="T71" fmla="*/ 424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3048" name="Freeform 49"/>
            <p:cNvSpPr>
              <a:spLocks/>
            </p:cNvSpPr>
            <p:nvPr/>
          </p:nvSpPr>
          <p:spPr bwMode="auto">
            <a:xfrm>
              <a:off x="1737" y="1677"/>
              <a:ext cx="440" cy="649"/>
            </a:xfrm>
            <a:custGeom>
              <a:avLst/>
              <a:gdLst>
                <a:gd name="T0" fmla="*/ 67 w 86"/>
                <a:gd name="T1" fmla="*/ 0 h 133"/>
                <a:gd name="T2" fmla="*/ 0 w 86"/>
                <a:gd name="T3" fmla="*/ 249 h 133"/>
                <a:gd name="T4" fmla="*/ 287 w 86"/>
                <a:gd name="T5" fmla="*/ 649 h 133"/>
                <a:gd name="T6" fmla="*/ 287 w 86"/>
                <a:gd name="T7" fmla="*/ 644 h 133"/>
                <a:gd name="T8" fmla="*/ 287 w 86"/>
                <a:gd name="T9" fmla="*/ 639 h 133"/>
                <a:gd name="T10" fmla="*/ 292 w 86"/>
                <a:gd name="T11" fmla="*/ 620 h 133"/>
                <a:gd name="T12" fmla="*/ 292 w 86"/>
                <a:gd name="T13" fmla="*/ 615 h 133"/>
                <a:gd name="T14" fmla="*/ 292 w 86"/>
                <a:gd name="T15" fmla="*/ 576 h 133"/>
                <a:gd name="T16" fmla="*/ 292 w 86"/>
                <a:gd name="T17" fmla="*/ 561 h 133"/>
                <a:gd name="T18" fmla="*/ 292 w 86"/>
                <a:gd name="T19" fmla="*/ 556 h 133"/>
                <a:gd name="T20" fmla="*/ 307 w 86"/>
                <a:gd name="T21" fmla="*/ 556 h 133"/>
                <a:gd name="T22" fmla="*/ 317 w 86"/>
                <a:gd name="T23" fmla="*/ 556 h 133"/>
                <a:gd name="T24" fmla="*/ 322 w 86"/>
                <a:gd name="T25" fmla="*/ 561 h 133"/>
                <a:gd name="T26" fmla="*/ 322 w 86"/>
                <a:gd name="T27" fmla="*/ 566 h 133"/>
                <a:gd name="T28" fmla="*/ 327 w 86"/>
                <a:gd name="T29" fmla="*/ 571 h 133"/>
                <a:gd name="T30" fmla="*/ 338 w 86"/>
                <a:gd name="T31" fmla="*/ 571 h 133"/>
                <a:gd name="T32" fmla="*/ 348 w 86"/>
                <a:gd name="T33" fmla="*/ 537 h 133"/>
                <a:gd name="T34" fmla="*/ 358 w 86"/>
                <a:gd name="T35" fmla="*/ 493 h 133"/>
                <a:gd name="T36" fmla="*/ 440 w 86"/>
                <a:gd name="T37" fmla="*/ 83 h 133"/>
                <a:gd name="T38" fmla="*/ 251 w 86"/>
                <a:gd name="T39" fmla="*/ 44 h 133"/>
                <a:gd name="T40" fmla="*/ 67 w 86"/>
                <a:gd name="T41" fmla="*/ 0 h 133"/>
                <a:gd name="T42" fmla="*/ 6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3049" name="Freeform 50"/>
            <p:cNvSpPr>
              <a:spLocks/>
            </p:cNvSpPr>
            <p:nvPr/>
          </p:nvSpPr>
          <p:spPr bwMode="auto">
            <a:xfrm>
              <a:off x="1967" y="2170"/>
              <a:ext cx="467" cy="517"/>
            </a:xfrm>
            <a:custGeom>
              <a:avLst/>
              <a:gdLst>
                <a:gd name="T0" fmla="*/ 400 w 91"/>
                <a:gd name="T1" fmla="*/ 517 h 106"/>
                <a:gd name="T2" fmla="*/ 467 w 91"/>
                <a:gd name="T3" fmla="*/ 49 h 106"/>
                <a:gd name="T4" fmla="*/ 128 w 91"/>
                <a:gd name="T5" fmla="*/ 0 h 106"/>
                <a:gd name="T6" fmla="*/ 128 w 91"/>
                <a:gd name="T7" fmla="*/ 0 h 106"/>
                <a:gd name="T8" fmla="*/ 118 w 91"/>
                <a:gd name="T9" fmla="*/ 44 h 106"/>
                <a:gd name="T10" fmla="*/ 108 w 91"/>
                <a:gd name="T11" fmla="*/ 78 h 106"/>
                <a:gd name="T12" fmla="*/ 98 w 91"/>
                <a:gd name="T13" fmla="*/ 78 h 106"/>
                <a:gd name="T14" fmla="*/ 92 w 91"/>
                <a:gd name="T15" fmla="*/ 73 h 106"/>
                <a:gd name="T16" fmla="*/ 92 w 91"/>
                <a:gd name="T17" fmla="*/ 68 h 106"/>
                <a:gd name="T18" fmla="*/ 87 w 91"/>
                <a:gd name="T19" fmla="*/ 63 h 106"/>
                <a:gd name="T20" fmla="*/ 77 w 91"/>
                <a:gd name="T21" fmla="*/ 63 h 106"/>
                <a:gd name="T22" fmla="*/ 62 w 91"/>
                <a:gd name="T23" fmla="*/ 63 h 106"/>
                <a:gd name="T24" fmla="*/ 62 w 91"/>
                <a:gd name="T25" fmla="*/ 68 h 106"/>
                <a:gd name="T26" fmla="*/ 62 w 91"/>
                <a:gd name="T27" fmla="*/ 83 h 106"/>
                <a:gd name="T28" fmla="*/ 62 w 91"/>
                <a:gd name="T29" fmla="*/ 122 h 106"/>
                <a:gd name="T30" fmla="*/ 62 w 91"/>
                <a:gd name="T31" fmla="*/ 127 h 106"/>
                <a:gd name="T32" fmla="*/ 56 w 91"/>
                <a:gd name="T33" fmla="*/ 146 h 106"/>
                <a:gd name="T34" fmla="*/ 56 w 91"/>
                <a:gd name="T35" fmla="*/ 151 h 106"/>
                <a:gd name="T36" fmla="*/ 56 w 91"/>
                <a:gd name="T37" fmla="*/ 156 h 106"/>
                <a:gd name="T38" fmla="*/ 56 w 91"/>
                <a:gd name="T39" fmla="*/ 166 h 106"/>
                <a:gd name="T40" fmla="*/ 56 w 91"/>
                <a:gd name="T41" fmla="*/ 171 h 106"/>
                <a:gd name="T42" fmla="*/ 56 w 91"/>
                <a:gd name="T43" fmla="*/ 176 h 106"/>
                <a:gd name="T44" fmla="*/ 62 w 91"/>
                <a:gd name="T45" fmla="*/ 185 h 106"/>
                <a:gd name="T46" fmla="*/ 62 w 91"/>
                <a:gd name="T47" fmla="*/ 190 h 106"/>
                <a:gd name="T48" fmla="*/ 62 w 91"/>
                <a:gd name="T49" fmla="*/ 200 h 106"/>
                <a:gd name="T50" fmla="*/ 67 w 91"/>
                <a:gd name="T51" fmla="*/ 210 h 106"/>
                <a:gd name="T52" fmla="*/ 67 w 91"/>
                <a:gd name="T53" fmla="*/ 210 h 106"/>
                <a:gd name="T54" fmla="*/ 72 w 91"/>
                <a:gd name="T55" fmla="*/ 215 h 106"/>
                <a:gd name="T56" fmla="*/ 77 w 91"/>
                <a:gd name="T57" fmla="*/ 224 h 106"/>
                <a:gd name="T58" fmla="*/ 72 w 91"/>
                <a:gd name="T59" fmla="*/ 224 h 106"/>
                <a:gd name="T60" fmla="*/ 72 w 91"/>
                <a:gd name="T61" fmla="*/ 224 h 106"/>
                <a:gd name="T62" fmla="*/ 62 w 91"/>
                <a:gd name="T63" fmla="*/ 229 h 106"/>
                <a:gd name="T64" fmla="*/ 51 w 91"/>
                <a:gd name="T65" fmla="*/ 234 h 106"/>
                <a:gd name="T66" fmla="*/ 46 w 91"/>
                <a:gd name="T67" fmla="*/ 244 h 106"/>
                <a:gd name="T68" fmla="*/ 36 w 91"/>
                <a:gd name="T69" fmla="*/ 268 h 106"/>
                <a:gd name="T70" fmla="*/ 26 w 91"/>
                <a:gd name="T71" fmla="*/ 283 h 106"/>
                <a:gd name="T72" fmla="*/ 15 w 91"/>
                <a:gd name="T73" fmla="*/ 283 h 106"/>
                <a:gd name="T74" fmla="*/ 15 w 91"/>
                <a:gd name="T75" fmla="*/ 288 h 106"/>
                <a:gd name="T76" fmla="*/ 21 w 91"/>
                <a:gd name="T77" fmla="*/ 293 h 106"/>
                <a:gd name="T78" fmla="*/ 15 w 91"/>
                <a:gd name="T79" fmla="*/ 298 h 106"/>
                <a:gd name="T80" fmla="*/ 15 w 91"/>
                <a:gd name="T81" fmla="*/ 307 h 106"/>
                <a:gd name="T82" fmla="*/ 15 w 91"/>
                <a:gd name="T83" fmla="*/ 312 h 106"/>
                <a:gd name="T84" fmla="*/ 26 w 91"/>
                <a:gd name="T85" fmla="*/ 322 h 106"/>
                <a:gd name="T86" fmla="*/ 31 w 91"/>
                <a:gd name="T87" fmla="*/ 327 h 106"/>
                <a:gd name="T88" fmla="*/ 26 w 91"/>
                <a:gd name="T89" fmla="*/ 327 h 106"/>
                <a:gd name="T90" fmla="*/ 26 w 91"/>
                <a:gd name="T91" fmla="*/ 337 h 106"/>
                <a:gd name="T92" fmla="*/ 21 w 91"/>
                <a:gd name="T93" fmla="*/ 341 h 106"/>
                <a:gd name="T94" fmla="*/ 15 w 91"/>
                <a:gd name="T95" fmla="*/ 341 h 106"/>
                <a:gd name="T96" fmla="*/ 5 w 91"/>
                <a:gd name="T97" fmla="*/ 337 h 106"/>
                <a:gd name="T98" fmla="*/ 0 w 91"/>
                <a:gd name="T99" fmla="*/ 356 h 106"/>
                <a:gd name="T100" fmla="*/ 251 w 91"/>
                <a:gd name="T101" fmla="*/ 497 h 106"/>
                <a:gd name="T102" fmla="*/ 400 w 91"/>
                <a:gd name="T103" fmla="*/ 517 h 106"/>
                <a:gd name="T104" fmla="*/ 400 w 91"/>
                <a:gd name="T105" fmla="*/ 517 h 106"/>
                <a:gd name="T106" fmla="*/ 400 w 91"/>
                <a:gd name="T107" fmla="*/ 51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3050" name="Freeform 51"/>
            <p:cNvSpPr>
              <a:spLocks/>
            </p:cNvSpPr>
            <p:nvPr/>
          </p:nvSpPr>
          <p:spPr bwMode="auto">
            <a:xfrm>
              <a:off x="3264" y="1248"/>
              <a:ext cx="455" cy="487"/>
            </a:xfrm>
            <a:custGeom>
              <a:avLst/>
              <a:gdLst>
                <a:gd name="T0" fmla="*/ 41 w 89"/>
                <a:gd name="T1" fmla="*/ 336 h 100"/>
                <a:gd name="T2" fmla="*/ 20 w 89"/>
                <a:gd name="T3" fmla="*/ 312 h 100"/>
                <a:gd name="T4" fmla="*/ 36 w 89"/>
                <a:gd name="T5" fmla="*/ 292 h 100"/>
                <a:gd name="T6" fmla="*/ 36 w 89"/>
                <a:gd name="T7" fmla="*/ 273 h 100"/>
                <a:gd name="T8" fmla="*/ 26 w 89"/>
                <a:gd name="T9" fmla="*/ 229 h 100"/>
                <a:gd name="T10" fmla="*/ 26 w 89"/>
                <a:gd name="T11" fmla="*/ 209 h 100"/>
                <a:gd name="T12" fmla="*/ 20 w 89"/>
                <a:gd name="T13" fmla="*/ 161 h 100"/>
                <a:gd name="T14" fmla="*/ 10 w 89"/>
                <a:gd name="T15" fmla="*/ 127 h 100"/>
                <a:gd name="T16" fmla="*/ 0 w 89"/>
                <a:gd name="T17" fmla="*/ 78 h 100"/>
                <a:gd name="T18" fmla="*/ 5 w 89"/>
                <a:gd name="T19" fmla="*/ 58 h 100"/>
                <a:gd name="T20" fmla="*/ 0 w 89"/>
                <a:gd name="T21" fmla="*/ 34 h 100"/>
                <a:gd name="T22" fmla="*/ 118 w 89"/>
                <a:gd name="T23" fmla="*/ 15 h 100"/>
                <a:gd name="T24" fmla="*/ 128 w 89"/>
                <a:gd name="T25" fmla="*/ 5 h 100"/>
                <a:gd name="T26" fmla="*/ 143 w 89"/>
                <a:gd name="T27" fmla="*/ 24 h 100"/>
                <a:gd name="T28" fmla="*/ 143 w 89"/>
                <a:gd name="T29" fmla="*/ 49 h 100"/>
                <a:gd name="T30" fmla="*/ 164 w 89"/>
                <a:gd name="T31" fmla="*/ 58 h 100"/>
                <a:gd name="T32" fmla="*/ 174 w 89"/>
                <a:gd name="T33" fmla="*/ 63 h 100"/>
                <a:gd name="T34" fmla="*/ 194 w 89"/>
                <a:gd name="T35" fmla="*/ 63 h 100"/>
                <a:gd name="T36" fmla="*/ 199 w 89"/>
                <a:gd name="T37" fmla="*/ 68 h 100"/>
                <a:gd name="T38" fmla="*/ 220 w 89"/>
                <a:gd name="T39" fmla="*/ 63 h 100"/>
                <a:gd name="T40" fmla="*/ 261 w 89"/>
                <a:gd name="T41" fmla="*/ 68 h 100"/>
                <a:gd name="T42" fmla="*/ 266 w 89"/>
                <a:gd name="T43" fmla="*/ 73 h 100"/>
                <a:gd name="T44" fmla="*/ 271 w 89"/>
                <a:gd name="T45" fmla="*/ 73 h 100"/>
                <a:gd name="T46" fmla="*/ 276 w 89"/>
                <a:gd name="T47" fmla="*/ 88 h 100"/>
                <a:gd name="T48" fmla="*/ 291 w 89"/>
                <a:gd name="T49" fmla="*/ 83 h 100"/>
                <a:gd name="T50" fmla="*/ 302 w 89"/>
                <a:gd name="T51" fmla="*/ 83 h 100"/>
                <a:gd name="T52" fmla="*/ 317 w 89"/>
                <a:gd name="T53" fmla="*/ 93 h 100"/>
                <a:gd name="T54" fmla="*/ 327 w 89"/>
                <a:gd name="T55" fmla="*/ 102 h 100"/>
                <a:gd name="T56" fmla="*/ 348 w 89"/>
                <a:gd name="T57" fmla="*/ 102 h 100"/>
                <a:gd name="T58" fmla="*/ 373 w 89"/>
                <a:gd name="T59" fmla="*/ 88 h 100"/>
                <a:gd name="T60" fmla="*/ 414 w 89"/>
                <a:gd name="T61" fmla="*/ 97 h 100"/>
                <a:gd name="T62" fmla="*/ 424 w 89"/>
                <a:gd name="T63" fmla="*/ 97 h 100"/>
                <a:gd name="T64" fmla="*/ 440 w 89"/>
                <a:gd name="T65" fmla="*/ 102 h 100"/>
                <a:gd name="T66" fmla="*/ 445 w 89"/>
                <a:gd name="T67" fmla="*/ 107 h 100"/>
                <a:gd name="T68" fmla="*/ 414 w 89"/>
                <a:gd name="T69" fmla="*/ 122 h 100"/>
                <a:gd name="T70" fmla="*/ 399 w 89"/>
                <a:gd name="T71" fmla="*/ 136 h 100"/>
                <a:gd name="T72" fmla="*/ 373 w 89"/>
                <a:gd name="T73" fmla="*/ 146 h 100"/>
                <a:gd name="T74" fmla="*/ 302 w 89"/>
                <a:gd name="T75" fmla="*/ 214 h 100"/>
                <a:gd name="T76" fmla="*/ 291 w 89"/>
                <a:gd name="T77" fmla="*/ 224 h 100"/>
                <a:gd name="T78" fmla="*/ 291 w 89"/>
                <a:gd name="T79" fmla="*/ 273 h 100"/>
                <a:gd name="T80" fmla="*/ 266 w 89"/>
                <a:gd name="T81" fmla="*/ 287 h 100"/>
                <a:gd name="T82" fmla="*/ 266 w 89"/>
                <a:gd name="T83" fmla="*/ 297 h 100"/>
                <a:gd name="T84" fmla="*/ 266 w 89"/>
                <a:gd name="T85" fmla="*/ 317 h 100"/>
                <a:gd name="T86" fmla="*/ 271 w 89"/>
                <a:gd name="T87" fmla="*/ 336 h 100"/>
                <a:gd name="T88" fmla="*/ 266 w 89"/>
                <a:gd name="T89" fmla="*/ 356 h 100"/>
                <a:gd name="T90" fmla="*/ 271 w 89"/>
                <a:gd name="T91" fmla="*/ 385 h 100"/>
                <a:gd name="T92" fmla="*/ 281 w 89"/>
                <a:gd name="T93" fmla="*/ 390 h 100"/>
                <a:gd name="T94" fmla="*/ 297 w 89"/>
                <a:gd name="T95" fmla="*/ 394 h 100"/>
                <a:gd name="T96" fmla="*/ 302 w 89"/>
                <a:gd name="T97" fmla="*/ 404 h 100"/>
                <a:gd name="T98" fmla="*/ 327 w 89"/>
                <a:gd name="T99" fmla="*/ 424 h 100"/>
                <a:gd name="T100" fmla="*/ 368 w 89"/>
                <a:gd name="T101" fmla="*/ 448 h 100"/>
                <a:gd name="T102" fmla="*/ 368 w 89"/>
                <a:gd name="T103" fmla="*/ 463 h 100"/>
                <a:gd name="T104" fmla="*/ 41 w 89"/>
                <a:gd name="T105" fmla="*/ 48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3051" name="Freeform 52"/>
            <p:cNvSpPr>
              <a:spLocks/>
            </p:cNvSpPr>
            <p:nvPr/>
          </p:nvSpPr>
          <p:spPr bwMode="auto">
            <a:xfrm>
              <a:off x="3473" y="2604"/>
              <a:ext cx="395" cy="322"/>
            </a:xfrm>
            <a:custGeom>
              <a:avLst/>
              <a:gdLst>
                <a:gd name="T0" fmla="*/ 210 w 77"/>
                <a:gd name="T1" fmla="*/ 5 h 66"/>
                <a:gd name="T2" fmla="*/ 226 w 77"/>
                <a:gd name="T3" fmla="*/ 49 h 66"/>
                <a:gd name="T4" fmla="*/ 221 w 77"/>
                <a:gd name="T5" fmla="*/ 63 h 66"/>
                <a:gd name="T6" fmla="*/ 205 w 77"/>
                <a:gd name="T7" fmla="*/ 107 h 66"/>
                <a:gd name="T8" fmla="*/ 328 w 77"/>
                <a:gd name="T9" fmla="*/ 161 h 66"/>
                <a:gd name="T10" fmla="*/ 328 w 77"/>
                <a:gd name="T11" fmla="*/ 195 h 66"/>
                <a:gd name="T12" fmla="*/ 323 w 77"/>
                <a:gd name="T13" fmla="*/ 220 h 66"/>
                <a:gd name="T14" fmla="*/ 298 w 77"/>
                <a:gd name="T15" fmla="*/ 215 h 66"/>
                <a:gd name="T16" fmla="*/ 287 w 77"/>
                <a:gd name="T17" fmla="*/ 239 h 66"/>
                <a:gd name="T18" fmla="*/ 318 w 77"/>
                <a:gd name="T19" fmla="*/ 234 h 66"/>
                <a:gd name="T20" fmla="*/ 339 w 77"/>
                <a:gd name="T21" fmla="*/ 229 h 66"/>
                <a:gd name="T22" fmla="*/ 328 w 77"/>
                <a:gd name="T23" fmla="*/ 239 h 66"/>
                <a:gd name="T24" fmla="*/ 339 w 77"/>
                <a:gd name="T25" fmla="*/ 249 h 66"/>
                <a:gd name="T26" fmla="*/ 364 w 77"/>
                <a:gd name="T27" fmla="*/ 229 h 66"/>
                <a:gd name="T28" fmla="*/ 380 w 77"/>
                <a:gd name="T29" fmla="*/ 234 h 66"/>
                <a:gd name="T30" fmla="*/ 374 w 77"/>
                <a:gd name="T31" fmla="*/ 249 h 66"/>
                <a:gd name="T32" fmla="*/ 349 w 77"/>
                <a:gd name="T33" fmla="*/ 273 h 66"/>
                <a:gd name="T34" fmla="*/ 364 w 77"/>
                <a:gd name="T35" fmla="*/ 293 h 66"/>
                <a:gd name="T36" fmla="*/ 395 w 77"/>
                <a:gd name="T37" fmla="*/ 317 h 66"/>
                <a:gd name="T38" fmla="*/ 364 w 77"/>
                <a:gd name="T39" fmla="*/ 307 h 66"/>
                <a:gd name="T40" fmla="*/ 328 w 77"/>
                <a:gd name="T41" fmla="*/ 288 h 66"/>
                <a:gd name="T42" fmla="*/ 313 w 77"/>
                <a:gd name="T43" fmla="*/ 302 h 66"/>
                <a:gd name="T44" fmla="*/ 308 w 77"/>
                <a:gd name="T45" fmla="*/ 317 h 66"/>
                <a:gd name="T46" fmla="*/ 292 w 77"/>
                <a:gd name="T47" fmla="*/ 307 h 66"/>
                <a:gd name="T48" fmla="*/ 277 w 77"/>
                <a:gd name="T49" fmla="*/ 307 h 66"/>
                <a:gd name="T50" fmla="*/ 251 w 77"/>
                <a:gd name="T51" fmla="*/ 312 h 66"/>
                <a:gd name="T52" fmla="*/ 210 w 77"/>
                <a:gd name="T53" fmla="*/ 288 h 66"/>
                <a:gd name="T54" fmla="*/ 195 w 77"/>
                <a:gd name="T55" fmla="*/ 278 h 66"/>
                <a:gd name="T56" fmla="*/ 190 w 77"/>
                <a:gd name="T57" fmla="*/ 273 h 66"/>
                <a:gd name="T58" fmla="*/ 174 w 77"/>
                <a:gd name="T59" fmla="*/ 268 h 66"/>
                <a:gd name="T60" fmla="*/ 169 w 77"/>
                <a:gd name="T61" fmla="*/ 263 h 66"/>
                <a:gd name="T62" fmla="*/ 159 w 77"/>
                <a:gd name="T63" fmla="*/ 283 h 66"/>
                <a:gd name="T64" fmla="*/ 77 w 77"/>
                <a:gd name="T65" fmla="*/ 273 h 66"/>
                <a:gd name="T66" fmla="*/ 21 w 77"/>
                <a:gd name="T67" fmla="*/ 268 h 66"/>
                <a:gd name="T68" fmla="*/ 26 w 77"/>
                <a:gd name="T69" fmla="*/ 259 h 66"/>
                <a:gd name="T70" fmla="*/ 31 w 77"/>
                <a:gd name="T71" fmla="*/ 224 h 66"/>
                <a:gd name="T72" fmla="*/ 31 w 77"/>
                <a:gd name="T73" fmla="*/ 205 h 66"/>
                <a:gd name="T74" fmla="*/ 46 w 77"/>
                <a:gd name="T75" fmla="*/ 181 h 66"/>
                <a:gd name="T76" fmla="*/ 36 w 77"/>
                <a:gd name="T77" fmla="*/ 146 h 66"/>
                <a:gd name="T78" fmla="*/ 31 w 77"/>
                <a:gd name="T79" fmla="*/ 137 h 66"/>
                <a:gd name="T80" fmla="*/ 21 w 77"/>
                <a:gd name="T81" fmla="*/ 122 h 66"/>
                <a:gd name="T82" fmla="*/ 5 w 77"/>
                <a:gd name="T83" fmla="*/ 93 h 66"/>
                <a:gd name="T84" fmla="*/ 0 w 77"/>
                <a:gd name="T85" fmla="*/ 5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3052" name="Freeform 53"/>
            <p:cNvSpPr>
              <a:spLocks/>
            </p:cNvSpPr>
            <p:nvPr/>
          </p:nvSpPr>
          <p:spPr bwMode="auto">
            <a:xfrm>
              <a:off x="3632" y="1799"/>
              <a:ext cx="277" cy="463"/>
            </a:xfrm>
            <a:custGeom>
              <a:avLst/>
              <a:gdLst>
                <a:gd name="T0" fmla="*/ 46 w 54"/>
                <a:gd name="T1" fmla="*/ 10 h 95"/>
                <a:gd name="T2" fmla="*/ 62 w 54"/>
                <a:gd name="T3" fmla="*/ 24 h 95"/>
                <a:gd name="T4" fmla="*/ 77 w 54"/>
                <a:gd name="T5" fmla="*/ 39 h 95"/>
                <a:gd name="T6" fmla="*/ 77 w 54"/>
                <a:gd name="T7" fmla="*/ 58 h 95"/>
                <a:gd name="T8" fmla="*/ 72 w 54"/>
                <a:gd name="T9" fmla="*/ 73 h 95"/>
                <a:gd name="T10" fmla="*/ 56 w 54"/>
                <a:gd name="T11" fmla="*/ 93 h 95"/>
                <a:gd name="T12" fmla="*/ 46 w 54"/>
                <a:gd name="T13" fmla="*/ 97 h 95"/>
                <a:gd name="T14" fmla="*/ 26 w 54"/>
                <a:gd name="T15" fmla="*/ 102 h 95"/>
                <a:gd name="T16" fmla="*/ 21 w 54"/>
                <a:gd name="T17" fmla="*/ 117 h 95"/>
                <a:gd name="T18" fmla="*/ 31 w 54"/>
                <a:gd name="T19" fmla="*/ 132 h 95"/>
                <a:gd name="T20" fmla="*/ 21 w 54"/>
                <a:gd name="T21" fmla="*/ 166 h 95"/>
                <a:gd name="T22" fmla="*/ 5 w 54"/>
                <a:gd name="T23" fmla="*/ 175 h 95"/>
                <a:gd name="T24" fmla="*/ 0 w 54"/>
                <a:gd name="T25" fmla="*/ 190 h 95"/>
                <a:gd name="T26" fmla="*/ 0 w 54"/>
                <a:gd name="T27" fmla="*/ 200 h 95"/>
                <a:gd name="T28" fmla="*/ 5 w 54"/>
                <a:gd name="T29" fmla="*/ 234 h 95"/>
                <a:gd name="T30" fmla="*/ 26 w 54"/>
                <a:gd name="T31" fmla="*/ 258 h 95"/>
                <a:gd name="T32" fmla="*/ 51 w 54"/>
                <a:gd name="T33" fmla="*/ 278 h 95"/>
                <a:gd name="T34" fmla="*/ 67 w 54"/>
                <a:gd name="T35" fmla="*/ 312 h 95"/>
                <a:gd name="T36" fmla="*/ 77 w 54"/>
                <a:gd name="T37" fmla="*/ 302 h 95"/>
                <a:gd name="T38" fmla="*/ 97 w 54"/>
                <a:gd name="T39" fmla="*/ 317 h 95"/>
                <a:gd name="T40" fmla="*/ 97 w 54"/>
                <a:gd name="T41" fmla="*/ 336 h 95"/>
                <a:gd name="T42" fmla="*/ 82 w 54"/>
                <a:gd name="T43" fmla="*/ 356 h 95"/>
                <a:gd name="T44" fmla="*/ 97 w 54"/>
                <a:gd name="T45" fmla="*/ 380 h 95"/>
                <a:gd name="T46" fmla="*/ 123 w 54"/>
                <a:gd name="T47" fmla="*/ 395 h 95"/>
                <a:gd name="T48" fmla="*/ 149 w 54"/>
                <a:gd name="T49" fmla="*/ 424 h 95"/>
                <a:gd name="T50" fmla="*/ 154 w 54"/>
                <a:gd name="T51" fmla="*/ 434 h 95"/>
                <a:gd name="T52" fmla="*/ 149 w 54"/>
                <a:gd name="T53" fmla="*/ 444 h 95"/>
                <a:gd name="T54" fmla="*/ 164 w 54"/>
                <a:gd name="T55" fmla="*/ 463 h 95"/>
                <a:gd name="T56" fmla="*/ 169 w 54"/>
                <a:gd name="T57" fmla="*/ 458 h 95"/>
                <a:gd name="T58" fmla="*/ 174 w 54"/>
                <a:gd name="T59" fmla="*/ 448 h 95"/>
                <a:gd name="T60" fmla="*/ 195 w 54"/>
                <a:gd name="T61" fmla="*/ 444 h 95"/>
                <a:gd name="T62" fmla="*/ 215 w 54"/>
                <a:gd name="T63" fmla="*/ 453 h 95"/>
                <a:gd name="T64" fmla="*/ 221 w 54"/>
                <a:gd name="T65" fmla="*/ 434 h 95"/>
                <a:gd name="T66" fmla="*/ 226 w 54"/>
                <a:gd name="T67" fmla="*/ 424 h 95"/>
                <a:gd name="T68" fmla="*/ 246 w 54"/>
                <a:gd name="T69" fmla="*/ 414 h 95"/>
                <a:gd name="T70" fmla="*/ 241 w 54"/>
                <a:gd name="T71" fmla="*/ 405 h 95"/>
                <a:gd name="T72" fmla="*/ 241 w 54"/>
                <a:gd name="T73" fmla="*/ 395 h 95"/>
                <a:gd name="T74" fmla="*/ 246 w 54"/>
                <a:gd name="T75" fmla="*/ 390 h 95"/>
                <a:gd name="T76" fmla="*/ 246 w 54"/>
                <a:gd name="T77" fmla="*/ 385 h 95"/>
                <a:gd name="T78" fmla="*/ 246 w 54"/>
                <a:gd name="T79" fmla="*/ 356 h 95"/>
                <a:gd name="T80" fmla="*/ 267 w 54"/>
                <a:gd name="T81" fmla="*/ 331 h 95"/>
                <a:gd name="T82" fmla="*/ 277 w 54"/>
                <a:gd name="T83" fmla="*/ 312 h 95"/>
                <a:gd name="T84" fmla="*/ 267 w 54"/>
                <a:gd name="T85" fmla="*/ 278 h 95"/>
                <a:gd name="T86" fmla="*/ 267 w 54"/>
                <a:gd name="T87" fmla="*/ 263 h 95"/>
                <a:gd name="T88" fmla="*/ 251 w 54"/>
                <a:gd name="T89" fmla="*/ 63 h 95"/>
                <a:gd name="T90" fmla="*/ 246 w 54"/>
                <a:gd name="T91" fmla="*/ 54 h 95"/>
                <a:gd name="T92" fmla="*/ 236 w 54"/>
                <a:gd name="T93" fmla="*/ 29 h 95"/>
                <a:gd name="T94" fmla="*/ 226 w 54"/>
                <a:gd name="T95" fmla="*/ 15 h 95"/>
                <a:gd name="T96" fmla="*/ 226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43053" name="Group 54"/>
            <p:cNvGrpSpPr>
              <a:grpSpLocks/>
            </p:cNvGrpSpPr>
            <p:nvPr/>
          </p:nvGrpSpPr>
          <p:grpSpPr bwMode="auto">
            <a:xfrm>
              <a:off x="3668" y="1384"/>
              <a:ext cx="523" cy="468"/>
              <a:chOff x="3562" y="1636"/>
              <a:chExt cx="497" cy="468"/>
            </a:xfrm>
          </p:grpSpPr>
          <p:sp>
            <p:nvSpPr>
              <p:cNvPr id="43077" name="Freeform 55"/>
              <p:cNvSpPr>
                <a:spLocks/>
              </p:cNvSpPr>
              <p:nvPr/>
            </p:nvSpPr>
            <p:spPr bwMode="auto">
              <a:xfrm>
                <a:off x="3806" y="1758"/>
                <a:ext cx="253" cy="346"/>
              </a:xfrm>
              <a:custGeom>
                <a:avLst/>
                <a:gdLst>
                  <a:gd name="T0" fmla="*/ 127 w 52"/>
                  <a:gd name="T1" fmla="*/ 331 h 71"/>
                  <a:gd name="T2" fmla="*/ 209 w 52"/>
                  <a:gd name="T3" fmla="*/ 327 h 71"/>
                  <a:gd name="T4" fmla="*/ 219 w 52"/>
                  <a:gd name="T5" fmla="*/ 302 h 71"/>
                  <a:gd name="T6" fmla="*/ 219 w 52"/>
                  <a:gd name="T7" fmla="*/ 283 h 71"/>
                  <a:gd name="T8" fmla="*/ 234 w 52"/>
                  <a:gd name="T9" fmla="*/ 268 h 71"/>
                  <a:gd name="T10" fmla="*/ 238 w 52"/>
                  <a:gd name="T11" fmla="*/ 253 h 71"/>
                  <a:gd name="T12" fmla="*/ 243 w 52"/>
                  <a:gd name="T13" fmla="*/ 244 h 71"/>
                  <a:gd name="T14" fmla="*/ 248 w 52"/>
                  <a:gd name="T15" fmla="*/ 249 h 71"/>
                  <a:gd name="T16" fmla="*/ 253 w 52"/>
                  <a:gd name="T17" fmla="*/ 244 h 71"/>
                  <a:gd name="T18" fmla="*/ 253 w 52"/>
                  <a:gd name="T19" fmla="*/ 224 h 71"/>
                  <a:gd name="T20" fmla="*/ 248 w 52"/>
                  <a:gd name="T21" fmla="*/ 205 h 71"/>
                  <a:gd name="T22" fmla="*/ 229 w 52"/>
                  <a:gd name="T23" fmla="*/ 136 h 71"/>
                  <a:gd name="T24" fmla="*/ 204 w 52"/>
                  <a:gd name="T25" fmla="*/ 136 h 71"/>
                  <a:gd name="T26" fmla="*/ 175 w 52"/>
                  <a:gd name="T27" fmla="*/ 175 h 71"/>
                  <a:gd name="T28" fmla="*/ 170 w 52"/>
                  <a:gd name="T29" fmla="*/ 171 h 71"/>
                  <a:gd name="T30" fmla="*/ 161 w 52"/>
                  <a:gd name="T31" fmla="*/ 166 h 71"/>
                  <a:gd name="T32" fmla="*/ 161 w 52"/>
                  <a:gd name="T33" fmla="*/ 146 h 71"/>
                  <a:gd name="T34" fmla="*/ 175 w 52"/>
                  <a:gd name="T35" fmla="*/ 136 h 71"/>
                  <a:gd name="T36" fmla="*/ 175 w 52"/>
                  <a:gd name="T37" fmla="*/ 127 h 71"/>
                  <a:gd name="T38" fmla="*/ 185 w 52"/>
                  <a:gd name="T39" fmla="*/ 117 h 71"/>
                  <a:gd name="T40" fmla="*/ 185 w 52"/>
                  <a:gd name="T41" fmla="*/ 83 h 71"/>
                  <a:gd name="T42" fmla="*/ 180 w 52"/>
                  <a:gd name="T43" fmla="*/ 68 h 71"/>
                  <a:gd name="T44" fmla="*/ 170 w 52"/>
                  <a:gd name="T45" fmla="*/ 58 h 71"/>
                  <a:gd name="T46" fmla="*/ 180 w 52"/>
                  <a:gd name="T47" fmla="*/ 49 h 71"/>
                  <a:gd name="T48" fmla="*/ 175 w 52"/>
                  <a:gd name="T49" fmla="*/ 34 h 71"/>
                  <a:gd name="T50" fmla="*/ 146 w 52"/>
                  <a:gd name="T51" fmla="*/ 19 h 71"/>
                  <a:gd name="T52" fmla="*/ 127 w 52"/>
                  <a:gd name="T53" fmla="*/ 10 h 71"/>
                  <a:gd name="T54" fmla="*/ 102 w 52"/>
                  <a:gd name="T55" fmla="*/ 5 h 71"/>
                  <a:gd name="T56" fmla="*/ 88 w 52"/>
                  <a:gd name="T57" fmla="*/ 5 h 71"/>
                  <a:gd name="T58" fmla="*/ 73 w 52"/>
                  <a:gd name="T59" fmla="*/ 15 h 71"/>
                  <a:gd name="T60" fmla="*/ 73 w 52"/>
                  <a:gd name="T61" fmla="*/ 29 h 71"/>
                  <a:gd name="T62" fmla="*/ 78 w 52"/>
                  <a:gd name="T63" fmla="*/ 34 h 71"/>
                  <a:gd name="T64" fmla="*/ 73 w 52"/>
                  <a:gd name="T65" fmla="*/ 39 h 71"/>
                  <a:gd name="T66" fmla="*/ 63 w 52"/>
                  <a:gd name="T67" fmla="*/ 49 h 71"/>
                  <a:gd name="T68" fmla="*/ 58 w 52"/>
                  <a:gd name="T69" fmla="*/ 63 h 71"/>
                  <a:gd name="T70" fmla="*/ 58 w 52"/>
                  <a:gd name="T71" fmla="*/ 83 h 71"/>
                  <a:gd name="T72" fmla="*/ 49 w 52"/>
                  <a:gd name="T73" fmla="*/ 78 h 71"/>
                  <a:gd name="T74" fmla="*/ 49 w 52"/>
                  <a:gd name="T75" fmla="*/ 63 h 71"/>
                  <a:gd name="T76" fmla="*/ 49 w 52"/>
                  <a:gd name="T77" fmla="*/ 54 h 71"/>
                  <a:gd name="T78" fmla="*/ 39 w 52"/>
                  <a:gd name="T79" fmla="*/ 63 h 71"/>
                  <a:gd name="T80" fmla="*/ 39 w 52"/>
                  <a:gd name="T81" fmla="*/ 78 h 71"/>
                  <a:gd name="T82" fmla="*/ 24 w 52"/>
                  <a:gd name="T83" fmla="*/ 83 h 71"/>
                  <a:gd name="T84" fmla="*/ 19 w 52"/>
                  <a:gd name="T85" fmla="*/ 93 h 71"/>
                  <a:gd name="T86" fmla="*/ 15 w 52"/>
                  <a:gd name="T87" fmla="*/ 112 h 71"/>
                  <a:gd name="T88" fmla="*/ 10 w 52"/>
                  <a:gd name="T89" fmla="*/ 136 h 71"/>
                  <a:gd name="T90" fmla="*/ 5 w 52"/>
                  <a:gd name="T91" fmla="*/ 156 h 71"/>
                  <a:gd name="T92" fmla="*/ 10 w 52"/>
                  <a:gd name="T93" fmla="*/ 180 h 71"/>
                  <a:gd name="T94" fmla="*/ 10 w 52"/>
                  <a:gd name="T95" fmla="*/ 200 h 71"/>
                  <a:gd name="T96" fmla="*/ 29 w 52"/>
                  <a:gd name="T97" fmla="*/ 244 h 71"/>
                  <a:gd name="T98" fmla="*/ 34 w 52"/>
                  <a:gd name="T99" fmla="*/ 268 h 71"/>
                  <a:gd name="T100" fmla="*/ 34 w 52"/>
                  <a:gd name="T101" fmla="*/ 273 h 71"/>
                  <a:gd name="T102" fmla="*/ 29 w 52"/>
                  <a:gd name="T103" fmla="*/ 302 h 71"/>
                  <a:gd name="T104" fmla="*/ 10 w 52"/>
                  <a:gd name="T105" fmla="*/ 336 h 71"/>
                  <a:gd name="T106" fmla="*/ 0 w 52"/>
                  <a:gd name="T107" fmla="*/ 34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3078" name="Freeform 56"/>
              <p:cNvSpPr>
                <a:spLocks/>
              </p:cNvSpPr>
              <p:nvPr/>
            </p:nvSpPr>
            <p:spPr bwMode="auto">
              <a:xfrm>
                <a:off x="3562" y="1636"/>
                <a:ext cx="405" cy="200"/>
              </a:xfrm>
              <a:custGeom>
                <a:avLst/>
                <a:gdLst>
                  <a:gd name="T0" fmla="*/ 20 w 83"/>
                  <a:gd name="T1" fmla="*/ 78 h 41"/>
                  <a:gd name="T2" fmla="*/ 39 w 83"/>
                  <a:gd name="T3" fmla="*/ 63 h 41"/>
                  <a:gd name="T4" fmla="*/ 98 w 83"/>
                  <a:gd name="T5" fmla="*/ 29 h 41"/>
                  <a:gd name="T6" fmla="*/ 127 w 83"/>
                  <a:gd name="T7" fmla="*/ 5 h 41"/>
                  <a:gd name="T8" fmla="*/ 151 w 83"/>
                  <a:gd name="T9" fmla="*/ 5 h 41"/>
                  <a:gd name="T10" fmla="*/ 137 w 83"/>
                  <a:gd name="T11" fmla="*/ 20 h 41"/>
                  <a:gd name="T12" fmla="*/ 112 w 83"/>
                  <a:gd name="T13" fmla="*/ 44 h 41"/>
                  <a:gd name="T14" fmla="*/ 112 w 83"/>
                  <a:gd name="T15" fmla="*/ 59 h 41"/>
                  <a:gd name="T16" fmla="*/ 137 w 83"/>
                  <a:gd name="T17" fmla="*/ 49 h 41"/>
                  <a:gd name="T18" fmla="*/ 190 w 83"/>
                  <a:gd name="T19" fmla="*/ 73 h 41"/>
                  <a:gd name="T20" fmla="*/ 210 w 83"/>
                  <a:gd name="T21" fmla="*/ 78 h 41"/>
                  <a:gd name="T22" fmla="*/ 215 w 83"/>
                  <a:gd name="T23" fmla="*/ 83 h 41"/>
                  <a:gd name="T24" fmla="*/ 239 w 83"/>
                  <a:gd name="T25" fmla="*/ 63 h 41"/>
                  <a:gd name="T26" fmla="*/ 312 w 83"/>
                  <a:gd name="T27" fmla="*/ 39 h 41"/>
                  <a:gd name="T28" fmla="*/ 307 w 83"/>
                  <a:gd name="T29" fmla="*/ 54 h 41"/>
                  <a:gd name="T30" fmla="*/ 322 w 83"/>
                  <a:gd name="T31" fmla="*/ 68 h 41"/>
                  <a:gd name="T32" fmla="*/ 351 w 83"/>
                  <a:gd name="T33" fmla="*/ 63 h 41"/>
                  <a:gd name="T34" fmla="*/ 371 w 83"/>
                  <a:gd name="T35" fmla="*/ 88 h 41"/>
                  <a:gd name="T36" fmla="*/ 400 w 83"/>
                  <a:gd name="T37" fmla="*/ 93 h 41"/>
                  <a:gd name="T38" fmla="*/ 400 w 83"/>
                  <a:gd name="T39" fmla="*/ 102 h 41"/>
                  <a:gd name="T40" fmla="*/ 385 w 83"/>
                  <a:gd name="T41" fmla="*/ 102 h 41"/>
                  <a:gd name="T42" fmla="*/ 366 w 83"/>
                  <a:gd name="T43" fmla="*/ 102 h 41"/>
                  <a:gd name="T44" fmla="*/ 337 w 83"/>
                  <a:gd name="T45" fmla="*/ 102 h 41"/>
                  <a:gd name="T46" fmla="*/ 337 w 83"/>
                  <a:gd name="T47" fmla="*/ 117 h 41"/>
                  <a:gd name="T48" fmla="*/ 303 w 83"/>
                  <a:gd name="T49" fmla="*/ 102 h 41"/>
                  <a:gd name="T50" fmla="*/ 278 w 83"/>
                  <a:gd name="T51" fmla="*/ 112 h 41"/>
                  <a:gd name="T52" fmla="*/ 268 w 83"/>
                  <a:gd name="T53" fmla="*/ 122 h 41"/>
                  <a:gd name="T54" fmla="*/ 244 w 83"/>
                  <a:gd name="T55" fmla="*/ 122 h 41"/>
                  <a:gd name="T56" fmla="*/ 224 w 83"/>
                  <a:gd name="T57" fmla="*/ 146 h 41"/>
                  <a:gd name="T58" fmla="*/ 229 w 83"/>
                  <a:gd name="T59" fmla="*/ 137 h 41"/>
                  <a:gd name="T60" fmla="*/ 215 w 83"/>
                  <a:gd name="T61" fmla="*/ 137 h 41"/>
                  <a:gd name="T62" fmla="*/ 205 w 83"/>
                  <a:gd name="T63" fmla="*/ 132 h 41"/>
                  <a:gd name="T64" fmla="*/ 195 w 83"/>
                  <a:gd name="T65" fmla="*/ 156 h 41"/>
                  <a:gd name="T66" fmla="*/ 176 w 83"/>
                  <a:gd name="T67" fmla="*/ 185 h 41"/>
                  <a:gd name="T68" fmla="*/ 166 w 83"/>
                  <a:gd name="T69" fmla="*/ 190 h 41"/>
                  <a:gd name="T70" fmla="*/ 171 w 83"/>
                  <a:gd name="T71" fmla="*/ 176 h 41"/>
                  <a:gd name="T72" fmla="*/ 156 w 83"/>
                  <a:gd name="T73" fmla="*/ 176 h 41"/>
                  <a:gd name="T74" fmla="*/ 146 w 83"/>
                  <a:gd name="T75" fmla="*/ 141 h 41"/>
                  <a:gd name="T76" fmla="*/ 142 w 83"/>
                  <a:gd name="T77" fmla="*/ 137 h 41"/>
                  <a:gd name="T78" fmla="*/ 112 w 83"/>
                  <a:gd name="T79" fmla="*/ 127 h 41"/>
                  <a:gd name="T80" fmla="*/ 107 w 83"/>
                  <a:gd name="T81" fmla="*/ 127 h 41"/>
                  <a:gd name="T82" fmla="*/ 78 w 83"/>
                  <a:gd name="T83" fmla="*/ 117 h 41"/>
                  <a:gd name="T84" fmla="*/ 20 w 83"/>
                  <a:gd name="T85" fmla="*/ 93 h 41"/>
                  <a:gd name="T86" fmla="*/ 0 w 83"/>
                  <a:gd name="T87" fmla="*/ 83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43054" name="Freeform 57"/>
            <p:cNvSpPr>
              <a:spLocks/>
            </p:cNvSpPr>
            <p:nvPr/>
          </p:nvSpPr>
          <p:spPr bwMode="auto">
            <a:xfrm>
              <a:off x="3878" y="1838"/>
              <a:ext cx="206" cy="351"/>
            </a:xfrm>
            <a:custGeom>
              <a:avLst/>
              <a:gdLst>
                <a:gd name="T0" fmla="*/ 5 w 40"/>
                <a:gd name="T1" fmla="*/ 24 h 72"/>
                <a:gd name="T2" fmla="*/ 21 w 40"/>
                <a:gd name="T3" fmla="*/ 219 h 72"/>
                <a:gd name="T4" fmla="*/ 21 w 40"/>
                <a:gd name="T5" fmla="*/ 224 h 72"/>
                <a:gd name="T6" fmla="*/ 21 w 40"/>
                <a:gd name="T7" fmla="*/ 229 h 72"/>
                <a:gd name="T8" fmla="*/ 21 w 40"/>
                <a:gd name="T9" fmla="*/ 239 h 72"/>
                <a:gd name="T10" fmla="*/ 26 w 40"/>
                <a:gd name="T11" fmla="*/ 253 h 72"/>
                <a:gd name="T12" fmla="*/ 31 w 40"/>
                <a:gd name="T13" fmla="*/ 273 h 72"/>
                <a:gd name="T14" fmla="*/ 21 w 40"/>
                <a:gd name="T15" fmla="*/ 288 h 72"/>
                <a:gd name="T16" fmla="*/ 21 w 40"/>
                <a:gd name="T17" fmla="*/ 292 h 72"/>
                <a:gd name="T18" fmla="*/ 10 w 40"/>
                <a:gd name="T19" fmla="*/ 307 h 72"/>
                <a:gd name="T20" fmla="*/ 0 w 40"/>
                <a:gd name="T21" fmla="*/ 317 h 72"/>
                <a:gd name="T22" fmla="*/ 0 w 40"/>
                <a:gd name="T23" fmla="*/ 332 h 72"/>
                <a:gd name="T24" fmla="*/ 0 w 40"/>
                <a:gd name="T25" fmla="*/ 346 h 72"/>
                <a:gd name="T26" fmla="*/ 0 w 40"/>
                <a:gd name="T27" fmla="*/ 346 h 72"/>
                <a:gd name="T28" fmla="*/ 0 w 40"/>
                <a:gd name="T29" fmla="*/ 351 h 72"/>
                <a:gd name="T30" fmla="*/ 0 w 40"/>
                <a:gd name="T31" fmla="*/ 351 h 72"/>
                <a:gd name="T32" fmla="*/ 5 w 40"/>
                <a:gd name="T33" fmla="*/ 351 h 72"/>
                <a:gd name="T34" fmla="*/ 10 w 40"/>
                <a:gd name="T35" fmla="*/ 351 h 72"/>
                <a:gd name="T36" fmla="*/ 10 w 40"/>
                <a:gd name="T37" fmla="*/ 346 h 72"/>
                <a:gd name="T38" fmla="*/ 10 w 40"/>
                <a:gd name="T39" fmla="*/ 341 h 72"/>
                <a:gd name="T40" fmla="*/ 26 w 40"/>
                <a:gd name="T41" fmla="*/ 341 h 72"/>
                <a:gd name="T42" fmla="*/ 41 w 40"/>
                <a:gd name="T43" fmla="*/ 336 h 72"/>
                <a:gd name="T44" fmla="*/ 62 w 40"/>
                <a:gd name="T45" fmla="*/ 346 h 72"/>
                <a:gd name="T46" fmla="*/ 62 w 40"/>
                <a:gd name="T47" fmla="*/ 346 h 72"/>
                <a:gd name="T48" fmla="*/ 67 w 40"/>
                <a:gd name="T49" fmla="*/ 346 h 72"/>
                <a:gd name="T50" fmla="*/ 72 w 40"/>
                <a:gd name="T51" fmla="*/ 332 h 72"/>
                <a:gd name="T52" fmla="*/ 82 w 40"/>
                <a:gd name="T53" fmla="*/ 332 h 72"/>
                <a:gd name="T54" fmla="*/ 88 w 40"/>
                <a:gd name="T55" fmla="*/ 336 h 72"/>
                <a:gd name="T56" fmla="*/ 93 w 40"/>
                <a:gd name="T57" fmla="*/ 341 h 72"/>
                <a:gd name="T58" fmla="*/ 98 w 40"/>
                <a:gd name="T59" fmla="*/ 336 h 72"/>
                <a:gd name="T60" fmla="*/ 103 w 40"/>
                <a:gd name="T61" fmla="*/ 317 h 72"/>
                <a:gd name="T62" fmla="*/ 108 w 40"/>
                <a:gd name="T63" fmla="*/ 312 h 72"/>
                <a:gd name="T64" fmla="*/ 113 w 40"/>
                <a:gd name="T65" fmla="*/ 312 h 72"/>
                <a:gd name="T66" fmla="*/ 124 w 40"/>
                <a:gd name="T67" fmla="*/ 322 h 72"/>
                <a:gd name="T68" fmla="*/ 139 w 40"/>
                <a:gd name="T69" fmla="*/ 322 h 72"/>
                <a:gd name="T70" fmla="*/ 144 w 40"/>
                <a:gd name="T71" fmla="*/ 307 h 72"/>
                <a:gd name="T72" fmla="*/ 170 w 40"/>
                <a:gd name="T73" fmla="*/ 273 h 72"/>
                <a:gd name="T74" fmla="*/ 170 w 40"/>
                <a:gd name="T75" fmla="*/ 258 h 72"/>
                <a:gd name="T76" fmla="*/ 175 w 40"/>
                <a:gd name="T77" fmla="*/ 258 h 72"/>
                <a:gd name="T78" fmla="*/ 191 w 40"/>
                <a:gd name="T79" fmla="*/ 258 h 72"/>
                <a:gd name="T80" fmla="*/ 196 w 40"/>
                <a:gd name="T81" fmla="*/ 253 h 72"/>
                <a:gd name="T82" fmla="*/ 206 w 40"/>
                <a:gd name="T83" fmla="*/ 249 h 72"/>
                <a:gd name="T84" fmla="*/ 206 w 40"/>
                <a:gd name="T85" fmla="*/ 244 h 72"/>
                <a:gd name="T86" fmla="*/ 206 w 40"/>
                <a:gd name="T87" fmla="*/ 229 h 72"/>
                <a:gd name="T88" fmla="*/ 206 w 40"/>
                <a:gd name="T89" fmla="*/ 229 h 72"/>
                <a:gd name="T90" fmla="*/ 206 w 40"/>
                <a:gd name="T91" fmla="*/ 219 h 72"/>
                <a:gd name="T92" fmla="*/ 180 w 40"/>
                <a:gd name="T93" fmla="*/ 5 h 72"/>
                <a:gd name="T94" fmla="*/ 180 w 40"/>
                <a:gd name="T95" fmla="*/ 0 h 72"/>
                <a:gd name="T96" fmla="*/ 46 w 40"/>
                <a:gd name="T97" fmla="*/ 15 h 72"/>
                <a:gd name="T98" fmla="*/ 41 w 40"/>
                <a:gd name="T99" fmla="*/ 20 h 72"/>
                <a:gd name="T100" fmla="*/ 31 w 40"/>
                <a:gd name="T101" fmla="*/ 24 h 72"/>
                <a:gd name="T102" fmla="*/ 26 w 40"/>
                <a:gd name="T103" fmla="*/ 29 h 72"/>
                <a:gd name="T104" fmla="*/ 15 w 40"/>
                <a:gd name="T105" fmla="*/ 29 h 72"/>
                <a:gd name="T106" fmla="*/ 5 w 40"/>
                <a:gd name="T107" fmla="*/ 24 h 72"/>
                <a:gd name="T108" fmla="*/ 5 w 40"/>
                <a:gd name="T109" fmla="*/ 24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3055" name="Freeform 58"/>
            <p:cNvSpPr>
              <a:spLocks/>
            </p:cNvSpPr>
            <p:nvPr/>
          </p:nvSpPr>
          <p:spPr bwMode="auto">
            <a:xfrm>
              <a:off x="3664" y="2423"/>
              <a:ext cx="240" cy="405"/>
            </a:xfrm>
            <a:custGeom>
              <a:avLst/>
              <a:gdLst>
                <a:gd name="T0" fmla="*/ 225 w 47"/>
                <a:gd name="T1" fmla="*/ 0 h 83"/>
                <a:gd name="T2" fmla="*/ 77 w 47"/>
                <a:gd name="T3" fmla="*/ 10 h 83"/>
                <a:gd name="T4" fmla="*/ 77 w 47"/>
                <a:gd name="T5" fmla="*/ 15 h 83"/>
                <a:gd name="T6" fmla="*/ 61 w 47"/>
                <a:gd name="T7" fmla="*/ 24 h 83"/>
                <a:gd name="T8" fmla="*/ 61 w 47"/>
                <a:gd name="T9" fmla="*/ 39 h 83"/>
                <a:gd name="T10" fmla="*/ 61 w 47"/>
                <a:gd name="T11" fmla="*/ 54 h 83"/>
                <a:gd name="T12" fmla="*/ 56 w 47"/>
                <a:gd name="T13" fmla="*/ 59 h 83"/>
                <a:gd name="T14" fmla="*/ 46 w 47"/>
                <a:gd name="T15" fmla="*/ 68 h 83"/>
                <a:gd name="T16" fmla="*/ 36 w 47"/>
                <a:gd name="T17" fmla="*/ 78 h 83"/>
                <a:gd name="T18" fmla="*/ 31 w 47"/>
                <a:gd name="T19" fmla="*/ 83 h 83"/>
                <a:gd name="T20" fmla="*/ 31 w 47"/>
                <a:gd name="T21" fmla="*/ 93 h 83"/>
                <a:gd name="T22" fmla="*/ 26 w 47"/>
                <a:gd name="T23" fmla="*/ 102 h 83"/>
                <a:gd name="T24" fmla="*/ 26 w 47"/>
                <a:gd name="T25" fmla="*/ 107 h 83"/>
                <a:gd name="T26" fmla="*/ 20 w 47"/>
                <a:gd name="T27" fmla="*/ 122 h 83"/>
                <a:gd name="T28" fmla="*/ 15 w 47"/>
                <a:gd name="T29" fmla="*/ 132 h 83"/>
                <a:gd name="T30" fmla="*/ 20 w 47"/>
                <a:gd name="T31" fmla="*/ 146 h 83"/>
                <a:gd name="T32" fmla="*/ 26 w 47"/>
                <a:gd name="T33" fmla="*/ 151 h 83"/>
                <a:gd name="T34" fmla="*/ 26 w 47"/>
                <a:gd name="T35" fmla="*/ 161 h 83"/>
                <a:gd name="T36" fmla="*/ 26 w 47"/>
                <a:gd name="T37" fmla="*/ 161 h 83"/>
                <a:gd name="T38" fmla="*/ 26 w 47"/>
                <a:gd name="T39" fmla="*/ 166 h 83"/>
                <a:gd name="T40" fmla="*/ 26 w 47"/>
                <a:gd name="T41" fmla="*/ 166 h 83"/>
                <a:gd name="T42" fmla="*/ 20 w 47"/>
                <a:gd name="T43" fmla="*/ 176 h 83"/>
                <a:gd name="T44" fmla="*/ 26 w 47"/>
                <a:gd name="T45" fmla="*/ 181 h 83"/>
                <a:gd name="T46" fmla="*/ 20 w 47"/>
                <a:gd name="T47" fmla="*/ 185 h 83"/>
                <a:gd name="T48" fmla="*/ 31 w 47"/>
                <a:gd name="T49" fmla="*/ 205 h 83"/>
                <a:gd name="T50" fmla="*/ 31 w 47"/>
                <a:gd name="T51" fmla="*/ 220 h 83"/>
                <a:gd name="T52" fmla="*/ 36 w 47"/>
                <a:gd name="T53" fmla="*/ 229 h 83"/>
                <a:gd name="T54" fmla="*/ 41 w 47"/>
                <a:gd name="T55" fmla="*/ 234 h 83"/>
                <a:gd name="T56" fmla="*/ 41 w 47"/>
                <a:gd name="T57" fmla="*/ 239 h 83"/>
                <a:gd name="T58" fmla="*/ 31 w 47"/>
                <a:gd name="T59" fmla="*/ 244 h 83"/>
                <a:gd name="T60" fmla="*/ 31 w 47"/>
                <a:gd name="T61" fmla="*/ 249 h 83"/>
                <a:gd name="T62" fmla="*/ 26 w 47"/>
                <a:gd name="T63" fmla="*/ 263 h 83"/>
                <a:gd name="T64" fmla="*/ 15 w 47"/>
                <a:gd name="T65" fmla="*/ 288 h 83"/>
                <a:gd name="T66" fmla="*/ 0 w 47"/>
                <a:gd name="T67" fmla="*/ 322 h 83"/>
                <a:gd name="T68" fmla="*/ 0 w 47"/>
                <a:gd name="T69" fmla="*/ 346 h 83"/>
                <a:gd name="T70" fmla="*/ 138 w 47"/>
                <a:gd name="T71" fmla="*/ 342 h 83"/>
                <a:gd name="T72" fmla="*/ 138 w 47"/>
                <a:gd name="T73" fmla="*/ 346 h 83"/>
                <a:gd name="T74" fmla="*/ 133 w 47"/>
                <a:gd name="T75" fmla="*/ 356 h 83"/>
                <a:gd name="T76" fmla="*/ 138 w 47"/>
                <a:gd name="T77" fmla="*/ 376 h 83"/>
                <a:gd name="T78" fmla="*/ 148 w 47"/>
                <a:gd name="T79" fmla="*/ 390 h 83"/>
                <a:gd name="T80" fmla="*/ 153 w 47"/>
                <a:gd name="T81" fmla="*/ 405 h 83"/>
                <a:gd name="T82" fmla="*/ 163 w 47"/>
                <a:gd name="T83" fmla="*/ 405 h 83"/>
                <a:gd name="T84" fmla="*/ 179 w 47"/>
                <a:gd name="T85" fmla="*/ 395 h 83"/>
                <a:gd name="T86" fmla="*/ 209 w 47"/>
                <a:gd name="T87" fmla="*/ 385 h 83"/>
                <a:gd name="T88" fmla="*/ 220 w 47"/>
                <a:gd name="T89" fmla="*/ 385 h 83"/>
                <a:gd name="T90" fmla="*/ 230 w 47"/>
                <a:gd name="T91" fmla="*/ 381 h 83"/>
                <a:gd name="T92" fmla="*/ 235 w 47"/>
                <a:gd name="T93" fmla="*/ 385 h 83"/>
                <a:gd name="T94" fmla="*/ 240 w 47"/>
                <a:gd name="T95" fmla="*/ 390 h 83"/>
                <a:gd name="T96" fmla="*/ 240 w 47"/>
                <a:gd name="T97" fmla="*/ 385 h 83"/>
                <a:gd name="T98" fmla="*/ 225 w 47"/>
                <a:gd name="T99" fmla="*/ 263 h 83"/>
                <a:gd name="T100" fmla="*/ 225 w 47"/>
                <a:gd name="T101" fmla="*/ 254 h 83"/>
                <a:gd name="T102" fmla="*/ 230 w 47"/>
                <a:gd name="T103" fmla="*/ 10 h 83"/>
                <a:gd name="T104" fmla="*/ 225 w 47"/>
                <a:gd name="T105" fmla="*/ 0 h 83"/>
                <a:gd name="T106" fmla="*/ 225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3056" name="Freeform 59"/>
            <p:cNvSpPr>
              <a:spLocks/>
            </p:cNvSpPr>
            <p:nvPr/>
          </p:nvSpPr>
          <p:spPr bwMode="auto">
            <a:xfrm>
              <a:off x="4330" y="1721"/>
              <a:ext cx="404" cy="249"/>
            </a:xfrm>
            <a:custGeom>
              <a:avLst/>
              <a:gdLst>
                <a:gd name="T0" fmla="*/ 97 w 79"/>
                <a:gd name="T1" fmla="*/ 239 h 51"/>
                <a:gd name="T2" fmla="*/ 281 w 79"/>
                <a:gd name="T3" fmla="*/ 205 h 51"/>
                <a:gd name="T4" fmla="*/ 338 w 79"/>
                <a:gd name="T5" fmla="*/ 195 h 51"/>
                <a:gd name="T6" fmla="*/ 343 w 79"/>
                <a:gd name="T7" fmla="*/ 195 h 51"/>
                <a:gd name="T8" fmla="*/ 343 w 79"/>
                <a:gd name="T9" fmla="*/ 190 h 51"/>
                <a:gd name="T10" fmla="*/ 343 w 79"/>
                <a:gd name="T11" fmla="*/ 186 h 51"/>
                <a:gd name="T12" fmla="*/ 348 w 79"/>
                <a:gd name="T13" fmla="*/ 181 h 51"/>
                <a:gd name="T14" fmla="*/ 358 w 79"/>
                <a:gd name="T15" fmla="*/ 181 h 51"/>
                <a:gd name="T16" fmla="*/ 363 w 79"/>
                <a:gd name="T17" fmla="*/ 181 h 51"/>
                <a:gd name="T18" fmla="*/ 378 w 79"/>
                <a:gd name="T19" fmla="*/ 171 h 51"/>
                <a:gd name="T20" fmla="*/ 378 w 79"/>
                <a:gd name="T21" fmla="*/ 161 h 51"/>
                <a:gd name="T22" fmla="*/ 394 w 79"/>
                <a:gd name="T23" fmla="*/ 151 h 51"/>
                <a:gd name="T24" fmla="*/ 404 w 79"/>
                <a:gd name="T25" fmla="*/ 146 h 51"/>
                <a:gd name="T26" fmla="*/ 404 w 79"/>
                <a:gd name="T27" fmla="*/ 142 h 51"/>
                <a:gd name="T28" fmla="*/ 394 w 79"/>
                <a:gd name="T29" fmla="*/ 137 h 51"/>
                <a:gd name="T30" fmla="*/ 389 w 79"/>
                <a:gd name="T31" fmla="*/ 132 h 51"/>
                <a:gd name="T32" fmla="*/ 384 w 79"/>
                <a:gd name="T33" fmla="*/ 132 h 51"/>
                <a:gd name="T34" fmla="*/ 384 w 79"/>
                <a:gd name="T35" fmla="*/ 127 h 51"/>
                <a:gd name="T36" fmla="*/ 373 w 79"/>
                <a:gd name="T37" fmla="*/ 127 h 51"/>
                <a:gd name="T38" fmla="*/ 373 w 79"/>
                <a:gd name="T39" fmla="*/ 117 h 51"/>
                <a:gd name="T40" fmla="*/ 363 w 79"/>
                <a:gd name="T41" fmla="*/ 117 h 51"/>
                <a:gd name="T42" fmla="*/ 363 w 79"/>
                <a:gd name="T43" fmla="*/ 112 h 51"/>
                <a:gd name="T44" fmla="*/ 363 w 79"/>
                <a:gd name="T45" fmla="*/ 98 h 51"/>
                <a:gd name="T46" fmla="*/ 368 w 79"/>
                <a:gd name="T47" fmla="*/ 98 h 51"/>
                <a:gd name="T48" fmla="*/ 363 w 79"/>
                <a:gd name="T49" fmla="*/ 88 h 51"/>
                <a:gd name="T50" fmla="*/ 358 w 79"/>
                <a:gd name="T51" fmla="*/ 83 h 51"/>
                <a:gd name="T52" fmla="*/ 358 w 79"/>
                <a:gd name="T53" fmla="*/ 83 h 51"/>
                <a:gd name="T54" fmla="*/ 363 w 79"/>
                <a:gd name="T55" fmla="*/ 78 h 51"/>
                <a:gd name="T56" fmla="*/ 368 w 79"/>
                <a:gd name="T57" fmla="*/ 73 h 51"/>
                <a:gd name="T58" fmla="*/ 373 w 79"/>
                <a:gd name="T59" fmla="*/ 59 h 51"/>
                <a:gd name="T60" fmla="*/ 373 w 79"/>
                <a:gd name="T61" fmla="*/ 54 h 51"/>
                <a:gd name="T62" fmla="*/ 378 w 79"/>
                <a:gd name="T63" fmla="*/ 49 h 51"/>
                <a:gd name="T64" fmla="*/ 378 w 79"/>
                <a:gd name="T65" fmla="*/ 44 h 51"/>
                <a:gd name="T66" fmla="*/ 373 w 79"/>
                <a:gd name="T67" fmla="*/ 44 h 51"/>
                <a:gd name="T68" fmla="*/ 358 w 79"/>
                <a:gd name="T69" fmla="*/ 39 h 51"/>
                <a:gd name="T70" fmla="*/ 358 w 79"/>
                <a:gd name="T71" fmla="*/ 39 h 51"/>
                <a:gd name="T72" fmla="*/ 353 w 79"/>
                <a:gd name="T73" fmla="*/ 34 h 51"/>
                <a:gd name="T74" fmla="*/ 353 w 79"/>
                <a:gd name="T75" fmla="*/ 29 h 51"/>
                <a:gd name="T76" fmla="*/ 343 w 79"/>
                <a:gd name="T77" fmla="*/ 15 h 51"/>
                <a:gd name="T78" fmla="*/ 338 w 79"/>
                <a:gd name="T79" fmla="*/ 15 h 51"/>
                <a:gd name="T80" fmla="*/ 338 w 79"/>
                <a:gd name="T81" fmla="*/ 10 h 51"/>
                <a:gd name="T82" fmla="*/ 332 w 79"/>
                <a:gd name="T83" fmla="*/ 10 h 51"/>
                <a:gd name="T84" fmla="*/ 332 w 79"/>
                <a:gd name="T85" fmla="*/ 10 h 51"/>
                <a:gd name="T86" fmla="*/ 332 w 79"/>
                <a:gd name="T87" fmla="*/ 5 h 51"/>
                <a:gd name="T88" fmla="*/ 327 w 79"/>
                <a:gd name="T89" fmla="*/ 0 h 51"/>
                <a:gd name="T90" fmla="*/ 46 w 79"/>
                <a:gd name="T91" fmla="*/ 54 h 51"/>
                <a:gd name="T92" fmla="*/ 41 w 79"/>
                <a:gd name="T93" fmla="*/ 34 h 51"/>
                <a:gd name="T94" fmla="*/ 26 w 79"/>
                <a:gd name="T95" fmla="*/ 49 h 51"/>
                <a:gd name="T96" fmla="*/ 26 w 79"/>
                <a:gd name="T97" fmla="*/ 49 h 51"/>
                <a:gd name="T98" fmla="*/ 20 w 79"/>
                <a:gd name="T99" fmla="*/ 44 h 51"/>
                <a:gd name="T100" fmla="*/ 20 w 79"/>
                <a:gd name="T101" fmla="*/ 44 h 51"/>
                <a:gd name="T102" fmla="*/ 15 w 79"/>
                <a:gd name="T103" fmla="*/ 54 h 51"/>
                <a:gd name="T104" fmla="*/ 5 w 79"/>
                <a:gd name="T105" fmla="*/ 63 h 51"/>
                <a:gd name="T106" fmla="*/ 0 w 79"/>
                <a:gd name="T107" fmla="*/ 68 h 51"/>
                <a:gd name="T108" fmla="*/ 20 w 79"/>
                <a:gd name="T109" fmla="*/ 176 h 51"/>
                <a:gd name="T110" fmla="*/ 31 w 79"/>
                <a:gd name="T111" fmla="*/ 249 h 51"/>
                <a:gd name="T112" fmla="*/ 97 w 79"/>
                <a:gd name="T113" fmla="*/ 239 h 51"/>
                <a:gd name="T114" fmla="*/ 97 w 79"/>
                <a:gd name="T115" fmla="*/ 239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3057" name="Freeform 60"/>
            <p:cNvSpPr>
              <a:spLocks/>
            </p:cNvSpPr>
            <p:nvPr/>
          </p:nvSpPr>
          <p:spPr bwMode="auto">
            <a:xfrm>
              <a:off x="4196" y="1970"/>
              <a:ext cx="523" cy="287"/>
            </a:xfrm>
            <a:custGeom>
              <a:avLst/>
              <a:gdLst>
                <a:gd name="T0" fmla="*/ 159 w 102"/>
                <a:gd name="T1" fmla="*/ 268 h 59"/>
                <a:gd name="T2" fmla="*/ 133 w 102"/>
                <a:gd name="T3" fmla="*/ 272 h 59"/>
                <a:gd name="T4" fmla="*/ 113 w 102"/>
                <a:gd name="T5" fmla="*/ 272 h 59"/>
                <a:gd name="T6" fmla="*/ 26 w 102"/>
                <a:gd name="T7" fmla="*/ 272 h 59"/>
                <a:gd name="T8" fmla="*/ 46 w 102"/>
                <a:gd name="T9" fmla="*/ 253 h 59"/>
                <a:gd name="T10" fmla="*/ 51 w 102"/>
                <a:gd name="T11" fmla="*/ 238 h 59"/>
                <a:gd name="T12" fmla="*/ 97 w 102"/>
                <a:gd name="T13" fmla="*/ 195 h 59"/>
                <a:gd name="T14" fmla="*/ 108 w 102"/>
                <a:gd name="T15" fmla="*/ 214 h 59"/>
                <a:gd name="T16" fmla="*/ 138 w 102"/>
                <a:gd name="T17" fmla="*/ 214 h 59"/>
                <a:gd name="T18" fmla="*/ 149 w 102"/>
                <a:gd name="T19" fmla="*/ 209 h 59"/>
                <a:gd name="T20" fmla="*/ 174 w 102"/>
                <a:gd name="T21" fmla="*/ 204 h 59"/>
                <a:gd name="T22" fmla="*/ 185 w 102"/>
                <a:gd name="T23" fmla="*/ 199 h 59"/>
                <a:gd name="T24" fmla="*/ 215 w 102"/>
                <a:gd name="T25" fmla="*/ 175 h 59"/>
                <a:gd name="T26" fmla="*/ 226 w 102"/>
                <a:gd name="T27" fmla="*/ 136 h 59"/>
                <a:gd name="T28" fmla="*/ 251 w 102"/>
                <a:gd name="T29" fmla="*/ 88 h 59"/>
                <a:gd name="T30" fmla="*/ 267 w 102"/>
                <a:gd name="T31" fmla="*/ 92 h 59"/>
                <a:gd name="T32" fmla="*/ 282 w 102"/>
                <a:gd name="T33" fmla="*/ 58 h 59"/>
                <a:gd name="T34" fmla="*/ 303 w 102"/>
                <a:gd name="T35" fmla="*/ 49 h 59"/>
                <a:gd name="T36" fmla="*/ 313 w 102"/>
                <a:gd name="T37" fmla="*/ 24 h 59"/>
                <a:gd name="T38" fmla="*/ 313 w 102"/>
                <a:gd name="T39" fmla="*/ 5 h 59"/>
                <a:gd name="T40" fmla="*/ 349 w 102"/>
                <a:gd name="T41" fmla="*/ 19 h 59"/>
                <a:gd name="T42" fmla="*/ 359 w 102"/>
                <a:gd name="T43" fmla="*/ 5 h 59"/>
                <a:gd name="T44" fmla="*/ 374 w 102"/>
                <a:gd name="T45" fmla="*/ 10 h 59"/>
                <a:gd name="T46" fmla="*/ 390 w 102"/>
                <a:gd name="T47" fmla="*/ 19 h 59"/>
                <a:gd name="T48" fmla="*/ 410 w 102"/>
                <a:gd name="T49" fmla="*/ 39 h 59"/>
                <a:gd name="T50" fmla="*/ 395 w 102"/>
                <a:gd name="T51" fmla="*/ 68 h 59"/>
                <a:gd name="T52" fmla="*/ 415 w 102"/>
                <a:gd name="T53" fmla="*/ 73 h 59"/>
                <a:gd name="T54" fmla="*/ 431 w 102"/>
                <a:gd name="T55" fmla="*/ 83 h 59"/>
                <a:gd name="T56" fmla="*/ 446 w 102"/>
                <a:gd name="T57" fmla="*/ 88 h 59"/>
                <a:gd name="T58" fmla="*/ 477 w 102"/>
                <a:gd name="T59" fmla="*/ 97 h 59"/>
                <a:gd name="T60" fmla="*/ 477 w 102"/>
                <a:gd name="T61" fmla="*/ 112 h 59"/>
                <a:gd name="T62" fmla="*/ 472 w 102"/>
                <a:gd name="T63" fmla="*/ 126 h 59"/>
                <a:gd name="T64" fmla="*/ 487 w 102"/>
                <a:gd name="T65" fmla="*/ 141 h 59"/>
                <a:gd name="T66" fmla="*/ 477 w 102"/>
                <a:gd name="T67" fmla="*/ 146 h 59"/>
                <a:gd name="T68" fmla="*/ 482 w 102"/>
                <a:gd name="T69" fmla="*/ 151 h 59"/>
                <a:gd name="T70" fmla="*/ 472 w 102"/>
                <a:gd name="T71" fmla="*/ 156 h 59"/>
                <a:gd name="T72" fmla="*/ 482 w 102"/>
                <a:gd name="T73" fmla="*/ 161 h 59"/>
                <a:gd name="T74" fmla="*/ 482 w 102"/>
                <a:gd name="T75" fmla="*/ 175 h 59"/>
                <a:gd name="T76" fmla="*/ 472 w 102"/>
                <a:gd name="T77" fmla="*/ 175 h 59"/>
                <a:gd name="T78" fmla="*/ 492 w 102"/>
                <a:gd name="T79" fmla="*/ 180 h 59"/>
                <a:gd name="T80" fmla="*/ 513 w 102"/>
                <a:gd name="T81" fmla="*/ 175 h 59"/>
                <a:gd name="T82" fmla="*/ 518 w 102"/>
                <a:gd name="T83" fmla="*/ 204 h 59"/>
                <a:gd name="T84" fmla="*/ 518 w 102"/>
                <a:gd name="T85" fmla="*/ 209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3058" name="Freeform 61"/>
            <p:cNvSpPr>
              <a:spLocks/>
            </p:cNvSpPr>
            <p:nvPr/>
          </p:nvSpPr>
          <p:spPr bwMode="auto">
            <a:xfrm>
              <a:off x="4232" y="2350"/>
              <a:ext cx="353" cy="258"/>
            </a:xfrm>
            <a:custGeom>
              <a:avLst/>
              <a:gdLst>
                <a:gd name="T0" fmla="*/ 210 w 69"/>
                <a:gd name="T1" fmla="*/ 258 h 53"/>
                <a:gd name="T2" fmla="*/ 194 w 69"/>
                <a:gd name="T3" fmla="*/ 253 h 53"/>
                <a:gd name="T4" fmla="*/ 189 w 69"/>
                <a:gd name="T5" fmla="*/ 234 h 53"/>
                <a:gd name="T6" fmla="*/ 169 w 69"/>
                <a:gd name="T7" fmla="*/ 214 h 53"/>
                <a:gd name="T8" fmla="*/ 159 w 69"/>
                <a:gd name="T9" fmla="*/ 190 h 53"/>
                <a:gd name="T10" fmla="*/ 148 w 69"/>
                <a:gd name="T11" fmla="*/ 180 h 53"/>
                <a:gd name="T12" fmla="*/ 128 w 69"/>
                <a:gd name="T13" fmla="*/ 166 h 53"/>
                <a:gd name="T14" fmla="*/ 118 w 69"/>
                <a:gd name="T15" fmla="*/ 156 h 53"/>
                <a:gd name="T16" fmla="*/ 113 w 69"/>
                <a:gd name="T17" fmla="*/ 146 h 53"/>
                <a:gd name="T18" fmla="*/ 77 w 69"/>
                <a:gd name="T19" fmla="*/ 122 h 53"/>
                <a:gd name="T20" fmla="*/ 67 w 69"/>
                <a:gd name="T21" fmla="*/ 112 h 53"/>
                <a:gd name="T22" fmla="*/ 51 w 69"/>
                <a:gd name="T23" fmla="*/ 92 h 53"/>
                <a:gd name="T24" fmla="*/ 41 w 69"/>
                <a:gd name="T25" fmla="*/ 78 h 53"/>
                <a:gd name="T26" fmla="*/ 5 w 69"/>
                <a:gd name="T27" fmla="*/ 68 h 53"/>
                <a:gd name="T28" fmla="*/ 5 w 69"/>
                <a:gd name="T29" fmla="*/ 49 h 53"/>
                <a:gd name="T30" fmla="*/ 15 w 69"/>
                <a:gd name="T31" fmla="*/ 39 h 53"/>
                <a:gd name="T32" fmla="*/ 15 w 69"/>
                <a:gd name="T33" fmla="*/ 34 h 53"/>
                <a:gd name="T34" fmla="*/ 41 w 69"/>
                <a:gd name="T35" fmla="*/ 24 h 53"/>
                <a:gd name="T36" fmla="*/ 61 w 69"/>
                <a:gd name="T37" fmla="*/ 15 h 53"/>
                <a:gd name="T38" fmla="*/ 67 w 69"/>
                <a:gd name="T39" fmla="*/ 10 h 53"/>
                <a:gd name="T40" fmla="*/ 159 w 69"/>
                <a:gd name="T41" fmla="*/ 5 h 53"/>
                <a:gd name="T42" fmla="*/ 159 w 69"/>
                <a:gd name="T43" fmla="*/ 10 h 53"/>
                <a:gd name="T44" fmla="*/ 179 w 69"/>
                <a:gd name="T45" fmla="*/ 19 h 53"/>
                <a:gd name="T46" fmla="*/ 261 w 69"/>
                <a:gd name="T47" fmla="*/ 19 h 53"/>
                <a:gd name="T48" fmla="*/ 348 w 69"/>
                <a:gd name="T49" fmla="*/ 83 h 53"/>
                <a:gd name="T50" fmla="*/ 338 w 69"/>
                <a:gd name="T51" fmla="*/ 92 h 53"/>
                <a:gd name="T52" fmla="*/ 322 w 69"/>
                <a:gd name="T53" fmla="*/ 117 h 53"/>
                <a:gd name="T54" fmla="*/ 317 w 69"/>
                <a:gd name="T55" fmla="*/ 136 h 53"/>
                <a:gd name="T56" fmla="*/ 317 w 69"/>
                <a:gd name="T57" fmla="*/ 146 h 53"/>
                <a:gd name="T58" fmla="*/ 307 w 69"/>
                <a:gd name="T59" fmla="*/ 151 h 53"/>
                <a:gd name="T60" fmla="*/ 302 w 69"/>
                <a:gd name="T61" fmla="*/ 161 h 53"/>
                <a:gd name="T62" fmla="*/ 292 w 69"/>
                <a:gd name="T63" fmla="*/ 170 h 53"/>
                <a:gd name="T64" fmla="*/ 271 w 69"/>
                <a:gd name="T65" fmla="*/ 190 h 53"/>
                <a:gd name="T66" fmla="*/ 256 w 69"/>
                <a:gd name="T67" fmla="*/ 200 h 53"/>
                <a:gd name="T68" fmla="*/ 251 w 69"/>
                <a:gd name="T69" fmla="*/ 209 h 53"/>
                <a:gd name="T70" fmla="*/ 235 w 69"/>
                <a:gd name="T71" fmla="*/ 214 h 53"/>
                <a:gd name="T72" fmla="*/ 235 w 69"/>
                <a:gd name="T73" fmla="*/ 219 h 53"/>
                <a:gd name="T74" fmla="*/ 230 w 69"/>
                <a:gd name="T75" fmla="*/ 229 h 53"/>
                <a:gd name="T76" fmla="*/ 220 w 69"/>
                <a:gd name="T77" fmla="*/ 234 h 53"/>
                <a:gd name="T78" fmla="*/ 220 w 69"/>
                <a:gd name="T79" fmla="*/ 234 h 53"/>
                <a:gd name="T80" fmla="*/ 220 w 69"/>
                <a:gd name="T81" fmla="*/ 239 h 53"/>
                <a:gd name="T82" fmla="*/ 225 w 69"/>
                <a:gd name="T83" fmla="*/ 243 h 53"/>
                <a:gd name="T84" fmla="*/ 215 w 69"/>
                <a:gd name="T85" fmla="*/ 248 h 53"/>
                <a:gd name="T86" fmla="*/ 210 w 69"/>
                <a:gd name="T87" fmla="*/ 253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3059" name="Freeform 62"/>
            <p:cNvSpPr>
              <a:spLocks/>
            </p:cNvSpPr>
            <p:nvPr/>
          </p:nvSpPr>
          <p:spPr bwMode="auto">
            <a:xfrm>
              <a:off x="4073" y="2384"/>
              <a:ext cx="375" cy="376"/>
            </a:xfrm>
            <a:custGeom>
              <a:avLst/>
              <a:gdLst>
                <a:gd name="T0" fmla="*/ 46 w 73"/>
                <a:gd name="T1" fmla="*/ 200 h 77"/>
                <a:gd name="T2" fmla="*/ 57 w 73"/>
                <a:gd name="T3" fmla="*/ 215 h 77"/>
                <a:gd name="T4" fmla="*/ 67 w 73"/>
                <a:gd name="T5" fmla="*/ 225 h 77"/>
                <a:gd name="T6" fmla="*/ 67 w 73"/>
                <a:gd name="T7" fmla="*/ 239 h 77"/>
                <a:gd name="T8" fmla="*/ 72 w 73"/>
                <a:gd name="T9" fmla="*/ 244 h 77"/>
                <a:gd name="T10" fmla="*/ 67 w 73"/>
                <a:gd name="T11" fmla="*/ 269 h 77"/>
                <a:gd name="T12" fmla="*/ 62 w 73"/>
                <a:gd name="T13" fmla="*/ 293 h 77"/>
                <a:gd name="T14" fmla="*/ 72 w 73"/>
                <a:gd name="T15" fmla="*/ 332 h 77"/>
                <a:gd name="T16" fmla="*/ 82 w 73"/>
                <a:gd name="T17" fmla="*/ 347 h 77"/>
                <a:gd name="T18" fmla="*/ 87 w 73"/>
                <a:gd name="T19" fmla="*/ 361 h 77"/>
                <a:gd name="T20" fmla="*/ 92 w 73"/>
                <a:gd name="T21" fmla="*/ 371 h 77"/>
                <a:gd name="T22" fmla="*/ 298 w 73"/>
                <a:gd name="T23" fmla="*/ 371 h 77"/>
                <a:gd name="T24" fmla="*/ 308 w 73"/>
                <a:gd name="T25" fmla="*/ 376 h 77"/>
                <a:gd name="T26" fmla="*/ 303 w 73"/>
                <a:gd name="T27" fmla="*/ 347 h 77"/>
                <a:gd name="T28" fmla="*/ 308 w 73"/>
                <a:gd name="T29" fmla="*/ 337 h 77"/>
                <a:gd name="T30" fmla="*/ 329 w 73"/>
                <a:gd name="T31" fmla="*/ 337 h 77"/>
                <a:gd name="T32" fmla="*/ 344 w 73"/>
                <a:gd name="T33" fmla="*/ 337 h 77"/>
                <a:gd name="T34" fmla="*/ 344 w 73"/>
                <a:gd name="T35" fmla="*/ 317 h 77"/>
                <a:gd name="T36" fmla="*/ 344 w 73"/>
                <a:gd name="T37" fmla="*/ 303 h 77"/>
                <a:gd name="T38" fmla="*/ 354 w 73"/>
                <a:gd name="T39" fmla="*/ 259 h 77"/>
                <a:gd name="T40" fmla="*/ 365 w 73"/>
                <a:gd name="T41" fmla="*/ 234 h 77"/>
                <a:gd name="T42" fmla="*/ 375 w 73"/>
                <a:gd name="T43" fmla="*/ 230 h 77"/>
                <a:gd name="T44" fmla="*/ 375 w 73"/>
                <a:gd name="T45" fmla="*/ 225 h 77"/>
                <a:gd name="T46" fmla="*/ 370 w 73"/>
                <a:gd name="T47" fmla="*/ 225 h 77"/>
                <a:gd name="T48" fmla="*/ 354 w 73"/>
                <a:gd name="T49" fmla="*/ 220 h 77"/>
                <a:gd name="T50" fmla="*/ 349 w 73"/>
                <a:gd name="T51" fmla="*/ 200 h 77"/>
                <a:gd name="T52" fmla="*/ 329 w 73"/>
                <a:gd name="T53" fmla="*/ 181 h 77"/>
                <a:gd name="T54" fmla="*/ 318 w 73"/>
                <a:gd name="T55" fmla="*/ 156 h 77"/>
                <a:gd name="T56" fmla="*/ 308 w 73"/>
                <a:gd name="T57" fmla="*/ 146 h 77"/>
                <a:gd name="T58" fmla="*/ 288 w 73"/>
                <a:gd name="T59" fmla="*/ 132 h 77"/>
                <a:gd name="T60" fmla="*/ 277 w 73"/>
                <a:gd name="T61" fmla="*/ 122 h 77"/>
                <a:gd name="T62" fmla="*/ 272 w 73"/>
                <a:gd name="T63" fmla="*/ 112 h 77"/>
                <a:gd name="T64" fmla="*/ 236 w 73"/>
                <a:gd name="T65" fmla="*/ 88 h 77"/>
                <a:gd name="T66" fmla="*/ 226 w 73"/>
                <a:gd name="T67" fmla="*/ 78 h 77"/>
                <a:gd name="T68" fmla="*/ 211 w 73"/>
                <a:gd name="T69" fmla="*/ 59 h 77"/>
                <a:gd name="T70" fmla="*/ 200 w 73"/>
                <a:gd name="T71" fmla="*/ 44 h 77"/>
                <a:gd name="T72" fmla="*/ 164 w 73"/>
                <a:gd name="T73" fmla="*/ 34 h 77"/>
                <a:gd name="T74" fmla="*/ 164 w 73"/>
                <a:gd name="T75" fmla="*/ 15 h 77"/>
                <a:gd name="T76" fmla="*/ 175 w 73"/>
                <a:gd name="T77" fmla="*/ 5 h 77"/>
                <a:gd name="T78" fmla="*/ 175 w 73"/>
                <a:gd name="T79" fmla="*/ 0 h 77"/>
                <a:gd name="T80" fmla="*/ 0 w 73"/>
                <a:gd name="T81" fmla="*/ 24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3060" name="Freeform 63"/>
            <p:cNvSpPr>
              <a:spLocks/>
            </p:cNvSpPr>
            <p:nvPr/>
          </p:nvSpPr>
          <p:spPr bwMode="auto">
            <a:xfrm>
              <a:off x="4426" y="1916"/>
              <a:ext cx="318" cy="141"/>
            </a:xfrm>
            <a:custGeom>
              <a:avLst/>
              <a:gdLst>
                <a:gd name="T0" fmla="*/ 185 w 62"/>
                <a:gd name="T1" fmla="*/ 10 h 29"/>
                <a:gd name="T2" fmla="*/ 10 w 62"/>
                <a:gd name="T3" fmla="*/ 83 h 29"/>
                <a:gd name="T4" fmla="*/ 21 w 62"/>
                <a:gd name="T5" fmla="*/ 78 h 29"/>
                <a:gd name="T6" fmla="*/ 41 w 62"/>
                <a:gd name="T7" fmla="*/ 63 h 29"/>
                <a:gd name="T8" fmla="*/ 51 w 62"/>
                <a:gd name="T9" fmla="*/ 53 h 29"/>
                <a:gd name="T10" fmla="*/ 56 w 62"/>
                <a:gd name="T11" fmla="*/ 49 h 29"/>
                <a:gd name="T12" fmla="*/ 72 w 62"/>
                <a:gd name="T13" fmla="*/ 44 h 29"/>
                <a:gd name="T14" fmla="*/ 97 w 62"/>
                <a:gd name="T15" fmla="*/ 34 h 29"/>
                <a:gd name="T16" fmla="*/ 108 w 62"/>
                <a:gd name="T17" fmla="*/ 39 h 29"/>
                <a:gd name="T18" fmla="*/ 118 w 62"/>
                <a:gd name="T19" fmla="*/ 39 h 29"/>
                <a:gd name="T20" fmla="*/ 128 w 62"/>
                <a:gd name="T21" fmla="*/ 58 h 29"/>
                <a:gd name="T22" fmla="*/ 138 w 62"/>
                <a:gd name="T23" fmla="*/ 58 h 29"/>
                <a:gd name="T24" fmla="*/ 138 w 62"/>
                <a:gd name="T25" fmla="*/ 68 h 29"/>
                <a:gd name="T26" fmla="*/ 159 w 62"/>
                <a:gd name="T27" fmla="*/ 73 h 29"/>
                <a:gd name="T28" fmla="*/ 174 w 62"/>
                <a:gd name="T29" fmla="*/ 83 h 29"/>
                <a:gd name="T30" fmla="*/ 180 w 62"/>
                <a:gd name="T31" fmla="*/ 92 h 29"/>
                <a:gd name="T32" fmla="*/ 164 w 62"/>
                <a:gd name="T33" fmla="*/ 122 h 29"/>
                <a:gd name="T34" fmla="*/ 180 w 62"/>
                <a:gd name="T35" fmla="*/ 131 h 29"/>
                <a:gd name="T36" fmla="*/ 195 w 62"/>
                <a:gd name="T37" fmla="*/ 136 h 29"/>
                <a:gd name="T38" fmla="*/ 200 w 62"/>
                <a:gd name="T39" fmla="*/ 136 h 29"/>
                <a:gd name="T40" fmla="*/ 215 w 62"/>
                <a:gd name="T41" fmla="*/ 131 h 29"/>
                <a:gd name="T42" fmla="*/ 236 w 62"/>
                <a:gd name="T43" fmla="*/ 141 h 29"/>
                <a:gd name="T44" fmla="*/ 241 w 62"/>
                <a:gd name="T45" fmla="*/ 136 h 29"/>
                <a:gd name="T46" fmla="*/ 231 w 62"/>
                <a:gd name="T47" fmla="*/ 126 h 29"/>
                <a:gd name="T48" fmla="*/ 226 w 62"/>
                <a:gd name="T49" fmla="*/ 122 h 29"/>
                <a:gd name="T50" fmla="*/ 231 w 62"/>
                <a:gd name="T51" fmla="*/ 117 h 29"/>
                <a:gd name="T52" fmla="*/ 226 w 62"/>
                <a:gd name="T53" fmla="*/ 112 h 29"/>
                <a:gd name="T54" fmla="*/ 210 w 62"/>
                <a:gd name="T55" fmla="*/ 92 h 29"/>
                <a:gd name="T56" fmla="*/ 210 w 62"/>
                <a:gd name="T57" fmla="*/ 78 h 29"/>
                <a:gd name="T58" fmla="*/ 210 w 62"/>
                <a:gd name="T59" fmla="*/ 58 h 29"/>
                <a:gd name="T60" fmla="*/ 210 w 62"/>
                <a:gd name="T61" fmla="*/ 49 h 29"/>
                <a:gd name="T62" fmla="*/ 210 w 62"/>
                <a:gd name="T63" fmla="*/ 44 h 29"/>
                <a:gd name="T64" fmla="*/ 226 w 62"/>
                <a:gd name="T65" fmla="*/ 29 h 29"/>
                <a:gd name="T66" fmla="*/ 231 w 62"/>
                <a:gd name="T67" fmla="*/ 19 h 29"/>
                <a:gd name="T68" fmla="*/ 241 w 62"/>
                <a:gd name="T69" fmla="*/ 19 h 29"/>
                <a:gd name="T70" fmla="*/ 231 w 62"/>
                <a:gd name="T71" fmla="*/ 39 h 29"/>
                <a:gd name="T72" fmla="*/ 226 w 62"/>
                <a:gd name="T73" fmla="*/ 49 h 29"/>
                <a:gd name="T74" fmla="*/ 236 w 62"/>
                <a:gd name="T75" fmla="*/ 58 h 29"/>
                <a:gd name="T76" fmla="*/ 236 w 62"/>
                <a:gd name="T77" fmla="*/ 78 h 29"/>
                <a:gd name="T78" fmla="*/ 231 w 62"/>
                <a:gd name="T79" fmla="*/ 88 h 29"/>
                <a:gd name="T80" fmla="*/ 236 w 62"/>
                <a:gd name="T81" fmla="*/ 92 h 29"/>
                <a:gd name="T82" fmla="*/ 236 w 62"/>
                <a:gd name="T83" fmla="*/ 102 h 29"/>
                <a:gd name="T84" fmla="*/ 241 w 62"/>
                <a:gd name="T85" fmla="*/ 117 h 29"/>
                <a:gd name="T86" fmla="*/ 256 w 62"/>
                <a:gd name="T87" fmla="*/ 122 h 29"/>
                <a:gd name="T88" fmla="*/ 267 w 62"/>
                <a:gd name="T89" fmla="*/ 117 h 29"/>
                <a:gd name="T90" fmla="*/ 267 w 62"/>
                <a:gd name="T91" fmla="*/ 126 h 29"/>
                <a:gd name="T92" fmla="*/ 272 w 62"/>
                <a:gd name="T93" fmla="*/ 136 h 29"/>
                <a:gd name="T94" fmla="*/ 282 w 62"/>
                <a:gd name="T95" fmla="*/ 141 h 29"/>
                <a:gd name="T96" fmla="*/ 287 w 62"/>
                <a:gd name="T97" fmla="*/ 136 h 29"/>
                <a:gd name="T98" fmla="*/ 313 w 62"/>
                <a:gd name="T99" fmla="*/ 126 h 29"/>
                <a:gd name="T100" fmla="*/ 318 w 62"/>
                <a:gd name="T101" fmla="*/ 92 h 29"/>
                <a:gd name="T102" fmla="*/ 277 w 62"/>
                <a:gd name="T103" fmla="*/ 102 h 29"/>
                <a:gd name="T104" fmla="*/ 241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3061" name="Freeform 64"/>
            <p:cNvSpPr>
              <a:spLocks/>
            </p:cNvSpPr>
            <p:nvPr/>
          </p:nvSpPr>
          <p:spPr bwMode="auto">
            <a:xfrm>
              <a:off x="4668" y="1901"/>
              <a:ext cx="76" cy="117"/>
            </a:xfrm>
            <a:custGeom>
              <a:avLst/>
              <a:gdLst>
                <a:gd name="T0" fmla="*/ 76 w 15"/>
                <a:gd name="T1" fmla="*/ 107 h 24"/>
                <a:gd name="T2" fmla="*/ 76 w 15"/>
                <a:gd name="T3" fmla="*/ 98 h 24"/>
                <a:gd name="T4" fmla="*/ 71 w 15"/>
                <a:gd name="T5" fmla="*/ 88 h 24"/>
                <a:gd name="T6" fmla="*/ 61 w 15"/>
                <a:gd name="T7" fmla="*/ 78 h 24"/>
                <a:gd name="T8" fmla="*/ 51 w 15"/>
                <a:gd name="T9" fmla="*/ 73 h 24"/>
                <a:gd name="T10" fmla="*/ 46 w 15"/>
                <a:gd name="T11" fmla="*/ 68 h 24"/>
                <a:gd name="T12" fmla="*/ 46 w 15"/>
                <a:gd name="T13" fmla="*/ 58 h 24"/>
                <a:gd name="T14" fmla="*/ 35 w 15"/>
                <a:gd name="T15" fmla="*/ 44 h 24"/>
                <a:gd name="T16" fmla="*/ 30 w 15"/>
                <a:gd name="T17" fmla="*/ 39 h 24"/>
                <a:gd name="T18" fmla="*/ 25 w 15"/>
                <a:gd name="T19" fmla="*/ 29 h 24"/>
                <a:gd name="T20" fmla="*/ 20 w 15"/>
                <a:gd name="T21" fmla="*/ 24 h 24"/>
                <a:gd name="T22" fmla="*/ 20 w 15"/>
                <a:gd name="T23" fmla="*/ 20 h 24"/>
                <a:gd name="T24" fmla="*/ 20 w 15"/>
                <a:gd name="T25" fmla="*/ 20 h 24"/>
                <a:gd name="T26" fmla="*/ 20 w 15"/>
                <a:gd name="T27" fmla="*/ 15 h 24"/>
                <a:gd name="T28" fmla="*/ 25 w 15"/>
                <a:gd name="T29" fmla="*/ 0 h 24"/>
                <a:gd name="T30" fmla="*/ 20 w 15"/>
                <a:gd name="T31" fmla="*/ 0 h 24"/>
                <a:gd name="T32" fmla="*/ 10 w 15"/>
                <a:gd name="T33" fmla="*/ 0 h 24"/>
                <a:gd name="T34" fmla="*/ 5 w 15"/>
                <a:gd name="T35" fmla="*/ 5 h 24"/>
                <a:gd name="T36" fmla="*/ 5 w 15"/>
                <a:gd name="T37" fmla="*/ 10 h 24"/>
                <a:gd name="T38" fmla="*/ 5 w 15"/>
                <a:gd name="T39" fmla="*/ 15 h 24"/>
                <a:gd name="T40" fmla="*/ 0 w 15"/>
                <a:gd name="T41" fmla="*/ 15 h 24"/>
                <a:gd name="T42" fmla="*/ 35 w 15"/>
                <a:gd name="T43" fmla="*/ 117 h 24"/>
                <a:gd name="T44" fmla="*/ 76 w 15"/>
                <a:gd name="T45" fmla="*/ 107 h 24"/>
                <a:gd name="T46" fmla="*/ 76 w 15"/>
                <a:gd name="T47" fmla="*/ 10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3062" name="Freeform 65"/>
            <p:cNvSpPr>
              <a:spLocks/>
            </p:cNvSpPr>
            <p:nvPr/>
          </p:nvSpPr>
          <p:spPr bwMode="auto">
            <a:xfrm>
              <a:off x="4688" y="1765"/>
              <a:ext cx="98" cy="205"/>
            </a:xfrm>
            <a:custGeom>
              <a:avLst/>
              <a:gdLst>
                <a:gd name="T0" fmla="*/ 0 w 19"/>
                <a:gd name="T1" fmla="*/ 151 h 42"/>
                <a:gd name="T2" fmla="*/ 0 w 19"/>
                <a:gd name="T3" fmla="*/ 156 h 42"/>
                <a:gd name="T4" fmla="*/ 10 w 19"/>
                <a:gd name="T5" fmla="*/ 166 h 42"/>
                <a:gd name="T6" fmla="*/ 31 w 19"/>
                <a:gd name="T7" fmla="*/ 181 h 42"/>
                <a:gd name="T8" fmla="*/ 46 w 19"/>
                <a:gd name="T9" fmla="*/ 185 h 42"/>
                <a:gd name="T10" fmla="*/ 52 w 19"/>
                <a:gd name="T11" fmla="*/ 195 h 42"/>
                <a:gd name="T12" fmla="*/ 57 w 19"/>
                <a:gd name="T13" fmla="*/ 205 h 42"/>
                <a:gd name="T14" fmla="*/ 67 w 19"/>
                <a:gd name="T15" fmla="*/ 190 h 42"/>
                <a:gd name="T16" fmla="*/ 72 w 19"/>
                <a:gd name="T17" fmla="*/ 171 h 42"/>
                <a:gd name="T18" fmla="*/ 88 w 19"/>
                <a:gd name="T19" fmla="*/ 146 h 42"/>
                <a:gd name="T20" fmla="*/ 98 w 19"/>
                <a:gd name="T21" fmla="*/ 127 h 42"/>
                <a:gd name="T22" fmla="*/ 93 w 19"/>
                <a:gd name="T23" fmla="*/ 93 h 42"/>
                <a:gd name="T24" fmla="*/ 88 w 19"/>
                <a:gd name="T25" fmla="*/ 63 h 42"/>
                <a:gd name="T26" fmla="*/ 72 w 19"/>
                <a:gd name="T27" fmla="*/ 68 h 42"/>
                <a:gd name="T28" fmla="*/ 67 w 19"/>
                <a:gd name="T29" fmla="*/ 68 h 42"/>
                <a:gd name="T30" fmla="*/ 62 w 19"/>
                <a:gd name="T31" fmla="*/ 68 h 42"/>
                <a:gd name="T32" fmla="*/ 67 w 19"/>
                <a:gd name="T33" fmla="*/ 54 h 42"/>
                <a:gd name="T34" fmla="*/ 72 w 19"/>
                <a:gd name="T35" fmla="*/ 54 h 42"/>
                <a:gd name="T36" fmla="*/ 77 w 19"/>
                <a:gd name="T37" fmla="*/ 39 h 42"/>
                <a:gd name="T38" fmla="*/ 83 w 19"/>
                <a:gd name="T39" fmla="*/ 29 h 42"/>
                <a:gd name="T40" fmla="*/ 21 w 19"/>
                <a:gd name="T41" fmla="*/ 0 h 42"/>
                <a:gd name="T42" fmla="*/ 15 w 19"/>
                <a:gd name="T43" fmla="*/ 10 h 42"/>
                <a:gd name="T44" fmla="*/ 10 w 19"/>
                <a:gd name="T45" fmla="*/ 29 h 42"/>
                <a:gd name="T46" fmla="*/ 0 w 19"/>
                <a:gd name="T47" fmla="*/ 39 h 42"/>
                <a:gd name="T48" fmla="*/ 5 w 19"/>
                <a:gd name="T49" fmla="*/ 44 h 42"/>
                <a:gd name="T50" fmla="*/ 5 w 19"/>
                <a:gd name="T51" fmla="*/ 54 h 42"/>
                <a:gd name="T52" fmla="*/ 5 w 19"/>
                <a:gd name="T53" fmla="*/ 73 h 42"/>
                <a:gd name="T54" fmla="*/ 15 w 19"/>
                <a:gd name="T55" fmla="*/ 83 h 42"/>
                <a:gd name="T56" fmla="*/ 26 w 19"/>
                <a:gd name="T57" fmla="*/ 88 h 42"/>
                <a:gd name="T58" fmla="*/ 36 w 19"/>
                <a:gd name="T59" fmla="*/ 93 h 42"/>
                <a:gd name="T60" fmla="*/ 46 w 19"/>
                <a:gd name="T61" fmla="*/ 103 h 42"/>
                <a:gd name="T62" fmla="*/ 21 w 19"/>
                <a:gd name="T63" fmla="*/ 117 h 42"/>
                <a:gd name="T64" fmla="*/ 5 w 19"/>
                <a:gd name="T65" fmla="*/ 13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3063" name="Freeform 66"/>
            <p:cNvSpPr>
              <a:spLocks/>
            </p:cNvSpPr>
            <p:nvPr/>
          </p:nvSpPr>
          <p:spPr bwMode="auto">
            <a:xfrm>
              <a:off x="4775" y="1672"/>
              <a:ext cx="118" cy="107"/>
            </a:xfrm>
            <a:custGeom>
              <a:avLst/>
              <a:gdLst>
                <a:gd name="T0" fmla="*/ 0 w 23"/>
                <a:gd name="T1" fmla="*/ 19 h 22"/>
                <a:gd name="T2" fmla="*/ 41 w 23"/>
                <a:gd name="T3" fmla="*/ 10 h 22"/>
                <a:gd name="T4" fmla="*/ 41 w 23"/>
                <a:gd name="T5" fmla="*/ 15 h 22"/>
                <a:gd name="T6" fmla="*/ 46 w 23"/>
                <a:gd name="T7" fmla="*/ 15 h 22"/>
                <a:gd name="T8" fmla="*/ 46 w 23"/>
                <a:gd name="T9" fmla="*/ 15 h 22"/>
                <a:gd name="T10" fmla="*/ 103 w 23"/>
                <a:gd name="T11" fmla="*/ 0 h 22"/>
                <a:gd name="T12" fmla="*/ 118 w 23"/>
                <a:gd name="T13" fmla="*/ 44 h 22"/>
                <a:gd name="T14" fmla="*/ 118 w 23"/>
                <a:gd name="T15" fmla="*/ 49 h 22"/>
                <a:gd name="T16" fmla="*/ 113 w 23"/>
                <a:gd name="T17" fmla="*/ 49 h 22"/>
                <a:gd name="T18" fmla="*/ 118 w 23"/>
                <a:gd name="T19" fmla="*/ 54 h 22"/>
                <a:gd name="T20" fmla="*/ 118 w 23"/>
                <a:gd name="T21" fmla="*/ 54 h 22"/>
                <a:gd name="T22" fmla="*/ 108 w 23"/>
                <a:gd name="T23" fmla="*/ 58 h 22"/>
                <a:gd name="T24" fmla="*/ 87 w 23"/>
                <a:gd name="T25" fmla="*/ 63 h 22"/>
                <a:gd name="T26" fmla="*/ 82 w 23"/>
                <a:gd name="T27" fmla="*/ 63 h 22"/>
                <a:gd name="T28" fmla="*/ 82 w 23"/>
                <a:gd name="T29" fmla="*/ 63 h 22"/>
                <a:gd name="T30" fmla="*/ 82 w 23"/>
                <a:gd name="T31" fmla="*/ 68 h 22"/>
                <a:gd name="T32" fmla="*/ 82 w 23"/>
                <a:gd name="T33" fmla="*/ 68 h 22"/>
                <a:gd name="T34" fmla="*/ 67 w 23"/>
                <a:gd name="T35" fmla="*/ 73 h 22"/>
                <a:gd name="T36" fmla="*/ 51 w 23"/>
                <a:gd name="T37" fmla="*/ 78 h 22"/>
                <a:gd name="T38" fmla="*/ 51 w 23"/>
                <a:gd name="T39" fmla="*/ 78 h 22"/>
                <a:gd name="T40" fmla="*/ 41 w 23"/>
                <a:gd name="T41" fmla="*/ 88 h 22"/>
                <a:gd name="T42" fmla="*/ 15 w 23"/>
                <a:gd name="T43" fmla="*/ 102 h 22"/>
                <a:gd name="T44" fmla="*/ 10 w 23"/>
                <a:gd name="T45" fmla="*/ 107 h 22"/>
                <a:gd name="T46" fmla="*/ 0 w 23"/>
                <a:gd name="T47" fmla="*/ 102 h 22"/>
                <a:gd name="T48" fmla="*/ 10 w 23"/>
                <a:gd name="T49" fmla="*/ 92 h 22"/>
                <a:gd name="T50" fmla="*/ 10 w 23"/>
                <a:gd name="T51" fmla="*/ 88 h 22"/>
                <a:gd name="T52" fmla="*/ 10 w 23"/>
                <a:gd name="T53" fmla="*/ 83 h 22"/>
                <a:gd name="T54" fmla="*/ 0 w 23"/>
                <a:gd name="T55" fmla="*/ 19 h 22"/>
                <a:gd name="T56" fmla="*/ 0 w 23"/>
                <a:gd name="T57" fmla="*/ 19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3064" name="Freeform 67"/>
            <p:cNvSpPr>
              <a:spLocks/>
            </p:cNvSpPr>
            <p:nvPr/>
          </p:nvSpPr>
          <p:spPr bwMode="auto">
            <a:xfrm>
              <a:off x="4770" y="1589"/>
              <a:ext cx="232" cy="112"/>
            </a:xfrm>
            <a:custGeom>
              <a:avLst/>
              <a:gdLst>
                <a:gd name="T0" fmla="*/ 52 w 45"/>
                <a:gd name="T1" fmla="*/ 34 h 23"/>
                <a:gd name="T2" fmla="*/ 124 w 45"/>
                <a:gd name="T3" fmla="*/ 15 h 23"/>
                <a:gd name="T4" fmla="*/ 129 w 45"/>
                <a:gd name="T5" fmla="*/ 15 h 23"/>
                <a:gd name="T6" fmla="*/ 129 w 45"/>
                <a:gd name="T7" fmla="*/ 10 h 23"/>
                <a:gd name="T8" fmla="*/ 139 w 45"/>
                <a:gd name="T9" fmla="*/ 0 h 23"/>
                <a:gd name="T10" fmla="*/ 150 w 45"/>
                <a:gd name="T11" fmla="*/ 0 h 23"/>
                <a:gd name="T12" fmla="*/ 160 w 45"/>
                <a:gd name="T13" fmla="*/ 15 h 23"/>
                <a:gd name="T14" fmla="*/ 165 w 45"/>
                <a:gd name="T15" fmla="*/ 24 h 23"/>
                <a:gd name="T16" fmla="*/ 155 w 45"/>
                <a:gd name="T17" fmla="*/ 34 h 23"/>
                <a:gd name="T18" fmla="*/ 150 w 45"/>
                <a:gd name="T19" fmla="*/ 49 h 23"/>
                <a:gd name="T20" fmla="*/ 170 w 45"/>
                <a:gd name="T21" fmla="*/ 49 h 23"/>
                <a:gd name="T22" fmla="*/ 186 w 45"/>
                <a:gd name="T23" fmla="*/ 73 h 23"/>
                <a:gd name="T24" fmla="*/ 211 w 45"/>
                <a:gd name="T25" fmla="*/ 78 h 23"/>
                <a:gd name="T26" fmla="*/ 222 w 45"/>
                <a:gd name="T27" fmla="*/ 68 h 23"/>
                <a:gd name="T28" fmla="*/ 217 w 45"/>
                <a:gd name="T29" fmla="*/ 58 h 23"/>
                <a:gd name="T30" fmla="*/ 206 w 45"/>
                <a:gd name="T31" fmla="*/ 49 h 23"/>
                <a:gd name="T32" fmla="*/ 217 w 45"/>
                <a:gd name="T33" fmla="*/ 54 h 23"/>
                <a:gd name="T34" fmla="*/ 232 w 45"/>
                <a:gd name="T35" fmla="*/ 78 h 23"/>
                <a:gd name="T36" fmla="*/ 227 w 45"/>
                <a:gd name="T37" fmla="*/ 83 h 23"/>
                <a:gd name="T38" fmla="*/ 206 w 45"/>
                <a:gd name="T39" fmla="*/ 93 h 23"/>
                <a:gd name="T40" fmla="*/ 191 w 45"/>
                <a:gd name="T41" fmla="*/ 102 h 23"/>
                <a:gd name="T42" fmla="*/ 191 w 45"/>
                <a:gd name="T43" fmla="*/ 97 h 23"/>
                <a:gd name="T44" fmla="*/ 186 w 45"/>
                <a:gd name="T45" fmla="*/ 88 h 23"/>
                <a:gd name="T46" fmla="*/ 175 w 45"/>
                <a:gd name="T47" fmla="*/ 107 h 23"/>
                <a:gd name="T48" fmla="*/ 165 w 45"/>
                <a:gd name="T49" fmla="*/ 107 h 23"/>
                <a:gd name="T50" fmla="*/ 165 w 45"/>
                <a:gd name="T51" fmla="*/ 102 h 23"/>
                <a:gd name="T52" fmla="*/ 155 w 45"/>
                <a:gd name="T53" fmla="*/ 97 h 23"/>
                <a:gd name="T54" fmla="*/ 144 w 45"/>
                <a:gd name="T55" fmla="*/ 93 h 23"/>
                <a:gd name="T56" fmla="*/ 139 w 45"/>
                <a:gd name="T57" fmla="*/ 83 h 23"/>
                <a:gd name="T58" fmla="*/ 108 w 45"/>
                <a:gd name="T59" fmla="*/ 83 h 23"/>
                <a:gd name="T60" fmla="*/ 52 w 45"/>
                <a:gd name="T61" fmla="*/ 97 h 23"/>
                <a:gd name="T62" fmla="*/ 46 w 45"/>
                <a:gd name="T63" fmla="*/ 93 h 23"/>
                <a:gd name="T64" fmla="*/ 0 w 45"/>
                <a:gd name="T65" fmla="*/ 102 h 23"/>
                <a:gd name="T66" fmla="*/ 0 w 45"/>
                <a:gd name="T67" fmla="*/ 44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3065" name="Freeform 68"/>
            <p:cNvSpPr>
              <a:spLocks/>
            </p:cNvSpPr>
            <p:nvPr/>
          </p:nvSpPr>
          <p:spPr bwMode="auto">
            <a:xfrm>
              <a:off x="4878" y="1662"/>
              <a:ext cx="61" cy="64"/>
            </a:xfrm>
            <a:custGeom>
              <a:avLst/>
              <a:gdLst>
                <a:gd name="T0" fmla="*/ 0 w 12"/>
                <a:gd name="T1" fmla="*/ 10 h 13"/>
                <a:gd name="T2" fmla="*/ 15 w 12"/>
                <a:gd name="T3" fmla="*/ 54 h 13"/>
                <a:gd name="T4" fmla="*/ 15 w 12"/>
                <a:gd name="T5" fmla="*/ 59 h 13"/>
                <a:gd name="T6" fmla="*/ 10 w 12"/>
                <a:gd name="T7" fmla="*/ 59 h 13"/>
                <a:gd name="T8" fmla="*/ 15 w 12"/>
                <a:gd name="T9" fmla="*/ 64 h 13"/>
                <a:gd name="T10" fmla="*/ 15 w 12"/>
                <a:gd name="T11" fmla="*/ 64 h 13"/>
                <a:gd name="T12" fmla="*/ 15 w 12"/>
                <a:gd name="T13" fmla="*/ 64 h 13"/>
                <a:gd name="T14" fmla="*/ 31 w 12"/>
                <a:gd name="T15" fmla="*/ 59 h 13"/>
                <a:gd name="T16" fmla="*/ 36 w 12"/>
                <a:gd name="T17" fmla="*/ 54 h 13"/>
                <a:gd name="T18" fmla="*/ 36 w 12"/>
                <a:gd name="T19" fmla="*/ 49 h 13"/>
                <a:gd name="T20" fmla="*/ 36 w 12"/>
                <a:gd name="T21" fmla="*/ 44 h 13"/>
                <a:gd name="T22" fmla="*/ 36 w 12"/>
                <a:gd name="T23" fmla="*/ 34 h 13"/>
                <a:gd name="T24" fmla="*/ 41 w 12"/>
                <a:gd name="T25" fmla="*/ 30 h 13"/>
                <a:gd name="T26" fmla="*/ 41 w 12"/>
                <a:gd name="T27" fmla="*/ 34 h 13"/>
                <a:gd name="T28" fmla="*/ 41 w 12"/>
                <a:gd name="T29" fmla="*/ 39 h 13"/>
                <a:gd name="T30" fmla="*/ 41 w 12"/>
                <a:gd name="T31" fmla="*/ 49 h 13"/>
                <a:gd name="T32" fmla="*/ 46 w 12"/>
                <a:gd name="T33" fmla="*/ 49 h 13"/>
                <a:gd name="T34" fmla="*/ 46 w 12"/>
                <a:gd name="T35" fmla="*/ 49 h 13"/>
                <a:gd name="T36" fmla="*/ 46 w 12"/>
                <a:gd name="T37" fmla="*/ 44 h 13"/>
                <a:gd name="T38" fmla="*/ 51 w 12"/>
                <a:gd name="T39" fmla="*/ 44 h 13"/>
                <a:gd name="T40" fmla="*/ 56 w 12"/>
                <a:gd name="T41" fmla="*/ 39 h 13"/>
                <a:gd name="T42" fmla="*/ 61 w 12"/>
                <a:gd name="T43" fmla="*/ 39 h 13"/>
                <a:gd name="T44" fmla="*/ 61 w 12"/>
                <a:gd name="T45" fmla="*/ 39 h 13"/>
                <a:gd name="T46" fmla="*/ 56 w 12"/>
                <a:gd name="T47" fmla="*/ 34 h 13"/>
                <a:gd name="T48" fmla="*/ 56 w 12"/>
                <a:gd name="T49" fmla="*/ 30 h 13"/>
                <a:gd name="T50" fmla="*/ 56 w 12"/>
                <a:gd name="T51" fmla="*/ 30 h 13"/>
                <a:gd name="T52" fmla="*/ 51 w 12"/>
                <a:gd name="T53" fmla="*/ 30 h 13"/>
                <a:gd name="T54" fmla="*/ 46 w 12"/>
                <a:gd name="T55" fmla="*/ 25 h 13"/>
                <a:gd name="T56" fmla="*/ 46 w 12"/>
                <a:gd name="T57" fmla="*/ 25 h 13"/>
                <a:gd name="T58" fmla="*/ 36 w 12"/>
                <a:gd name="T59" fmla="*/ 20 h 13"/>
                <a:gd name="T60" fmla="*/ 31 w 12"/>
                <a:gd name="T61" fmla="*/ 10 h 13"/>
                <a:gd name="T62" fmla="*/ 31 w 12"/>
                <a:gd name="T63" fmla="*/ 10 h 13"/>
                <a:gd name="T64" fmla="*/ 25 w 12"/>
                <a:gd name="T65" fmla="*/ 0 h 13"/>
                <a:gd name="T66" fmla="*/ 0 w 12"/>
                <a:gd name="T67" fmla="*/ 10 h 13"/>
                <a:gd name="T68" fmla="*/ 0 w 12"/>
                <a:gd name="T69" fmla="*/ 10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chemeClr val="bg1"/>
            </a:solidFill>
            <a:ln w="12700" cmpd="sng">
              <a:solidFill>
                <a:schemeClr val="tx1"/>
              </a:solidFill>
              <a:prstDash val="solid"/>
              <a:round/>
              <a:headEnd/>
              <a:tailEnd/>
            </a:ln>
          </p:spPr>
          <p:txBody>
            <a:bodyPr/>
            <a:lstStyle/>
            <a:p>
              <a:endParaRPr lang="en-US"/>
            </a:p>
          </p:txBody>
        </p:sp>
        <p:sp>
          <p:nvSpPr>
            <p:cNvPr id="43066" name="Freeform 69"/>
            <p:cNvSpPr>
              <a:spLocks/>
            </p:cNvSpPr>
            <p:nvPr/>
          </p:nvSpPr>
          <p:spPr bwMode="auto">
            <a:xfrm>
              <a:off x="4811" y="1394"/>
              <a:ext cx="108" cy="229"/>
            </a:xfrm>
            <a:custGeom>
              <a:avLst/>
              <a:gdLst>
                <a:gd name="T0" fmla="*/ 108 w 21"/>
                <a:gd name="T1" fmla="*/ 195 h 47"/>
                <a:gd name="T2" fmla="*/ 103 w 21"/>
                <a:gd name="T3" fmla="*/ 195 h 47"/>
                <a:gd name="T4" fmla="*/ 98 w 21"/>
                <a:gd name="T5" fmla="*/ 195 h 47"/>
                <a:gd name="T6" fmla="*/ 93 w 21"/>
                <a:gd name="T7" fmla="*/ 205 h 47"/>
                <a:gd name="T8" fmla="*/ 87 w 21"/>
                <a:gd name="T9" fmla="*/ 205 h 47"/>
                <a:gd name="T10" fmla="*/ 87 w 21"/>
                <a:gd name="T11" fmla="*/ 210 h 47"/>
                <a:gd name="T12" fmla="*/ 87 w 21"/>
                <a:gd name="T13" fmla="*/ 210 h 47"/>
                <a:gd name="T14" fmla="*/ 87 w 21"/>
                <a:gd name="T15" fmla="*/ 210 h 47"/>
                <a:gd name="T16" fmla="*/ 82 w 21"/>
                <a:gd name="T17" fmla="*/ 210 h 47"/>
                <a:gd name="T18" fmla="*/ 82 w 21"/>
                <a:gd name="T19" fmla="*/ 214 h 47"/>
                <a:gd name="T20" fmla="*/ 10 w 21"/>
                <a:gd name="T21" fmla="*/ 229 h 47"/>
                <a:gd name="T22" fmla="*/ 5 w 21"/>
                <a:gd name="T23" fmla="*/ 224 h 47"/>
                <a:gd name="T24" fmla="*/ 0 w 21"/>
                <a:gd name="T25" fmla="*/ 219 h 47"/>
                <a:gd name="T26" fmla="*/ 0 w 21"/>
                <a:gd name="T27" fmla="*/ 214 h 47"/>
                <a:gd name="T28" fmla="*/ 5 w 21"/>
                <a:gd name="T29" fmla="*/ 210 h 47"/>
                <a:gd name="T30" fmla="*/ 0 w 21"/>
                <a:gd name="T31" fmla="*/ 200 h 47"/>
                <a:gd name="T32" fmla="*/ 0 w 21"/>
                <a:gd name="T33" fmla="*/ 166 h 47"/>
                <a:gd name="T34" fmla="*/ 0 w 21"/>
                <a:gd name="T35" fmla="*/ 156 h 47"/>
                <a:gd name="T36" fmla="*/ 5 w 21"/>
                <a:gd name="T37" fmla="*/ 136 h 47"/>
                <a:gd name="T38" fmla="*/ 5 w 21"/>
                <a:gd name="T39" fmla="*/ 127 h 47"/>
                <a:gd name="T40" fmla="*/ 5 w 21"/>
                <a:gd name="T41" fmla="*/ 117 h 47"/>
                <a:gd name="T42" fmla="*/ 5 w 21"/>
                <a:gd name="T43" fmla="*/ 107 h 47"/>
                <a:gd name="T44" fmla="*/ 5 w 21"/>
                <a:gd name="T45" fmla="*/ 102 h 47"/>
                <a:gd name="T46" fmla="*/ 5 w 21"/>
                <a:gd name="T47" fmla="*/ 97 h 47"/>
                <a:gd name="T48" fmla="*/ 21 w 21"/>
                <a:gd name="T49" fmla="*/ 88 h 47"/>
                <a:gd name="T50" fmla="*/ 26 w 21"/>
                <a:gd name="T51" fmla="*/ 68 h 47"/>
                <a:gd name="T52" fmla="*/ 21 w 21"/>
                <a:gd name="T53" fmla="*/ 58 h 47"/>
                <a:gd name="T54" fmla="*/ 21 w 21"/>
                <a:gd name="T55" fmla="*/ 49 h 47"/>
                <a:gd name="T56" fmla="*/ 21 w 21"/>
                <a:gd name="T57" fmla="*/ 49 h 47"/>
                <a:gd name="T58" fmla="*/ 21 w 21"/>
                <a:gd name="T59" fmla="*/ 44 h 47"/>
                <a:gd name="T60" fmla="*/ 15 w 21"/>
                <a:gd name="T61" fmla="*/ 34 h 47"/>
                <a:gd name="T62" fmla="*/ 21 w 21"/>
                <a:gd name="T63" fmla="*/ 19 h 47"/>
                <a:gd name="T64" fmla="*/ 15 w 21"/>
                <a:gd name="T65" fmla="*/ 15 h 47"/>
                <a:gd name="T66" fmla="*/ 15 w 21"/>
                <a:gd name="T67" fmla="*/ 10 h 47"/>
                <a:gd name="T68" fmla="*/ 21 w 21"/>
                <a:gd name="T69" fmla="*/ 10 h 47"/>
                <a:gd name="T70" fmla="*/ 26 w 21"/>
                <a:gd name="T71" fmla="*/ 5 h 47"/>
                <a:gd name="T72" fmla="*/ 31 w 21"/>
                <a:gd name="T73" fmla="*/ 5 h 47"/>
                <a:gd name="T74" fmla="*/ 31 w 21"/>
                <a:gd name="T75" fmla="*/ 5 h 47"/>
                <a:gd name="T76" fmla="*/ 36 w 21"/>
                <a:gd name="T77" fmla="*/ 0 h 47"/>
                <a:gd name="T78" fmla="*/ 87 w 21"/>
                <a:gd name="T79" fmla="*/ 141 h 47"/>
                <a:gd name="T80" fmla="*/ 87 w 21"/>
                <a:gd name="T81" fmla="*/ 146 h 47"/>
                <a:gd name="T82" fmla="*/ 87 w 21"/>
                <a:gd name="T83" fmla="*/ 151 h 47"/>
                <a:gd name="T84" fmla="*/ 87 w 21"/>
                <a:gd name="T85" fmla="*/ 151 h 47"/>
                <a:gd name="T86" fmla="*/ 98 w 21"/>
                <a:gd name="T87" fmla="*/ 161 h 47"/>
                <a:gd name="T88" fmla="*/ 103 w 21"/>
                <a:gd name="T89" fmla="*/ 161 h 47"/>
                <a:gd name="T90" fmla="*/ 103 w 21"/>
                <a:gd name="T91" fmla="*/ 166 h 47"/>
                <a:gd name="T92" fmla="*/ 103 w 21"/>
                <a:gd name="T93" fmla="*/ 171 h 47"/>
                <a:gd name="T94" fmla="*/ 108 w 21"/>
                <a:gd name="T95" fmla="*/ 180 h 47"/>
                <a:gd name="T96" fmla="*/ 108 w 21"/>
                <a:gd name="T97" fmla="*/ 185 h 47"/>
                <a:gd name="T98" fmla="*/ 108 w 21"/>
                <a:gd name="T99" fmla="*/ 190 h 47"/>
                <a:gd name="T100" fmla="*/ 108 w 21"/>
                <a:gd name="T101" fmla="*/ 195 h 47"/>
                <a:gd name="T102" fmla="*/ 108 w 21"/>
                <a:gd name="T103" fmla="*/ 195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3067" name="Freeform 70"/>
            <p:cNvSpPr>
              <a:spLocks/>
            </p:cNvSpPr>
            <p:nvPr/>
          </p:nvSpPr>
          <p:spPr bwMode="auto">
            <a:xfrm>
              <a:off x="4847" y="1189"/>
              <a:ext cx="251" cy="385"/>
            </a:xfrm>
            <a:custGeom>
              <a:avLst/>
              <a:gdLst>
                <a:gd name="T0" fmla="*/ 51 w 49"/>
                <a:gd name="T1" fmla="*/ 346 h 79"/>
                <a:gd name="T2" fmla="*/ 51 w 49"/>
                <a:gd name="T3" fmla="*/ 356 h 79"/>
                <a:gd name="T4" fmla="*/ 61 w 49"/>
                <a:gd name="T5" fmla="*/ 366 h 79"/>
                <a:gd name="T6" fmla="*/ 67 w 49"/>
                <a:gd name="T7" fmla="*/ 370 h 79"/>
                <a:gd name="T8" fmla="*/ 72 w 49"/>
                <a:gd name="T9" fmla="*/ 385 h 79"/>
                <a:gd name="T10" fmla="*/ 77 w 49"/>
                <a:gd name="T11" fmla="*/ 375 h 79"/>
                <a:gd name="T12" fmla="*/ 82 w 49"/>
                <a:gd name="T13" fmla="*/ 356 h 79"/>
                <a:gd name="T14" fmla="*/ 92 w 49"/>
                <a:gd name="T15" fmla="*/ 331 h 79"/>
                <a:gd name="T16" fmla="*/ 92 w 49"/>
                <a:gd name="T17" fmla="*/ 327 h 79"/>
                <a:gd name="T18" fmla="*/ 102 w 49"/>
                <a:gd name="T19" fmla="*/ 307 h 79"/>
                <a:gd name="T20" fmla="*/ 108 w 49"/>
                <a:gd name="T21" fmla="*/ 312 h 79"/>
                <a:gd name="T22" fmla="*/ 113 w 49"/>
                <a:gd name="T23" fmla="*/ 312 h 79"/>
                <a:gd name="T24" fmla="*/ 113 w 49"/>
                <a:gd name="T25" fmla="*/ 302 h 79"/>
                <a:gd name="T26" fmla="*/ 133 w 49"/>
                <a:gd name="T27" fmla="*/ 297 h 79"/>
                <a:gd name="T28" fmla="*/ 133 w 49"/>
                <a:gd name="T29" fmla="*/ 288 h 79"/>
                <a:gd name="T30" fmla="*/ 143 w 49"/>
                <a:gd name="T31" fmla="*/ 283 h 79"/>
                <a:gd name="T32" fmla="*/ 149 w 49"/>
                <a:gd name="T33" fmla="*/ 273 h 79"/>
                <a:gd name="T34" fmla="*/ 159 w 49"/>
                <a:gd name="T35" fmla="*/ 253 h 79"/>
                <a:gd name="T36" fmla="*/ 159 w 49"/>
                <a:gd name="T37" fmla="*/ 249 h 79"/>
                <a:gd name="T38" fmla="*/ 174 w 49"/>
                <a:gd name="T39" fmla="*/ 249 h 79"/>
                <a:gd name="T40" fmla="*/ 179 w 49"/>
                <a:gd name="T41" fmla="*/ 239 h 79"/>
                <a:gd name="T42" fmla="*/ 190 w 49"/>
                <a:gd name="T43" fmla="*/ 229 h 79"/>
                <a:gd name="T44" fmla="*/ 205 w 49"/>
                <a:gd name="T45" fmla="*/ 234 h 79"/>
                <a:gd name="T46" fmla="*/ 220 w 49"/>
                <a:gd name="T47" fmla="*/ 214 h 79"/>
                <a:gd name="T48" fmla="*/ 236 w 49"/>
                <a:gd name="T49" fmla="*/ 200 h 79"/>
                <a:gd name="T50" fmla="*/ 246 w 49"/>
                <a:gd name="T51" fmla="*/ 195 h 79"/>
                <a:gd name="T52" fmla="*/ 251 w 49"/>
                <a:gd name="T53" fmla="*/ 185 h 79"/>
                <a:gd name="T54" fmla="*/ 246 w 49"/>
                <a:gd name="T55" fmla="*/ 180 h 79"/>
                <a:gd name="T56" fmla="*/ 241 w 49"/>
                <a:gd name="T57" fmla="*/ 175 h 79"/>
                <a:gd name="T58" fmla="*/ 246 w 49"/>
                <a:gd name="T59" fmla="*/ 171 h 79"/>
                <a:gd name="T60" fmla="*/ 241 w 49"/>
                <a:gd name="T61" fmla="*/ 156 h 79"/>
                <a:gd name="T62" fmla="*/ 231 w 49"/>
                <a:gd name="T63" fmla="*/ 151 h 79"/>
                <a:gd name="T64" fmla="*/ 220 w 49"/>
                <a:gd name="T65" fmla="*/ 156 h 79"/>
                <a:gd name="T66" fmla="*/ 210 w 49"/>
                <a:gd name="T67" fmla="*/ 136 h 79"/>
                <a:gd name="T68" fmla="*/ 210 w 49"/>
                <a:gd name="T69" fmla="*/ 127 h 79"/>
                <a:gd name="T70" fmla="*/ 205 w 49"/>
                <a:gd name="T71" fmla="*/ 127 h 79"/>
                <a:gd name="T72" fmla="*/ 195 w 49"/>
                <a:gd name="T73" fmla="*/ 127 h 79"/>
                <a:gd name="T74" fmla="*/ 184 w 49"/>
                <a:gd name="T75" fmla="*/ 122 h 79"/>
                <a:gd name="T76" fmla="*/ 179 w 49"/>
                <a:gd name="T77" fmla="*/ 107 h 79"/>
                <a:gd name="T78" fmla="*/ 123 w 49"/>
                <a:gd name="T79" fmla="*/ 0 h 79"/>
                <a:gd name="T80" fmla="*/ 113 w 49"/>
                <a:gd name="T81" fmla="*/ 0 h 79"/>
                <a:gd name="T82" fmla="*/ 108 w 49"/>
                <a:gd name="T83" fmla="*/ 10 h 79"/>
                <a:gd name="T84" fmla="*/ 92 w 49"/>
                <a:gd name="T85" fmla="*/ 10 h 79"/>
                <a:gd name="T86" fmla="*/ 77 w 49"/>
                <a:gd name="T87" fmla="*/ 24 h 79"/>
                <a:gd name="T88" fmla="*/ 72 w 49"/>
                <a:gd name="T89" fmla="*/ 10 h 79"/>
                <a:gd name="T90" fmla="*/ 67 w 49"/>
                <a:gd name="T91" fmla="*/ 5 h 79"/>
                <a:gd name="T92" fmla="*/ 31 w 49"/>
                <a:gd name="T93" fmla="*/ 78 h 79"/>
                <a:gd name="T94" fmla="*/ 36 w 49"/>
                <a:gd name="T95" fmla="*/ 93 h 79"/>
                <a:gd name="T96" fmla="*/ 36 w 49"/>
                <a:gd name="T97" fmla="*/ 107 h 79"/>
                <a:gd name="T98" fmla="*/ 26 w 49"/>
                <a:gd name="T99" fmla="*/ 117 h 79"/>
                <a:gd name="T100" fmla="*/ 31 w 49"/>
                <a:gd name="T101" fmla="*/ 156 h 79"/>
                <a:gd name="T102" fmla="*/ 20 w 49"/>
                <a:gd name="T103" fmla="*/ 175 h 79"/>
                <a:gd name="T104" fmla="*/ 20 w 49"/>
                <a:gd name="T105" fmla="*/ 190 h 79"/>
                <a:gd name="T106" fmla="*/ 15 w 49"/>
                <a:gd name="T107" fmla="*/ 195 h 79"/>
                <a:gd name="T108" fmla="*/ 15 w 49"/>
                <a:gd name="T109" fmla="*/ 205 h 79"/>
                <a:gd name="T110" fmla="*/ 5 w 49"/>
                <a:gd name="T111" fmla="*/ 200 h 79"/>
                <a:gd name="T112" fmla="*/ 0 w 49"/>
                <a:gd name="T113" fmla="*/ 205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43068" name="Group 71"/>
            <p:cNvGrpSpPr>
              <a:grpSpLocks/>
            </p:cNvGrpSpPr>
            <p:nvPr/>
          </p:nvGrpSpPr>
          <p:grpSpPr bwMode="auto">
            <a:xfrm>
              <a:off x="2038" y="2920"/>
              <a:ext cx="609" cy="371"/>
              <a:chOff x="1991" y="3321"/>
              <a:chExt cx="361" cy="231"/>
            </a:xfrm>
          </p:grpSpPr>
          <p:sp>
            <p:nvSpPr>
              <p:cNvPr id="43069" name="Freeform 72"/>
              <p:cNvSpPr>
                <a:spLocks/>
              </p:cNvSpPr>
              <p:nvPr/>
            </p:nvSpPr>
            <p:spPr bwMode="auto">
              <a:xfrm>
                <a:off x="2274" y="3459"/>
                <a:ext cx="78" cy="93"/>
              </a:xfrm>
              <a:custGeom>
                <a:avLst/>
                <a:gdLst>
                  <a:gd name="T0" fmla="*/ 0 w 16"/>
                  <a:gd name="T1" fmla="*/ 34 h 19"/>
                  <a:gd name="T2" fmla="*/ 5 w 16"/>
                  <a:gd name="T3" fmla="*/ 64 h 19"/>
                  <a:gd name="T4" fmla="*/ 5 w 16"/>
                  <a:gd name="T5" fmla="*/ 78 h 19"/>
                  <a:gd name="T6" fmla="*/ 29 w 16"/>
                  <a:gd name="T7" fmla="*/ 93 h 19"/>
                  <a:gd name="T8" fmla="*/ 39 w 16"/>
                  <a:gd name="T9" fmla="*/ 78 h 19"/>
                  <a:gd name="T10" fmla="*/ 78 w 16"/>
                  <a:gd name="T11" fmla="*/ 54 h 19"/>
                  <a:gd name="T12" fmla="*/ 63 w 16"/>
                  <a:gd name="T13" fmla="*/ 24 h 19"/>
                  <a:gd name="T14" fmla="*/ 15 w 16"/>
                  <a:gd name="T15" fmla="*/ 0 h 19"/>
                  <a:gd name="T16" fmla="*/ 15 w 16"/>
                  <a:gd name="T17" fmla="*/ 24 h 19"/>
                  <a:gd name="T18" fmla="*/ 0 w 16"/>
                  <a:gd name="T19" fmla="*/ 34 h 19"/>
                  <a:gd name="T20" fmla="*/ 0 w 16"/>
                  <a:gd name="T21" fmla="*/ 34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3070" name="Freeform 73"/>
              <p:cNvSpPr>
                <a:spLocks/>
              </p:cNvSpPr>
              <p:nvPr/>
            </p:nvSpPr>
            <p:spPr bwMode="auto">
              <a:xfrm>
                <a:off x="2235" y="3409"/>
                <a:ext cx="44" cy="29"/>
              </a:xfrm>
              <a:custGeom>
                <a:avLst/>
                <a:gdLst>
                  <a:gd name="T0" fmla="*/ 15 w 9"/>
                  <a:gd name="T1" fmla="*/ 29 h 6"/>
                  <a:gd name="T2" fmla="*/ 39 w 9"/>
                  <a:gd name="T3" fmla="*/ 29 h 6"/>
                  <a:gd name="T4" fmla="*/ 44 w 9"/>
                  <a:gd name="T5" fmla="*/ 15 h 6"/>
                  <a:gd name="T6" fmla="*/ 24 w 9"/>
                  <a:gd name="T7" fmla="*/ 10 h 6"/>
                  <a:gd name="T8" fmla="*/ 15 w 9"/>
                  <a:gd name="T9" fmla="*/ 10 h 6"/>
                  <a:gd name="T10" fmla="*/ 10 w 9"/>
                  <a:gd name="T11" fmla="*/ 0 h 6"/>
                  <a:gd name="T12" fmla="*/ 0 w 9"/>
                  <a:gd name="T13" fmla="*/ 10 h 6"/>
                  <a:gd name="T14" fmla="*/ 10 w 9"/>
                  <a:gd name="T15" fmla="*/ 24 h 6"/>
                  <a:gd name="T16" fmla="*/ 15 w 9"/>
                  <a:gd name="T17" fmla="*/ 29 h 6"/>
                  <a:gd name="T18" fmla="*/ 15 w 9"/>
                  <a:gd name="T19" fmla="*/ 29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3071" name="Freeform 74"/>
              <p:cNvSpPr>
                <a:spLocks/>
              </p:cNvSpPr>
              <p:nvPr/>
            </p:nvSpPr>
            <p:spPr bwMode="auto">
              <a:xfrm>
                <a:off x="2225" y="3438"/>
                <a:ext cx="20" cy="10"/>
              </a:xfrm>
              <a:custGeom>
                <a:avLst/>
                <a:gdLst>
                  <a:gd name="T0" fmla="*/ 0 w 4"/>
                  <a:gd name="T1" fmla="*/ 10 h 2"/>
                  <a:gd name="T2" fmla="*/ 20 w 4"/>
                  <a:gd name="T3" fmla="*/ 0 h 2"/>
                  <a:gd name="T4" fmla="*/ 20 w 4"/>
                  <a:gd name="T5" fmla="*/ 10 h 2"/>
                  <a:gd name="T6" fmla="*/ 0 w 4"/>
                  <a:gd name="T7" fmla="*/ 10 h 2"/>
                  <a:gd name="T8" fmla="*/ 0 w 4"/>
                  <a:gd name="T9" fmla="*/ 1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3072" name="Freeform 75"/>
              <p:cNvSpPr>
                <a:spLocks/>
              </p:cNvSpPr>
              <p:nvPr/>
            </p:nvSpPr>
            <p:spPr bwMode="auto">
              <a:xfrm>
                <a:off x="2211" y="3419"/>
                <a:ext cx="19" cy="14"/>
              </a:xfrm>
              <a:custGeom>
                <a:avLst/>
                <a:gdLst>
                  <a:gd name="T0" fmla="*/ 10 w 4"/>
                  <a:gd name="T1" fmla="*/ 0 h 3"/>
                  <a:gd name="T2" fmla="*/ 10 w 4"/>
                  <a:gd name="T3" fmla="*/ 0 h 3"/>
                  <a:gd name="T4" fmla="*/ 14 w 4"/>
                  <a:gd name="T5" fmla="*/ 0 h 3"/>
                  <a:gd name="T6" fmla="*/ 14 w 4"/>
                  <a:gd name="T7" fmla="*/ 0 h 3"/>
                  <a:gd name="T8" fmla="*/ 14 w 4"/>
                  <a:gd name="T9" fmla="*/ 0 h 3"/>
                  <a:gd name="T10" fmla="*/ 14 w 4"/>
                  <a:gd name="T11" fmla="*/ 5 h 3"/>
                  <a:gd name="T12" fmla="*/ 14 w 4"/>
                  <a:gd name="T13" fmla="*/ 5 h 3"/>
                  <a:gd name="T14" fmla="*/ 14 w 4"/>
                  <a:gd name="T15" fmla="*/ 5 h 3"/>
                  <a:gd name="T16" fmla="*/ 19 w 4"/>
                  <a:gd name="T17" fmla="*/ 5 h 3"/>
                  <a:gd name="T18" fmla="*/ 14 w 4"/>
                  <a:gd name="T19" fmla="*/ 9 h 3"/>
                  <a:gd name="T20" fmla="*/ 14 w 4"/>
                  <a:gd name="T21" fmla="*/ 9 h 3"/>
                  <a:gd name="T22" fmla="*/ 14 w 4"/>
                  <a:gd name="T23" fmla="*/ 9 h 3"/>
                  <a:gd name="T24" fmla="*/ 14 w 4"/>
                  <a:gd name="T25" fmla="*/ 14 h 3"/>
                  <a:gd name="T26" fmla="*/ 14 w 4"/>
                  <a:gd name="T27" fmla="*/ 14 h 3"/>
                  <a:gd name="T28" fmla="*/ 14 w 4"/>
                  <a:gd name="T29" fmla="*/ 14 h 3"/>
                  <a:gd name="T30" fmla="*/ 10 w 4"/>
                  <a:gd name="T31" fmla="*/ 14 h 3"/>
                  <a:gd name="T32" fmla="*/ 10 w 4"/>
                  <a:gd name="T33" fmla="*/ 14 h 3"/>
                  <a:gd name="T34" fmla="*/ 10 w 4"/>
                  <a:gd name="T35" fmla="*/ 14 h 3"/>
                  <a:gd name="T36" fmla="*/ 5 w 4"/>
                  <a:gd name="T37" fmla="*/ 14 h 3"/>
                  <a:gd name="T38" fmla="*/ 5 w 4"/>
                  <a:gd name="T39" fmla="*/ 14 h 3"/>
                  <a:gd name="T40" fmla="*/ 5 w 4"/>
                  <a:gd name="T41" fmla="*/ 14 h 3"/>
                  <a:gd name="T42" fmla="*/ 5 w 4"/>
                  <a:gd name="T43" fmla="*/ 9 h 3"/>
                  <a:gd name="T44" fmla="*/ 0 w 4"/>
                  <a:gd name="T45" fmla="*/ 9 h 3"/>
                  <a:gd name="T46" fmla="*/ 0 w 4"/>
                  <a:gd name="T47" fmla="*/ 9 h 3"/>
                  <a:gd name="T48" fmla="*/ 0 w 4"/>
                  <a:gd name="T49" fmla="*/ 5 h 3"/>
                  <a:gd name="T50" fmla="*/ 0 w 4"/>
                  <a:gd name="T51" fmla="*/ 5 h 3"/>
                  <a:gd name="T52" fmla="*/ 0 w 4"/>
                  <a:gd name="T53" fmla="*/ 5 h 3"/>
                  <a:gd name="T54" fmla="*/ 5 w 4"/>
                  <a:gd name="T55" fmla="*/ 5 h 3"/>
                  <a:gd name="T56" fmla="*/ 5 w 4"/>
                  <a:gd name="T57" fmla="*/ 0 h 3"/>
                  <a:gd name="T58" fmla="*/ 5 w 4"/>
                  <a:gd name="T59" fmla="*/ 0 h 3"/>
                  <a:gd name="T60" fmla="*/ 5 w 4"/>
                  <a:gd name="T61" fmla="*/ 0 h 3"/>
                  <a:gd name="T62" fmla="*/ 10 w 4"/>
                  <a:gd name="T63" fmla="*/ 0 h 3"/>
                  <a:gd name="T64" fmla="*/ 10 w 4"/>
                  <a:gd name="T65" fmla="*/ 0 h 3"/>
                  <a:gd name="T66" fmla="*/ 10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3073" name="Freeform 76"/>
              <p:cNvSpPr>
                <a:spLocks/>
              </p:cNvSpPr>
              <p:nvPr/>
            </p:nvSpPr>
            <p:spPr bwMode="auto">
              <a:xfrm>
                <a:off x="2186" y="3394"/>
                <a:ext cx="39" cy="15"/>
              </a:xfrm>
              <a:custGeom>
                <a:avLst/>
                <a:gdLst>
                  <a:gd name="T0" fmla="*/ 0 w 8"/>
                  <a:gd name="T1" fmla="*/ 15 h 3"/>
                  <a:gd name="T2" fmla="*/ 34 w 8"/>
                  <a:gd name="T3" fmla="*/ 15 h 3"/>
                  <a:gd name="T4" fmla="*/ 39 w 8"/>
                  <a:gd name="T5" fmla="*/ 0 h 3"/>
                  <a:gd name="T6" fmla="*/ 10 w 8"/>
                  <a:gd name="T7" fmla="*/ 0 h 3"/>
                  <a:gd name="T8" fmla="*/ 0 w 8"/>
                  <a:gd name="T9" fmla="*/ 15 h 3"/>
                  <a:gd name="T10" fmla="*/ 0 w 8"/>
                  <a:gd name="T11" fmla="*/ 1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3074" name="Freeform 77"/>
              <p:cNvSpPr>
                <a:spLocks/>
              </p:cNvSpPr>
              <p:nvPr/>
            </p:nvSpPr>
            <p:spPr bwMode="auto">
              <a:xfrm>
                <a:off x="2026" y="3321"/>
                <a:ext cx="38" cy="24"/>
              </a:xfrm>
              <a:custGeom>
                <a:avLst/>
                <a:gdLst>
                  <a:gd name="T0" fmla="*/ 0 w 8"/>
                  <a:gd name="T1" fmla="*/ 19 h 5"/>
                  <a:gd name="T2" fmla="*/ 14 w 8"/>
                  <a:gd name="T3" fmla="*/ 24 h 5"/>
                  <a:gd name="T4" fmla="*/ 28 w 8"/>
                  <a:gd name="T5" fmla="*/ 24 h 5"/>
                  <a:gd name="T6" fmla="*/ 38 w 8"/>
                  <a:gd name="T7" fmla="*/ 10 h 5"/>
                  <a:gd name="T8" fmla="*/ 24 w 8"/>
                  <a:gd name="T9" fmla="*/ 0 h 5"/>
                  <a:gd name="T10" fmla="*/ 5 w 8"/>
                  <a:gd name="T11" fmla="*/ 10 h 5"/>
                  <a:gd name="T12" fmla="*/ 0 w 8"/>
                  <a:gd name="T13" fmla="*/ 19 h 5"/>
                  <a:gd name="T14" fmla="*/ 0 w 8"/>
                  <a:gd name="T15" fmla="*/ 19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3075" name="Freeform 78"/>
              <p:cNvSpPr>
                <a:spLocks/>
              </p:cNvSpPr>
              <p:nvPr/>
            </p:nvSpPr>
            <p:spPr bwMode="auto">
              <a:xfrm>
                <a:off x="1991" y="3321"/>
                <a:ext cx="20" cy="24"/>
              </a:xfrm>
              <a:custGeom>
                <a:avLst/>
                <a:gdLst>
                  <a:gd name="T0" fmla="*/ 0 w 4"/>
                  <a:gd name="T1" fmla="*/ 24 h 5"/>
                  <a:gd name="T2" fmla="*/ 20 w 4"/>
                  <a:gd name="T3" fmla="*/ 10 h 5"/>
                  <a:gd name="T4" fmla="*/ 20 w 4"/>
                  <a:gd name="T5" fmla="*/ 0 h 5"/>
                  <a:gd name="T6" fmla="*/ 0 w 4"/>
                  <a:gd name="T7" fmla="*/ 19 h 5"/>
                  <a:gd name="T8" fmla="*/ 0 w 4"/>
                  <a:gd name="T9" fmla="*/ 24 h 5"/>
                  <a:gd name="T10" fmla="*/ 0 w 4"/>
                  <a:gd name="T11" fmla="*/ 24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3076" name="Freeform 79"/>
              <p:cNvSpPr>
                <a:spLocks/>
              </p:cNvSpPr>
              <p:nvPr/>
            </p:nvSpPr>
            <p:spPr bwMode="auto">
              <a:xfrm>
                <a:off x="2128" y="3360"/>
                <a:ext cx="39" cy="34"/>
              </a:xfrm>
              <a:custGeom>
                <a:avLst/>
                <a:gdLst>
                  <a:gd name="T0" fmla="*/ 15 w 8"/>
                  <a:gd name="T1" fmla="*/ 34 h 7"/>
                  <a:gd name="T2" fmla="*/ 39 w 8"/>
                  <a:gd name="T3" fmla="*/ 34 h 7"/>
                  <a:gd name="T4" fmla="*/ 39 w 8"/>
                  <a:gd name="T5" fmla="*/ 19 h 7"/>
                  <a:gd name="T6" fmla="*/ 20 w 8"/>
                  <a:gd name="T7" fmla="*/ 0 h 7"/>
                  <a:gd name="T8" fmla="*/ 0 w 8"/>
                  <a:gd name="T9" fmla="*/ 10 h 7"/>
                  <a:gd name="T10" fmla="*/ 15 w 8"/>
                  <a:gd name="T11" fmla="*/ 34 h 7"/>
                  <a:gd name="T12" fmla="*/ 15 w 8"/>
                  <a:gd name="T13" fmla="*/ 3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6487EB"/>
              </a:solidFill>
              <a:ln w="12700" cmpd="sng">
                <a:solidFill>
                  <a:schemeClr val="tx1"/>
                </a:solidFill>
                <a:prstDash val="solid"/>
                <a:round/>
                <a:headEnd/>
                <a:tailEnd/>
              </a:ln>
            </p:spPr>
            <p:txBody>
              <a:bodyPr/>
              <a:lstStyle/>
              <a:p>
                <a:endParaRPr lang="en-US"/>
              </a:p>
            </p:txBody>
          </p:sp>
        </p:grpSp>
      </p:grpSp>
      <p:sp>
        <p:nvSpPr>
          <p:cNvPr id="43012" name="Rectangle 106"/>
          <p:cNvSpPr>
            <a:spLocks noGrp="1" noChangeArrowheads="1"/>
          </p:cNvSpPr>
          <p:nvPr>
            <p:ph type="title" idx="4294967295"/>
          </p:nvPr>
        </p:nvSpPr>
        <p:spPr>
          <a:xfrm>
            <a:off x="0" y="242888"/>
            <a:ext cx="10287000" cy="1143000"/>
          </a:xfrm>
        </p:spPr>
        <p:txBody>
          <a:bodyPr/>
          <a:lstStyle/>
          <a:p>
            <a:r>
              <a:rPr lang="en-US" sz="2400" smtClean="0"/>
              <a:t>Obesity Trends* Among U.S. Adults</a:t>
            </a:r>
            <a:br>
              <a:rPr lang="en-US" sz="2400" smtClean="0"/>
            </a:br>
            <a:r>
              <a:rPr lang="en-US" sz="2400" smtClean="0">
                <a:solidFill>
                  <a:srgbClr val="DE3021"/>
                </a:solidFill>
              </a:rPr>
              <a:t>BRFSS, 1994</a:t>
            </a:r>
          </a:p>
        </p:txBody>
      </p:sp>
      <p:sp>
        <p:nvSpPr>
          <p:cNvPr id="43013" name="Text Box 132"/>
          <p:cNvSpPr txBox="1">
            <a:spLocks noChangeArrowheads="1"/>
          </p:cNvSpPr>
          <p:nvPr/>
        </p:nvSpPr>
        <p:spPr bwMode="auto">
          <a:xfrm>
            <a:off x="2384425" y="1200150"/>
            <a:ext cx="5519738" cy="307975"/>
          </a:xfrm>
          <a:prstGeom prst="rect">
            <a:avLst/>
          </a:prstGeom>
          <a:noFill/>
          <a:ln w="9525">
            <a:noFill/>
            <a:miter lim="800000"/>
            <a:headEnd/>
            <a:tailEnd/>
          </a:ln>
        </p:spPr>
        <p:txBody>
          <a:bodyPr wrap="none">
            <a:spAutoFit/>
          </a:bodyPr>
          <a:lstStyle/>
          <a:p>
            <a:pPr eaLnBrk="0" hangingPunct="0"/>
            <a:r>
              <a:rPr lang="en-US" sz="1400" b="1">
                <a:solidFill>
                  <a:srgbClr val="000000"/>
                </a:solidFill>
                <a:latin typeface="Verdana" pitchFamily="34" charset="0"/>
              </a:rPr>
              <a:t>(*BMI ≥30, or ~ 30 lbs. overweight for 5’ 4” person)</a:t>
            </a:r>
          </a:p>
        </p:txBody>
      </p:sp>
      <p:sp>
        <p:nvSpPr>
          <p:cNvPr id="43014" name="Text Box 161"/>
          <p:cNvSpPr txBox="1">
            <a:spLocks noChangeArrowheads="1"/>
          </p:cNvSpPr>
          <p:nvPr/>
        </p:nvSpPr>
        <p:spPr bwMode="auto">
          <a:xfrm>
            <a:off x="735013" y="5894388"/>
            <a:ext cx="8158162" cy="304800"/>
          </a:xfrm>
          <a:prstGeom prst="rect">
            <a:avLst/>
          </a:prstGeom>
          <a:noFill/>
          <a:ln w="9525">
            <a:noFill/>
            <a:miter lim="800000"/>
            <a:headEnd/>
            <a:tailEnd/>
          </a:ln>
        </p:spPr>
        <p:txBody>
          <a:bodyPr>
            <a:spAutoFit/>
          </a:bodyPr>
          <a:lstStyle/>
          <a:p>
            <a:pPr eaLnBrk="0" hangingPunct="0"/>
            <a:r>
              <a:rPr lang="en-US" sz="1400" b="1">
                <a:solidFill>
                  <a:srgbClr val="000000"/>
                </a:solidFill>
                <a:latin typeface="Arial Narrow" pitchFamily="34" charset="0"/>
              </a:rPr>
              <a:t>No Data           &lt;10%          10%–14%	    15%–19% </a:t>
            </a:r>
          </a:p>
        </p:txBody>
      </p:sp>
      <p:sp>
        <p:nvSpPr>
          <p:cNvPr id="43015" name="Rectangle 162"/>
          <p:cNvSpPr>
            <a:spLocks noChangeArrowheads="1"/>
          </p:cNvSpPr>
          <p:nvPr/>
        </p:nvSpPr>
        <p:spPr bwMode="auto">
          <a:xfrm>
            <a:off x="549275" y="5956300"/>
            <a:ext cx="234950" cy="234950"/>
          </a:xfrm>
          <a:prstGeom prst="rect">
            <a:avLst/>
          </a:prstGeom>
          <a:solidFill>
            <a:schemeClr val="bg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43016" name="Rectangle 163"/>
          <p:cNvSpPr>
            <a:spLocks noChangeArrowheads="1"/>
          </p:cNvSpPr>
          <p:nvPr/>
        </p:nvSpPr>
        <p:spPr bwMode="auto">
          <a:xfrm>
            <a:off x="1517650" y="5953125"/>
            <a:ext cx="234950" cy="234950"/>
          </a:xfrm>
          <a:prstGeom prst="rect">
            <a:avLst/>
          </a:prstGeom>
          <a:solidFill>
            <a:srgbClr val="99CCFF"/>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43017" name="Rectangle 164"/>
          <p:cNvSpPr>
            <a:spLocks noChangeArrowheads="1"/>
          </p:cNvSpPr>
          <p:nvPr/>
        </p:nvSpPr>
        <p:spPr bwMode="auto">
          <a:xfrm>
            <a:off x="2325688" y="5951538"/>
            <a:ext cx="234950"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43018" name="Rectangle 165"/>
          <p:cNvSpPr>
            <a:spLocks noChangeArrowheads="1"/>
          </p:cNvSpPr>
          <p:nvPr/>
        </p:nvSpPr>
        <p:spPr bwMode="auto">
          <a:xfrm>
            <a:off x="3448050" y="5961063"/>
            <a:ext cx="234950" cy="234950"/>
          </a:xfrm>
          <a:prstGeom prst="rect">
            <a:avLst/>
          </a:prstGeom>
          <a:solidFill>
            <a:srgbClr val="0000A0"/>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43019" name="Rectangle 166"/>
          <p:cNvSpPr>
            <a:spLocks noChangeArrowheads="1"/>
          </p:cNvSpPr>
          <p:nvPr/>
        </p:nvSpPr>
        <p:spPr bwMode="auto">
          <a:xfrm>
            <a:off x="444500" y="5892800"/>
            <a:ext cx="4084638" cy="350838"/>
          </a:xfrm>
          <a:prstGeom prst="rect">
            <a:avLst/>
          </a:prstGeom>
          <a:noFill/>
          <a:ln w="9525">
            <a:solidFill>
              <a:schemeClr val="tx1"/>
            </a:solidFill>
            <a:miter lim="800000"/>
            <a:headEnd/>
            <a:tailEnd/>
          </a:ln>
        </p:spPr>
        <p:txBody>
          <a:bodyPr wrap="none" anchor="ctr"/>
          <a:lstStyle/>
          <a:p>
            <a:pPr eaLnBrk="0" hangingPunct="0"/>
            <a:endParaRPr lang="en-US">
              <a:solidFill>
                <a:srgbClr val="000000"/>
              </a:solidFill>
            </a:endParaRPr>
          </a:p>
        </p:txBody>
      </p:sp>
    </p:spTree>
  </p:cSld>
  <p:clrMapOvr>
    <a:masterClrMapping/>
  </p:clrMapOvr>
  <p:transition advClick="0">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156"/>
          <p:cNvGrpSpPr>
            <a:grpSpLocks/>
          </p:cNvGrpSpPr>
          <p:nvPr/>
        </p:nvGrpSpPr>
        <p:grpSpPr bwMode="auto">
          <a:xfrm>
            <a:off x="1155700" y="1709738"/>
            <a:ext cx="6938963" cy="3567112"/>
            <a:chOff x="728" y="1077"/>
            <a:chExt cx="4371" cy="2247"/>
          </a:xfrm>
        </p:grpSpPr>
        <p:sp>
          <p:nvSpPr>
            <p:cNvPr id="44043" name="Freeform 5"/>
            <p:cNvSpPr>
              <a:spLocks/>
            </p:cNvSpPr>
            <p:nvPr/>
          </p:nvSpPr>
          <p:spPr bwMode="auto">
            <a:xfrm>
              <a:off x="2843" y="1262"/>
              <a:ext cx="457" cy="269"/>
            </a:xfrm>
            <a:custGeom>
              <a:avLst/>
              <a:gdLst>
                <a:gd name="T0" fmla="*/ 0 w 89"/>
                <a:gd name="T1" fmla="*/ 249 h 55"/>
                <a:gd name="T2" fmla="*/ 26 w 89"/>
                <a:gd name="T3" fmla="*/ 0 h 55"/>
                <a:gd name="T4" fmla="*/ 226 w 89"/>
                <a:gd name="T5" fmla="*/ 15 h 55"/>
                <a:gd name="T6" fmla="*/ 421 w 89"/>
                <a:gd name="T7" fmla="*/ 20 h 55"/>
                <a:gd name="T8" fmla="*/ 421 w 89"/>
                <a:gd name="T9" fmla="*/ 24 h 55"/>
                <a:gd name="T10" fmla="*/ 426 w 89"/>
                <a:gd name="T11" fmla="*/ 44 h 55"/>
                <a:gd name="T12" fmla="*/ 426 w 89"/>
                <a:gd name="T13" fmla="*/ 49 h 55"/>
                <a:gd name="T14" fmla="*/ 421 w 89"/>
                <a:gd name="T15" fmla="*/ 64 h 55"/>
                <a:gd name="T16" fmla="*/ 421 w 89"/>
                <a:gd name="T17" fmla="*/ 88 h 55"/>
                <a:gd name="T18" fmla="*/ 431 w 89"/>
                <a:gd name="T19" fmla="*/ 112 h 55"/>
                <a:gd name="T20" fmla="*/ 436 w 89"/>
                <a:gd name="T21" fmla="*/ 122 h 55"/>
                <a:gd name="T22" fmla="*/ 442 w 89"/>
                <a:gd name="T23" fmla="*/ 147 h 55"/>
                <a:gd name="T24" fmla="*/ 442 w 89"/>
                <a:gd name="T25" fmla="*/ 186 h 55"/>
                <a:gd name="T26" fmla="*/ 447 w 89"/>
                <a:gd name="T27" fmla="*/ 196 h 55"/>
                <a:gd name="T28" fmla="*/ 447 w 89"/>
                <a:gd name="T29" fmla="*/ 210 h 55"/>
                <a:gd name="T30" fmla="*/ 447 w 89"/>
                <a:gd name="T31" fmla="*/ 215 h 55"/>
                <a:gd name="T32" fmla="*/ 457 w 89"/>
                <a:gd name="T33" fmla="*/ 249 h 55"/>
                <a:gd name="T34" fmla="*/ 457 w 89"/>
                <a:gd name="T35" fmla="*/ 259 h 55"/>
                <a:gd name="T36" fmla="*/ 457 w 89"/>
                <a:gd name="T37" fmla="*/ 269 h 55"/>
                <a:gd name="T38" fmla="*/ 0 w 89"/>
                <a:gd name="T39" fmla="*/ 249 h 55"/>
                <a:gd name="T40" fmla="*/ 0 w 89"/>
                <a:gd name="T41" fmla="*/ 249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044" name="Freeform 6"/>
            <p:cNvSpPr>
              <a:spLocks/>
            </p:cNvSpPr>
            <p:nvPr/>
          </p:nvSpPr>
          <p:spPr bwMode="auto">
            <a:xfrm>
              <a:off x="2823" y="1511"/>
              <a:ext cx="483" cy="312"/>
            </a:xfrm>
            <a:custGeom>
              <a:avLst/>
              <a:gdLst>
                <a:gd name="T0" fmla="*/ 0 w 94"/>
                <a:gd name="T1" fmla="*/ 249 h 64"/>
                <a:gd name="T2" fmla="*/ 15 w 94"/>
                <a:gd name="T3" fmla="*/ 83 h 64"/>
                <a:gd name="T4" fmla="*/ 21 w 94"/>
                <a:gd name="T5" fmla="*/ 0 h 64"/>
                <a:gd name="T6" fmla="*/ 478 w 94"/>
                <a:gd name="T7" fmla="*/ 20 h 64"/>
                <a:gd name="T8" fmla="*/ 478 w 94"/>
                <a:gd name="T9" fmla="*/ 29 h 64"/>
                <a:gd name="T10" fmla="*/ 473 w 94"/>
                <a:gd name="T11" fmla="*/ 34 h 64"/>
                <a:gd name="T12" fmla="*/ 462 w 94"/>
                <a:gd name="T13" fmla="*/ 49 h 64"/>
                <a:gd name="T14" fmla="*/ 462 w 94"/>
                <a:gd name="T15" fmla="*/ 54 h 64"/>
                <a:gd name="T16" fmla="*/ 483 w 94"/>
                <a:gd name="T17" fmla="*/ 73 h 64"/>
                <a:gd name="T18" fmla="*/ 483 w 94"/>
                <a:gd name="T19" fmla="*/ 224 h 64"/>
                <a:gd name="T20" fmla="*/ 483 w 94"/>
                <a:gd name="T21" fmla="*/ 224 h 64"/>
                <a:gd name="T22" fmla="*/ 473 w 94"/>
                <a:gd name="T23" fmla="*/ 224 h 64"/>
                <a:gd name="T24" fmla="*/ 478 w 94"/>
                <a:gd name="T25" fmla="*/ 229 h 64"/>
                <a:gd name="T26" fmla="*/ 483 w 94"/>
                <a:gd name="T27" fmla="*/ 234 h 64"/>
                <a:gd name="T28" fmla="*/ 478 w 94"/>
                <a:gd name="T29" fmla="*/ 244 h 64"/>
                <a:gd name="T30" fmla="*/ 483 w 94"/>
                <a:gd name="T31" fmla="*/ 249 h 64"/>
                <a:gd name="T32" fmla="*/ 483 w 94"/>
                <a:gd name="T33" fmla="*/ 263 h 64"/>
                <a:gd name="T34" fmla="*/ 478 w 94"/>
                <a:gd name="T35" fmla="*/ 263 h 64"/>
                <a:gd name="T36" fmla="*/ 483 w 94"/>
                <a:gd name="T37" fmla="*/ 273 h 64"/>
                <a:gd name="T38" fmla="*/ 473 w 94"/>
                <a:gd name="T39" fmla="*/ 288 h 64"/>
                <a:gd name="T40" fmla="*/ 483 w 94"/>
                <a:gd name="T41" fmla="*/ 302 h 64"/>
                <a:gd name="T42" fmla="*/ 483 w 94"/>
                <a:gd name="T43" fmla="*/ 312 h 64"/>
                <a:gd name="T44" fmla="*/ 483 w 94"/>
                <a:gd name="T45" fmla="*/ 312 h 64"/>
                <a:gd name="T46" fmla="*/ 468 w 94"/>
                <a:gd name="T47" fmla="*/ 302 h 64"/>
                <a:gd name="T48" fmla="*/ 442 w 94"/>
                <a:gd name="T49" fmla="*/ 288 h 64"/>
                <a:gd name="T50" fmla="*/ 432 w 94"/>
                <a:gd name="T51" fmla="*/ 283 h 64"/>
                <a:gd name="T52" fmla="*/ 421 w 94"/>
                <a:gd name="T53" fmla="*/ 283 h 64"/>
                <a:gd name="T54" fmla="*/ 411 w 94"/>
                <a:gd name="T55" fmla="*/ 292 h 64"/>
                <a:gd name="T56" fmla="*/ 406 w 94"/>
                <a:gd name="T57" fmla="*/ 292 h 64"/>
                <a:gd name="T58" fmla="*/ 396 w 94"/>
                <a:gd name="T59" fmla="*/ 292 h 64"/>
                <a:gd name="T60" fmla="*/ 391 w 94"/>
                <a:gd name="T61" fmla="*/ 278 h 64"/>
                <a:gd name="T62" fmla="*/ 385 w 94"/>
                <a:gd name="T63" fmla="*/ 273 h 64"/>
                <a:gd name="T64" fmla="*/ 375 w 94"/>
                <a:gd name="T65" fmla="*/ 278 h 64"/>
                <a:gd name="T66" fmla="*/ 365 w 94"/>
                <a:gd name="T67" fmla="*/ 278 h 64"/>
                <a:gd name="T68" fmla="*/ 355 w 94"/>
                <a:gd name="T69" fmla="*/ 263 h 64"/>
                <a:gd name="T70" fmla="*/ 0 w 94"/>
                <a:gd name="T71" fmla="*/ 249 h 64"/>
                <a:gd name="T72" fmla="*/ 0 w 94"/>
                <a:gd name="T73" fmla="*/ 249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045" name="Freeform 7"/>
            <p:cNvSpPr>
              <a:spLocks/>
            </p:cNvSpPr>
            <p:nvPr/>
          </p:nvSpPr>
          <p:spPr bwMode="auto">
            <a:xfrm>
              <a:off x="2807" y="1760"/>
              <a:ext cx="571" cy="268"/>
            </a:xfrm>
            <a:custGeom>
              <a:avLst/>
              <a:gdLst>
                <a:gd name="T0" fmla="*/ 0 w 111"/>
                <a:gd name="T1" fmla="*/ 166 h 55"/>
                <a:gd name="T2" fmla="*/ 15 w 111"/>
                <a:gd name="T3" fmla="*/ 0 h 55"/>
                <a:gd name="T4" fmla="*/ 370 w 111"/>
                <a:gd name="T5" fmla="*/ 15 h 55"/>
                <a:gd name="T6" fmla="*/ 381 w 111"/>
                <a:gd name="T7" fmla="*/ 29 h 55"/>
                <a:gd name="T8" fmla="*/ 391 w 111"/>
                <a:gd name="T9" fmla="*/ 29 h 55"/>
                <a:gd name="T10" fmla="*/ 401 w 111"/>
                <a:gd name="T11" fmla="*/ 24 h 55"/>
                <a:gd name="T12" fmla="*/ 406 w 111"/>
                <a:gd name="T13" fmla="*/ 29 h 55"/>
                <a:gd name="T14" fmla="*/ 412 w 111"/>
                <a:gd name="T15" fmla="*/ 44 h 55"/>
                <a:gd name="T16" fmla="*/ 422 w 111"/>
                <a:gd name="T17" fmla="*/ 44 h 55"/>
                <a:gd name="T18" fmla="*/ 427 w 111"/>
                <a:gd name="T19" fmla="*/ 44 h 55"/>
                <a:gd name="T20" fmla="*/ 437 w 111"/>
                <a:gd name="T21" fmla="*/ 34 h 55"/>
                <a:gd name="T22" fmla="*/ 448 w 111"/>
                <a:gd name="T23" fmla="*/ 34 h 55"/>
                <a:gd name="T24" fmla="*/ 458 w 111"/>
                <a:gd name="T25" fmla="*/ 39 h 55"/>
                <a:gd name="T26" fmla="*/ 484 w 111"/>
                <a:gd name="T27" fmla="*/ 54 h 55"/>
                <a:gd name="T28" fmla="*/ 499 w 111"/>
                <a:gd name="T29" fmla="*/ 63 h 55"/>
                <a:gd name="T30" fmla="*/ 499 w 111"/>
                <a:gd name="T31" fmla="*/ 73 h 55"/>
                <a:gd name="T32" fmla="*/ 509 w 111"/>
                <a:gd name="T33" fmla="*/ 78 h 55"/>
                <a:gd name="T34" fmla="*/ 509 w 111"/>
                <a:gd name="T35" fmla="*/ 83 h 55"/>
                <a:gd name="T36" fmla="*/ 504 w 111"/>
                <a:gd name="T37" fmla="*/ 93 h 55"/>
                <a:gd name="T38" fmla="*/ 509 w 111"/>
                <a:gd name="T39" fmla="*/ 102 h 55"/>
                <a:gd name="T40" fmla="*/ 514 w 111"/>
                <a:gd name="T41" fmla="*/ 117 h 55"/>
                <a:gd name="T42" fmla="*/ 520 w 111"/>
                <a:gd name="T43" fmla="*/ 122 h 55"/>
                <a:gd name="T44" fmla="*/ 520 w 111"/>
                <a:gd name="T45" fmla="*/ 127 h 55"/>
                <a:gd name="T46" fmla="*/ 520 w 111"/>
                <a:gd name="T47" fmla="*/ 136 h 55"/>
                <a:gd name="T48" fmla="*/ 530 w 111"/>
                <a:gd name="T49" fmla="*/ 141 h 55"/>
                <a:gd name="T50" fmla="*/ 535 w 111"/>
                <a:gd name="T51" fmla="*/ 146 h 55"/>
                <a:gd name="T52" fmla="*/ 530 w 111"/>
                <a:gd name="T53" fmla="*/ 156 h 55"/>
                <a:gd name="T54" fmla="*/ 530 w 111"/>
                <a:gd name="T55" fmla="*/ 166 h 55"/>
                <a:gd name="T56" fmla="*/ 540 w 111"/>
                <a:gd name="T57" fmla="*/ 171 h 55"/>
                <a:gd name="T58" fmla="*/ 540 w 111"/>
                <a:gd name="T59" fmla="*/ 180 h 55"/>
                <a:gd name="T60" fmla="*/ 535 w 111"/>
                <a:gd name="T61" fmla="*/ 185 h 55"/>
                <a:gd name="T62" fmla="*/ 540 w 111"/>
                <a:gd name="T63" fmla="*/ 190 h 55"/>
                <a:gd name="T64" fmla="*/ 545 w 111"/>
                <a:gd name="T65" fmla="*/ 200 h 55"/>
                <a:gd name="T66" fmla="*/ 540 w 111"/>
                <a:gd name="T67" fmla="*/ 205 h 55"/>
                <a:gd name="T68" fmla="*/ 545 w 111"/>
                <a:gd name="T69" fmla="*/ 214 h 55"/>
                <a:gd name="T70" fmla="*/ 545 w 111"/>
                <a:gd name="T71" fmla="*/ 219 h 55"/>
                <a:gd name="T72" fmla="*/ 550 w 111"/>
                <a:gd name="T73" fmla="*/ 224 h 55"/>
                <a:gd name="T74" fmla="*/ 556 w 111"/>
                <a:gd name="T75" fmla="*/ 234 h 55"/>
                <a:gd name="T76" fmla="*/ 561 w 111"/>
                <a:gd name="T77" fmla="*/ 244 h 55"/>
                <a:gd name="T78" fmla="*/ 571 w 111"/>
                <a:gd name="T79" fmla="*/ 253 h 55"/>
                <a:gd name="T80" fmla="*/ 571 w 111"/>
                <a:gd name="T81" fmla="*/ 258 h 55"/>
                <a:gd name="T82" fmla="*/ 571 w 111"/>
                <a:gd name="T83" fmla="*/ 263 h 55"/>
                <a:gd name="T84" fmla="*/ 571 w 111"/>
                <a:gd name="T85" fmla="*/ 268 h 55"/>
                <a:gd name="T86" fmla="*/ 129 w 111"/>
                <a:gd name="T87" fmla="*/ 258 h 55"/>
                <a:gd name="T88" fmla="*/ 134 w 111"/>
                <a:gd name="T89" fmla="*/ 175 h 55"/>
                <a:gd name="T90" fmla="*/ 0 w 111"/>
                <a:gd name="T91" fmla="*/ 166 h 55"/>
                <a:gd name="T92" fmla="*/ 0 w 111"/>
                <a:gd name="T93" fmla="*/ 166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046" name="Freeform 8"/>
            <p:cNvSpPr>
              <a:spLocks/>
            </p:cNvSpPr>
            <p:nvPr/>
          </p:nvSpPr>
          <p:spPr bwMode="auto">
            <a:xfrm>
              <a:off x="2921" y="2018"/>
              <a:ext cx="512" cy="259"/>
            </a:xfrm>
            <a:custGeom>
              <a:avLst/>
              <a:gdLst>
                <a:gd name="T0" fmla="*/ 15 w 100"/>
                <a:gd name="T1" fmla="*/ 0 h 53"/>
                <a:gd name="T2" fmla="*/ 456 w 100"/>
                <a:gd name="T3" fmla="*/ 10 h 53"/>
                <a:gd name="T4" fmla="*/ 486 w 100"/>
                <a:gd name="T5" fmla="*/ 29 h 53"/>
                <a:gd name="T6" fmla="*/ 476 w 100"/>
                <a:gd name="T7" fmla="*/ 39 h 53"/>
                <a:gd name="T8" fmla="*/ 476 w 100"/>
                <a:gd name="T9" fmla="*/ 49 h 53"/>
                <a:gd name="T10" fmla="*/ 481 w 100"/>
                <a:gd name="T11" fmla="*/ 59 h 53"/>
                <a:gd name="T12" fmla="*/ 486 w 100"/>
                <a:gd name="T13" fmla="*/ 59 h 53"/>
                <a:gd name="T14" fmla="*/ 492 w 100"/>
                <a:gd name="T15" fmla="*/ 73 h 53"/>
                <a:gd name="T16" fmla="*/ 497 w 100"/>
                <a:gd name="T17" fmla="*/ 78 h 53"/>
                <a:gd name="T18" fmla="*/ 507 w 100"/>
                <a:gd name="T19" fmla="*/ 78 h 53"/>
                <a:gd name="T20" fmla="*/ 507 w 100"/>
                <a:gd name="T21" fmla="*/ 83 h 53"/>
                <a:gd name="T22" fmla="*/ 512 w 100"/>
                <a:gd name="T23" fmla="*/ 259 h 53"/>
                <a:gd name="T24" fmla="*/ 0 w 100"/>
                <a:gd name="T25" fmla="*/ 249 h 53"/>
                <a:gd name="T26" fmla="*/ 15 w 100"/>
                <a:gd name="T27" fmla="*/ 0 h 53"/>
                <a:gd name="T28" fmla="*/ 15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047" name="Freeform 9"/>
            <p:cNvSpPr>
              <a:spLocks/>
            </p:cNvSpPr>
            <p:nvPr/>
          </p:nvSpPr>
          <p:spPr bwMode="auto">
            <a:xfrm>
              <a:off x="2848" y="2262"/>
              <a:ext cx="595" cy="293"/>
            </a:xfrm>
            <a:custGeom>
              <a:avLst/>
              <a:gdLst>
                <a:gd name="T0" fmla="*/ 72 w 116"/>
                <a:gd name="T1" fmla="*/ 5 h 60"/>
                <a:gd name="T2" fmla="*/ 0 w 116"/>
                <a:gd name="T3" fmla="*/ 44 h 60"/>
                <a:gd name="T4" fmla="*/ 205 w 116"/>
                <a:gd name="T5" fmla="*/ 215 h 60"/>
                <a:gd name="T6" fmla="*/ 215 w 116"/>
                <a:gd name="T7" fmla="*/ 220 h 60"/>
                <a:gd name="T8" fmla="*/ 231 w 116"/>
                <a:gd name="T9" fmla="*/ 234 h 60"/>
                <a:gd name="T10" fmla="*/ 246 w 116"/>
                <a:gd name="T11" fmla="*/ 230 h 60"/>
                <a:gd name="T12" fmla="*/ 256 w 116"/>
                <a:gd name="T13" fmla="*/ 234 h 60"/>
                <a:gd name="T14" fmla="*/ 262 w 116"/>
                <a:gd name="T15" fmla="*/ 244 h 60"/>
                <a:gd name="T16" fmla="*/ 282 w 116"/>
                <a:gd name="T17" fmla="*/ 249 h 60"/>
                <a:gd name="T18" fmla="*/ 292 w 116"/>
                <a:gd name="T19" fmla="*/ 254 h 60"/>
                <a:gd name="T20" fmla="*/ 303 w 116"/>
                <a:gd name="T21" fmla="*/ 249 h 60"/>
                <a:gd name="T22" fmla="*/ 313 w 116"/>
                <a:gd name="T23" fmla="*/ 259 h 60"/>
                <a:gd name="T24" fmla="*/ 333 w 116"/>
                <a:gd name="T25" fmla="*/ 259 h 60"/>
                <a:gd name="T26" fmla="*/ 344 w 116"/>
                <a:gd name="T27" fmla="*/ 269 h 60"/>
                <a:gd name="T28" fmla="*/ 349 w 116"/>
                <a:gd name="T29" fmla="*/ 278 h 60"/>
                <a:gd name="T30" fmla="*/ 364 w 116"/>
                <a:gd name="T31" fmla="*/ 273 h 60"/>
                <a:gd name="T32" fmla="*/ 385 w 116"/>
                <a:gd name="T33" fmla="*/ 283 h 60"/>
                <a:gd name="T34" fmla="*/ 395 w 116"/>
                <a:gd name="T35" fmla="*/ 278 h 60"/>
                <a:gd name="T36" fmla="*/ 405 w 116"/>
                <a:gd name="T37" fmla="*/ 278 h 60"/>
                <a:gd name="T38" fmla="*/ 405 w 116"/>
                <a:gd name="T39" fmla="*/ 293 h 60"/>
                <a:gd name="T40" fmla="*/ 410 w 116"/>
                <a:gd name="T41" fmla="*/ 283 h 60"/>
                <a:gd name="T42" fmla="*/ 421 w 116"/>
                <a:gd name="T43" fmla="*/ 273 h 60"/>
                <a:gd name="T44" fmla="*/ 426 w 116"/>
                <a:gd name="T45" fmla="*/ 278 h 60"/>
                <a:gd name="T46" fmla="*/ 436 w 116"/>
                <a:gd name="T47" fmla="*/ 283 h 60"/>
                <a:gd name="T48" fmla="*/ 446 w 116"/>
                <a:gd name="T49" fmla="*/ 278 h 60"/>
                <a:gd name="T50" fmla="*/ 446 w 116"/>
                <a:gd name="T51" fmla="*/ 283 h 60"/>
                <a:gd name="T52" fmla="*/ 462 w 116"/>
                <a:gd name="T53" fmla="*/ 293 h 60"/>
                <a:gd name="T54" fmla="*/ 477 w 116"/>
                <a:gd name="T55" fmla="*/ 283 h 60"/>
                <a:gd name="T56" fmla="*/ 508 w 116"/>
                <a:gd name="T57" fmla="*/ 273 h 60"/>
                <a:gd name="T58" fmla="*/ 518 w 116"/>
                <a:gd name="T59" fmla="*/ 273 h 60"/>
                <a:gd name="T60" fmla="*/ 544 w 116"/>
                <a:gd name="T61" fmla="*/ 273 h 60"/>
                <a:gd name="T62" fmla="*/ 580 w 116"/>
                <a:gd name="T63" fmla="*/ 288 h 60"/>
                <a:gd name="T64" fmla="*/ 590 w 116"/>
                <a:gd name="T65" fmla="*/ 293 h 60"/>
                <a:gd name="T66" fmla="*/ 595 w 116"/>
                <a:gd name="T67" fmla="*/ 151 h 60"/>
                <a:gd name="T68" fmla="*/ 585 w 116"/>
                <a:gd name="T69" fmla="*/ 15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048" name="Freeform 10"/>
            <p:cNvSpPr>
              <a:spLocks/>
            </p:cNvSpPr>
            <p:nvPr/>
          </p:nvSpPr>
          <p:spPr bwMode="auto">
            <a:xfrm>
              <a:off x="3296" y="1726"/>
              <a:ext cx="420" cy="263"/>
            </a:xfrm>
            <a:custGeom>
              <a:avLst/>
              <a:gdLst>
                <a:gd name="T0" fmla="*/ 338 w 82"/>
                <a:gd name="T1" fmla="*/ 0 h 54"/>
                <a:gd name="T2" fmla="*/ 348 w 82"/>
                <a:gd name="T3" fmla="*/ 19 h 54"/>
                <a:gd name="T4" fmla="*/ 343 w 82"/>
                <a:gd name="T5" fmla="*/ 29 h 54"/>
                <a:gd name="T6" fmla="*/ 353 w 82"/>
                <a:gd name="T7" fmla="*/ 63 h 54"/>
                <a:gd name="T8" fmla="*/ 379 w 82"/>
                <a:gd name="T9" fmla="*/ 78 h 54"/>
                <a:gd name="T10" fmla="*/ 384 w 82"/>
                <a:gd name="T11" fmla="*/ 88 h 54"/>
                <a:gd name="T12" fmla="*/ 400 w 82"/>
                <a:gd name="T13" fmla="*/ 102 h 54"/>
                <a:gd name="T14" fmla="*/ 420 w 82"/>
                <a:gd name="T15" fmla="*/ 127 h 54"/>
                <a:gd name="T16" fmla="*/ 410 w 82"/>
                <a:gd name="T17" fmla="*/ 141 h 54"/>
                <a:gd name="T18" fmla="*/ 410 w 82"/>
                <a:gd name="T19" fmla="*/ 151 h 54"/>
                <a:gd name="T20" fmla="*/ 384 w 82"/>
                <a:gd name="T21" fmla="*/ 166 h 54"/>
                <a:gd name="T22" fmla="*/ 369 w 82"/>
                <a:gd name="T23" fmla="*/ 170 h 54"/>
                <a:gd name="T24" fmla="*/ 359 w 82"/>
                <a:gd name="T25" fmla="*/ 185 h 54"/>
                <a:gd name="T26" fmla="*/ 369 w 82"/>
                <a:gd name="T27" fmla="*/ 200 h 54"/>
                <a:gd name="T28" fmla="*/ 369 w 82"/>
                <a:gd name="T29" fmla="*/ 214 h 54"/>
                <a:gd name="T30" fmla="*/ 348 w 82"/>
                <a:gd name="T31" fmla="*/ 244 h 54"/>
                <a:gd name="T32" fmla="*/ 343 w 82"/>
                <a:gd name="T33" fmla="*/ 258 h 54"/>
                <a:gd name="T34" fmla="*/ 323 w 82"/>
                <a:gd name="T35" fmla="*/ 244 h 54"/>
                <a:gd name="T36" fmla="*/ 56 w 82"/>
                <a:gd name="T37" fmla="*/ 248 h 54"/>
                <a:gd name="T38" fmla="*/ 56 w 82"/>
                <a:gd name="T39" fmla="*/ 234 h 54"/>
                <a:gd name="T40" fmla="*/ 46 w 82"/>
                <a:gd name="T41" fmla="*/ 219 h 54"/>
                <a:gd name="T42" fmla="*/ 51 w 82"/>
                <a:gd name="T43" fmla="*/ 205 h 54"/>
                <a:gd name="T44" fmla="*/ 41 w 82"/>
                <a:gd name="T45" fmla="*/ 190 h 54"/>
                <a:gd name="T46" fmla="*/ 41 w 82"/>
                <a:gd name="T47" fmla="*/ 175 h 54"/>
                <a:gd name="T48" fmla="*/ 31 w 82"/>
                <a:gd name="T49" fmla="*/ 161 h 54"/>
                <a:gd name="T50" fmla="*/ 26 w 82"/>
                <a:gd name="T51" fmla="*/ 151 h 54"/>
                <a:gd name="T52" fmla="*/ 15 w 82"/>
                <a:gd name="T53" fmla="*/ 127 h 54"/>
                <a:gd name="T54" fmla="*/ 20 w 82"/>
                <a:gd name="T55" fmla="*/ 112 h 54"/>
                <a:gd name="T56" fmla="*/ 10 w 82"/>
                <a:gd name="T57" fmla="*/ 97 h 54"/>
                <a:gd name="T58" fmla="*/ 10 w 82"/>
                <a:gd name="T59" fmla="*/ 88 h 54"/>
                <a:gd name="T60" fmla="*/ 10 w 82"/>
                <a:gd name="T61" fmla="*/ 58 h 54"/>
                <a:gd name="T62" fmla="*/ 10 w 82"/>
                <a:gd name="T63" fmla="*/ 49 h 54"/>
                <a:gd name="T64" fmla="*/ 5 w 82"/>
                <a:gd name="T65" fmla="*/ 29 h 54"/>
                <a:gd name="T66" fmla="*/ 5 w 82"/>
                <a:gd name="T67" fmla="*/ 15 h 54"/>
                <a:gd name="T68" fmla="*/ 10 w 82"/>
                <a:gd name="T69" fmla="*/ 10 h 54"/>
                <a:gd name="T70" fmla="*/ 10 w 82"/>
                <a:gd name="T71" fmla="*/ 1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049" name="Freeform 11"/>
            <p:cNvSpPr>
              <a:spLocks/>
            </p:cNvSpPr>
            <p:nvPr/>
          </p:nvSpPr>
          <p:spPr bwMode="auto">
            <a:xfrm>
              <a:off x="3353" y="1970"/>
              <a:ext cx="460" cy="380"/>
            </a:xfrm>
            <a:custGeom>
              <a:avLst/>
              <a:gdLst>
                <a:gd name="T0" fmla="*/ 388 w 90"/>
                <a:gd name="T1" fmla="*/ 336 h 78"/>
                <a:gd name="T2" fmla="*/ 394 w 90"/>
                <a:gd name="T3" fmla="*/ 346 h 78"/>
                <a:gd name="T4" fmla="*/ 394 w 90"/>
                <a:gd name="T5" fmla="*/ 361 h 78"/>
                <a:gd name="T6" fmla="*/ 378 w 90"/>
                <a:gd name="T7" fmla="*/ 375 h 78"/>
                <a:gd name="T8" fmla="*/ 424 w 90"/>
                <a:gd name="T9" fmla="*/ 380 h 78"/>
                <a:gd name="T10" fmla="*/ 424 w 90"/>
                <a:gd name="T11" fmla="*/ 361 h 78"/>
                <a:gd name="T12" fmla="*/ 434 w 90"/>
                <a:gd name="T13" fmla="*/ 336 h 78"/>
                <a:gd name="T14" fmla="*/ 450 w 90"/>
                <a:gd name="T15" fmla="*/ 326 h 78"/>
                <a:gd name="T16" fmla="*/ 455 w 90"/>
                <a:gd name="T17" fmla="*/ 326 h 78"/>
                <a:gd name="T18" fmla="*/ 460 w 90"/>
                <a:gd name="T19" fmla="*/ 297 h 78"/>
                <a:gd name="T20" fmla="*/ 455 w 90"/>
                <a:gd name="T21" fmla="*/ 292 h 78"/>
                <a:gd name="T22" fmla="*/ 450 w 90"/>
                <a:gd name="T23" fmla="*/ 287 h 78"/>
                <a:gd name="T24" fmla="*/ 445 w 90"/>
                <a:gd name="T25" fmla="*/ 292 h 78"/>
                <a:gd name="T26" fmla="*/ 429 w 90"/>
                <a:gd name="T27" fmla="*/ 273 h 78"/>
                <a:gd name="T28" fmla="*/ 434 w 90"/>
                <a:gd name="T29" fmla="*/ 263 h 78"/>
                <a:gd name="T30" fmla="*/ 429 w 90"/>
                <a:gd name="T31" fmla="*/ 253 h 78"/>
                <a:gd name="T32" fmla="*/ 404 w 90"/>
                <a:gd name="T33" fmla="*/ 224 h 78"/>
                <a:gd name="T34" fmla="*/ 378 w 90"/>
                <a:gd name="T35" fmla="*/ 209 h 78"/>
                <a:gd name="T36" fmla="*/ 363 w 90"/>
                <a:gd name="T37" fmla="*/ 185 h 78"/>
                <a:gd name="T38" fmla="*/ 378 w 90"/>
                <a:gd name="T39" fmla="*/ 166 h 78"/>
                <a:gd name="T40" fmla="*/ 378 w 90"/>
                <a:gd name="T41" fmla="*/ 146 h 78"/>
                <a:gd name="T42" fmla="*/ 358 w 90"/>
                <a:gd name="T43" fmla="*/ 132 h 78"/>
                <a:gd name="T44" fmla="*/ 348 w 90"/>
                <a:gd name="T45" fmla="*/ 141 h 78"/>
                <a:gd name="T46" fmla="*/ 332 w 90"/>
                <a:gd name="T47" fmla="*/ 107 h 78"/>
                <a:gd name="T48" fmla="*/ 307 w 90"/>
                <a:gd name="T49" fmla="*/ 88 h 78"/>
                <a:gd name="T50" fmla="*/ 286 w 90"/>
                <a:gd name="T51" fmla="*/ 63 h 78"/>
                <a:gd name="T52" fmla="*/ 281 w 90"/>
                <a:gd name="T53" fmla="*/ 29 h 78"/>
                <a:gd name="T54" fmla="*/ 281 w 90"/>
                <a:gd name="T55" fmla="*/ 19 h 78"/>
                <a:gd name="T56" fmla="*/ 0 w 90"/>
                <a:gd name="T57" fmla="*/ 10 h 78"/>
                <a:gd name="T58" fmla="*/ 10 w 90"/>
                <a:gd name="T59" fmla="*/ 24 h 78"/>
                <a:gd name="T60" fmla="*/ 26 w 90"/>
                <a:gd name="T61" fmla="*/ 44 h 78"/>
                <a:gd name="T62" fmla="*/ 26 w 90"/>
                <a:gd name="T63" fmla="*/ 54 h 78"/>
                <a:gd name="T64" fmla="*/ 56 w 90"/>
                <a:gd name="T65" fmla="*/ 78 h 78"/>
                <a:gd name="T66" fmla="*/ 46 w 90"/>
                <a:gd name="T67" fmla="*/ 97 h 78"/>
                <a:gd name="T68" fmla="*/ 56 w 90"/>
                <a:gd name="T69" fmla="*/ 107 h 78"/>
                <a:gd name="T70" fmla="*/ 66 w 90"/>
                <a:gd name="T71" fmla="*/ 127 h 78"/>
                <a:gd name="T72" fmla="*/ 77 w 90"/>
                <a:gd name="T73" fmla="*/ 132 h 78"/>
                <a:gd name="T74" fmla="*/ 82 w 90"/>
                <a:gd name="T75" fmla="*/ 351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050" name="Freeform 12"/>
            <p:cNvSpPr>
              <a:spLocks/>
            </p:cNvSpPr>
            <p:nvPr/>
          </p:nvSpPr>
          <p:spPr bwMode="auto">
            <a:xfrm>
              <a:off x="3526" y="1438"/>
              <a:ext cx="364" cy="371"/>
            </a:xfrm>
            <a:custGeom>
              <a:avLst/>
              <a:gdLst>
                <a:gd name="T0" fmla="*/ 149 w 71"/>
                <a:gd name="T1" fmla="*/ 366 h 76"/>
                <a:gd name="T2" fmla="*/ 123 w 71"/>
                <a:gd name="T3" fmla="*/ 351 h 76"/>
                <a:gd name="T4" fmla="*/ 113 w 71"/>
                <a:gd name="T5" fmla="*/ 317 h 76"/>
                <a:gd name="T6" fmla="*/ 118 w 71"/>
                <a:gd name="T7" fmla="*/ 308 h 76"/>
                <a:gd name="T8" fmla="*/ 108 w 71"/>
                <a:gd name="T9" fmla="*/ 288 h 76"/>
                <a:gd name="T10" fmla="*/ 108 w 71"/>
                <a:gd name="T11" fmla="*/ 264 h 76"/>
                <a:gd name="T12" fmla="*/ 87 w 71"/>
                <a:gd name="T13" fmla="*/ 244 h 76"/>
                <a:gd name="T14" fmla="*/ 62 w 71"/>
                <a:gd name="T15" fmla="*/ 220 h 76"/>
                <a:gd name="T16" fmla="*/ 41 w 71"/>
                <a:gd name="T17" fmla="*/ 210 h 76"/>
                <a:gd name="T18" fmla="*/ 36 w 71"/>
                <a:gd name="T19" fmla="*/ 205 h 76"/>
                <a:gd name="T20" fmla="*/ 15 w 71"/>
                <a:gd name="T21" fmla="*/ 200 h 76"/>
                <a:gd name="T22" fmla="*/ 5 w 71"/>
                <a:gd name="T23" fmla="*/ 190 h 76"/>
                <a:gd name="T24" fmla="*/ 10 w 71"/>
                <a:gd name="T25" fmla="*/ 151 h 76"/>
                <a:gd name="T26" fmla="*/ 15 w 71"/>
                <a:gd name="T27" fmla="*/ 137 h 76"/>
                <a:gd name="T28" fmla="*/ 0 w 71"/>
                <a:gd name="T29" fmla="*/ 122 h 76"/>
                <a:gd name="T30" fmla="*/ 5 w 71"/>
                <a:gd name="T31" fmla="*/ 107 h 76"/>
                <a:gd name="T32" fmla="*/ 26 w 71"/>
                <a:gd name="T33" fmla="*/ 83 h 76"/>
                <a:gd name="T34" fmla="*/ 36 w 71"/>
                <a:gd name="T35" fmla="*/ 78 h 76"/>
                <a:gd name="T36" fmla="*/ 36 w 71"/>
                <a:gd name="T37" fmla="*/ 29 h 76"/>
                <a:gd name="T38" fmla="*/ 46 w 71"/>
                <a:gd name="T39" fmla="*/ 24 h 76"/>
                <a:gd name="T40" fmla="*/ 67 w 71"/>
                <a:gd name="T41" fmla="*/ 24 h 76"/>
                <a:gd name="T42" fmla="*/ 113 w 71"/>
                <a:gd name="T43" fmla="*/ 5 h 76"/>
                <a:gd name="T44" fmla="*/ 123 w 71"/>
                <a:gd name="T45" fmla="*/ 5 h 76"/>
                <a:gd name="T46" fmla="*/ 118 w 71"/>
                <a:gd name="T47" fmla="*/ 15 h 76"/>
                <a:gd name="T48" fmla="*/ 113 w 71"/>
                <a:gd name="T49" fmla="*/ 29 h 76"/>
                <a:gd name="T50" fmla="*/ 133 w 71"/>
                <a:gd name="T51" fmla="*/ 24 h 76"/>
                <a:gd name="T52" fmla="*/ 144 w 71"/>
                <a:gd name="T53" fmla="*/ 29 h 76"/>
                <a:gd name="T54" fmla="*/ 159 w 71"/>
                <a:gd name="T55" fmla="*/ 39 h 76"/>
                <a:gd name="T56" fmla="*/ 164 w 71"/>
                <a:gd name="T57" fmla="*/ 49 h 76"/>
                <a:gd name="T58" fmla="*/ 226 w 71"/>
                <a:gd name="T59" fmla="*/ 63 h 76"/>
                <a:gd name="T60" fmla="*/ 246 w 71"/>
                <a:gd name="T61" fmla="*/ 73 h 76"/>
                <a:gd name="T62" fmla="*/ 256 w 71"/>
                <a:gd name="T63" fmla="*/ 73 h 76"/>
                <a:gd name="T64" fmla="*/ 261 w 71"/>
                <a:gd name="T65" fmla="*/ 73 h 76"/>
                <a:gd name="T66" fmla="*/ 287 w 71"/>
                <a:gd name="T67" fmla="*/ 78 h 76"/>
                <a:gd name="T68" fmla="*/ 287 w 71"/>
                <a:gd name="T69" fmla="*/ 83 h 76"/>
                <a:gd name="T70" fmla="*/ 297 w 71"/>
                <a:gd name="T71" fmla="*/ 88 h 76"/>
                <a:gd name="T72" fmla="*/ 313 w 71"/>
                <a:gd name="T73" fmla="*/ 103 h 76"/>
                <a:gd name="T74" fmla="*/ 308 w 71"/>
                <a:gd name="T75" fmla="*/ 122 h 76"/>
                <a:gd name="T76" fmla="*/ 323 w 71"/>
                <a:gd name="T77" fmla="*/ 122 h 76"/>
                <a:gd name="T78" fmla="*/ 318 w 71"/>
                <a:gd name="T79" fmla="*/ 132 h 76"/>
                <a:gd name="T80" fmla="*/ 328 w 71"/>
                <a:gd name="T81" fmla="*/ 146 h 76"/>
                <a:gd name="T82" fmla="*/ 313 w 71"/>
                <a:gd name="T83" fmla="*/ 161 h 76"/>
                <a:gd name="T84" fmla="*/ 302 w 71"/>
                <a:gd name="T85" fmla="*/ 186 h 76"/>
                <a:gd name="T86" fmla="*/ 302 w 71"/>
                <a:gd name="T87" fmla="*/ 190 h 76"/>
                <a:gd name="T88" fmla="*/ 323 w 71"/>
                <a:gd name="T89" fmla="*/ 171 h 76"/>
                <a:gd name="T90" fmla="*/ 338 w 71"/>
                <a:gd name="T91" fmla="*/ 161 h 76"/>
                <a:gd name="T92" fmla="*/ 349 w 71"/>
                <a:gd name="T93" fmla="*/ 151 h 76"/>
                <a:gd name="T94" fmla="*/ 349 w 71"/>
                <a:gd name="T95" fmla="*/ 137 h 76"/>
                <a:gd name="T96" fmla="*/ 354 w 71"/>
                <a:gd name="T97" fmla="*/ 132 h 76"/>
                <a:gd name="T98" fmla="*/ 359 w 71"/>
                <a:gd name="T99" fmla="*/ 122 h 76"/>
                <a:gd name="T100" fmla="*/ 364 w 71"/>
                <a:gd name="T101" fmla="*/ 127 h 76"/>
                <a:gd name="T102" fmla="*/ 354 w 71"/>
                <a:gd name="T103" fmla="*/ 161 h 76"/>
                <a:gd name="T104" fmla="*/ 349 w 71"/>
                <a:gd name="T105" fmla="*/ 171 h 76"/>
                <a:gd name="T106" fmla="*/ 338 w 71"/>
                <a:gd name="T107" fmla="*/ 195 h 76"/>
                <a:gd name="T108" fmla="*/ 338 w 71"/>
                <a:gd name="T109" fmla="*/ 220 h 76"/>
                <a:gd name="T110" fmla="*/ 328 w 71"/>
                <a:gd name="T111" fmla="*/ 229 h 76"/>
                <a:gd name="T112" fmla="*/ 333 w 71"/>
                <a:gd name="T113" fmla="*/ 264 h 76"/>
                <a:gd name="T114" fmla="*/ 323 w 71"/>
                <a:gd name="T115" fmla="*/ 288 h 76"/>
                <a:gd name="T116" fmla="*/ 333 w 71"/>
                <a:gd name="T117" fmla="*/ 342 h 76"/>
                <a:gd name="T118" fmla="*/ 333 w 71"/>
                <a:gd name="T119" fmla="*/ 347 h 76"/>
                <a:gd name="T120" fmla="*/ 333 w 71"/>
                <a:gd name="T121" fmla="*/ 361 h 76"/>
                <a:gd name="T122" fmla="*/ 154 w 71"/>
                <a:gd name="T123" fmla="*/ 371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051" name="Freeform 13"/>
            <p:cNvSpPr>
              <a:spLocks/>
            </p:cNvSpPr>
            <p:nvPr/>
          </p:nvSpPr>
          <p:spPr bwMode="auto">
            <a:xfrm>
              <a:off x="3787" y="2057"/>
              <a:ext cx="509" cy="249"/>
            </a:xfrm>
            <a:custGeom>
              <a:avLst/>
              <a:gdLst>
                <a:gd name="T0" fmla="*/ 103 w 99"/>
                <a:gd name="T1" fmla="*/ 239 h 51"/>
                <a:gd name="T2" fmla="*/ 98 w 99"/>
                <a:gd name="T3" fmla="*/ 229 h 51"/>
                <a:gd name="T4" fmla="*/ 113 w 99"/>
                <a:gd name="T5" fmla="*/ 229 h 51"/>
                <a:gd name="T6" fmla="*/ 411 w 99"/>
                <a:gd name="T7" fmla="*/ 200 h 51"/>
                <a:gd name="T8" fmla="*/ 437 w 99"/>
                <a:gd name="T9" fmla="*/ 186 h 51"/>
                <a:gd name="T10" fmla="*/ 458 w 99"/>
                <a:gd name="T11" fmla="*/ 171 h 51"/>
                <a:gd name="T12" fmla="*/ 458 w 99"/>
                <a:gd name="T13" fmla="*/ 161 h 51"/>
                <a:gd name="T14" fmla="*/ 463 w 99"/>
                <a:gd name="T15" fmla="*/ 151 h 51"/>
                <a:gd name="T16" fmla="*/ 509 w 99"/>
                <a:gd name="T17" fmla="*/ 112 h 51"/>
                <a:gd name="T18" fmla="*/ 504 w 99"/>
                <a:gd name="T19" fmla="*/ 107 h 51"/>
                <a:gd name="T20" fmla="*/ 499 w 99"/>
                <a:gd name="T21" fmla="*/ 103 h 51"/>
                <a:gd name="T22" fmla="*/ 488 w 99"/>
                <a:gd name="T23" fmla="*/ 98 h 51"/>
                <a:gd name="T24" fmla="*/ 483 w 99"/>
                <a:gd name="T25" fmla="*/ 98 h 51"/>
                <a:gd name="T26" fmla="*/ 463 w 99"/>
                <a:gd name="T27" fmla="*/ 68 h 51"/>
                <a:gd name="T28" fmla="*/ 458 w 99"/>
                <a:gd name="T29" fmla="*/ 59 h 51"/>
                <a:gd name="T30" fmla="*/ 458 w 99"/>
                <a:gd name="T31" fmla="*/ 39 h 51"/>
                <a:gd name="T32" fmla="*/ 447 w 99"/>
                <a:gd name="T33" fmla="*/ 34 h 51"/>
                <a:gd name="T34" fmla="*/ 432 w 99"/>
                <a:gd name="T35" fmla="*/ 20 h 51"/>
                <a:gd name="T36" fmla="*/ 422 w 99"/>
                <a:gd name="T37" fmla="*/ 20 h 51"/>
                <a:gd name="T38" fmla="*/ 416 w 99"/>
                <a:gd name="T39" fmla="*/ 29 h 51"/>
                <a:gd name="T40" fmla="*/ 401 w 99"/>
                <a:gd name="T41" fmla="*/ 29 h 51"/>
                <a:gd name="T42" fmla="*/ 386 w 99"/>
                <a:gd name="T43" fmla="*/ 29 h 51"/>
                <a:gd name="T44" fmla="*/ 365 w 99"/>
                <a:gd name="T45" fmla="*/ 24 h 51"/>
                <a:gd name="T46" fmla="*/ 339 w 99"/>
                <a:gd name="T47" fmla="*/ 20 h 51"/>
                <a:gd name="T48" fmla="*/ 324 w 99"/>
                <a:gd name="T49" fmla="*/ 0 h 51"/>
                <a:gd name="T50" fmla="*/ 314 w 99"/>
                <a:gd name="T51" fmla="*/ 5 h 51"/>
                <a:gd name="T52" fmla="*/ 298 w 99"/>
                <a:gd name="T53" fmla="*/ 0 h 51"/>
                <a:gd name="T54" fmla="*/ 298 w 99"/>
                <a:gd name="T55" fmla="*/ 10 h 51"/>
                <a:gd name="T56" fmla="*/ 298 w 99"/>
                <a:gd name="T57" fmla="*/ 29 h 51"/>
                <a:gd name="T58" fmla="*/ 283 w 99"/>
                <a:gd name="T59" fmla="*/ 39 h 51"/>
                <a:gd name="T60" fmla="*/ 262 w 99"/>
                <a:gd name="T61" fmla="*/ 39 h 51"/>
                <a:gd name="T62" fmla="*/ 237 w 99"/>
                <a:gd name="T63" fmla="*/ 88 h 51"/>
                <a:gd name="T64" fmla="*/ 216 w 99"/>
                <a:gd name="T65" fmla="*/ 103 h 51"/>
                <a:gd name="T66" fmla="*/ 201 w 99"/>
                <a:gd name="T67" fmla="*/ 93 h 51"/>
                <a:gd name="T68" fmla="*/ 190 w 99"/>
                <a:gd name="T69" fmla="*/ 117 h 51"/>
                <a:gd name="T70" fmla="*/ 180 w 99"/>
                <a:gd name="T71" fmla="*/ 117 h 51"/>
                <a:gd name="T72" fmla="*/ 165 w 99"/>
                <a:gd name="T73" fmla="*/ 112 h 51"/>
                <a:gd name="T74" fmla="*/ 154 w 99"/>
                <a:gd name="T75" fmla="*/ 127 h 51"/>
                <a:gd name="T76" fmla="*/ 134 w 99"/>
                <a:gd name="T77" fmla="*/ 117 h 51"/>
                <a:gd name="T78" fmla="*/ 103 w 99"/>
                <a:gd name="T79" fmla="*/ 122 h 51"/>
                <a:gd name="T80" fmla="*/ 103 w 99"/>
                <a:gd name="T81" fmla="*/ 132 h 51"/>
                <a:gd name="T82" fmla="*/ 93 w 99"/>
                <a:gd name="T83" fmla="*/ 132 h 51"/>
                <a:gd name="T84" fmla="*/ 93 w 99"/>
                <a:gd name="T85" fmla="*/ 132 h 51"/>
                <a:gd name="T86" fmla="*/ 87 w 99"/>
                <a:gd name="T87" fmla="*/ 146 h 51"/>
                <a:gd name="T88" fmla="*/ 87 w 99"/>
                <a:gd name="T89" fmla="*/ 146 h 51"/>
                <a:gd name="T90" fmla="*/ 93 w 99"/>
                <a:gd name="T91" fmla="*/ 161 h 51"/>
                <a:gd name="T92" fmla="*/ 62 w 99"/>
                <a:gd name="T93" fmla="*/ 166 h 51"/>
                <a:gd name="T94" fmla="*/ 67 w 99"/>
                <a:gd name="T95" fmla="*/ 195 h 51"/>
                <a:gd name="T96" fmla="*/ 51 w 99"/>
                <a:gd name="T97" fmla="*/ 190 h 51"/>
                <a:gd name="T98" fmla="*/ 31 w 99"/>
                <a:gd name="T99" fmla="*/ 186 h 51"/>
                <a:gd name="T100" fmla="*/ 21 w 99"/>
                <a:gd name="T101" fmla="*/ 205 h 51"/>
                <a:gd name="T102" fmla="*/ 21 w 99"/>
                <a:gd name="T103" fmla="*/ 205 h 51"/>
                <a:gd name="T104" fmla="*/ 26 w 99"/>
                <a:gd name="T105" fmla="*/ 215 h 51"/>
                <a:gd name="T106" fmla="*/ 15 w 99"/>
                <a:gd name="T107" fmla="*/ 239 h 51"/>
                <a:gd name="T108" fmla="*/ 5 w 99"/>
                <a:gd name="T109" fmla="*/ 239 h 51"/>
                <a:gd name="T110" fmla="*/ 0 w 99"/>
                <a:gd name="T111" fmla="*/ 249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052" name="Freeform 14"/>
            <p:cNvSpPr>
              <a:spLocks/>
            </p:cNvSpPr>
            <p:nvPr/>
          </p:nvSpPr>
          <p:spPr bwMode="auto">
            <a:xfrm>
              <a:off x="3742" y="2243"/>
              <a:ext cx="568" cy="190"/>
            </a:xfrm>
            <a:custGeom>
              <a:avLst/>
              <a:gdLst>
                <a:gd name="T0" fmla="*/ 568 w 111"/>
                <a:gd name="T1" fmla="*/ 0 h 39"/>
                <a:gd name="T2" fmla="*/ 455 w 111"/>
                <a:gd name="T3" fmla="*/ 15 h 39"/>
                <a:gd name="T4" fmla="*/ 445 w 111"/>
                <a:gd name="T5" fmla="*/ 19 h 39"/>
                <a:gd name="T6" fmla="*/ 159 w 111"/>
                <a:gd name="T7" fmla="*/ 44 h 39"/>
                <a:gd name="T8" fmla="*/ 159 w 111"/>
                <a:gd name="T9" fmla="*/ 39 h 39"/>
                <a:gd name="T10" fmla="*/ 143 w 111"/>
                <a:gd name="T11" fmla="*/ 44 h 39"/>
                <a:gd name="T12" fmla="*/ 148 w 111"/>
                <a:gd name="T13" fmla="*/ 49 h 39"/>
                <a:gd name="T14" fmla="*/ 148 w 111"/>
                <a:gd name="T15" fmla="*/ 54 h 39"/>
                <a:gd name="T16" fmla="*/ 46 w 111"/>
                <a:gd name="T17" fmla="*/ 63 h 39"/>
                <a:gd name="T18" fmla="*/ 41 w 111"/>
                <a:gd name="T19" fmla="*/ 73 h 39"/>
                <a:gd name="T20" fmla="*/ 36 w 111"/>
                <a:gd name="T21" fmla="*/ 88 h 39"/>
                <a:gd name="T22" fmla="*/ 41 w 111"/>
                <a:gd name="T23" fmla="*/ 93 h 39"/>
                <a:gd name="T24" fmla="*/ 36 w 111"/>
                <a:gd name="T25" fmla="*/ 107 h 39"/>
                <a:gd name="T26" fmla="*/ 36 w 111"/>
                <a:gd name="T27" fmla="*/ 107 h 39"/>
                <a:gd name="T28" fmla="*/ 36 w 111"/>
                <a:gd name="T29" fmla="*/ 112 h 39"/>
                <a:gd name="T30" fmla="*/ 31 w 111"/>
                <a:gd name="T31" fmla="*/ 122 h 39"/>
                <a:gd name="T32" fmla="*/ 26 w 111"/>
                <a:gd name="T33" fmla="*/ 127 h 39"/>
                <a:gd name="T34" fmla="*/ 20 w 111"/>
                <a:gd name="T35" fmla="*/ 146 h 39"/>
                <a:gd name="T36" fmla="*/ 10 w 111"/>
                <a:gd name="T37" fmla="*/ 156 h 39"/>
                <a:gd name="T38" fmla="*/ 10 w 111"/>
                <a:gd name="T39" fmla="*/ 171 h 39"/>
                <a:gd name="T40" fmla="*/ 10 w 111"/>
                <a:gd name="T41" fmla="*/ 185 h 39"/>
                <a:gd name="T42" fmla="*/ 10 w 111"/>
                <a:gd name="T43" fmla="*/ 185 h 39"/>
                <a:gd name="T44" fmla="*/ 0 w 111"/>
                <a:gd name="T45" fmla="*/ 190 h 39"/>
                <a:gd name="T46" fmla="*/ 148 w 111"/>
                <a:gd name="T47" fmla="*/ 180 h 39"/>
                <a:gd name="T48" fmla="*/ 333 w 111"/>
                <a:gd name="T49" fmla="*/ 166 h 39"/>
                <a:gd name="T50" fmla="*/ 399 w 111"/>
                <a:gd name="T51" fmla="*/ 156 h 39"/>
                <a:gd name="T52" fmla="*/ 404 w 111"/>
                <a:gd name="T53" fmla="*/ 136 h 39"/>
                <a:gd name="T54" fmla="*/ 409 w 111"/>
                <a:gd name="T55" fmla="*/ 136 h 39"/>
                <a:gd name="T56" fmla="*/ 409 w 111"/>
                <a:gd name="T57" fmla="*/ 136 h 39"/>
                <a:gd name="T58" fmla="*/ 414 w 111"/>
                <a:gd name="T59" fmla="*/ 132 h 39"/>
                <a:gd name="T60" fmla="*/ 420 w 111"/>
                <a:gd name="T61" fmla="*/ 127 h 39"/>
                <a:gd name="T62" fmla="*/ 414 w 111"/>
                <a:gd name="T63" fmla="*/ 122 h 39"/>
                <a:gd name="T64" fmla="*/ 420 w 111"/>
                <a:gd name="T65" fmla="*/ 117 h 39"/>
                <a:gd name="T66" fmla="*/ 425 w 111"/>
                <a:gd name="T67" fmla="*/ 112 h 39"/>
                <a:gd name="T68" fmla="*/ 440 w 111"/>
                <a:gd name="T69" fmla="*/ 107 h 39"/>
                <a:gd name="T70" fmla="*/ 455 w 111"/>
                <a:gd name="T71" fmla="*/ 102 h 39"/>
                <a:gd name="T72" fmla="*/ 471 w 111"/>
                <a:gd name="T73" fmla="*/ 88 h 39"/>
                <a:gd name="T74" fmla="*/ 476 w 111"/>
                <a:gd name="T75" fmla="*/ 88 h 39"/>
                <a:gd name="T76" fmla="*/ 486 w 111"/>
                <a:gd name="T77" fmla="*/ 78 h 39"/>
                <a:gd name="T78" fmla="*/ 491 w 111"/>
                <a:gd name="T79" fmla="*/ 68 h 39"/>
                <a:gd name="T80" fmla="*/ 491 w 111"/>
                <a:gd name="T81" fmla="*/ 68 h 39"/>
                <a:gd name="T82" fmla="*/ 496 w 111"/>
                <a:gd name="T83" fmla="*/ 68 h 39"/>
                <a:gd name="T84" fmla="*/ 501 w 111"/>
                <a:gd name="T85" fmla="*/ 68 h 39"/>
                <a:gd name="T86" fmla="*/ 501 w 111"/>
                <a:gd name="T87" fmla="*/ 63 h 39"/>
                <a:gd name="T88" fmla="*/ 507 w 111"/>
                <a:gd name="T89" fmla="*/ 58 h 39"/>
                <a:gd name="T90" fmla="*/ 507 w 111"/>
                <a:gd name="T91" fmla="*/ 58 h 39"/>
                <a:gd name="T92" fmla="*/ 512 w 111"/>
                <a:gd name="T93" fmla="*/ 63 h 39"/>
                <a:gd name="T94" fmla="*/ 517 w 111"/>
                <a:gd name="T95" fmla="*/ 58 h 39"/>
                <a:gd name="T96" fmla="*/ 517 w 111"/>
                <a:gd name="T97" fmla="*/ 58 h 39"/>
                <a:gd name="T98" fmla="*/ 527 w 111"/>
                <a:gd name="T99" fmla="*/ 49 h 39"/>
                <a:gd name="T100" fmla="*/ 532 w 111"/>
                <a:gd name="T101" fmla="*/ 49 h 39"/>
                <a:gd name="T102" fmla="*/ 542 w 111"/>
                <a:gd name="T103" fmla="*/ 49 h 39"/>
                <a:gd name="T104" fmla="*/ 558 w 111"/>
                <a:gd name="T105" fmla="*/ 29 h 39"/>
                <a:gd name="T106" fmla="*/ 563 w 111"/>
                <a:gd name="T107" fmla="*/ 24 h 39"/>
                <a:gd name="T108" fmla="*/ 568 w 111"/>
                <a:gd name="T109" fmla="*/ 19 h 39"/>
                <a:gd name="T110" fmla="*/ 568 w 111"/>
                <a:gd name="T111" fmla="*/ 15 h 39"/>
                <a:gd name="T112" fmla="*/ 568 w 111"/>
                <a:gd name="T113" fmla="*/ 5 h 39"/>
                <a:gd name="T114" fmla="*/ 568 w 111"/>
                <a:gd name="T115" fmla="*/ 0 h 39"/>
                <a:gd name="T116" fmla="*/ 568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053" name="Freeform 15"/>
            <p:cNvSpPr>
              <a:spLocks/>
            </p:cNvSpPr>
            <p:nvPr/>
          </p:nvSpPr>
          <p:spPr bwMode="auto">
            <a:xfrm>
              <a:off x="3890" y="2409"/>
              <a:ext cx="266" cy="404"/>
            </a:xfrm>
            <a:custGeom>
              <a:avLst/>
              <a:gdLst>
                <a:gd name="T0" fmla="*/ 0 w 52"/>
                <a:gd name="T1" fmla="*/ 15 h 83"/>
                <a:gd name="T2" fmla="*/ 5 w 52"/>
                <a:gd name="T3" fmla="*/ 24 h 83"/>
                <a:gd name="T4" fmla="*/ 0 w 52"/>
                <a:gd name="T5" fmla="*/ 268 h 83"/>
                <a:gd name="T6" fmla="*/ 0 w 52"/>
                <a:gd name="T7" fmla="*/ 277 h 83"/>
                <a:gd name="T8" fmla="*/ 15 w 52"/>
                <a:gd name="T9" fmla="*/ 399 h 83"/>
                <a:gd name="T10" fmla="*/ 20 w 52"/>
                <a:gd name="T11" fmla="*/ 399 h 83"/>
                <a:gd name="T12" fmla="*/ 26 w 52"/>
                <a:gd name="T13" fmla="*/ 394 h 83"/>
                <a:gd name="T14" fmla="*/ 36 w 52"/>
                <a:gd name="T15" fmla="*/ 399 h 83"/>
                <a:gd name="T16" fmla="*/ 41 w 52"/>
                <a:gd name="T17" fmla="*/ 394 h 83"/>
                <a:gd name="T18" fmla="*/ 41 w 52"/>
                <a:gd name="T19" fmla="*/ 375 h 83"/>
                <a:gd name="T20" fmla="*/ 46 w 52"/>
                <a:gd name="T21" fmla="*/ 365 h 83"/>
                <a:gd name="T22" fmla="*/ 51 w 52"/>
                <a:gd name="T23" fmla="*/ 375 h 83"/>
                <a:gd name="T24" fmla="*/ 51 w 52"/>
                <a:gd name="T25" fmla="*/ 380 h 83"/>
                <a:gd name="T26" fmla="*/ 56 w 52"/>
                <a:gd name="T27" fmla="*/ 389 h 83"/>
                <a:gd name="T28" fmla="*/ 67 w 52"/>
                <a:gd name="T29" fmla="*/ 404 h 83"/>
                <a:gd name="T30" fmla="*/ 72 w 52"/>
                <a:gd name="T31" fmla="*/ 404 h 83"/>
                <a:gd name="T32" fmla="*/ 77 w 52"/>
                <a:gd name="T33" fmla="*/ 404 h 83"/>
                <a:gd name="T34" fmla="*/ 87 w 52"/>
                <a:gd name="T35" fmla="*/ 394 h 83"/>
                <a:gd name="T36" fmla="*/ 87 w 52"/>
                <a:gd name="T37" fmla="*/ 394 h 83"/>
                <a:gd name="T38" fmla="*/ 92 w 52"/>
                <a:gd name="T39" fmla="*/ 389 h 83"/>
                <a:gd name="T40" fmla="*/ 92 w 52"/>
                <a:gd name="T41" fmla="*/ 389 h 83"/>
                <a:gd name="T42" fmla="*/ 92 w 52"/>
                <a:gd name="T43" fmla="*/ 385 h 83"/>
                <a:gd name="T44" fmla="*/ 87 w 52"/>
                <a:gd name="T45" fmla="*/ 385 h 83"/>
                <a:gd name="T46" fmla="*/ 87 w 52"/>
                <a:gd name="T47" fmla="*/ 380 h 83"/>
                <a:gd name="T48" fmla="*/ 92 w 52"/>
                <a:gd name="T49" fmla="*/ 375 h 83"/>
                <a:gd name="T50" fmla="*/ 92 w 52"/>
                <a:gd name="T51" fmla="*/ 370 h 83"/>
                <a:gd name="T52" fmla="*/ 82 w 52"/>
                <a:gd name="T53" fmla="*/ 365 h 83"/>
                <a:gd name="T54" fmla="*/ 82 w 52"/>
                <a:gd name="T55" fmla="*/ 365 h 83"/>
                <a:gd name="T56" fmla="*/ 77 w 52"/>
                <a:gd name="T57" fmla="*/ 365 h 83"/>
                <a:gd name="T58" fmla="*/ 72 w 52"/>
                <a:gd name="T59" fmla="*/ 355 h 83"/>
                <a:gd name="T60" fmla="*/ 72 w 52"/>
                <a:gd name="T61" fmla="*/ 350 h 83"/>
                <a:gd name="T62" fmla="*/ 72 w 52"/>
                <a:gd name="T63" fmla="*/ 346 h 83"/>
                <a:gd name="T64" fmla="*/ 72 w 52"/>
                <a:gd name="T65" fmla="*/ 346 h 83"/>
                <a:gd name="T66" fmla="*/ 72 w 52"/>
                <a:gd name="T67" fmla="*/ 341 h 83"/>
                <a:gd name="T68" fmla="*/ 266 w 52"/>
                <a:gd name="T69" fmla="*/ 321 h 83"/>
                <a:gd name="T70" fmla="*/ 266 w 52"/>
                <a:gd name="T71" fmla="*/ 316 h 83"/>
                <a:gd name="T72" fmla="*/ 256 w 52"/>
                <a:gd name="T73" fmla="*/ 307 h 83"/>
                <a:gd name="T74" fmla="*/ 256 w 52"/>
                <a:gd name="T75" fmla="*/ 282 h 83"/>
                <a:gd name="T76" fmla="*/ 246 w 52"/>
                <a:gd name="T77" fmla="*/ 268 h 83"/>
                <a:gd name="T78" fmla="*/ 246 w 52"/>
                <a:gd name="T79" fmla="*/ 253 h 83"/>
                <a:gd name="T80" fmla="*/ 251 w 52"/>
                <a:gd name="T81" fmla="*/ 243 h 83"/>
                <a:gd name="T82" fmla="*/ 251 w 52"/>
                <a:gd name="T83" fmla="*/ 229 h 83"/>
                <a:gd name="T84" fmla="*/ 256 w 52"/>
                <a:gd name="T85" fmla="*/ 219 h 83"/>
                <a:gd name="T86" fmla="*/ 261 w 52"/>
                <a:gd name="T87" fmla="*/ 219 h 83"/>
                <a:gd name="T88" fmla="*/ 251 w 52"/>
                <a:gd name="T89" fmla="*/ 214 h 83"/>
                <a:gd name="T90" fmla="*/ 256 w 52"/>
                <a:gd name="T91" fmla="*/ 204 h 83"/>
                <a:gd name="T92" fmla="*/ 251 w 52"/>
                <a:gd name="T93" fmla="*/ 200 h 83"/>
                <a:gd name="T94" fmla="*/ 246 w 52"/>
                <a:gd name="T95" fmla="*/ 195 h 83"/>
                <a:gd name="T96" fmla="*/ 240 w 52"/>
                <a:gd name="T97" fmla="*/ 190 h 83"/>
                <a:gd name="T98" fmla="*/ 235 w 52"/>
                <a:gd name="T99" fmla="*/ 180 h 83"/>
                <a:gd name="T100" fmla="*/ 230 w 52"/>
                <a:gd name="T101" fmla="*/ 175 h 83"/>
                <a:gd name="T102" fmla="*/ 184 w 52"/>
                <a:gd name="T103" fmla="*/ 0 h 83"/>
                <a:gd name="T104" fmla="*/ 0 w 52"/>
                <a:gd name="T105" fmla="*/ 15 h 83"/>
                <a:gd name="T106" fmla="*/ 0 w 52"/>
                <a:gd name="T107" fmla="*/ 15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054" name="Freeform 16"/>
            <p:cNvSpPr>
              <a:spLocks/>
            </p:cNvSpPr>
            <p:nvPr/>
          </p:nvSpPr>
          <p:spPr bwMode="auto">
            <a:xfrm>
              <a:off x="4060" y="1789"/>
              <a:ext cx="291" cy="307"/>
            </a:xfrm>
            <a:custGeom>
              <a:avLst/>
              <a:gdLst>
                <a:gd name="T0" fmla="*/ 26 w 57"/>
                <a:gd name="T1" fmla="*/ 268 h 63"/>
                <a:gd name="T2" fmla="*/ 41 w 57"/>
                <a:gd name="T3" fmla="*/ 273 h 63"/>
                <a:gd name="T4" fmla="*/ 51 w 57"/>
                <a:gd name="T5" fmla="*/ 268 h 63"/>
                <a:gd name="T6" fmla="*/ 66 w 57"/>
                <a:gd name="T7" fmla="*/ 288 h 63"/>
                <a:gd name="T8" fmla="*/ 92 w 57"/>
                <a:gd name="T9" fmla="*/ 292 h 63"/>
                <a:gd name="T10" fmla="*/ 112 w 57"/>
                <a:gd name="T11" fmla="*/ 297 h 63"/>
                <a:gd name="T12" fmla="*/ 128 w 57"/>
                <a:gd name="T13" fmla="*/ 297 h 63"/>
                <a:gd name="T14" fmla="*/ 143 w 57"/>
                <a:gd name="T15" fmla="*/ 297 h 63"/>
                <a:gd name="T16" fmla="*/ 148 w 57"/>
                <a:gd name="T17" fmla="*/ 288 h 63"/>
                <a:gd name="T18" fmla="*/ 158 w 57"/>
                <a:gd name="T19" fmla="*/ 288 h 63"/>
                <a:gd name="T20" fmla="*/ 174 w 57"/>
                <a:gd name="T21" fmla="*/ 302 h 63"/>
                <a:gd name="T22" fmla="*/ 184 w 57"/>
                <a:gd name="T23" fmla="*/ 307 h 63"/>
                <a:gd name="T24" fmla="*/ 199 w 57"/>
                <a:gd name="T25" fmla="*/ 297 h 63"/>
                <a:gd name="T26" fmla="*/ 204 w 57"/>
                <a:gd name="T27" fmla="*/ 283 h 63"/>
                <a:gd name="T28" fmla="*/ 209 w 57"/>
                <a:gd name="T29" fmla="*/ 253 h 63"/>
                <a:gd name="T30" fmla="*/ 225 w 57"/>
                <a:gd name="T31" fmla="*/ 263 h 63"/>
                <a:gd name="T32" fmla="*/ 230 w 57"/>
                <a:gd name="T33" fmla="*/ 249 h 63"/>
                <a:gd name="T34" fmla="*/ 240 w 57"/>
                <a:gd name="T35" fmla="*/ 229 h 63"/>
                <a:gd name="T36" fmla="*/ 245 w 57"/>
                <a:gd name="T37" fmla="*/ 219 h 63"/>
                <a:gd name="T38" fmla="*/ 260 w 57"/>
                <a:gd name="T39" fmla="*/ 214 h 63"/>
                <a:gd name="T40" fmla="*/ 271 w 57"/>
                <a:gd name="T41" fmla="*/ 200 h 63"/>
                <a:gd name="T42" fmla="*/ 281 w 57"/>
                <a:gd name="T43" fmla="*/ 190 h 63"/>
                <a:gd name="T44" fmla="*/ 281 w 57"/>
                <a:gd name="T45" fmla="*/ 175 h 63"/>
                <a:gd name="T46" fmla="*/ 286 w 57"/>
                <a:gd name="T47" fmla="*/ 166 h 63"/>
                <a:gd name="T48" fmla="*/ 276 w 57"/>
                <a:gd name="T49" fmla="*/ 127 h 63"/>
                <a:gd name="T50" fmla="*/ 281 w 57"/>
                <a:gd name="T51" fmla="*/ 112 h 63"/>
                <a:gd name="T52" fmla="*/ 291 w 57"/>
                <a:gd name="T53" fmla="*/ 107 h 63"/>
                <a:gd name="T54" fmla="*/ 235 w 57"/>
                <a:gd name="T55" fmla="*/ 15 h 63"/>
                <a:gd name="T56" fmla="*/ 214 w 57"/>
                <a:gd name="T57" fmla="*/ 29 h 63"/>
                <a:gd name="T58" fmla="*/ 189 w 57"/>
                <a:gd name="T59" fmla="*/ 49 h 63"/>
                <a:gd name="T60" fmla="*/ 174 w 57"/>
                <a:gd name="T61" fmla="*/ 49 h 63"/>
                <a:gd name="T62" fmla="*/ 153 w 57"/>
                <a:gd name="T63" fmla="*/ 63 h 63"/>
                <a:gd name="T64" fmla="*/ 138 w 57"/>
                <a:gd name="T65" fmla="*/ 58 h 63"/>
                <a:gd name="T66" fmla="*/ 128 w 57"/>
                <a:gd name="T67" fmla="*/ 58 h 63"/>
                <a:gd name="T68" fmla="*/ 128 w 57"/>
                <a:gd name="T69" fmla="*/ 54 h 63"/>
                <a:gd name="T70" fmla="*/ 97 w 57"/>
                <a:gd name="T71" fmla="*/ 44 h 63"/>
                <a:gd name="T72" fmla="*/ 87 w 57"/>
                <a:gd name="T73" fmla="*/ 49 h 63"/>
                <a:gd name="T74" fmla="*/ 0 w 57"/>
                <a:gd name="T75" fmla="*/ 54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055" name="Freeform 17"/>
            <p:cNvSpPr>
              <a:spLocks/>
            </p:cNvSpPr>
            <p:nvPr/>
          </p:nvSpPr>
          <p:spPr bwMode="auto">
            <a:xfrm>
              <a:off x="4141" y="2179"/>
              <a:ext cx="610" cy="249"/>
            </a:xfrm>
            <a:custGeom>
              <a:avLst/>
              <a:gdLst>
                <a:gd name="T0" fmla="*/ 10 w 119"/>
                <a:gd name="T1" fmla="*/ 200 h 51"/>
                <a:gd name="T2" fmla="*/ 21 w 119"/>
                <a:gd name="T3" fmla="*/ 190 h 51"/>
                <a:gd name="T4" fmla="*/ 26 w 119"/>
                <a:gd name="T5" fmla="*/ 176 h 51"/>
                <a:gd name="T6" fmla="*/ 72 w 119"/>
                <a:gd name="T7" fmla="*/ 151 h 51"/>
                <a:gd name="T8" fmla="*/ 92 w 119"/>
                <a:gd name="T9" fmla="*/ 132 h 51"/>
                <a:gd name="T10" fmla="*/ 103 w 119"/>
                <a:gd name="T11" fmla="*/ 132 h 51"/>
                <a:gd name="T12" fmla="*/ 108 w 119"/>
                <a:gd name="T13" fmla="*/ 122 h 51"/>
                <a:gd name="T14" fmla="*/ 118 w 119"/>
                <a:gd name="T15" fmla="*/ 122 h 51"/>
                <a:gd name="T16" fmla="*/ 144 w 119"/>
                <a:gd name="T17" fmla="*/ 112 h 51"/>
                <a:gd name="T18" fmla="*/ 169 w 119"/>
                <a:gd name="T19" fmla="*/ 83 h 51"/>
                <a:gd name="T20" fmla="*/ 169 w 119"/>
                <a:gd name="T21" fmla="*/ 63 h 51"/>
                <a:gd name="T22" fmla="*/ 190 w 119"/>
                <a:gd name="T23" fmla="*/ 63 h 51"/>
                <a:gd name="T24" fmla="*/ 215 w 119"/>
                <a:gd name="T25" fmla="*/ 59 h 51"/>
                <a:gd name="T26" fmla="*/ 579 w 119"/>
                <a:gd name="T27" fmla="*/ 5 h 51"/>
                <a:gd name="T28" fmla="*/ 584 w 119"/>
                <a:gd name="T29" fmla="*/ 10 h 51"/>
                <a:gd name="T30" fmla="*/ 595 w 119"/>
                <a:gd name="T31" fmla="*/ 24 h 51"/>
                <a:gd name="T32" fmla="*/ 595 w 119"/>
                <a:gd name="T33" fmla="*/ 29 h 51"/>
                <a:gd name="T34" fmla="*/ 584 w 119"/>
                <a:gd name="T35" fmla="*/ 24 h 51"/>
                <a:gd name="T36" fmla="*/ 579 w 119"/>
                <a:gd name="T37" fmla="*/ 29 h 51"/>
                <a:gd name="T38" fmla="*/ 559 w 119"/>
                <a:gd name="T39" fmla="*/ 39 h 51"/>
                <a:gd name="T40" fmla="*/ 538 w 119"/>
                <a:gd name="T41" fmla="*/ 54 h 51"/>
                <a:gd name="T42" fmla="*/ 543 w 119"/>
                <a:gd name="T43" fmla="*/ 59 h 51"/>
                <a:gd name="T44" fmla="*/ 574 w 119"/>
                <a:gd name="T45" fmla="*/ 44 h 51"/>
                <a:gd name="T46" fmla="*/ 584 w 119"/>
                <a:gd name="T47" fmla="*/ 54 h 51"/>
                <a:gd name="T48" fmla="*/ 589 w 119"/>
                <a:gd name="T49" fmla="*/ 54 h 51"/>
                <a:gd name="T50" fmla="*/ 605 w 119"/>
                <a:gd name="T51" fmla="*/ 44 h 51"/>
                <a:gd name="T52" fmla="*/ 610 w 119"/>
                <a:gd name="T53" fmla="*/ 68 h 51"/>
                <a:gd name="T54" fmla="*/ 600 w 119"/>
                <a:gd name="T55" fmla="*/ 83 h 51"/>
                <a:gd name="T56" fmla="*/ 584 w 119"/>
                <a:gd name="T57" fmla="*/ 93 h 51"/>
                <a:gd name="T58" fmla="*/ 564 w 119"/>
                <a:gd name="T59" fmla="*/ 98 h 51"/>
                <a:gd name="T60" fmla="*/ 559 w 119"/>
                <a:gd name="T61" fmla="*/ 93 h 51"/>
                <a:gd name="T62" fmla="*/ 554 w 119"/>
                <a:gd name="T63" fmla="*/ 88 h 51"/>
                <a:gd name="T64" fmla="*/ 554 w 119"/>
                <a:gd name="T65" fmla="*/ 103 h 51"/>
                <a:gd name="T66" fmla="*/ 559 w 119"/>
                <a:gd name="T67" fmla="*/ 107 h 51"/>
                <a:gd name="T68" fmla="*/ 564 w 119"/>
                <a:gd name="T69" fmla="*/ 117 h 51"/>
                <a:gd name="T70" fmla="*/ 538 w 119"/>
                <a:gd name="T71" fmla="*/ 132 h 51"/>
                <a:gd name="T72" fmla="*/ 538 w 119"/>
                <a:gd name="T73" fmla="*/ 142 h 51"/>
                <a:gd name="T74" fmla="*/ 574 w 119"/>
                <a:gd name="T75" fmla="*/ 132 h 51"/>
                <a:gd name="T76" fmla="*/ 584 w 119"/>
                <a:gd name="T77" fmla="*/ 132 h 51"/>
                <a:gd name="T78" fmla="*/ 559 w 119"/>
                <a:gd name="T79" fmla="*/ 156 h 51"/>
                <a:gd name="T80" fmla="*/ 528 w 119"/>
                <a:gd name="T81" fmla="*/ 176 h 51"/>
                <a:gd name="T82" fmla="*/ 523 w 119"/>
                <a:gd name="T83" fmla="*/ 181 h 51"/>
                <a:gd name="T84" fmla="*/ 492 w 119"/>
                <a:gd name="T85" fmla="*/ 215 h 51"/>
                <a:gd name="T86" fmla="*/ 477 w 119"/>
                <a:gd name="T87" fmla="*/ 244 h 51"/>
                <a:gd name="T88" fmla="*/ 354 w 119"/>
                <a:gd name="T89" fmla="*/ 190 h 51"/>
                <a:gd name="T90" fmla="*/ 256 w 119"/>
                <a:gd name="T91" fmla="*/ 176 h 51"/>
                <a:gd name="T92" fmla="*/ 251 w 119"/>
                <a:gd name="T93" fmla="*/ 176 h 51"/>
                <a:gd name="T94" fmla="*/ 154 w 119"/>
                <a:gd name="T95" fmla="*/ 181 h 51"/>
                <a:gd name="T96" fmla="*/ 133 w 119"/>
                <a:gd name="T97" fmla="*/ 195 h 51"/>
                <a:gd name="T98" fmla="*/ 0 w 119"/>
                <a:gd name="T99" fmla="*/ 220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056" name="Freeform 18"/>
            <p:cNvSpPr>
              <a:spLocks/>
            </p:cNvSpPr>
            <p:nvPr/>
          </p:nvSpPr>
          <p:spPr bwMode="auto">
            <a:xfrm>
              <a:off x="3962" y="2716"/>
              <a:ext cx="630" cy="453"/>
            </a:xfrm>
            <a:custGeom>
              <a:avLst/>
              <a:gdLst>
                <a:gd name="T0" fmla="*/ 0 w 123"/>
                <a:gd name="T1" fmla="*/ 39 h 93"/>
                <a:gd name="T2" fmla="*/ 0 w 123"/>
                <a:gd name="T3" fmla="*/ 49 h 93"/>
                <a:gd name="T4" fmla="*/ 10 w 123"/>
                <a:gd name="T5" fmla="*/ 58 h 93"/>
                <a:gd name="T6" fmla="*/ 15 w 123"/>
                <a:gd name="T7" fmla="*/ 73 h 93"/>
                <a:gd name="T8" fmla="*/ 20 w 123"/>
                <a:gd name="T9" fmla="*/ 83 h 93"/>
                <a:gd name="T10" fmla="*/ 15 w 123"/>
                <a:gd name="T11" fmla="*/ 93 h 93"/>
                <a:gd name="T12" fmla="*/ 36 w 123"/>
                <a:gd name="T13" fmla="*/ 88 h 93"/>
                <a:gd name="T14" fmla="*/ 46 w 123"/>
                <a:gd name="T15" fmla="*/ 73 h 93"/>
                <a:gd name="T16" fmla="*/ 51 w 123"/>
                <a:gd name="T17" fmla="*/ 73 h 93"/>
                <a:gd name="T18" fmla="*/ 46 w 123"/>
                <a:gd name="T19" fmla="*/ 83 h 93"/>
                <a:gd name="T20" fmla="*/ 97 w 123"/>
                <a:gd name="T21" fmla="*/ 68 h 93"/>
                <a:gd name="T22" fmla="*/ 97 w 123"/>
                <a:gd name="T23" fmla="*/ 78 h 93"/>
                <a:gd name="T24" fmla="*/ 128 w 123"/>
                <a:gd name="T25" fmla="*/ 83 h 93"/>
                <a:gd name="T26" fmla="*/ 149 w 123"/>
                <a:gd name="T27" fmla="*/ 88 h 93"/>
                <a:gd name="T28" fmla="*/ 159 w 123"/>
                <a:gd name="T29" fmla="*/ 93 h 93"/>
                <a:gd name="T30" fmla="*/ 159 w 123"/>
                <a:gd name="T31" fmla="*/ 97 h 93"/>
                <a:gd name="T32" fmla="*/ 184 w 123"/>
                <a:gd name="T33" fmla="*/ 117 h 93"/>
                <a:gd name="T34" fmla="*/ 179 w 123"/>
                <a:gd name="T35" fmla="*/ 122 h 93"/>
                <a:gd name="T36" fmla="*/ 174 w 123"/>
                <a:gd name="T37" fmla="*/ 127 h 93"/>
                <a:gd name="T38" fmla="*/ 210 w 123"/>
                <a:gd name="T39" fmla="*/ 117 h 93"/>
                <a:gd name="T40" fmla="*/ 256 w 123"/>
                <a:gd name="T41" fmla="*/ 102 h 93"/>
                <a:gd name="T42" fmla="*/ 256 w 123"/>
                <a:gd name="T43" fmla="*/ 88 h 93"/>
                <a:gd name="T44" fmla="*/ 312 w 123"/>
                <a:gd name="T45" fmla="*/ 102 h 93"/>
                <a:gd name="T46" fmla="*/ 353 w 123"/>
                <a:gd name="T47" fmla="*/ 136 h 93"/>
                <a:gd name="T48" fmla="*/ 379 w 123"/>
                <a:gd name="T49" fmla="*/ 146 h 93"/>
                <a:gd name="T50" fmla="*/ 394 w 123"/>
                <a:gd name="T51" fmla="*/ 175 h 93"/>
                <a:gd name="T52" fmla="*/ 389 w 123"/>
                <a:gd name="T53" fmla="*/ 234 h 93"/>
                <a:gd name="T54" fmla="*/ 410 w 123"/>
                <a:gd name="T55" fmla="*/ 263 h 93"/>
                <a:gd name="T56" fmla="*/ 405 w 123"/>
                <a:gd name="T57" fmla="*/ 244 h 93"/>
                <a:gd name="T58" fmla="*/ 420 w 123"/>
                <a:gd name="T59" fmla="*/ 248 h 93"/>
                <a:gd name="T60" fmla="*/ 425 w 123"/>
                <a:gd name="T61" fmla="*/ 244 h 93"/>
                <a:gd name="T62" fmla="*/ 425 w 123"/>
                <a:gd name="T63" fmla="*/ 258 h 93"/>
                <a:gd name="T64" fmla="*/ 410 w 123"/>
                <a:gd name="T65" fmla="*/ 278 h 93"/>
                <a:gd name="T66" fmla="*/ 425 w 123"/>
                <a:gd name="T67" fmla="*/ 297 h 93"/>
                <a:gd name="T68" fmla="*/ 456 w 123"/>
                <a:gd name="T69" fmla="*/ 331 h 93"/>
                <a:gd name="T70" fmla="*/ 466 w 123"/>
                <a:gd name="T71" fmla="*/ 336 h 93"/>
                <a:gd name="T72" fmla="*/ 481 w 123"/>
                <a:gd name="T73" fmla="*/ 360 h 93"/>
                <a:gd name="T74" fmla="*/ 507 w 123"/>
                <a:gd name="T75" fmla="*/ 399 h 93"/>
                <a:gd name="T76" fmla="*/ 553 w 123"/>
                <a:gd name="T77" fmla="*/ 429 h 93"/>
                <a:gd name="T78" fmla="*/ 569 w 123"/>
                <a:gd name="T79" fmla="*/ 438 h 93"/>
                <a:gd name="T80" fmla="*/ 563 w 123"/>
                <a:gd name="T81" fmla="*/ 443 h 93"/>
                <a:gd name="T82" fmla="*/ 558 w 123"/>
                <a:gd name="T83" fmla="*/ 448 h 93"/>
                <a:gd name="T84" fmla="*/ 579 w 123"/>
                <a:gd name="T85" fmla="*/ 448 h 93"/>
                <a:gd name="T86" fmla="*/ 620 w 123"/>
                <a:gd name="T87" fmla="*/ 429 h 93"/>
                <a:gd name="T88" fmla="*/ 620 w 123"/>
                <a:gd name="T89" fmla="*/ 399 h 93"/>
                <a:gd name="T90" fmla="*/ 625 w 123"/>
                <a:gd name="T91" fmla="*/ 360 h 93"/>
                <a:gd name="T92" fmla="*/ 620 w 123"/>
                <a:gd name="T93" fmla="*/ 297 h 93"/>
                <a:gd name="T94" fmla="*/ 579 w 123"/>
                <a:gd name="T95" fmla="*/ 234 h 93"/>
                <a:gd name="T96" fmla="*/ 563 w 123"/>
                <a:gd name="T97" fmla="*/ 209 h 93"/>
                <a:gd name="T98" fmla="*/ 563 w 123"/>
                <a:gd name="T99" fmla="*/ 185 h 93"/>
                <a:gd name="T100" fmla="*/ 528 w 123"/>
                <a:gd name="T101" fmla="*/ 141 h 93"/>
                <a:gd name="T102" fmla="*/ 507 w 123"/>
                <a:gd name="T103" fmla="*/ 117 h 93"/>
                <a:gd name="T104" fmla="*/ 471 w 123"/>
                <a:gd name="T105" fmla="*/ 39 h 93"/>
                <a:gd name="T106" fmla="*/ 461 w 123"/>
                <a:gd name="T107" fmla="*/ 29 h 93"/>
                <a:gd name="T108" fmla="*/ 451 w 123"/>
                <a:gd name="T109" fmla="*/ 5 h 93"/>
                <a:gd name="T110" fmla="*/ 420 w 123"/>
                <a:gd name="T111" fmla="*/ 5 h 93"/>
                <a:gd name="T112" fmla="*/ 420 w 123"/>
                <a:gd name="T113" fmla="*/ 34 h 93"/>
                <a:gd name="T114" fmla="*/ 410 w 123"/>
                <a:gd name="T115" fmla="*/ 39 h 93"/>
                <a:gd name="T116" fmla="*/ 200 w 123"/>
                <a:gd name="T117" fmla="*/ 34 h 93"/>
                <a:gd name="T118" fmla="*/ 195 w 123"/>
                <a:gd name="T119" fmla="*/ 15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057" name="Freeform 19"/>
            <p:cNvSpPr>
              <a:spLocks/>
            </p:cNvSpPr>
            <p:nvPr/>
          </p:nvSpPr>
          <p:spPr bwMode="auto">
            <a:xfrm>
              <a:off x="4243" y="1896"/>
              <a:ext cx="313" cy="293"/>
            </a:xfrm>
            <a:custGeom>
              <a:avLst/>
              <a:gdLst>
                <a:gd name="T0" fmla="*/ 103 w 61"/>
                <a:gd name="T1" fmla="*/ 0 h 60"/>
                <a:gd name="T2" fmla="*/ 103 w 61"/>
                <a:gd name="T3" fmla="*/ 15 h 60"/>
                <a:gd name="T4" fmla="*/ 108 w 61"/>
                <a:gd name="T5" fmla="*/ 24 h 60"/>
                <a:gd name="T6" fmla="*/ 97 w 61"/>
                <a:gd name="T7" fmla="*/ 63 h 60"/>
                <a:gd name="T8" fmla="*/ 97 w 61"/>
                <a:gd name="T9" fmla="*/ 73 h 60"/>
                <a:gd name="T10" fmla="*/ 92 w 61"/>
                <a:gd name="T11" fmla="*/ 93 h 60"/>
                <a:gd name="T12" fmla="*/ 77 w 61"/>
                <a:gd name="T13" fmla="*/ 107 h 60"/>
                <a:gd name="T14" fmla="*/ 67 w 61"/>
                <a:gd name="T15" fmla="*/ 112 h 60"/>
                <a:gd name="T16" fmla="*/ 56 w 61"/>
                <a:gd name="T17" fmla="*/ 117 h 60"/>
                <a:gd name="T18" fmla="*/ 51 w 61"/>
                <a:gd name="T19" fmla="*/ 127 h 60"/>
                <a:gd name="T20" fmla="*/ 46 w 61"/>
                <a:gd name="T21" fmla="*/ 147 h 60"/>
                <a:gd name="T22" fmla="*/ 31 w 61"/>
                <a:gd name="T23" fmla="*/ 147 h 60"/>
                <a:gd name="T24" fmla="*/ 21 w 61"/>
                <a:gd name="T25" fmla="*/ 166 h 60"/>
                <a:gd name="T26" fmla="*/ 21 w 61"/>
                <a:gd name="T27" fmla="*/ 186 h 60"/>
                <a:gd name="T28" fmla="*/ 10 w 61"/>
                <a:gd name="T29" fmla="*/ 200 h 60"/>
                <a:gd name="T30" fmla="*/ 0 w 61"/>
                <a:gd name="T31" fmla="*/ 210 h 60"/>
                <a:gd name="T32" fmla="*/ 0 w 61"/>
                <a:gd name="T33" fmla="*/ 225 h 60"/>
                <a:gd name="T34" fmla="*/ 15 w 61"/>
                <a:gd name="T35" fmla="*/ 249 h 60"/>
                <a:gd name="T36" fmla="*/ 31 w 61"/>
                <a:gd name="T37" fmla="*/ 264 h 60"/>
                <a:gd name="T38" fmla="*/ 41 w 61"/>
                <a:gd name="T39" fmla="*/ 264 h 60"/>
                <a:gd name="T40" fmla="*/ 41 w 61"/>
                <a:gd name="T41" fmla="*/ 269 h 60"/>
                <a:gd name="T42" fmla="*/ 51 w 61"/>
                <a:gd name="T43" fmla="*/ 269 h 60"/>
                <a:gd name="T44" fmla="*/ 51 w 61"/>
                <a:gd name="T45" fmla="*/ 278 h 60"/>
                <a:gd name="T46" fmla="*/ 77 w 61"/>
                <a:gd name="T47" fmla="*/ 293 h 60"/>
                <a:gd name="T48" fmla="*/ 92 w 61"/>
                <a:gd name="T49" fmla="*/ 288 h 60"/>
                <a:gd name="T50" fmla="*/ 97 w 61"/>
                <a:gd name="T51" fmla="*/ 278 h 60"/>
                <a:gd name="T52" fmla="*/ 108 w 61"/>
                <a:gd name="T53" fmla="*/ 288 h 60"/>
                <a:gd name="T54" fmla="*/ 128 w 61"/>
                <a:gd name="T55" fmla="*/ 278 h 60"/>
                <a:gd name="T56" fmla="*/ 133 w 61"/>
                <a:gd name="T57" fmla="*/ 269 h 60"/>
                <a:gd name="T58" fmla="*/ 154 w 61"/>
                <a:gd name="T59" fmla="*/ 259 h 60"/>
                <a:gd name="T60" fmla="*/ 169 w 61"/>
                <a:gd name="T61" fmla="*/ 249 h 60"/>
                <a:gd name="T62" fmla="*/ 169 w 61"/>
                <a:gd name="T63" fmla="*/ 234 h 60"/>
                <a:gd name="T64" fmla="*/ 195 w 61"/>
                <a:gd name="T65" fmla="*/ 156 h 60"/>
                <a:gd name="T66" fmla="*/ 205 w 61"/>
                <a:gd name="T67" fmla="*/ 161 h 60"/>
                <a:gd name="T68" fmla="*/ 210 w 61"/>
                <a:gd name="T69" fmla="*/ 171 h 60"/>
                <a:gd name="T70" fmla="*/ 226 w 61"/>
                <a:gd name="T71" fmla="*/ 156 h 60"/>
                <a:gd name="T72" fmla="*/ 236 w 61"/>
                <a:gd name="T73" fmla="*/ 132 h 60"/>
                <a:gd name="T74" fmla="*/ 251 w 61"/>
                <a:gd name="T75" fmla="*/ 122 h 60"/>
                <a:gd name="T76" fmla="*/ 262 w 61"/>
                <a:gd name="T77" fmla="*/ 112 h 60"/>
                <a:gd name="T78" fmla="*/ 267 w 61"/>
                <a:gd name="T79" fmla="*/ 98 h 60"/>
                <a:gd name="T80" fmla="*/ 267 w 61"/>
                <a:gd name="T81" fmla="*/ 93 h 60"/>
                <a:gd name="T82" fmla="*/ 267 w 61"/>
                <a:gd name="T83" fmla="*/ 73 h 60"/>
                <a:gd name="T84" fmla="*/ 303 w 61"/>
                <a:gd name="T85" fmla="*/ 93 h 60"/>
                <a:gd name="T86" fmla="*/ 308 w 61"/>
                <a:gd name="T87" fmla="*/ 93 h 60"/>
                <a:gd name="T88" fmla="*/ 303 w 61"/>
                <a:gd name="T89" fmla="*/ 63 h 60"/>
                <a:gd name="T90" fmla="*/ 298 w 61"/>
                <a:gd name="T91" fmla="*/ 54 h 60"/>
                <a:gd name="T92" fmla="*/ 287 w 61"/>
                <a:gd name="T93" fmla="*/ 54 h 60"/>
                <a:gd name="T94" fmla="*/ 262 w 61"/>
                <a:gd name="T95" fmla="*/ 59 h 60"/>
                <a:gd name="T96" fmla="*/ 251 w 61"/>
                <a:gd name="T97" fmla="*/ 68 h 60"/>
                <a:gd name="T98" fmla="*/ 236 w 61"/>
                <a:gd name="T99" fmla="*/ 63 h 60"/>
                <a:gd name="T100" fmla="*/ 231 w 61"/>
                <a:gd name="T101" fmla="*/ 73 h 60"/>
                <a:gd name="T102" fmla="*/ 216 w 61"/>
                <a:gd name="T103" fmla="*/ 83 h 60"/>
                <a:gd name="T104" fmla="*/ 200 w 61"/>
                <a:gd name="T105" fmla="*/ 98 h 60"/>
                <a:gd name="T106" fmla="*/ 185 w 61"/>
                <a:gd name="T107" fmla="*/ 63 h 60"/>
                <a:gd name="T108" fmla="*/ 108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058" name="Freeform 20"/>
            <p:cNvSpPr>
              <a:spLocks/>
            </p:cNvSpPr>
            <p:nvPr/>
          </p:nvSpPr>
          <p:spPr bwMode="auto">
            <a:xfrm>
              <a:off x="3433" y="2306"/>
              <a:ext cx="344" cy="302"/>
            </a:xfrm>
            <a:custGeom>
              <a:avLst/>
              <a:gdLst>
                <a:gd name="T0" fmla="*/ 0 w 67"/>
                <a:gd name="T1" fmla="*/ 15 h 62"/>
                <a:gd name="T2" fmla="*/ 308 w 67"/>
                <a:gd name="T3" fmla="*/ 0 h 62"/>
                <a:gd name="T4" fmla="*/ 308 w 67"/>
                <a:gd name="T5" fmla="*/ 5 h 62"/>
                <a:gd name="T6" fmla="*/ 313 w 67"/>
                <a:gd name="T7" fmla="*/ 10 h 62"/>
                <a:gd name="T8" fmla="*/ 318 w 67"/>
                <a:gd name="T9" fmla="*/ 15 h 62"/>
                <a:gd name="T10" fmla="*/ 313 w 67"/>
                <a:gd name="T11" fmla="*/ 24 h 62"/>
                <a:gd name="T12" fmla="*/ 308 w 67"/>
                <a:gd name="T13" fmla="*/ 29 h 62"/>
                <a:gd name="T14" fmla="*/ 298 w 67"/>
                <a:gd name="T15" fmla="*/ 39 h 62"/>
                <a:gd name="T16" fmla="*/ 298 w 67"/>
                <a:gd name="T17" fmla="*/ 44 h 62"/>
                <a:gd name="T18" fmla="*/ 344 w 67"/>
                <a:gd name="T19" fmla="*/ 44 h 62"/>
                <a:gd name="T20" fmla="*/ 344 w 67"/>
                <a:gd name="T21" fmla="*/ 44 h 62"/>
                <a:gd name="T22" fmla="*/ 344 w 67"/>
                <a:gd name="T23" fmla="*/ 49 h 62"/>
                <a:gd name="T24" fmla="*/ 339 w 67"/>
                <a:gd name="T25" fmla="*/ 58 h 62"/>
                <a:gd name="T26" fmla="*/ 334 w 67"/>
                <a:gd name="T27" fmla="*/ 63 h 62"/>
                <a:gd name="T28" fmla="*/ 329 w 67"/>
                <a:gd name="T29" fmla="*/ 83 h 62"/>
                <a:gd name="T30" fmla="*/ 318 w 67"/>
                <a:gd name="T31" fmla="*/ 93 h 62"/>
                <a:gd name="T32" fmla="*/ 318 w 67"/>
                <a:gd name="T33" fmla="*/ 107 h 62"/>
                <a:gd name="T34" fmla="*/ 318 w 67"/>
                <a:gd name="T35" fmla="*/ 122 h 62"/>
                <a:gd name="T36" fmla="*/ 318 w 67"/>
                <a:gd name="T37" fmla="*/ 122 h 62"/>
                <a:gd name="T38" fmla="*/ 308 w 67"/>
                <a:gd name="T39" fmla="*/ 127 h 62"/>
                <a:gd name="T40" fmla="*/ 308 w 67"/>
                <a:gd name="T41" fmla="*/ 132 h 62"/>
                <a:gd name="T42" fmla="*/ 293 w 67"/>
                <a:gd name="T43" fmla="*/ 141 h 62"/>
                <a:gd name="T44" fmla="*/ 293 w 67"/>
                <a:gd name="T45" fmla="*/ 156 h 62"/>
                <a:gd name="T46" fmla="*/ 293 w 67"/>
                <a:gd name="T47" fmla="*/ 170 h 62"/>
                <a:gd name="T48" fmla="*/ 288 w 67"/>
                <a:gd name="T49" fmla="*/ 175 h 62"/>
                <a:gd name="T50" fmla="*/ 277 w 67"/>
                <a:gd name="T51" fmla="*/ 185 h 62"/>
                <a:gd name="T52" fmla="*/ 267 w 67"/>
                <a:gd name="T53" fmla="*/ 195 h 62"/>
                <a:gd name="T54" fmla="*/ 262 w 67"/>
                <a:gd name="T55" fmla="*/ 200 h 62"/>
                <a:gd name="T56" fmla="*/ 262 w 67"/>
                <a:gd name="T57" fmla="*/ 209 h 62"/>
                <a:gd name="T58" fmla="*/ 257 w 67"/>
                <a:gd name="T59" fmla="*/ 219 h 62"/>
                <a:gd name="T60" fmla="*/ 257 w 67"/>
                <a:gd name="T61" fmla="*/ 224 h 62"/>
                <a:gd name="T62" fmla="*/ 252 w 67"/>
                <a:gd name="T63" fmla="*/ 239 h 62"/>
                <a:gd name="T64" fmla="*/ 246 w 67"/>
                <a:gd name="T65" fmla="*/ 248 h 62"/>
                <a:gd name="T66" fmla="*/ 252 w 67"/>
                <a:gd name="T67" fmla="*/ 263 h 62"/>
                <a:gd name="T68" fmla="*/ 257 w 67"/>
                <a:gd name="T69" fmla="*/ 268 h 62"/>
                <a:gd name="T70" fmla="*/ 257 w 67"/>
                <a:gd name="T71" fmla="*/ 278 h 62"/>
                <a:gd name="T72" fmla="*/ 257 w 67"/>
                <a:gd name="T73" fmla="*/ 278 h 62"/>
                <a:gd name="T74" fmla="*/ 257 w 67"/>
                <a:gd name="T75" fmla="*/ 283 h 62"/>
                <a:gd name="T76" fmla="*/ 257 w 67"/>
                <a:gd name="T77" fmla="*/ 283 h 62"/>
                <a:gd name="T78" fmla="*/ 252 w 67"/>
                <a:gd name="T79" fmla="*/ 292 h 62"/>
                <a:gd name="T80" fmla="*/ 257 w 67"/>
                <a:gd name="T81" fmla="*/ 297 h 62"/>
                <a:gd name="T82" fmla="*/ 41 w 67"/>
                <a:gd name="T83" fmla="*/ 302 h 62"/>
                <a:gd name="T84" fmla="*/ 41 w 67"/>
                <a:gd name="T85" fmla="*/ 258 h 62"/>
                <a:gd name="T86" fmla="*/ 31 w 67"/>
                <a:gd name="T87" fmla="*/ 253 h 62"/>
                <a:gd name="T88" fmla="*/ 21 w 67"/>
                <a:gd name="T89" fmla="*/ 258 h 62"/>
                <a:gd name="T90" fmla="*/ 21 w 67"/>
                <a:gd name="T91" fmla="*/ 258 h 62"/>
                <a:gd name="T92" fmla="*/ 10 w 67"/>
                <a:gd name="T93" fmla="*/ 248 h 62"/>
                <a:gd name="T94" fmla="*/ 10 w 67"/>
                <a:gd name="T95" fmla="*/ 107 h 62"/>
                <a:gd name="T96" fmla="*/ 0 w 67"/>
                <a:gd name="T97" fmla="*/ 15 h 62"/>
                <a:gd name="T98" fmla="*/ 0 w 67"/>
                <a:gd name="T99" fmla="*/ 15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059" name="Freeform 21"/>
            <p:cNvSpPr>
              <a:spLocks/>
            </p:cNvSpPr>
            <p:nvPr/>
          </p:nvSpPr>
          <p:spPr bwMode="auto">
            <a:xfrm>
              <a:off x="1491" y="1614"/>
              <a:ext cx="553" cy="897"/>
            </a:xfrm>
            <a:custGeom>
              <a:avLst/>
              <a:gdLst>
                <a:gd name="T0" fmla="*/ 312 w 108"/>
                <a:gd name="T1" fmla="*/ 873 h 184"/>
                <a:gd name="T2" fmla="*/ 312 w 108"/>
                <a:gd name="T3" fmla="*/ 863 h 184"/>
                <a:gd name="T4" fmla="*/ 307 w 108"/>
                <a:gd name="T5" fmla="*/ 853 h 184"/>
                <a:gd name="T6" fmla="*/ 292 w 108"/>
                <a:gd name="T7" fmla="*/ 795 h 184"/>
                <a:gd name="T8" fmla="*/ 256 w 108"/>
                <a:gd name="T9" fmla="*/ 761 h 184"/>
                <a:gd name="T10" fmla="*/ 246 w 108"/>
                <a:gd name="T11" fmla="*/ 746 h 184"/>
                <a:gd name="T12" fmla="*/ 236 w 108"/>
                <a:gd name="T13" fmla="*/ 731 h 184"/>
                <a:gd name="T14" fmla="*/ 200 w 108"/>
                <a:gd name="T15" fmla="*/ 717 h 184"/>
                <a:gd name="T16" fmla="*/ 169 w 108"/>
                <a:gd name="T17" fmla="*/ 687 h 184"/>
                <a:gd name="T18" fmla="*/ 113 w 108"/>
                <a:gd name="T19" fmla="*/ 663 h 184"/>
                <a:gd name="T20" fmla="*/ 113 w 108"/>
                <a:gd name="T21" fmla="*/ 644 h 184"/>
                <a:gd name="T22" fmla="*/ 118 w 108"/>
                <a:gd name="T23" fmla="*/ 619 h 184"/>
                <a:gd name="T24" fmla="*/ 108 w 108"/>
                <a:gd name="T25" fmla="*/ 595 h 184"/>
                <a:gd name="T26" fmla="*/ 113 w 108"/>
                <a:gd name="T27" fmla="*/ 585 h 184"/>
                <a:gd name="T28" fmla="*/ 82 w 108"/>
                <a:gd name="T29" fmla="*/ 531 h 184"/>
                <a:gd name="T30" fmla="*/ 61 w 108"/>
                <a:gd name="T31" fmla="*/ 497 h 184"/>
                <a:gd name="T32" fmla="*/ 72 w 108"/>
                <a:gd name="T33" fmla="*/ 468 h 184"/>
                <a:gd name="T34" fmla="*/ 72 w 108"/>
                <a:gd name="T35" fmla="*/ 444 h 184"/>
                <a:gd name="T36" fmla="*/ 46 w 108"/>
                <a:gd name="T37" fmla="*/ 419 h 184"/>
                <a:gd name="T38" fmla="*/ 46 w 108"/>
                <a:gd name="T39" fmla="*/ 380 h 184"/>
                <a:gd name="T40" fmla="*/ 56 w 108"/>
                <a:gd name="T41" fmla="*/ 366 h 184"/>
                <a:gd name="T42" fmla="*/ 61 w 108"/>
                <a:gd name="T43" fmla="*/ 385 h 184"/>
                <a:gd name="T44" fmla="*/ 77 w 108"/>
                <a:gd name="T45" fmla="*/ 380 h 184"/>
                <a:gd name="T46" fmla="*/ 72 w 108"/>
                <a:gd name="T47" fmla="*/ 346 h 184"/>
                <a:gd name="T48" fmla="*/ 61 w 108"/>
                <a:gd name="T49" fmla="*/ 356 h 184"/>
                <a:gd name="T50" fmla="*/ 36 w 108"/>
                <a:gd name="T51" fmla="*/ 341 h 184"/>
                <a:gd name="T52" fmla="*/ 31 w 108"/>
                <a:gd name="T53" fmla="*/ 297 h 184"/>
                <a:gd name="T54" fmla="*/ 5 w 108"/>
                <a:gd name="T55" fmla="*/ 249 h 184"/>
                <a:gd name="T56" fmla="*/ 5 w 108"/>
                <a:gd name="T57" fmla="*/ 224 h 184"/>
                <a:gd name="T58" fmla="*/ 20 w 108"/>
                <a:gd name="T59" fmla="*/ 195 h 184"/>
                <a:gd name="T60" fmla="*/ 10 w 108"/>
                <a:gd name="T61" fmla="*/ 156 h 184"/>
                <a:gd name="T62" fmla="*/ 0 w 108"/>
                <a:gd name="T63" fmla="*/ 136 h 184"/>
                <a:gd name="T64" fmla="*/ 0 w 108"/>
                <a:gd name="T65" fmla="*/ 117 h 184"/>
                <a:gd name="T66" fmla="*/ 31 w 108"/>
                <a:gd name="T67" fmla="*/ 73 h 184"/>
                <a:gd name="T68" fmla="*/ 46 w 108"/>
                <a:gd name="T69" fmla="*/ 49 h 184"/>
                <a:gd name="T70" fmla="*/ 46 w 108"/>
                <a:gd name="T71" fmla="*/ 5 h 184"/>
                <a:gd name="T72" fmla="*/ 246 w 108"/>
                <a:gd name="T73" fmla="*/ 312 h 184"/>
                <a:gd name="T74" fmla="*/ 533 w 108"/>
                <a:gd name="T75" fmla="*/ 726 h 184"/>
                <a:gd name="T76" fmla="*/ 538 w 108"/>
                <a:gd name="T77" fmla="*/ 746 h 184"/>
                <a:gd name="T78" fmla="*/ 543 w 108"/>
                <a:gd name="T79" fmla="*/ 765 h 184"/>
                <a:gd name="T80" fmla="*/ 548 w 108"/>
                <a:gd name="T81" fmla="*/ 780 h 184"/>
                <a:gd name="T82" fmla="*/ 527 w 108"/>
                <a:gd name="T83" fmla="*/ 790 h 184"/>
                <a:gd name="T84" fmla="*/ 502 w 108"/>
                <a:gd name="T85" fmla="*/ 839 h 184"/>
                <a:gd name="T86" fmla="*/ 497 w 108"/>
                <a:gd name="T87" fmla="*/ 848 h 184"/>
                <a:gd name="T88" fmla="*/ 492 w 108"/>
                <a:gd name="T89" fmla="*/ 868 h 184"/>
                <a:gd name="T90" fmla="*/ 502 w 108"/>
                <a:gd name="T91" fmla="*/ 882 h 184"/>
                <a:gd name="T92" fmla="*/ 492 w 108"/>
                <a:gd name="T93" fmla="*/ 89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060" name="Freeform 22"/>
            <p:cNvSpPr>
              <a:spLocks/>
            </p:cNvSpPr>
            <p:nvPr/>
          </p:nvSpPr>
          <p:spPr bwMode="auto">
            <a:xfrm>
              <a:off x="2356" y="1545"/>
              <a:ext cx="483" cy="381"/>
            </a:xfrm>
            <a:custGeom>
              <a:avLst/>
              <a:gdLst>
                <a:gd name="T0" fmla="*/ 452 w 94"/>
                <a:gd name="T1" fmla="*/ 381 h 78"/>
                <a:gd name="T2" fmla="*/ 468 w 94"/>
                <a:gd name="T3" fmla="*/ 215 h 78"/>
                <a:gd name="T4" fmla="*/ 483 w 94"/>
                <a:gd name="T5" fmla="*/ 49 h 78"/>
                <a:gd name="T6" fmla="*/ 51 w 94"/>
                <a:gd name="T7" fmla="*/ 0 h 78"/>
                <a:gd name="T8" fmla="*/ 46 w 94"/>
                <a:gd name="T9" fmla="*/ 39 h 78"/>
                <a:gd name="T10" fmla="*/ 15 w 94"/>
                <a:gd name="T11" fmla="*/ 244 h 78"/>
                <a:gd name="T12" fmla="*/ 10 w 94"/>
                <a:gd name="T13" fmla="*/ 244 h 78"/>
                <a:gd name="T14" fmla="*/ 0 w 94"/>
                <a:gd name="T15" fmla="*/ 327 h 78"/>
                <a:gd name="T16" fmla="*/ 128 w 94"/>
                <a:gd name="T17" fmla="*/ 347 h 78"/>
                <a:gd name="T18" fmla="*/ 452 w 94"/>
                <a:gd name="T19" fmla="*/ 381 h 78"/>
                <a:gd name="T20" fmla="*/ 452 w 94"/>
                <a:gd name="T21" fmla="*/ 381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061" name="Freeform 23"/>
            <p:cNvSpPr>
              <a:spLocks/>
            </p:cNvSpPr>
            <p:nvPr/>
          </p:nvSpPr>
          <p:spPr bwMode="auto">
            <a:xfrm>
              <a:off x="2434" y="1892"/>
              <a:ext cx="508" cy="375"/>
            </a:xfrm>
            <a:custGeom>
              <a:avLst/>
              <a:gdLst>
                <a:gd name="T0" fmla="*/ 0 w 99"/>
                <a:gd name="T1" fmla="*/ 326 h 77"/>
                <a:gd name="T2" fmla="*/ 51 w 99"/>
                <a:gd name="T3" fmla="*/ 0 h 77"/>
                <a:gd name="T4" fmla="*/ 375 w 99"/>
                <a:gd name="T5" fmla="*/ 34 h 77"/>
                <a:gd name="T6" fmla="*/ 508 w 99"/>
                <a:gd name="T7" fmla="*/ 44 h 77"/>
                <a:gd name="T8" fmla="*/ 503 w 99"/>
                <a:gd name="T9" fmla="*/ 127 h 77"/>
                <a:gd name="T10" fmla="*/ 487 w 99"/>
                <a:gd name="T11" fmla="*/ 375 h 77"/>
                <a:gd name="T12" fmla="*/ 421 w 99"/>
                <a:gd name="T13" fmla="*/ 370 h 77"/>
                <a:gd name="T14" fmla="*/ 0 w 99"/>
                <a:gd name="T15" fmla="*/ 326 h 77"/>
                <a:gd name="T16" fmla="*/ 0 w 99"/>
                <a:gd name="T17" fmla="*/ 326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062" name="Freeform 24"/>
            <p:cNvSpPr>
              <a:spLocks/>
            </p:cNvSpPr>
            <p:nvPr/>
          </p:nvSpPr>
          <p:spPr bwMode="auto">
            <a:xfrm>
              <a:off x="2368" y="2218"/>
              <a:ext cx="485" cy="478"/>
            </a:xfrm>
            <a:custGeom>
              <a:avLst/>
              <a:gdLst>
                <a:gd name="T0" fmla="*/ 66 w 95"/>
                <a:gd name="T1" fmla="*/ 0 h 98"/>
                <a:gd name="T2" fmla="*/ 0 w 95"/>
                <a:gd name="T3" fmla="*/ 468 h 98"/>
                <a:gd name="T4" fmla="*/ 0 w 95"/>
                <a:gd name="T5" fmla="*/ 468 h 98"/>
                <a:gd name="T6" fmla="*/ 61 w 95"/>
                <a:gd name="T7" fmla="*/ 478 h 98"/>
                <a:gd name="T8" fmla="*/ 66 w 95"/>
                <a:gd name="T9" fmla="*/ 439 h 98"/>
                <a:gd name="T10" fmla="*/ 189 w 95"/>
                <a:gd name="T11" fmla="*/ 454 h 98"/>
                <a:gd name="T12" fmla="*/ 189 w 95"/>
                <a:gd name="T13" fmla="*/ 454 h 98"/>
                <a:gd name="T14" fmla="*/ 184 w 95"/>
                <a:gd name="T15" fmla="*/ 449 h 98"/>
                <a:gd name="T16" fmla="*/ 189 w 95"/>
                <a:gd name="T17" fmla="*/ 444 h 98"/>
                <a:gd name="T18" fmla="*/ 184 w 95"/>
                <a:gd name="T19" fmla="*/ 439 h 98"/>
                <a:gd name="T20" fmla="*/ 184 w 95"/>
                <a:gd name="T21" fmla="*/ 439 h 98"/>
                <a:gd name="T22" fmla="*/ 184 w 95"/>
                <a:gd name="T23" fmla="*/ 439 h 98"/>
                <a:gd name="T24" fmla="*/ 444 w 95"/>
                <a:gd name="T25" fmla="*/ 458 h 98"/>
                <a:gd name="T26" fmla="*/ 475 w 95"/>
                <a:gd name="T27" fmla="*/ 88 h 98"/>
                <a:gd name="T28" fmla="*/ 480 w 95"/>
                <a:gd name="T29" fmla="*/ 88 h 98"/>
                <a:gd name="T30" fmla="*/ 485 w 95"/>
                <a:gd name="T31" fmla="*/ 44 h 98"/>
                <a:gd name="T32" fmla="*/ 66 w 95"/>
                <a:gd name="T33" fmla="*/ 0 h 98"/>
                <a:gd name="T34" fmla="*/ 66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063" name="Freeform 25"/>
            <p:cNvSpPr>
              <a:spLocks/>
            </p:cNvSpPr>
            <p:nvPr/>
          </p:nvSpPr>
          <p:spPr bwMode="auto">
            <a:xfrm>
              <a:off x="2552" y="2306"/>
              <a:ext cx="969" cy="898"/>
            </a:xfrm>
            <a:custGeom>
              <a:avLst/>
              <a:gdLst>
                <a:gd name="T0" fmla="*/ 877 w 189"/>
                <a:gd name="T1" fmla="*/ 244 h 184"/>
                <a:gd name="T2" fmla="*/ 815 w 189"/>
                <a:gd name="T3" fmla="*/ 229 h 184"/>
                <a:gd name="T4" fmla="*/ 774 w 189"/>
                <a:gd name="T5" fmla="*/ 239 h 184"/>
                <a:gd name="T6" fmla="*/ 743 w 189"/>
                <a:gd name="T7" fmla="*/ 239 h 184"/>
                <a:gd name="T8" fmla="*/ 733 w 189"/>
                <a:gd name="T9" fmla="*/ 239 h 184"/>
                <a:gd name="T10" fmla="*/ 718 w 189"/>
                <a:gd name="T11" fmla="*/ 229 h 184"/>
                <a:gd name="T12" fmla="*/ 702 w 189"/>
                <a:gd name="T13" fmla="*/ 249 h 184"/>
                <a:gd name="T14" fmla="*/ 692 w 189"/>
                <a:gd name="T15" fmla="*/ 234 h 184"/>
                <a:gd name="T16" fmla="*/ 661 w 189"/>
                <a:gd name="T17" fmla="*/ 229 h 184"/>
                <a:gd name="T18" fmla="*/ 641 w 189"/>
                <a:gd name="T19" fmla="*/ 225 h 184"/>
                <a:gd name="T20" fmla="*/ 610 w 189"/>
                <a:gd name="T21" fmla="*/ 215 h 184"/>
                <a:gd name="T22" fmla="*/ 590 w 189"/>
                <a:gd name="T23" fmla="*/ 210 h 184"/>
                <a:gd name="T24" fmla="*/ 559 w 189"/>
                <a:gd name="T25" fmla="*/ 200 h 184"/>
                <a:gd name="T26" fmla="*/ 543 w 189"/>
                <a:gd name="T27" fmla="*/ 185 h 184"/>
                <a:gd name="T28" fmla="*/ 513 w 189"/>
                <a:gd name="T29" fmla="*/ 176 h 184"/>
                <a:gd name="T30" fmla="*/ 297 w 189"/>
                <a:gd name="T31" fmla="*/ 0 h 184"/>
                <a:gd name="T32" fmla="*/ 0 w 189"/>
                <a:gd name="T33" fmla="*/ 351 h 184"/>
                <a:gd name="T34" fmla="*/ 5 w 189"/>
                <a:gd name="T35" fmla="*/ 366 h 184"/>
                <a:gd name="T36" fmla="*/ 26 w 189"/>
                <a:gd name="T37" fmla="*/ 395 h 184"/>
                <a:gd name="T38" fmla="*/ 118 w 189"/>
                <a:gd name="T39" fmla="*/ 483 h 184"/>
                <a:gd name="T40" fmla="*/ 128 w 189"/>
                <a:gd name="T41" fmla="*/ 508 h 184"/>
                <a:gd name="T42" fmla="*/ 195 w 189"/>
                <a:gd name="T43" fmla="*/ 600 h 184"/>
                <a:gd name="T44" fmla="*/ 251 w 189"/>
                <a:gd name="T45" fmla="*/ 610 h 184"/>
                <a:gd name="T46" fmla="*/ 287 w 189"/>
                <a:gd name="T47" fmla="*/ 556 h 184"/>
                <a:gd name="T48" fmla="*/ 308 w 189"/>
                <a:gd name="T49" fmla="*/ 551 h 184"/>
                <a:gd name="T50" fmla="*/ 344 w 189"/>
                <a:gd name="T51" fmla="*/ 561 h 184"/>
                <a:gd name="T52" fmla="*/ 385 w 189"/>
                <a:gd name="T53" fmla="*/ 581 h 184"/>
                <a:gd name="T54" fmla="*/ 395 w 189"/>
                <a:gd name="T55" fmla="*/ 591 h 184"/>
                <a:gd name="T56" fmla="*/ 426 w 189"/>
                <a:gd name="T57" fmla="*/ 630 h 184"/>
                <a:gd name="T58" fmla="*/ 482 w 189"/>
                <a:gd name="T59" fmla="*/ 727 h 184"/>
                <a:gd name="T60" fmla="*/ 513 w 189"/>
                <a:gd name="T61" fmla="*/ 756 h 184"/>
                <a:gd name="T62" fmla="*/ 523 w 189"/>
                <a:gd name="T63" fmla="*/ 805 h 184"/>
                <a:gd name="T64" fmla="*/ 569 w 189"/>
                <a:gd name="T65" fmla="*/ 859 h 184"/>
                <a:gd name="T66" fmla="*/ 646 w 189"/>
                <a:gd name="T67" fmla="*/ 883 h 184"/>
                <a:gd name="T68" fmla="*/ 692 w 189"/>
                <a:gd name="T69" fmla="*/ 888 h 184"/>
                <a:gd name="T70" fmla="*/ 687 w 189"/>
                <a:gd name="T71" fmla="*/ 878 h 184"/>
                <a:gd name="T72" fmla="*/ 672 w 189"/>
                <a:gd name="T73" fmla="*/ 791 h 184"/>
                <a:gd name="T74" fmla="*/ 667 w 189"/>
                <a:gd name="T75" fmla="*/ 781 h 184"/>
                <a:gd name="T76" fmla="*/ 682 w 189"/>
                <a:gd name="T77" fmla="*/ 747 h 184"/>
                <a:gd name="T78" fmla="*/ 687 w 189"/>
                <a:gd name="T79" fmla="*/ 737 h 184"/>
                <a:gd name="T80" fmla="*/ 702 w 189"/>
                <a:gd name="T81" fmla="*/ 708 h 184"/>
                <a:gd name="T82" fmla="*/ 713 w 189"/>
                <a:gd name="T83" fmla="*/ 708 h 184"/>
                <a:gd name="T84" fmla="*/ 723 w 189"/>
                <a:gd name="T85" fmla="*/ 693 h 184"/>
                <a:gd name="T86" fmla="*/ 733 w 189"/>
                <a:gd name="T87" fmla="*/ 693 h 184"/>
                <a:gd name="T88" fmla="*/ 754 w 189"/>
                <a:gd name="T89" fmla="*/ 683 h 184"/>
                <a:gd name="T90" fmla="*/ 764 w 189"/>
                <a:gd name="T91" fmla="*/ 664 h 184"/>
                <a:gd name="T92" fmla="*/ 769 w 189"/>
                <a:gd name="T93" fmla="*/ 674 h 184"/>
                <a:gd name="T94" fmla="*/ 846 w 189"/>
                <a:gd name="T95" fmla="*/ 634 h 184"/>
                <a:gd name="T96" fmla="*/ 861 w 189"/>
                <a:gd name="T97" fmla="*/ 591 h 184"/>
                <a:gd name="T98" fmla="*/ 877 w 189"/>
                <a:gd name="T99" fmla="*/ 586 h 184"/>
                <a:gd name="T100" fmla="*/ 928 w 189"/>
                <a:gd name="T101" fmla="*/ 581 h 184"/>
                <a:gd name="T102" fmla="*/ 943 w 189"/>
                <a:gd name="T103" fmla="*/ 571 h 184"/>
                <a:gd name="T104" fmla="*/ 948 w 189"/>
                <a:gd name="T105" fmla="*/ 556 h 184"/>
                <a:gd name="T106" fmla="*/ 954 w 189"/>
                <a:gd name="T107" fmla="*/ 517 h 184"/>
                <a:gd name="T108" fmla="*/ 964 w 189"/>
                <a:gd name="T109" fmla="*/ 493 h 184"/>
                <a:gd name="T110" fmla="*/ 959 w 189"/>
                <a:gd name="T111" fmla="*/ 444 h 184"/>
                <a:gd name="T112" fmla="*/ 948 w 189"/>
                <a:gd name="T113" fmla="*/ 429 h 184"/>
                <a:gd name="T114" fmla="*/ 943 w 189"/>
                <a:gd name="T115" fmla="*/ 400 h 184"/>
                <a:gd name="T116" fmla="*/ 923 w 189"/>
                <a:gd name="T117" fmla="*/ 259 h 184"/>
                <a:gd name="T118" fmla="*/ 892 w 189"/>
                <a:gd name="T119" fmla="*/ 249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064" name="Freeform 26"/>
            <p:cNvSpPr>
              <a:spLocks/>
            </p:cNvSpPr>
            <p:nvPr/>
          </p:nvSpPr>
          <p:spPr bwMode="auto">
            <a:xfrm>
              <a:off x="4372" y="1453"/>
              <a:ext cx="522" cy="380"/>
            </a:xfrm>
            <a:custGeom>
              <a:avLst/>
              <a:gdLst>
                <a:gd name="T0" fmla="*/ 399 w 102"/>
                <a:gd name="T1" fmla="*/ 341 h 78"/>
                <a:gd name="T2" fmla="*/ 389 w 102"/>
                <a:gd name="T3" fmla="*/ 356 h 78"/>
                <a:gd name="T4" fmla="*/ 384 w 102"/>
                <a:gd name="T5" fmla="*/ 365 h 78"/>
                <a:gd name="T6" fmla="*/ 384 w 102"/>
                <a:gd name="T7" fmla="*/ 380 h 78"/>
                <a:gd name="T8" fmla="*/ 394 w 102"/>
                <a:gd name="T9" fmla="*/ 370 h 78"/>
                <a:gd name="T10" fmla="*/ 415 w 102"/>
                <a:gd name="T11" fmla="*/ 365 h 78"/>
                <a:gd name="T12" fmla="*/ 445 w 102"/>
                <a:gd name="T13" fmla="*/ 356 h 78"/>
                <a:gd name="T14" fmla="*/ 491 w 102"/>
                <a:gd name="T15" fmla="*/ 322 h 78"/>
                <a:gd name="T16" fmla="*/ 507 w 102"/>
                <a:gd name="T17" fmla="*/ 312 h 78"/>
                <a:gd name="T18" fmla="*/ 522 w 102"/>
                <a:gd name="T19" fmla="*/ 297 h 78"/>
                <a:gd name="T20" fmla="*/ 512 w 102"/>
                <a:gd name="T21" fmla="*/ 302 h 78"/>
                <a:gd name="T22" fmla="*/ 496 w 102"/>
                <a:gd name="T23" fmla="*/ 312 h 78"/>
                <a:gd name="T24" fmla="*/ 481 w 102"/>
                <a:gd name="T25" fmla="*/ 317 h 78"/>
                <a:gd name="T26" fmla="*/ 496 w 102"/>
                <a:gd name="T27" fmla="*/ 297 h 78"/>
                <a:gd name="T28" fmla="*/ 486 w 102"/>
                <a:gd name="T29" fmla="*/ 302 h 78"/>
                <a:gd name="T30" fmla="*/ 440 w 102"/>
                <a:gd name="T31" fmla="*/ 326 h 78"/>
                <a:gd name="T32" fmla="*/ 409 w 102"/>
                <a:gd name="T33" fmla="*/ 351 h 78"/>
                <a:gd name="T34" fmla="*/ 404 w 102"/>
                <a:gd name="T35" fmla="*/ 331 h 78"/>
                <a:gd name="T36" fmla="*/ 415 w 102"/>
                <a:gd name="T37" fmla="*/ 312 h 78"/>
                <a:gd name="T38" fmla="*/ 404 w 102"/>
                <a:gd name="T39" fmla="*/ 239 h 78"/>
                <a:gd name="T40" fmla="*/ 394 w 102"/>
                <a:gd name="T41" fmla="*/ 166 h 78"/>
                <a:gd name="T42" fmla="*/ 384 w 102"/>
                <a:gd name="T43" fmla="*/ 122 h 78"/>
                <a:gd name="T44" fmla="*/ 379 w 102"/>
                <a:gd name="T45" fmla="*/ 117 h 78"/>
                <a:gd name="T46" fmla="*/ 374 w 102"/>
                <a:gd name="T47" fmla="*/ 102 h 78"/>
                <a:gd name="T48" fmla="*/ 368 w 102"/>
                <a:gd name="T49" fmla="*/ 58 h 78"/>
                <a:gd name="T50" fmla="*/ 353 w 102"/>
                <a:gd name="T51" fmla="*/ 15 h 78"/>
                <a:gd name="T52" fmla="*/ 348 w 102"/>
                <a:gd name="T53" fmla="*/ 0 h 78"/>
                <a:gd name="T54" fmla="*/ 261 w 102"/>
                <a:gd name="T55" fmla="*/ 19 h 78"/>
                <a:gd name="T56" fmla="*/ 215 w 102"/>
                <a:gd name="T57" fmla="*/ 68 h 78"/>
                <a:gd name="T58" fmla="*/ 210 w 102"/>
                <a:gd name="T59" fmla="*/ 88 h 78"/>
                <a:gd name="T60" fmla="*/ 184 w 102"/>
                <a:gd name="T61" fmla="*/ 112 h 78"/>
                <a:gd name="T62" fmla="*/ 194 w 102"/>
                <a:gd name="T63" fmla="*/ 122 h 78"/>
                <a:gd name="T64" fmla="*/ 194 w 102"/>
                <a:gd name="T65" fmla="*/ 132 h 78"/>
                <a:gd name="T66" fmla="*/ 200 w 102"/>
                <a:gd name="T67" fmla="*/ 156 h 78"/>
                <a:gd name="T68" fmla="*/ 154 w 102"/>
                <a:gd name="T69" fmla="*/ 190 h 78"/>
                <a:gd name="T70" fmla="*/ 97 w 102"/>
                <a:gd name="T71" fmla="*/ 190 h 78"/>
                <a:gd name="T72" fmla="*/ 46 w 102"/>
                <a:gd name="T73" fmla="*/ 205 h 78"/>
                <a:gd name="T74" fmla="*/ 31 w 102"/>
                <a:gd name="T75" fmla="*/ 224 h 78"/>
                <a:gd name="T76" fmla="*/ 46 w 102"/>
                <a:gd name="T77" fmla="*/ 253 h 78"/>
                <a:gd name="T78" fmla="*/ 10 w 102"/>
                <a:gd name="T79" fmla="*/ 292 h 78"/>
                <a:gd name="T80" fmla="*/ 287 w 102"/>
                <a:gd name="T81" fmla="*/ 268 h 78"/>
                <a:gd name="T82" fmla="*/ 292 w 102"/>
                <a:gd name="T83" fmla="*/ 278 h 78"/>
                <a:gd name="T84" fmla="*/ 302 w 102"/>
                <a:gd name="T85" fmla="*/ 283 h 78"/>
                <a:gd name="T86" fmla="*/ 317 w 102"/>
                <a:gd name="T87" fmla="*/ 307 h 78"/>
                <a:gd name="T88" fmla="*/ 338 w 102"/>
                <a:gd name="T89" fmla="*/ 312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065" name="Freeform 27"/>
            <p:cNvSpPr>
              <a:spLocks/>
            </p:cNvSpPr>
            <p:nvPr/>
          </p:nvSpPr>
          <p:spPr bwMode="auto">
            <a:xfrm>
              <a:off x="4720" y="1428"/>
              <a:ext cx="118" cy="205"/>
            </a:xfrm>
            <a:custGeom>
              <a:avLst/>
              <a:gdLst>
                <a:gd name="T0" fmla="*/ 0 w 23"/>
                <a:gd name="T1" fmla="*/ 24 h 42"/>
                <a:gd name="T2" fmla="*/ 5 w 23"/>
                <a:gd name="T3" fmla="*/ 34 h 42"/>
                <a:gd name="T4" fmla="*/ 0 w 23"/>
                <a:gd name="T5" fmla="*/ 39 h 42"/>
                <a:gd name="T6" fmla="*/ 5 w 23"/>
                <a:gd name="T7" fmla="*/ 39 h 42"/>
                <a:gd name="T8" fmla="*/ 5 w 23"/>
                <a:gd name="T9" fmla="*/ 44 h 42"/>
                <a:gd name="T10" fmla="*/ 15 w 23"/>
                <a:gd name="T11" fmla="*/ 68 h 42"/>
                <a:gd name="T12" fmla="*/ 21 w 23"/>
                <a:gd name="T13" fmla="*/ 83 h 42"/>
                <a:gd name="T14" fmla="*/ 15 w 23"/>
                <a:gd name="T15" fmla="*/ 93 h 42"/>
                <a:gd name="T16" fmla="*/ 15 w 23"/>
                <a:gd name="T17" fmla="*/ 103 h 42"/>
                <a:gd name="T18" fmla="*/ 26 w 23"/>
                <a:gd name="T19" fmla="*/ 127 h 42"/>
                <a:gd name="T20" fmla="*/ 26 w 23"/>
                <a:gd name="T21" fmla="*/ 137 h 42"/>
                <a:gd name="T22" fmla="*/ 26 w 23"/>
                <a:gd name="T23" fmla="*/ 142 h 42"/>
                <a:gd name="T24" fmla="*/ 31 w 23"/>
                <a:gd name="T25" fmla="*/ 142 h 42"/>
                <a:gd name="T26" fmla="*/ 26 w 23"/>
                <a:gd name="T27" fmla="*/ 137 h 42"/>
                <a:gd name="T28" fmla="*/ 31 w 23"/>
                <a:gd name="T29" fmla="*/ 137 h 42"/>
                <a:gd name="T30" fmla="*/ 36 w 23"/>
                <a:gd name="T31" fmla="*/ 146 h 42"/>
                <a:gd name="T32" fmla="*/ 41 w 23"/>
                <a:gd name="T33" fmla="*/ 166 h 42"/>
                <a:gd name="T34" fmla="*/ 41 w 23"/>
                <a:gd name="T35" fmla="*/ 181 h 42"/>
                <a:gd name="T36" fmla="*/ 46 w 23"/>
                <a:gd name="T37" fmla="*/ 190 h 42"/>
                <a:gd name="T38" fmla="*/ 51 w 23"/>
                <a:gd name="T39" fmla="*/ 205 h 42"/>
                <a:gd name="T40" fmla="*/ 103 w 23"/>
                <a:gd name="T41" fmla="*/ 195 h 42"/>
                <a:gd name="T42" fmla="*/ 97 w 23"/>
                <a:gd name="T43" fmla="*/ 190 h 42"/>
                <a:gd name="T44" fmla="*/ 92 w 23"/>
                <a:gd name="T45" fmla="*/ 185 h 42"/>
                <a:gd name="T46" fmla="*/ 92 w 23"/>
                <a:gd name="T47" fmla="*/ 181 h 42"/>
                <a:gd name="T48" fmla="*/ 97 w 23"/>
                <a:gd name="T49" fmla="*/ 176 h 42"/>
                <a:gd name="T50" fmla="*/ 92 w 23"/>
                <a:gd name="T51" fmla="*/ 166 h 42"/>
                <a:gd name="T52" fmla="*/ 92 w 23"/>
                <a:gd name="T53" fmla="*/ 132 h 42"/>
                <a:gd name="T54" fmla="*/ 92 w 23"/>
                <a:gd name="T55" fmla="*/ 122 h 42"/>
                <a:gd name="T56" fmla="*/ 97 w 23"/>
                <a:gd name="T57" fmla="*/ 103 h 42"/>
                <a:gd name="T58" fmla="*/ 97 w 23"/>
                <a:gd name="T59" fmla="*/ 93 h 42"/>
                <a:gd name="T60" fmla="*/ 97 w 23"/>
                <a:gd name="T61" fmla="*/ 83 h 42"/>
                <a:gd name="T62" fmla="*/ 97 w 23"/>
                <a:gd name="T63" fmla="*/ 73 h 42"/>
                <a:gd name="T64" fmla="*/ 97 w 23"/>
                <a:gd name="T65" fmla="*/ 68 h 42"/>
                <a:gd name="T66" fmla="*/ 97 w 23"/>
                <a:gd name="T67" fmla="*/ 63 h 42"/>
                <a:gd name="T68" fmla="*/ 113 w 23"/>
                <a:gd name="T69" fmla="*/ 54 h 42"/>
                <a:gd name="T70" fmla="*/ 118 w 23"/>
                <a:gd name="T71" fmla="*/ 34 h 42"/>
                <a:gd name="T72" fmla="*/ 113 w 23"/>
                <a:gd name="T73" fmla="*/ 24 h 42"/>
                <a:gd name="T74" fmla="*/ 113 w 23"/>
                <a:gd name="T75" fmla="*/ 15 h 42"/>
                <a:gd name="T76" fmla="*/ 113 w 23"/>
                <a:gd name="T77" fmla="*/ 15 h 42"/>
                <a:gd name="T78" fmla="*/ 113 w 23"/>
                <a:gd name="T79" fmla="*/ 10 h 42"/>
                <a:gd name="T80" fmla="*/ 108 w 23"/>
                <a:gd name="T81" fmla="*/ 0 h 42"/>
                <a:gd name="T82" fmla="*/ 0 w 23"/>
                <a:gd name="T83" fmla="*/ 24 h 42"/>
                <a:gd name="T84" fmla="*/ 0 w 23"/>
                <a:gd name="T85" fmla="*/ 24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44066" name="Group 28"/>
            <p:cNvGrpSpPr>
              <a:grpSpLocks/>
            </p:cNvGrpSpPr>
            <p:nvPr/>
          </p:nvGrpSpPr>
          <p:grpSpPr bwMode="auto">
            <a:xfrm>
              <a:off x="728" y="2448"/>
              <a:ext cx="1266" cy="876"/>
              <a:chOff x="768" y="2832"/>
              <a:chExt cx="1203" cy="876"/>
            </a:xfrm>
          </p:grpSpPr>
          <p:sp>
            <p:nvSpPr>
              <p:cNvPr id="44103" name="Freeform 29"/>
              <p:cNvSpPr>
                <a:spLocks/>
              </p:cNvSpPr>
              <p:nvPr/>
            </p:nvSpPr>
            <p:spPr bwMode="auto">
              <a:xfrm>
                <a:off x="1056" y="2832"/>
                <a:ext cx="915" cy="780"/>
              </a:xfrm>
              <a:custGeom>
                <a:avLst/>
                <a:gdLst>
                  <a:gd name="T0" fmla="*/ 68 w 188"/>
                  <a:gd name="T1" fmla="*/ 151 h 160"/>
                  <a:gd name="T2" fmla="*/ 127 w 188"/>
                  <a:gd name="T3" fmla="*/ 195 h 160"/>
                  <a:gd name="T4" fmla="*/ 88 w 188"/>
                  <a:gd name="T5" fmla="*/ 244 h 160"/>
                  <a:gd name="T6" fmla="*/ 78 w 188"/>
                  <a:gd name="T7" fmla="*/ 210 h 160"/>
                  <a:gd name="T8" fmla="*/ 24 w 188"/>
                  <a:gd name="T9" fmla="*/ 268 h 160"/>
                  <a:gd name="T10" fmla="*/ 54 w 188"/>
                  <a:gd name="T11" fmla="*/ 312 h 160"/>
                  <a:gd name="T12" fmla="*/ 131 w 188"/>
                  <a:gd name="T13" fmla="*/ 297 h 160"/>
                  <a:gd name="T14" fmla="*/ 107 w 188"/>
                  <a:gd name="T15" fmla="*/ 361 h 160"/>
                  <a:gd name="T16" fmla="*/ 88 w 188"/>
                  <a:gd name="T17" fmla="*/ 385 h 160"/>
                  <a:gd name="T18" fmla="*/ 49 w 188"/>
                  <a:gd name="T19" fmla="*/ 400 h 160"/>
                  <a:gd name="T20" fmla="*/ 29 w 188"/>
                  <a:gd name="T21" fmla="*/ 478 h 160"/>
                  <a:gd name="T22" fmla="*/ 54 w 188"/>
                  <a:gd name="T23" fmla="*/ 522 h 160"/>
                  <a:gd name="T24" fmla="*/ 107 w 188"/>
                  <a:gd name="T25" fmla="*/ 546 h 160"/>
                  <a:gd name="T26" fmla="*/ 107 w 188"/>
                  <a:gd name="T27" fmla="*/ 585 h 160"/>
                  <a:gd name="T28" fmla="*/ 170 w 188"/>
                  <a:gd name="T29" fmla="*/ 600 h 160"/>
                  <a:gd name="T30" fmla="*/ 204 w 188"/>
                  <a:gd name="T31" fmla="*/ 609 h 160"/>
                  <a:gd name="T32" fmla="*/ 141 w 188"/>
                  <a:gd name="T33" fmla="*/ 687 h 160"/>
                  <a:gd name="T34" fmla="*/ 92 w 188"/>
                  <a:gd name="T35" fmla="*/ 717 h 160"/>
                  <a:gd name="T36" fmla="*/ 15 w 188"/>
                  <a:gd name="T37" fmla="*/ 756 h 160"/>
                  <a:gd name="T38" fmla="*/ 15 w 188"/>
                  <a:gd name="T39" fmla="*/ 780 h 160"/>
                  <a:gd name="T40" fmla="*/ 141 w 188"/>
                  <a:gd name="T41" fmla="*/ 726 h 160"/>
                  <a:gd name="T42" fmla="*/ 302 w 188"/>
                  <a:gd name="T43" fmla="*/ 585 h 160"/>
                  <a:gd name="T44" fmla="*/ 287 w 188"/>
                  <a:gd name="T45" fmla="*/ 570 h 160"/>
                  <a:gd name="T46" fmla="*/ 375 w 188"/>
                  <a:gd name="T47" fmla="*/ 463 h 160"/>
                  <a:gd name="T48" fmla="*/ 350 w 188"/>
                  <a:gd name="T49" fmla="*/ 492 h 160"/>
                  <a:gd name="T50" fmla="*/ 355 w 188"/>
                  <a:gd name="T51" fmla="*/ 531 h 160"/>
                  <a:gd name="T52" fmla="*/ 350 w 188"/>
                  <a:gd name="T53" fmla="*/ 556 h 160"/>
                  <a:gd name="T54" fmla="*/ 419 w 188"/>
                  <a:gd name="T55" fmla="*/ 517 h 160"/>
                  <a:gd name="T56" fmla="*/ 419 w 188"/>
                  <a:gd name="T57" fmla="*/ 478 h 160"/>
                  <a:gd name="T58" fmla="*/ 521 w 188"/>
                  <a:gd name="T59" fmla="*/ 502 h 160"/>
                  <a:gd name="T60" fmla="*/ 589 w 188"/>
                  <a:gd name="T61" fmla="*/ 492 h 160"/>
                  <a:gd name="T62" fmla="*/ 706 w 188"/>
                  <a:gd name="T63" fmla="*/ 531 h 160"/>
                  <a:gd name="T64" fmla="*/ 745 w 188"/>
                  <a:gd name="T65" fmla="*/ 580 h 160"/>
                  <a:gd name="T66" fmla="*/ 808 w 188"/>
                  <a:gd name="T67" fmla="*/ 624 h 160"/>
                  <a:gd name="T68" fmla="*/ 915 w 188"/>
                  <a:gd name="T69" fmla="*/ 634 h 160"/>
                  <a:gd name="T70" fmla="*/ 900 w 188"/>
                  <a:gd name="T71" fmla="*/ 570 h 160"/>
                  <a:gd name="T72" fmla="*/ 857 w 188"/>
                  <a:gd name="T73" fmla="*/ 561 h 160"/>
                  <a:gd name="T74" fmla="*/ 793 w 188"/>
                  <a:gd name="T75" fmla="*/ 517 h 160"/>
                  <a:gd name="T76" fmla="*/ 715 w 188"/>
                  <a:gd name="T77" fmla="*/ 463 h 160"/>
                  <a:gd name="T78" fmla="*/ 686 w 188"/>
                  <a:gd name="T79" fmla="*/ 502 h 160"/>
                  <a:gd name="T80" fmla="*/ 628 w 188"/>
                  <a:gd name="T81" fmla="*/ 453 h 160"/>
                  <a:gd name="T82" fmla="*/ 569 w 188"/>
                  <a:gd name="T83" fmla="*/ 390 h 160"/>
                  <a:gd name="T84" fmla="*/ 496 w 188"/>
                  <a:gd name="T85" fmla="*/ 102 h 160"/>
                  <a:gd name="T86" fmla="*/ 438 w 188"/>
                  <a:gd name="T87" fmla="*/ 24 h 160"/>
                  <a:gd name="T88" fmla="*/ 336 w 188"/>
                  <a:gd name="T89" fmla="*/ 24 h 160"/>
                  <a:gd name="T90" fmla="*/ 287 w 188"/>
                  <a:gd name="T91" fmla="*/ 24 h 160"/>
                  <a:gd name="T92" fmla="*/ 219 w 188"/>
                  <a:gd name="T93" fmla="*/ 0 h 160"/>
                  <a:gd name="T94" fmla="*/ 170 w 188"/>
                  <a:gd name="T95" fmla="*/ 20 h 160"/>
                  <a:gd name="T96" fmla="*/ 117 w 188"/>
                  <a:gd name="T97" fmla="*/ 63 h 160"/>
                  <a:gd name="T98" fmla="*/ 92 w 188"/>
                  <a:gd name="T99" fmla="*/ 102 h 160"/>
                  <a:gd name="T100" fmla="*/ 49 w 188"/>
                  <a:gd name="T101" fmla="*/ 127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104" name="Freeform 30"/>
              <p:cNvSpPr>
                <a:spLocks/>
              </p:cNvSpPr>
              <p:nvPr/>
            </p:nvSpPr>
            <p:spPr bwMode="auto">
              <a:xfrm>
                <a:off x="1021" y="3608"/>
                <a:ext cx="20" cy="14"/>
              </a:xfrm>
              <a:custGeom>
                <a:avLst/>
                <a:gdLst>
                  <a:gd name="T0" fmla="*/ 10 w 4"/>
                  <a:gd name="T1" fmla="*/ 9 h 3"/>
                  <a:gd name="T2" fmla="*/ 10 w 4"/>
                  <a:gd name="T3" fmla="*/ 5 h 3"/>
                  <a:gd name="T4" fmla="*/ 10 w 4"/>
                  <a:gd name="T5" fmla="*/ 5 h 3"/>
                  <a:gd name="T6" fmla="*/ 10 w 4"/>
                  <a:gd name="T7" fmla="*/ 5 h 3"/>
                  <a:gd name="T8" fmla="*/ 10 w 4"/>
                  <a:gd name="T9" fmla="*/ 5 h 3"/>
                  <a:gd name="T10" fmla="*/ 10 w 4"/>
                  <a:gd name="T11" fmla="*/ 5 h 3"/>
                  <a:gd name="T12" fmla="*/ 10 w 4"/>
                  <a:gd name="T13" fmla="*/ 5 h 3"/>
                  <a:gd name="T14" fmla="*/ 5 w 4"/>
                  <a:gd name="T15" fmla="*/ 0 h 3"/>
                  <a:gd name="T16" fmla="*/ 5 w 4"/>
                  <a:gd name="T17" fmla="*/ 0 h 3"/>
                  <a:gd name="T18" fmla="*/ 0 w 4"/>
                  <a:gd name="T19" fmla="*/ 5 h 3"/>
                  <a:gd name="T20" fmla="*/ 0 w 4"/>
                  <a:gd name="T21" fmla="*/ 5 h 3"/>
                  <a:gd name="T22" fmla="*/ 0 w 4"/>
                  <a:gd name="T23" fmla="*/ 5 h 3"/>
                  <a:gd name="T24" fmla="*/ 0 w 4"/>
                  <a:gd name="T25" fmla="*/ 5 h 3"/>
                  <a:gd name="T26" fmla="*/ 0 w 4"/>
                  <a:gd name="T27" fmla="*/ 5 h 3"/>
                  <a:gd name="T28" fmla="*/ 0 w 4"/>
                  <a:gd name="T29" fmla="*/ 5 h 3"/>
                  <a:gd name="T30" fmla="*/ 0 w 4"/>
                  <a:gd name="T31" fmla="*/ 9 h 3"/>
                  <a:gd name="T32" fmla="*/ 0 w 4"/>
                  <a:gd name="T33" fmla="*/ 9 h 3"/>
                  <a:gd name="T34" fmla="*/ 5 w 4"/>
                  <a:gd name="T35" fmla="*/ 9 h 3"/>
                  <a:gd name="T36" fmla="*/ 5 w 4"/>
                  <a:gd name="T37" fmla="*/ 9 h 3"/>
                  <a:gd name="T38" fmla="*/ 5 w 4"/>
                  <a:gd name="T39" fmla="*/ 14 h 3"/>
                  <a:gd name="T40" fmla="*/ 10 w 4"/>
                  <a:gd name="T41" fmla="*/ 14 h 3"/>
                  <a:gd name="T42" fmla="*/ 10 w 4"/>
                  <a:gd name="T43" fmla="*/ 14 h 3"/>
                  <a:gd name="T44" fmla="*/ 15 w 4"/>
                  <a:gd name="T45" fmla="*/ 14 h 3"/>
                  <a:gd name="T46" fmla="*/ 15 w 4"/>
                  <a:gd name="T47" fmla="*/ 14 h 3"/>
                  <a:gd name="T48" fmla="*/ 20 w 4"/>
                  <a:gd name="T49" fmla="*/ 9 h 3"/>
                  <a:gd name="T50" fmla="*/ 20 w 4"/>
                  <a:gd name="T51" fmla="*/ 9 h 3"/>
                  <a:gd name="T52" fmla="*/ 20 w 4"/>
                  <a:gd name="T53" fmla="*/ 9 h 3"/>
                  <a:gd name="T54" fmla="*/ 20 w 4"/>
                  <a:gd name="T55" fmla="*/ 5 h 3"/>
                  <a:gd name="T56" fmla="*/ 20 w 4"/>
                  <a:gd name="T57" fmla="*/ 5 h 3"/>
                  <a:gd name="T58" fmla="*/ 20 w 4"/>
                  <a:gd name="T59" fmla="*/ 5 h 3"/>
                  <a:gd name="T60" fmla="*/ 20 w 4"/>
                  <a:gd name="T61" fmla="*/ 5 h 3"/>
                  <a:gd name="T62" fmla="*/ 20 w 4"/>
                  <a:gd name="T63" fmla="*/ 5 h 3"/>
                  <a:gd name="T64" fmla="*/ 20 w 4"/>
                  <a:gd name="T65" fmla="*/ 0 h 3"/>
                  <a:gd name="T66" fmla="*/ 20 w 4"/>
                  <a:gd name="T67" fmla="*/ 0 h 3"/>
                  <a:gd name="T68" fmla="*/ 20 w 4"/>
                  <a:gd name="T69" fmla="*/ 0 h 3"/>
                  <a:gd name="T70" fmla="*/ 20 w 4"/>
                  <a:gd name="T71" fmla="*/ 0 h 3"/>
                  <a:gd name="T72" fmla="*/ 20 w 4"/>
                  <a:gd name="T73" fmla="*/ 5 h 3"/>
                  <a:gd name="T74" fmla="*/ 15 w 4"/>
                  <a:gd name="T75" fmla="*/ 5 h 3"/>
                  <a:gd name="T76" fmla="*/ 15 w 4"/>
                  <a:gd name="T77" fmla="*/ 5 h 3"/>
                  <a:gd name="T78" fmla="*/ 10 w 4"/>
                  <a:gd name="T79" fmla="*/ 9 h 3"/>
                  <a:gd name="T80" fmla="*/ 10 w 4"/>
                  <a:gd name="T81" fmla="*/ 9 h 3"/>
                  <a:gd name="T82" fmla="*/ 10 w 4"/>
                  <a:gd name="T83" fmla="*/ 9 h 3"/>
                  <a:gd name="T84" fmla="*/ 10 w 4"/>
                  <a:gd name="T85" fmla="*/ 9 h 3"/>
                  <a:gd name="T86" fmla="*/ 10 w 4"/>
                  <a:gd name="T87" fmla="*/ 14 h 3"/>
                  <a:gd name="T88" fmla="*/ 15 w 4"/>
                  <a:gd name="T89" fmla="*/ 14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0000A0"/>
              </a:solidFill>
              <a:ln w="12700" cmpd="sng">
                <a:solidFill>
                  <a:schemeClr val="tx1"/>
                </a:solidFill>
                <a:prstDash val="solid"/>
                <a:round/>
                <a:headEnd/>
                <a:tailEnd/>
              </a:ln>
            </p:spPr>
            <p:txBody>
              <a:bodyPr/>
              <a:lstStyle/>
              <a:p>
                <a:endParaRPr lang="en-US"/>
              </a:p>
            </p:txBody>
          </p:sp>
          <p:sp>
            <p:nvSpPr>
              <p:cNvPr id="44105" name="Freeform 31"/>
              <p:cNvSpPr>
                <a:spLocks/>
              </p:cNvSpPr>
              <p:nvPr/>
            </p:nvSpPr>
            <p:spPr bwMode="auto">
              <a:xfrm>
                <a:off x="978" y="3610"/>
                <a:ext cx="43" cy="30"/>
              </a:xfrm>
              <a:custGeom>
                <a:avLst/>
                <a:gdLst>
                  <a:gd name="T0" fmla="*/ 33 w 9"/>
                  <a:gd name="T1" fmla="*/ 0 h 6"/>
                  <a:gd name="T2" fmla="*/ 19 w 9"/>
                  <a:gd name="T3" fmla="*/ 0 h 6"/>
                  <a:gd name="T4" fmla="*/ 14 w 9"/>
                  <a:gd name="T5" fmla="*/ 5 h 6"/>
                  <a:gd name="T6" fmla="*/ 14 w 9"/>
                  <a:gd name="T7" fmla="*/ 5 h 6"/>
                  <a:gd name="T8" fmla="*/ 14 w 9"/>
                  <a:gd name="T9" fmla="*/ 10 h 6"/>
                  <a:gd name="T10" fmla="*/ 14 w 9"/>
                  <a:gd name="T11" fmla="*/ 15 h 6"/>
                  <a:gd name="T12" fmla="*/ 10 w 9"/>
                  <a:gd name="T13" fmla="*/ 15 h 6"/>
                  <a:gd name="T14" fmla="*/ 10 w 9"/>
                  <a:gd name="T15" fmla="*/ 15 h 6"/>
                  <a:gd name="T16" fmla="*/ 5 w 9"/>
                  <a:gd name="T17" fmla="*/ 15 h 6"/>
                  <a:gd name="T18" fmla="*/ 5 w 9"/>
                  <a:gd name="T19" fmla="*/ 20 h 6"/>
                  <a:gd name="T20" fmla="*/ 5 w 9"/>
                  <a:gd name="T21" fmla="*/ 25 h 6"/>
                  <a:gd name="T22" fmla="*/ 0 w 9"/>
                  <a:gd name="T23" fmla="*/ 25 h 6"/>
                  <a:gd name="T24" fmla="*/ 0 w 9"/>
                  <a:gd name="T25" fmla="*/ 30 h 6"/>
                  <a:gd name="T26" fmla="*/ 0 w 9"/>
                  <a:gd name="T27" fmla="*/ 30 h 6"/>
                  <a:gd name="T28" fmla="*/ 0 w 9"/>
                  <a:gd name="T29" fmla="*/ 30 h 6"/>
                  <a:gd name="T30" fmla="*/ 0 w 9"/>
                  <a:gd name="T31" fmla="*/ 30 h 6"/>
                  <a:gd name="T32" fmla="*/ 0 w 9"/>
                  <a:gd name="T33" fmla="*/ 30 h 6"/>
                  <a:gd name="T34" fmla="*/ 0 w 9"/>
                  <a:gd name="T35" fmla="*/ 30 h 6"/>
                  <a:gd name="T36" fmla="*/ 0 w 9"/>
                  <a:gd name="T37" fmla="*/ 30 h 6"/>
                  <a:gd name="T38" fmla="*/ 5 w 9"/>
                  <a:gd name="T39" fmla="*/ 30 h 6"/>
                  <a:gd name="T40" fmla="*/ 10 w 9"/>
                  <a:gd name="T41" fmla="*/ 30 h 6"/>
                  <a:gd name="T42" fmla="*/ 14 w 9"/>
                  <a:gd name="T43" fmla="*/ 25 h 6"/>
                  <a:gd name="T44" fmla="*/ 29 w 9"/>
                  <a:gd name="T45" fmla="*/ 15 h 6"/>
                  <a:gd name="T46" fmla="*/ 33 w 9"/>
                  <a:gd name="T47" fmla="*/ 10 h 6"/>
                  <a:gd name="T48" fmla="*/ 38 w 9"/>
                  <a:gd name="T49" fmla="*/ 10 h 6"/>
                  <a:gd name="T50" fmla="*/ 43 w 9"/>
                  <a:gd name="T51" fmla="*/ 5 h 6"/>
                  <a:gd name="T52" fmla="*/ 43 w 9"/>
                  <a:gd name="T53" fmla="*/ 5 h 6"/>
                  <a:gd name="T54" fmla="*/ 43 w 9"/>
                  <a:gd name="T55" fmla="*/ 5 h 6"/>
                  <a:gd name="T56" fmla="*/ 38 w 9"/>
                  <a:gd name="T57" fmla="*/ 0 h 6"/>
                  <a:gd name="T58" fmla="*/ 38 w 9"/>
                  <a:gd name="T59" fmla="*/ 0 h 6"/>
                  <a:gd name="T60" fmla="*/ 38 w 9"/>
                  <a:gd name="T61" fmla="*/ 0 h 6"/>
                  <a:gd name="T62" fmla="*/ 38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106" name="Freeform 32"/>
              <p:cNvSpPr>
                <a:spLocks/>
              </p:cNvSpPr>
              <p:nvPr/>
            </p:nvSpPr>
            <p:spPr bwMode="auto">
              <a:xfrm>
                <a:off x="934" y="3632"/>
                <a:ext cx="44" cy="34"/>
              </a:xfrm>
              <a:custGeom>
                <a:avLst/>
                <a:gdLst>
                  <a:gd name="T0" fmla="*/ 39 w 9"/>
                  <a:gd name="T1" fmla="*/ 15 h 7"/>
                  <a:gd name="T2" fmla="*/ 39 w 9"/>
                  <a:gd name="T3" fmla="*/ 5 h 7"/>
                  <a:gd name="T4" fmla="*/ 24 w 9"/>
                  <a:gd name="T5" fmla="*/ 15 h 7"/>
                  <a:gd name="T6" fmla="*/ 20 w 9"/>
                  <a:gd name="T7" fmla="*/ 19 h 7"/>
                  <a:gd name="T8" fmla="*/ 20 w 9"/>
                  <a:gd name="T9" fmla="*/ 19 h 7"/>
                  <a:gd name="T10" fmla="*/ 10 w 9"/>
                  <a:gd name="T11" fmla="*/ 24 h 7"/>
                  <a:gd name="T12" fmla="*/ 5 w 9"/>
                  <a:gd name="T13" fmla="*/ 29 h 7"/>
                  <a:gd name="T14" fmla="*/ 0 w 9"/>
                  <a:gd name="T15" fmla="*/ 29 h 7"/>
                  <a:gd name="T16" fmla="*/ 10 w 9"/>
                  <a:gd name="T17" fmla="*/ 29 h 7"/>
                  <a:gd name="T18" fmla="*/ 15 w 9"/>
                  <a:gd name="T19" fmla="*/ 24 h 7"/>
                  <a:gd name="T20" fmla="*/ 29 w 9"/>
                  <a:gd name="T21" fmla="*/ 19 h 7"/>
                  <a:gd name="T22" fmla="*/ 39 w 9"/>
                  <a:gd name="T23" fmla="*/ 15 h 7"/>
                  <a:gd name="T24" fmla="*/ 39 w 9"/>
                  <a:gd name="T25" fmla="*/ 15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44107" name="Freeform 33"/>
              <p:cNvSpPr>
                <a:spLocks/>
              </p:cNvSpPr>
              <p:nvPr/>
            </p:nvSpPr>
            <p:spPr bwMode="auto">
              <a:xfrm>
                <a:off x="934" y="3637"/>
                <a:ext cx="39" cy="29"/>
              </a:xfrm>
              <a:custGeom>
                <a:avLst/>
                <a:gdLst>
                  <a:gd name="T0" fmla="*/ 39 w 8"/>
                  <a:gd name="T1" fmla="*/ 10 h 6"/>
                  <a:gd name="T2" fmla="*/ 39 w 8"/>
                  <a:gd name="T3" fmla="*/ 5 h 6"/>
                  <a:gd name="T4" fmla="*/ 39 w 8"/>
                  <a:gd name="T5" fmla="*/ 5 h 6"/>
                  <a:gd name="T6" fmla="*/ 39 w 8"/>
                  <a:gd name="T7" fmla="*/ 0 h 6"/>
                  <a:gd name="T8" fmla="*/ 39 w 8"/>
                  <a:gd name="T9" fmla="*/ 0 h 6"/>
                  <a:gd name="T10" fmla="*/ 39 w 8"/>
                  <a:gd name="T11" fmla="*/ 0 h 6"/>
                  <a:gd name="T12" fmla="*/ 39 w 8"/>
                  <a:gd name="T13" fmla="*/ 0 h 6"/>
                  <a:gd name="T14" fmla="*/ 39 w 8"/>
                  <a:gd name="T15" fmla="*/ 0 h 6"/>
                  <a:gd name="T16" fmla="*/ 39 w 8"/>
                  <a:gd name="T17" fmla="*/ 0 h 6"/>
                  <a:gd name="T18" fmla="*/ 39 w 8"/>
                  <a:gd name="T19" fmla="*/ 0 h 6"/>
                  <a:gd name="T20" fmla="*/ 34 w 8"/>
                  <a:gd name="T21" fmla="*/ 0 h 6"/>
                  <a:gd name="T22" fmla="*/ 34 w 8"/>
                  <a:gd name="T23" fmla="*/ 0 h 6"/>
                  <a:gd name="T24" fmla="*/ 29 w 8"/>
                  <a:gd name="T25" fmla="*/ 0 h 6"/>
                  <a:gd name="T26" fmla="*/ 24 w 8"/>
                  <a:gd name="T27" fmla="*/ 5 h 6"/>
                  <a:gd name="T28" fmla="*/ 24 w 8"/>
                  <a:gd name="T29" fmla="*/ 10 h 6"/>
                  <a:gd name="T30" fmla="*/ 24 w 8"/>
                  <a:gd name="T31" fmla="*/ 10 h 6"/>
                  <a:gd name="T32" fmla="*/ 20 w 8"/>
                  <a:gd name="T33" fmla="*/ 10 h 6"/>
                  <a:gd name="T34" fmla="*/ 20 w 8"/>
                  <a:gd name="T35" fmla="*/ 10 h 6"/>
                  <a:gd name="T36" fmla="*/ 20 w 8"/>
                  <a:gd name="T37" fmla="*/ 10 h 6"/>
                  <a:gd name="T38" fmla="*/ 20 w 8"/>
                  <a:gd name="T39" fmla="*/ 15 h 6"/>
                  <a:gd name="T40" fmla="*/ 20 w 8"/>
                  <a:gd name="T41" fmla="*/ 15 h 6"/>
                  <a:gd name="T42" fmla="*/ 20 w 8"/>
                  <a:gd name="T43" fmla="*/ 15 h 6"/>
                  <a:gd name="T44" fmla="*/ 20 w 8"/>
                  <a:gd name="T45" fmla="*/ 15 h 6"/>
                  <a:gd name="T46" fmla="*/ 10 w 8"/>
                  <a:gd name="T47" fmla="*/ 19 h 6"/>
                  <a:gd name="T48" fmla="*/ 10 w 8"/>
                  <a:gd name="T49" fmla="*/ 19 h 6"/>
                  <a:gd name="T50" fmla="*/ 10 w 8"/>
                  <a:gd name="T51" fmla="*/ 19 h 6"/>
                  <a:gd name="T52" fmla="*/ 10 w 8"/>
                  <a:gd name="T53" fmla="*/ 19 h 6"/>
                  <a:gd name="T54" fmla="*/ 5 w 8"/>
                  <a:gd name="T55" fmla="*/ 19 h 6"/>
                  <a:gd name="T56" fmla="*/ 5 w 8"/>
                  <a:gd name="T57" fmla="*/ 24 h 6"/>
                  <a:gd name="T58" fmla="*/ 5 w 8"/>
                  <a:gd name="T59" fmla="*/ 24 h 6"/>
                  <a:gd name="T60" fmla="*/ 0 w 8"/>
                  <a:gd name="T61" fmla="*/ 24 h 6"/>
                  <a:gd name="T62" fmla="*/ 0 w 8"/>
                  <a:gd name="T63" fmla="*/ 24 h 6"/>
                  <a:gd name="T64" fmla="*/ 0 w 8"/>
                  <a:gd name="T65" fmla="*/ 24 h 6"/>
                  <a:gd name="T66" fmla="*/ 5 w 8"/>
                  <a:gd name="T67" fmla="*/ 29 h 6"/>
                  <a:gd name="T68" fmla="*/ 5 w 8"/>
                  <a:gd name="T69" fmla="*/ 29 h 6"/>
                  <a:gd name="T70" fmla="*/ 5 w 8"/>
                  <a:gd name="T71" fmla="*/ 29 h 6"/>
                  <a:gd name="T72" fmla="*/ 5 w 8"/>
                  <a:gd name="T73" fmla="*/ 29 h 6"/>
                  <a:gd name="T74" fmla="*/ 10 w 8"/>
                  <a:gd name="T75" fmla="*/ 24 h 6"/>
                  <a:gd name="T76" fmla="*/ 10 w 8"/>
                  <a:gd name="T77" fmla="*/ 24 h 6"/>
                  <a:gd name="T78" fmla="*/ 15 w 8"/>
                  <a:gd name="T79" fmla="*/ 24 h 6"/>
                  <a:gd name="T80" fmla="*/ 15 w 8"/>
                  <a:gd name="T81" fmla="*/ 19 h 6"/>
                  <a:gd name="T82" fmla="*/ 15 w 8"/>
                  <a:gd name="T83" fmla="*/ 19 h 6"/>
                  <a:gd name="T84" fmla="*/ 24 w 8"/>
                  <a:gd name="T85" fmla="*/ 19 h 6"/>
                  <a:gd name="T86" fmla="*/ 24 w 8"/>
                  <a:gd name="T87" fmla="*/ 15 h 6"/>
                  <a:gd name="T88" fmla="*/ 29 w 8"/>
                  <a:gd name="T89" fmla="*/ 15 h 6"/>
                  <a:gd name="T90" fmla="*/ 34 w 8"/>
                  <a:gd name="T91" fmla="*/ 15 h 6"/>
                  <a:gd name="T92" fmla="*/ 34 w 8"/>
                  <a:gd name="T93" fmla="*/ 10 h 6"/>
                  <a:gd name="T94" fmla="*/ 34 w 8"/>
                  <a:gd name="T95" fmla="*/ 10 h 6"/>
                  <a:gd name="T96" fmla="*/ 39 w 8"/>
                  <a:gd name="T97" fmla="*/ 10 h 6"/>
                  <a:gd name="T98" fmla="*/ 39 w 8"/>
                  <a:gd name="T99" fmla="*/ 10 h 6"/>
                  <a:gd name="T100" fmla="*/ 39 w 8"/>
                  <a:gd name="T101" fmla="*/ 10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108" name="Freeform 34"/>
              <p:cNvSpPr>
                <a:spLocks/>
              </p:cNvSpPr>
              <p:nvPr/>
            </p:nvSpPr>
            <p:spPr bwMode="auto">
              <a:xfrm>
                <a:off x="909" y="3676"/>
                <a:ext cx="5" cy="5"/>
              </a:xfrm>
              <a:custGeom>
                <a:avLst/>
                <a:gdLst>
                  <a:gd name="T0" fmla="*/ 5 w 1"/>
                  <a:gd name="T1" fmla="*/ 0 h 1"/>
                  <a:gd name="T2" fmla="*/ 0 w 1"/>
                  <a:gd name="T3" fmla="*/ 0 h 1"/>
                  <a:gd name="T4" fmla="*/ 0 w 1"/>
                  <a:gd name="T5" fmla="*/ 5 h 1"/>
                  <a:gd name="T6" fmla="*/ 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44109" name="Freeform 35"/>
              <p:cNvSpPr>
                <a:spLocks/>
              </p:cNvSpPr>
              <p:nvPr/>
            </p:nvSpPr>
            <p:spPr bwMode="auto">
              <a:xfrm>
                <a:off x="909" y="3676"/>
                <a:ext cx="5" cy="5"/>
              </a:xfrm>
              <a:custGeom>
                <a:avLst/>
                <a:gdLst>
                  <a:gd name="T0" fmla="*/ 5 w 1"/>
                  <a:gd name="T1" fmla="*/ 0 h 1"/>
                  <a:gd name="T2" fmla="*/ 5 w 1"/>
                  <a:gd name="T3" fmla="*/ 0 h 1"/>
                  <a:gd name="T4" fmla="*/ 5 w 1"/>
                  <a:gd name="T5" fmla="*/ 0 h 1"/>
                  <a:gd name="T6" fmla="*/ 5 w 1"/>
                  <a:gd name="T7" fmla="*/ 0 h 1"/>
                  <a:gd name="T8" fmla="*/ 0 w 1"/>
                  <a:gd name="T9" fmla="*/ 0 h 1"/>
                  <a:gd name="T10" fmla="*/ 0 w 1"/>
                  <a:gd name="T11" fmla="*/ 0 h 1"/>
                  <a:gd name="T12" fmla="*/ 0 w 1"/>
                  <a:gd name="T13" fmla="*/ 0 h 1"/>
                  <a:gd name="T14" fmla="*/ 0 w 1"/>
                  <a:gd name="T15" fmla="*/ 0 h 1"/>
                  <a:gd name="T16" fmla="*/ 0 w 1"/>
                  <a:gd name="T17" fmla="*/ 5 h 1"/>
                  <a:gd name="T18" fmla="*/ 0 w 1"/>
                  <a:gd name="T19" fmla="*/ 5 h 1"/>
                  <a:gd name="T20" fmla="*/ 0 w 1"/>
                  <a:gd name="T21" fmla="*/ 5 h 1"/>
                  <a:gd name="T22" fmla="*/ 0 w 1"/>
                  <a:gd name="T23" fmla="*/ 5 h 1"/>
                  <a:gd name="T24" fmla="*/ 0 w 1"/>
                  <a:gd name="T25" fmla="*/ 5 h 1"/>
                  <a:gd name="T26" fmla="*/ 5 w 1"/>
                  <a:gd name="T27" fmla="*/ 5 h 1"/>
                  <a:gd name="T28" fmla="*/ 5 w 1"/>
                  <a:gd name="T29" fmla="*/ 0 h 1"/>
                  <a:gd name="T30" fmla="*/ 5 w 1"/>
                  <a:gd name="T31" fmla="*/ 0 h 1"/>
                  <a:gd name="T32" fmla="*/ 5 w 1"/>
                  <a:gd name="T33" fmla="*/ 0 h 1"/>
                  <a:gd name="T34" fmla="*/ 5 w 1"/>
                  <a:gd name="T35" fmla="*/ 0 h 1"/>
                  <a:gd name="T36" fmla="*/ 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110" name="Freeform 36"/>
              <p:cNvSpPr>
                <a:spLocks/>
              </p:cNvSpPr>
              <p:nvPr/>
            </p:nvSpPr>
            <p:spPr bwMode="auto">
              <a:xfrm>
                <a:off x="870" y="3682"/>
                <a:ext cx="14" cy="14"/>
              </a:xfrm>
              <a:custGeom>
                <a:avLst/>
                <a:gdLst>
                  <a:gd name="T0" fmla="*/ 9 w 3"/>
                  <a:gd name="T1" fmla="*/ 5 h 3"/>
                  <a:gd name="T2" fmla="*/ 14 w 3"/>
                  <a:gd name="T3" fmla="*/ 5 h 3"/>
                  <a:gd name="T4" fmla="*/ 9 w 3"/>
                  <a:gd name="T5" fmla="*/ 5 h 3"/>
                  <a:gd name="T6" fmla="*/ 14 w 3"/>
                  <a:gd name="T7" fmla="*/ 9 h 3"/>
                  <a:gd name="T8" fmla="*/ 9 w 3"/>
                  <a:gd name="T9" fmla="*/ 9 h 3"/>
                  <a:gd name="T10" fmla="*/ 5 w 3"/>
                  <a:gd name="T11" fmla="*/ 14 h 3"/>
                  <a:gd name="T12" fmla="*/ 0 w 3"/>
                  <a:gd name="T13" fmla="*/ 14 h 3"/>
                  <a:gd name="T14" fmla="*/ 5 w 3"/>
                  <a:gd name="T15" fmla="*/ 5 h 3"/>
                  <a:gd name="T16" fmla="*/ 9 w 3"/>
                  <a:gd name="T17" fmla="*/ 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44111" name="Freeform 37"/>
              <p:cNvSpPr>
                <a:spLocks/>
              </p:cNvSpPr>
              <p:nvPr/>
            </p:nvSpPr>
            <p:spPr bwMode="auto">
              <a:xfrm>
                <a:off x="875" y="3684"/>
                <a:ext cx="14" cy="9"/>
              </a:xfrm>
              <a:custGeom>
                <a:avLst/>
                <a:gdLst>
                  <a:gd name="T0" fmla="*/ 9 w 3"/>
                  <a:gd name="T1" fmla="*/ 0 h 2"/>
                  <a:gd name="T2" fmla="*/ 9 w 3"/>
                  <a:gd name="T3" fmla="*/ 0 h 2"/>
                  <a:gd name="T4" fmla="*/ 9 w 3"/>
                  <a:gd name="T5" fmla="*/ 0 h 2"/>
                  <a:gd name="T6" fmla="*/ 9 w 3"/>
                  <a:gd name="T7" fmla="*/ 0 h 2"/>
                  <a:gd name="T8" fmla="*/ 14 w 3"/>
                  <a:gd name="T9" fmla="*/ 0 h 2"/>
                  <a:gd name="T10" fmla="*/ 14 w 3"/>
                  <a:gd name="T11" fmla="*/ 0 h 2"/>
                  <a:gd name="T12" fmla="*/ 14 w 3"/>
                  <a:gd name="T13" fmla="*/ 0 h 2"/>
                  <a:gd name="T14" fmla="*/ 14 w 3"/>
                  <a:gd name="T15" fmla="*/ 0 h 2"/>
                  <a:gd name="T16" fmla="*/ 14 w 3"/>
                  <a:gd name="T17" fmla="*/ 0 h 2"/>
                  <a:gd name="T18" fmla="*/ 14 w 3"/>
                  <a:gd name="T19" fmla="*/ 0 h 2"/>
                  <a:gd name="T20" fmla="*/ 14 w 3"/>
                  <a:gd name="T21" fmla="*/ 0 h 2"/>
                  <a:gd name="T22" fmla="*/ 9 w 3"/>
                  <a:gd name="T23" fmla="*/ 0 h 2"/>
                  <a:gd name="T24" fmla="*/ 9 w 3"/>
                  <a:gd name="T25" fmla="*/ 5 h 2"/>
                  <a:gd name="T26" fmla="*/ 14 w 3"/>
                  <a:gd name="T27" fmla="*/ 5 h 2"/>
                  <a:gd name="T28" fmla="*/ 14 w 3"/>
                  <a:gd name="T29" fmla="*/ 5 h 2"/>
                  <a:gd name="T30" fmla="*/ 14 w 3"/>
                  <a:gd name="T31" fmla="*/ 5 h 2"/>
                  <a:gd name="T32" fmla="*/ 9 w 3"/>
                  <a:gd name="T33" fmla="*/ 5 h 2"/>
                  <a:gd name="T34" fmla="*/ 9 w 3"/>
                  <a:gd name="T35" fmla="*/ 5 h 2"/>
                  <a:gd name="T36" fmla="*/ 9 w 3"/>
                  <a:gd name="T37" fmla="*/ 5 h 2"/>
                  <a:gd name="T38" fmla="*/ 9 w 3"/>
                  <a:gd name="T39" fmla="*/ 5 h 2"/>
                  <a:gd name="T40" fmla="*/ 9 w 3"/>
                  <a:gd name="T41" fmla="*/ 5 h 2"/>
                  <a:gd name="T42" fmla="*/ 5 w 3"/>
                  <a:gd name="T43" fmla="*/ 9 h 2"/>
                  <a:gd name="T44" fmla="*/ 5 w 3"/>
                  <a:gd name="T45" fmla="*/ 9 h 2"/>
                  <a:gd name="T46" fmla="*/ 5 w 3"/>
                  <a:gd name="T47" fmla="*/ 9 h 2"/>
                  <a:gd name="T48" fmla="*/ 0 w 3"/>
                  <a:gd name="T49" fmla="*/ 9 h 2"/>
                  <a:gd name="T50" fmla="*/ 0 w 3"/>
                  <a:gd name="T51" fmla="*/ 9 h 2"/>
                  <a:gd name="T52" fmla="*/ 0 w 3"/>
                  <a:gd name="T53" fmla="*/ 5 h 2"/>
                  <a:gd name="T54" fmla="*/ 5 w 3"/>
                  <a:gd name="T55" fmla="*/ 5 h 2"/>
                  <a:gd name="T56" fmla="*/ 5 w 3"/>
                  <a:gd name="T57" fmla="*/ 5 h 2"/>
                  <a:gd name="T58" fmla="*/ 5 w 3"/>
                  <a:gd name="T59" fmla="*/ 5 h 2"/>
                  <a:gd name="T60" fmla="*/ 5 w 3"/>
                  <a:gd name="T61" fmla="*/ 0 h 2"/>
                  <a:gd name="T62" fmla="*/ 9 w 3"/>
                  <a:gd name="T63" fmla="*/ 0 h 2"/>
                  <a:gd name="T64" fmla="*/ 9 w 3"/>
                  <a:gd name="T65" fmla="*/ 0 h 2"/>
                  <a:gd name="T66" fmla="*/ 9 w 3"/>
                  <a:gd name="T67" fmla="*/ 0 h 2"/>
                  <a:gd name="T68" fmla="*/ 9 w 3"/>
                  <a:gd name="T69" fmla="*/ 0 h 2"/>
                  <a:gd name="T70" fmla="*/ 9 w 3"/>
                  <a:gd name="T71" fmla="*/ 0 h 2"/>
                  <a:gd name="T72" fmla="*/ 9 w 3"/>
                  <a:gd name="T73" fmla="*/ 0 h 2"/>
                  <a:gd name="T74" fmla="*/ 9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112" name="Freeform 38"/>
              <p:cNvSpPr>
                <a:spLocks/>
              </p:cNvSpPr>
              <p:nvPr/>
            </p:nvSpPr>
            <p:spPr bwMode="auto">
              <a:xfrm>
                <a:off x="833" y="3690"/>
                <a:ext cx="19" cy="10"/>
              </a:xfrm>
              <a:custGeom>
                <a:avLst/>
                <a:gdLst>
                  <a:gd name="T0" fmla="*/ 14 w 4"/>
                  <a:gd name="T1" fmla="*/ 5 h 2"/>
                  <a:gd name="T2" fmla="*/ 14 w 4"/>
                  <a:gd name="T3" fmla="*/ 0 h 2"/>
                  <a:gd name="T4" fmla="*/ 19 w 4"/>
                  <a:gd name="T5" fmla="*/ 0 h 2"/>
                  <a:gd name="T6" fmla="*/ 19 w 4"/>
                  <a:gd name="T7" fmla="*/ 5 h 2"/>
                  <a:gd name="T8" fmla="*/ 5 w 4"/>
                  <a:gd name="T9" fmla="*/ 10 h 2"/>
                  <a:gd name="T10" fmla="*/ 14 w 4"/>
                  <a:gd name="T11" fmla="*/ 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44113" name="Freeform 39"/>
              <p:cNvSpPr>
                <a:spLocks/>
              </p:cNvSpPr>
              <p:nvPr/>
            </p:nvSpPr>
            <p:spPr bwMode="auto">
              <a:xfrm>
                <a:off x="838" y="3690"/>
                <a:ext cx="14" cy="10"/>
              </a:xfrm>
              <a:custGeom>
                <a:avLst/>
                <a:gdLst>
                  <a:gd name="T0" fmla="*/ 9 w 3"/>
                  <a:gd name="T1" fmla="*/ 5 h 2"/>
                  <a:gd name="T2" fmla="*/ 9 w 3"/>
                  <a:gd name="T3" fmla="*/ 5 h 2"/>
                  <a:gd name="T4" fmla="*/ 9 w 3"/>
                  <a:gd name="T5" fmla="*/ 0 h 2"/>
                  <a:gd name="T6" fmla="*/ 9 w 3"/>
                  <a:gd name="T7" fmla="*/ 0 h 2"/>
                  <a:gd name="T8" fmla="*/ 9 w 3"/>
                  <a:gd name="T9" fmla="*/ 0 h 2"/>
                  <a:gd name="T10" fmla="*/ 9 w 3"/>
                  <a:gd name="T11" fmla="*/ 0 h 2"/>
                  <a:gd name="T12" fmla="*/ 9 w 3"/>
                  <a:gd name="T13" fmla="*/ 0 h 2"/>
                  <a:gd name="T14" fmla="*/ 14 w 3"/>
                  <a:gd name="T15" fmla="*/ 0 h 2"/>
                  <a:gd name="T16" fmla="*/ 14 w 3"/>
                  <a:gd name="T17" fmla="*/ 0 h 2"/>
                  <a:gd name="T18" fmla="*/ 14 w 3"/>
                  <a:gd name="T19" fmla="*/ 0 h 2"/>
                  <a:gd name="T20" fmla="*/ 14 w 3"/>
                  <a:gd name="T21" fmla="*/ 5 h 2"/>
                  <a:gd name="T22" fmla="*/ 14 w 3"/>
                  <a:gd name="T23" fmla="*/ 5 h 2"/>
                  <a:gd name="T24" fmla="*/ 14 w 3"/>
                  <a:gd name="T25" fmla="*/ 5 h 2"/>
                  <a:gd name="T26" fmla="*/ 14 w 3"/>
                  <a:gd name="T27" fmla="*/ 5 h 2"/>
                  <a:gd name="T28" fmla="*/ 9 w 3"/>
                  <a:gd name="T29" fmla="*/ 10 h 2"/>
                  <a:gd name="T30" fmla="*/ 5 w 3"/>
                  <a:gd name="T31" fmla="*/ 10 h 2"/>
                  <a:gd name="T32" fmla="*/ 0 w 3"/>
                  <a:gd name="T33" fmla="*/ 10 h 2"/>
                  <a:gd name="T34" fmla="*/ 0 w 3"/>
                  <a:gd name="T35" fmla="*/ 10 h 2"/>
                  <a:gd name="T36" fmla="*/ 0 w 3"/>
                  <a:gd name="T37" fmla="*/ 10 h 2"/>
                  <a:gd name="T38" fmla="*/ 0 w 3"/>
                  <a:gd name="T39" fmla="*/ 10 h 2"/>
                  <a:gd name="T40" fmla="*/ 0 w 3"/>
                  <a:gd name="T41" fmla="*/ 10 h 2"/>
                  <a:gd name="T42" fmla="*/ 0 w 3"/>
                  <a:gd name="T43" fmla="*/ 10 h 2"/>
                  <a:gd name="T44" fmla="*/ 5 w 3"/>
                  <a:gd name="T45" fmla="*/ 10 h 2"/>
                  <a:gd name="T46" fmla="*/ 9 w 3"/>
                  <a:gd name="T47" fmla="*/ 5 h 2"/>
                  <a:gd name="T48" fmla="*/ 9 w 3"/>
                  <a:gd name="T49" fmla="*/ 5 h 2"/>
                  <a:gd name="T50" fmla="*/ 9 w 3"/>
                  <a:gd name="T51" fmla="*/ 5 h 2"/>
                  <a:gd name="T52" fmla="*/ 9 w 3"/>
                  <a:gd name="T53" fmla="*/ 5 h 2"/>
                  <a:gd name="T54" fmla="*/ 9 w 3"/>
                  <a:gd name="T55" fmla="*/ 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114" name="Freeform 40"/>
              <p:cNvSpPr>
                <a:spLocks/>
              </p:cNvSpPr>
              <p:nvPr/>
            </p:nvSpPr>
            <p:spPr bwMode="auto">
              <a:xfrm>
                <a:off x="814" y="3691"/>
                <a:ext cx="10" cy="15"/>
              </a:xfrm>
              <a:custGeom>
                <a:avLst/>
                <a:gdLst>
                  <a:gd name="T0" fmla="*/ 5 w 2"/>
                  <a:gd name="T1" fmla="*/ 5 h 3"/>
                  <a:gd name="T2" fmla="*/ 0 w 2"/>
                  <a:gd name="T3" fmla="*/ 0 h 3"/>
                  <a:gd name="T4" fmla="*/ 0 w 2"/>
                  <a:gd name="T5" fmla="*/ 0 h 3"/>
                  <a:gd name="T6" fmla="*/ 5 w 2"/>
                  <a:gd name="T7" fmla="*/ 10 h 3"/>
                  <a:gd name="T8" fmla="*/ 0 w 2"/>
                  <a:gd name="T9" fmla="*/ 10 h 3"/>
                  <a:gd name="T10" fmla="*/ 0 w 2"/>
                  <a:gd name="T11" fmla="*/ 10 h 3"/>
                  <a:gd name="T12" fmla="*/ 0 w 2"/>
                  <a:gd name="T13" fmla="*/ 15 h 3"/>
                  <a:gd name="T14" fmla="*/ 5 w 2"/>
                  <a:gd name="T15" fmla="*/ 15 h 3"/>
                  <a:gd name="T16" fmla="*/ 5 w 2"/>
                  <a:gd name="T17" fmla="*/ 15 h 3"/>
                  <a:gd name="T18" fmla="*/ 10 w 2"/>
                  <a:gd name="T19" fmla="*/ 15 h 3"/>
                  <a:gd name="T20" fmla="*/ 10 w 2"/>
                  <a:gd name="T21" fmla="*/ 5 h 3"/>
                  <a:gd name="T22" fmla="*/ 10 w 2"/>
                  <a:gd name="T23" fmla="*/ 0 h 3"/>
                  <a:gd name="T24" fmla="*/ 5 w 2"/>
                  <a:gd name="T25" fmla="*/ 0 h 3"/>
                  <a:gd name="T26" fmla="*/ 5 w 2"/>
                  <a:gd name="T27" fmla="*/ 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44115" name="Freeform 41"/>
              <p:cNvSpPr>
                <a:spLocks/>
              </p:cNvSpPr>
              <p:nvPr/>
            </p:nvSpPr>
            <p:spPr bwMode="auto">
              <a:xfrm>
                <a:off x="814" y="3691"/>
                <a:ext cx="10" cy="15"/>
              </a:xfrm>
              <a:custGeom>
                <a:avLst/>
                <a:gdLst>
                  <a:gd name="T0" fmla="*/ 5 w 2"/>
                  <a:gd name="T1" fmla="*/ 5 h 3"/>
                  <a:gd name="T2" fmla="*/ 5 w 2"/>
                  <a:gd name="T3" fmla="*/ 0 h 3"/>
                  <a:gd name="T4" fmla="*/ 5 w 2"/>
                  <a:gd name="T5" fmla="*/ 0 h 3"/>
                  <a:gd name="T6" fmla="*/ 5 w 2"/>
                  <a:gd name="T7" fmla="*/ 0 h 3"/>
                  <a:gd name="T8" fmla="*/ 0 w 2"/>
                  <a:gd name="T9" fmla="*/ 0 h 3"/>
                  <a:gd name="T10" fmla="*/ 0 w 2"/>
                  <a:gd name="T11" fmla="*/ 0 h 3"/>
                  <a:gd name="T12" fmla="*/ 0 w 2"/>
                  <a:gd name="T13" fmla="*/ 5 h 3"/>
                  <a:gd name="T14" fmla="*/ 5 w 2"/>
                  <a:gd name="T15" fmla="*/ 5 h 3"/>
                  <a:gd name="T16" fmla="*/ 5 w 2"/>
                  <a:gd name="T17" fmla="*/ 5 h 3"/>
                  <a:gd name="T18" fmla="*/ 5 w 2"/>
                  <a:gd name="T19" fmla="*/ 10 h 3"/>
                  <a:gd name="T20" fmla="*/ 0 w 2"/>
                  <a:gd name="T21" fmla="*/ 10 h 3"/>
                  <a:gd name="T22" fmla="*/ 0 w 2"/>
                  <a:gd name="T23" fmla="*/ 10 h 3"/>
                  <a:gd name="T24" fmla="*/ 0 w 2"/>
                  <a:gd name="T25" fmla="*/ 10 h 3"/>
                  <a:gd name="T26" fmla="*/ 0 w 2"/>
                  <a:gd name="T27" fmla="*/ 10 h 3"/>
                  <a:gd name="T28" fmla="*/ 0 w 2"/>
                  <a:gd name="T29" fmla="*/ 10 h 3"/>
                  <a:gd name="T30" fmla="*/ 0 w 2"/>
                  <a:gd name="T31" fmla="*/ 10 h 3"/>
                  <a:gd name="T32" fmla="*/ 0 w 2"/>
                  <a:gd name="T33" fmla="*/ 15 h 3"/>
                  <a:gd name="T34" fmla="*/ 5 w 2"/>
                  <a:gd name="T35" fmla="*/ 15 h 3"/>
                  <a:gd name="T36" fmla="*/ 5 w 2"/>
                  <a:gd name="T37" fmla="*/ 15 h 3"/>
                  <a:gd name="T38" fmla="*/ 5 w 2"/>
                  <a:gd name="T39" fmla="*/ 15 h 3"/>
                  <a:gd name="T40" fmla="*/ 5 w 2"/>
                  <a:gd name="T41" fmla="*/ 15 h 3"/>
                  <a:gd name="T42" fmla="*/ 5 w 2"/>
                  <a:gd name="T43" fmla="*/ 15 h 3"/>
                  <a:gd name="T44" fmla="*/ 10 w 2"/>
                  <a:gd name="T45" fmla="*/ 15 h 3"/>
                  <a:gd name="T46" fmla="*/ 10 w 2"/>
                  <a:gd name="T47" fmla="*/ 10 h 3"/>
                  <a:gd name="T48" fmla="*/ 10 w 2"/>
                  <a:gd name="T49" fmla="*/ 5 h 3"/>
                  <a:gd name="T50" fmla="*/ 10 w 2"/>
                  <a:gd name="T51" fmla="*/ 5 h 3"/>
                  <a:gd name="T52" fmla="*/ 10 w 2"/>
                  <a:gd name="T53" fmla="*/ 5 h 3"/>
                  <a:gd name="T54" fmla="*/ 10 w 2"/>
                  <a:gd name="T55" fmla="*/ 0 h 3"/>
                  <a:gd name="T56" fmla="*/ 10 w 2"/>
                  <a:gd name="T57" fmla="*/ 0 h 3"/>
                  <a:gd name="T58" fmla="*/ 10 w 2"/>
                  <a:gd name="T59" fmla="*/ 0 h 3"/>
                  <a:gd name="T60" fmla="*/ 5 w 2"/>
                  <a:gd name="T61" fmla="*/ 0 h 3"/>
                  <a:gd name="T62" fmla="*/ 5 w 2"/>
                  <a:gd name="T63" fmla="*/ 0 h 3"/>
                  <a:gd name="T64" fmla="*/ 5 w 2"/>
                  <a:gd name="T65" fmla="*/ 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116" name="Freeform 42"/>
              <p:cNvSpPr>
                <a:spLocks/>
              </p:cNvSpPr>
              <p:nvPr/>
            </p:nvSpPr>
            <p:spPr bwMode="auto">
              <a:xfrm>
                <a:off x="795" y="3693"/>
                <a:ext cx="15" cy="15"/>
              </a:xfrm>
              <a:custGeom>
                <a:avLst/>
                <a:gdLst>
                  <a:gd name="T0" fmla="*/ 15 w 3"/>
                  <a:gd name="T1" fmla="*/ 15 h 3"/>
                  <a:gd name="T2" fmla="*/ 15 w 3"/>
                  <a:gd name="T3" fmla="*/ 15 h 3"/>
                  <a:gd name="T4" fmla="*/ 15 w 3"/>
                  <a:gd name="T5" fmla="*/ 15 h 3"/>
                  <a:gd name="T6" fmla="*/ 15 w 3"/>
                  <a:gd name="T7" fmla="*/ 15 h 3"/>
                  <a:gd name="T8" fmla="*/ 15 w 3"/>
                  <a:gd name="T9" fmla="*/ 15 h 3"/>
                  <a:gd name="T10" fmla="*/ 15 w 3"/>
                  <a:gd name="T11" fmla="*/ 15 h 3"/>
                  <a:gd name="T12" fmla="*/ 10 w 3"/>
                  <a:gd name="T13" fmla="*/ 10 h 3"/>
                  <a:gd name="T14" fmla="*/ 5 w 3"/>
                  <a:gd name="T15" fmla="*/ 5 h 3"/>
                  <a:gd name="T16" fmla="*/ 5 w 3"/>
                  <a:gd name="T17" fmla="*/ 5 h 3"/>
                  <a:gd name="T18" fmla="*/ 5 w 3"/>
                  <a:gd name="T19" fmla="*/ 5 h 3"/>
                  <a:gd name="T20" fmla="*/ 5 w 3"/>
                  <a:gd name="T21" fmla="*/ 5 h 3"/>
                  <a:gd name="T22" fmla="*/ 5 w 3"/>
                  <a:gd name="T23" fmla="*/ 5 h 3"/>
                  <a:gd name="T24" fmla="*/ 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5 h 3"/>
                  <a:gd name="T42" fmla="*/ 0 w 3"/>
                  <a:gd name="T43" fmla="*/ 5 h 3"/>
                  <a:gd name="T44" fmla="*/ 0 w 3"/>
                  <a:gd name="T45" fmla="*/ 5 h 3"/>
                  <a:gd name="T46" fmla="*/ 0 w 3"/>
                  <a:gd name="T47" fmla="*/ 5 h 3"/>
                  <a:gd name="T48" fmla="*/ 5 w 3"/>
                  <a:gd name="T49" fmla="*/ 5 h 3"/>
                  <a:gd name="T50" fmla="*/ 5 w 3"/>
                  <a:gd name="T51" fmla="*/ 10 h 3"/>
                  <a:gd name="T52" fmla="*/ 5 w 3"/>
                  <a:gd name="T53" fmla="*/ 10 h 3"/>
                  <a:gd name="T54" fmla="*/ 10 w 3"/>
                  <a:gd name="T55" fmla="*/ 15 h 3"/>
                  <a:gd name="T56" fmla="*/ 10 w 3"/>
                  <a:gd name="T57" fmla="*/ 15 h 3"/>
                  <a:gd name="T58" fmla="*/ 15 w 3"/>
                  <a:gd name="T59" fmla="*/ 15 h 3"/>
                  <a:gd name="T60" fmla="*/ 15 w 3"/>
                  <a:gd name="T61" fmla="*/ 15 h 3"/>
                  <a:gd name="T62" fmla="*/ 15 w 3"/>
                  <a:gd name="T63" fmla="*/ 15 h 3"/>
                  <a:gd name="T64" fmla="*/ 15 w 3"/>
                  <a:gd name="T65" fmla="*/ 15 h 3"/>
                  <a:gd name="T66" fmla="*/ 15 w 3"/>
                  <a:gd name="T67" fmla="*/ 1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117" name="Freeform 43"/>
              <p:cNvSpPr>
                <a:spLocks/>
              </p:cNvSpPr>
              <p:nvPr/>
            </p:nvSpPr>
            <p:spPr bwMode="auto">
              <a:xfrm>
                <a:off x="768" y="3683"/>
                <a:ext cx="19" cy="10"/>
              </a:xfrm>
              <a:custGeom>
                <a:avLst/>
                <a:gdLst>
                  <a:gd name="T0" fmla="*/ 0 w 4"/>
                  <a:gd name="T1" fmla="*/ 5 h 2"/>
                  <a:gd name="T2" fmla="*/ 0 w 4"/>
                  <a:gd name="T3" fmla="*/ 5 h 2"/>
                  <a:gd name="T4" fmla="*/ 5 w 4"/>
                  <a:gd name="T5" fmla="*/ 0 h 2"/>
                  <a:gd name="T6" fmla="*/ 5 w 4"/>
                  <a:gd name="T7" fmla="*/ 0 h 2"/>
                  <a:gd name="T8" fmla="*/ 10 w 4"/>
                  <a:gd name="T9" fmla="*/ 0 h 2"/>
                  <a:gd name="T10" fmla="*/ 14 w 4"/>
                  <a:gd name="T11" fmla="*/ 0 h 2"/>
                  <a:gd name="T12" fmla="*/ 14 w 4"/>
                  <a:gd name="T13" fmla="*/ 0 h 2"/>
                  <a:gd name="T14" fmla="*/ 14 w 4"/>
                  <a:gd name="T15" fmla="*/ 0 h 2"/>
                  <a:gd name="T16" fmla="*/ 14 w 4"/>
                  <a:gd name="T17" fmla="*/ 5 h 2"/>
                  <a:gd name="T18" fmla="*/ 19 w 4"/>
                  <a:gd name="T19" fmla="*/ 5 h 2"/>
                  <a:gd name="T20" fmla="*/ 19 w 4"/>
                  <a:gd name="T21" fmla="*/ 5 h 2"/>
                  <a:gd name="T22" fmla="*/ 19 w 4"/>
                  <a:gd name="T23" fmla="*/ 5 h 2"/>
                  <a:gd name="T24" fmla="*/ 19 w 4"/>
                  <a:gd name="T25" fmla="*/ 5 h 2"/>
                  <a:gd name="T26" fmla="*/ 19 w 4"/>
                  <a:gd name="T27" fmla="*/ 5 h 2"/>
                  <a:gd name="T28" fmla="*/ 19 w 4"/>
                  <a:gd name="T29" fmla="*/ 5 h 2"/>
                  <a:gd name="T30" fmla="*/ 19 w 4"/>
                  <a:gd name="T31" fmla="*/ 5 h 2"/>
                  <a:gd name="T32" fmla="*/ 19 w 4"/>
                  <a:gd name="T33" fmla="*/ 10 h 2"/>
                  <a:gd name="T34" fmla="*/ 19 w 4"/>
                  <a:gd name="T35" fmla="*/ 10 h 2"/>
                  <a:gd name="T36" fmla="*/ 19 w 4"/>
                  <a:gd name="T37" fmla="*/ 10 h 2"/>
                  <a:gd name="T38" fmla="*/ 19 w 4"/>
                  <a:gd name="T39" fmla="*/ 10 h 2"/>
                  <a:gd name="T40" fmla="*/ 14 w 4"/>
                  <a:gd name="T41" fmla="*/ 5 h 2"/>
                  <a:gd name="T42" fmla="*/ 14 w 4"/>
                  <a:gd name="T43" fmla="*/ 5 h 2"/>
                  <a:gd name="T44" fmla="*/ 14 w 4"/>
                  <a:gd name="T45" fmla="*/ 10 h 2"/>
                  <a:gd name="T46" fmla="*/ 14 w 4"/>
                  <a:gd name="T47" fmla="*/ 10 h 2"/>
                  <a:gd name="T48" fmla="*/ 14 w 4"/>
                  <a:gd name="T49" fmla="*/ 10 h 2"/>
                  <a:gd name="T50" fmla="*/ 10 w 4"/>
                  <a:gd name="T51" fmla="*/ 10 h 2"/>
                  <a:gd name="T52" fmla="*/ 10 w 4"/>
                  <a:gd name="T53" fmla="*/ 10 h 2"/>
                  <a:gd name="T54" fmla="*/ 10 w 4"/>
                  <a:gd name="T55" fmla="*/ 10 h 2"/>
                  <a:gd name="T56" fmla="*/ 10 w 4"/>
                  <a:gd name="T57" fmla="*/ 10 h 2"/>
                  <a:gd name="T58" fmla="*/ 10 w 4"/>
                  <a:gd name="T59" fmla="*/ 10 h 2"/>
                  <a:gd name="T60" fmla="*/ 10 w 4"/>
                  <a:gd name="T61" fmla="*/ 10 h 2"/>
                  <a:gd name="T62" fmla="*/ 10 w 4"/>
                  <a:gd name="T63" fmla="*/ 10 h 2"/>
                  <a:gd name="T64" fmla="*/ 5 w 4"/>
                  <a:gd name="T65" fmla="*/ 10 h 2"/>
                  <a:gd name="T66" fmla="*/ 5 w 4"/>
                  <a:gd name="T67" fmla="*/ 10 h 2"/>
                  <a:gd name="T68" fmla="*/ 5 w 4"/>
                  <a:gd name="T69" fmla="*/ 5 h 2"/>
                  <a:gd name="T70" fmla="*/ 5 w 4"/>
                  <a:gd name="T71" fmla="*/ 5 h 2"/>
                  <a:gd name="T72" fmla="*/ 5 w 4"/>
                  <a:gd name="T73" fmla="*/ 5 h 2"/>
                  <a:gd name="T74" fmla="*/ 5 w 4"/>
                  <a:gd name="T75" fmla="*/ 5 h 2"/>
                  <a:gd name="T76" fmla="*/ 5 w 4"/>
                  <a:gd name="T77" fmla="*/ 5 h 2"/>
                  <a:gd name="T78" fmla="*/ 5 w 4"/>
                  <a:gd name="T79" fmla="*/ 5 h 2"/>
                  <a:gd name="T80" fmla="*/ 5 w 4"/>
                  <a:gd name="T81" fmla="*/ 5 h 2"/>
                  <a:gd name="T82" fmla="*/ 5 w 4"/>
                  <a:gd name="T83" fmla="*/ 5 h 2"/>
                  <a:gd name="T84" fmla="*/ 5 w 4"/>
                  <a:gd name="T85" fmla="*/ 5 h 2"/>
                  <a:gd name="T86" fmla="*/ 5 w 4"/>
                  <a:gd name="T87" fmla="*/ 5 h 2"/>
                  <a:gd name="T88" fmla="*/ 5 w 4"/>
                  <a:gd name="T89" fmla="*/ 5 h 2"/>
                  <a:gd name="T90" fmla="*/ 5 w 4"/>
                  <a:gd name="T91" fmla="*/ 5 h 2"/>
                  <a:gd name="T92" fmla="*/ 5 w 4"/>
                  <a:gd name="T93" fmla="*/ 5 h 2"/>
                  <a:gd name="T94" fmla="*/ 0 w 4"/>
                  <a:gd name="T95" fmla="*/ 5 h 2"/>
                  <a:gd name="T96" fmla="*/ 0 w 4"/>
                  <a:gd name="T97" fmla="*/ 5 h 2"/>
                  <a:gd name="T98" fmla="*/ 0 w 4"/>
                  <a:gd name="T99" fmla="*/ 5 h 2"/>
                  <a:gd name="T100" fmla="*/ 0 w 4"/>
                  <a:gd name="T101" fmla="*/ 5 h 2"/>
                  <a:gd name="T102" fmla="*/ 0 w 4"/>
                  <a:gd name="T103" fmla="*/ 5 h 2"/>
                  <a:gd name="T104" fmla="*/ 0 w 4"/>
                  <a:gd name="T105" fmla="*/ 5 h 2"/>
                  <a:gd name="T106" fmla="*/ 0 w 4"/>
                  <a:gd name="T107" fmla="*/ 5 h 2"/>
                  <a:gd name="T108" fmla="*/ 0 w 4"/>
                  <a:gd name="T109" fmla="*/ 5 h 2"/>
                  <a:gd name="T110" fmla="*/ 0 w 4"/>
                  <a:gd name="T111" fmla="*/ 5 h 2"/>
                  <a:gd name="T112" fmla="*/ 0 w 4"/>
                  <a:gd name="T113" fmla="*/ 5 h 2"/>
                  <a:gd name="T114" fmla="*/ 0 w 4"/>
                  <a:gd name="T115" fmla="*/ 5 h 2"/>
                  <a:gd name="T116" fmla="*/ 0 w 4"/>
                  <a:gd name="T117" fmla="*/ 5 h 2"/>
                  <a:gd name="T118" fmla="*/ 0 w 4"/>
                  <a:gd name="T119" fmla="*/ 5 h 2"/>
                  <a:gd name="T120" fmla="*/ 0 w 4"/>
                  <a:gd name="T121" fmla="*/ 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44067" name="Freeform 44"/>
            <p:cNvSpPr>
              <a:spLocks/>
            </p:cNvSpPr>
            <p:nvPr/>
          </p:nvSpPr>
          <p:spPr bwMode="auto">
            <a:xfrm>
              <a:off x="2095" y="1760"/>
              <a:ext cx="391" cy="458"/>
            </a:xfrm>
            <a:custGeom>
              <a:avLst/>
              <a:gdLst>
                <a:gd name="T0" fmla="*/ 340 w 76"/>
                <a:gd name="T1" fmla="*/ 458 h 94"/>
                <a:gd name="T2" fmla="*/ 391 w 76"/>
                <a:gd name="T3" fmla="*/ 132 h 94"/>
                <a:gd name="T4" fmla="*/ 262 w 76"/>
                <a:gd name="T5" fmla="*/ 112 h 94"/>
                <a:gd name="T6" fmla="*/ 273 w 76"/>
                <a:gd name="T7" fmla="*/ 29 h 94"/>
                <a:gd name="T8" fmla="*/ 82 w 76"/>
                <a:gd name="T9" fmla="*/ 0 h 94"/>
                <a:gd name="T10" fmla="*/ 0 w 76"/>
                <a:gd name="T11" fmla="*/ 409 h 94"/>
                <a:gd name="T12" fmla="*/ 0 w 76"/>
                <a:gd name="T13" fmla="*/ 409 h 94"/>
                <a:gd name="T14" fmla="*/ 340 w 76"/>
                <a:gd name="T15" fmla="*/ 458 h 94"/>
                <a:gd name="T16" fmla="*/ 340 w 76"/>
                <a:gd name="T17" fmla="*/ 458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068" name="Freeform 45"/>
            <p:cNvSpPr>
              <a:spLocks/>
            </p:cNvSpPr>
            <p:nvPr/>
          </p:nvSpPr>
          <p:spPr bwMode="auto">
            <a:xfrm>
              <a:off x="1661" y="1077"/>
              <a:ext cx="460" cy="322"/>
            </a:xfrm>
            <a:custGeom>
              <a:avLst/>
              <a:gdLst>
                <a:gd name="T0" fmla="*/ 5 w 90"/>
                <a:gd name="T1" fmla="*/ 195 h 66"/>
                <a:gd name="T2" fmla="*/ 0 w 90"/>
                <a:gd name="T3" fmla="*/ 195 h 66"/>
                <a:gd name="T4" fmla="*/ 5 w 90"/>
                <a:gd name="T5" fmla="*/ 181 h 66"/>
                <a:gd name="T6" fmla="*/ 5 w 90"/>
                <a:gd name="T7" fmla="*/ 171 h 66"/>
                <a:gd name="T8" fmla="*/ 5 w 90"/>
                <a:gd name="T9" fmla="*/ 171 h 66"/>
                <a:gd name="T10" fmla="*/ 10 w 90"/>
                <a:gd name="T11" fmla="*/ 176 h 66"/>
                <a:gd name="T12" fmla="*/ 5 w 90"/>
                <a:gd name="T13" fmla="*/ 181 h 66"/>
                <a:gd name="T14" fmla="*/ 15 w 90"/>
                <a:gd name="T15" fmla="*/ 176 h 66"/>
                <a:gd name="T16" fmla="*/ 15 w 90"/>
                <a:gd name="T17" fmla="*/ 171 h 66"/>
                <a:gd name="T18" fmla="*/ 15 w 90"/>
                <a:gd name="T19" fmla="*/ 161 h 66"/>
                <a:gd name="T20" fmla="*/ 10 w 90"/>
                <a:gd name="T21" fmla="*/ 146 h 66"/>
                <a:gd name="T22" fmla="*/ 15 w 90"/>
                <a:gd name="T23" fmla="*/ 146 h 66"/>
                <a:gd name="T24" fmla="*/ 26 w 90"/>
                <a:gd name="T25" fmla="*/ 141 h 66"/>
                <a:gd name="T26" fmla="*/ 20 w 90"/>
                <a:gd name="T27" fmla="*/ 137 h 66"/>
                <a:gd name="T28" fmla="*/ 15 w 90"/>
                <a:gd name="T29" fmla="*/ 141 h 66"/>
                <a:gd name="T30" fmla="*/ 15 w 90"/>
                <a:gd name="T31" fmla="*/ 122 h 66"/>
                <a:gd name="T32" fmla="*/ 15 w 90"/>
                <a:gd name="T33" fmla="*/ 107 h 66"/>
                <a:gd name="T34" fmla="*/ 15 w 90"/>
                <a:gd name="T35" fmla="*/ 83 h 66"/>
                <a:gd name="T36" fmla="*/ 10 w 90"/>
                <a:gd name="T37" fmla="*/ 54 h 66"/>
                <a:gd name="T38" fmla="*/ 10 w 90"/>
                <a:gd name="T39" fmla="*/ 29 h 66"/>
                <a:gd name="T40" fmla="*/ 56 w 90"/>
                <a:gd name="T41" fmla="*/ 44 h 66"/>
                <a:gd name="T42" fmla="*/ 97 w 90"/>
                <a:gd name="T43" fmla="*/ 63 h 66"/>
                <a:gd name="T44" fmla="*/ 118 w 90"/>
                <a:gd name="T45" fmla="*/ 68 h 66"/>
                <a:gd name="T46" fmla="*/ 123 w 90"/>
                <a:gd name="T47" fmla="*/ 73 h 66"/>
                <a:gd name="T48" fmla="*/ 123 w 90"/>
                <a:gd name="T49" fmla="*/ 98 h 66"/>
                <a:gd name="T50" fmla="*/ 112 w 90"/>
                <a:gd name="T51" fmla="*/ 112 h 66"/>
                <a:gd name="T52" fmla="*/ 112 w 90"/>
                <a:gd name="T53" fmla="*/ 122 h 66"/>
                <a:gd name="T54" fmla="*/ 112 w 90"/>
                <a:gd name="T55" fmla="*/ 132 h 66"/>
                <a:gd name="T56" fmla="*/ 118 w 90"/>
                <a:gd name="T57" fmla="*/ 137 h 66"/>
                <a:gd name="T58" fmla="*/ 128 w 90"/>
                <a:gd name="T59" fmla="*/ 117 h 66"/>
                <a:gd name="T60" fmla="*/ 138 w 90"/>
                <a:gd name="T61" fmla="*/ 102 h 66"/>
                <a:gd name="T62" fmla="*/ 148 w 90"/>
                <a:gd name="T63" fmla="*/ 88 h 66"/>
                <a:gd name="T64" fmla="*/ 133 w 90"/>
                <a:gd name="T65" fmla="*/ 49 h 66"/>
                <a:gd name="T66" fmla="*/ 138 w 90"/>
                <a:gd name="T67" fmla="*/ 44 h 66"/>
                <a:gd name="T68" fmla="*/ 148 w 90"/>
                <a:gd name="T69" fmla="*/ 34 h 66"/>
                <a:gd name="T70" fmla="*/ 138 w 90"/>
                <a:gd name="T71" fmla="*/ 24 h 66"/>
                <a:gd name="T72" fmla="*/ 138 w 90"/>
                <a:gd name="T73" fmla="*/ 0 h 66"/>
                <a:gd name="T74" fmla="*/ 317 w 90"/>
                <a:gd name="T75" fmla="*/ 44 h 66"/>
                <a:gd name="T76" fmla="*/ 460 w 90"/>
                <a:gd name="T77" fmla="*/ 78 h 66"/>
                <a:gd name="T78" fmla="*/ 409 w 90"/>
                <a:gd name="T79" fmla="*/ 288 h 66"/>
                <a:gd name="T80" fmla="*/ 409 w 90"/>
                <a:gd name="T81" fmla="*/ 293 h 66"/>
                <a:gd name="T82" fmla="*/ 409 w 90"/>
                <a:gd name="T83" fmla="*/ 298 h 66"/>
                <a:gd name="T84" fmla="*/ 414 w 90"/>
                <a:gd name="T85" fmla="*/ 307 h 66"/>
                <a:gd name="T86" fmla="*/ 409 w 90"/>
                <a:gd name="T87" fmla="*/ 312 h 66"/>
                <a:gd name="T88" fmla="*/ 409 w 90"/>
                <a:gd name="T89" fmla="*/ 322 h 66"/>
                <a:gd name="T90" fmla="*/ 281 w 90"/>
                <a:gd name="T91" fmla="*/ 298 h 66"/>
                <a:gd name="T92" fmla="*/ 266 w 90"/>
                <a:gd name="T93" fmla="*/ 298 h 66"/>
                <a:gd name="T94" fmla="*/ 256 w 90"/>
                <a:gd name="T95" fmla="*/ 293 h 66"/>
                <a:gd name="T96" fmla="*/ 240 w 90"/>
                <a:gd name="T97" fmla="*/ 298 h 66"/>
                <a:gd name="T98" fmla="*/ 225 w 90"/>
                <a:gd name="T99" fmla="*/ 293 h 66"/>
                <a:gd name="T100" fmla="*/ 210 w 90"/>
                <a:gd name="T101" fmla="*/ 298 h 66"/>
                <a:gd name="T102" fmla="*/ 189 w 90"/>
                <a:gd name="T103" fmla="*/ 293 h 66"/>
                <a:gd name="T104" fmla="*/ 153 w 90"/>
                <a:gd name="T105" fmla="*/ 293 h 66"/>
                <a:gd name="T106" fmla="*/ 123 w 90"/>
                <a:gd name="T107" fmla="*/ 283 h 66"/>
                <a:gd name="T108" fmla="*/ 97 w 90"/>
                <a:gd name="T109" fmla="*/ 283 h 66"/>
                <a:gd name="T110" fmla="*/ 61 w 90"/>
                <a:gd name="T111" fmla="*/ 273 h 66"/>
                <a:gd name="T112" fmla="*/ 56 w 90"/>
                <a:gd name="T113" fmla="*/ 244 h 66"/>
                <a:gd name="T114" fmla="*/ 56 w 90"/>
                <a:gd name="T115" fmla="*/ 229 h 66"/>
                <a:gd name="T116" fmla="*/ 36 w 90"/>
                <a:gd name="T117" fmla="*/ 215 h 66"/>
                <a:gd name="T118" fmla="*/ 31 w 90"/>
                <a:gd name="T119" fmla="*/ 210 h 66"/>
                <a:gd name="T120" fmla="*/ 15 w 90"/>
                <a:gd name="T121" fmla="*/ 205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069" name="Freeform 46"/>
            <p:cNvSpPr>
              <a:spLocks/>
            </p:cNvSpPr>
            <p:nvPr/>
          </p:nvSpPr>
          <p:spPr bwMode="auto">
            <a:xfrm>
              <a:off x="1537" y="1282"/>
              <a:ext cx="554" cy="439"/>
            </a:xfrm>
            <a:custGeom>
              <a:avLst/>
              <a:gdLst>
                <a:gd name="T0" fmla="*/ 0 w 108"/>
                <a:gd name="T1" fmla="*/ 327 h 90"/>
                <a:gd name="T2" fmla="*/ 0 w 108"/>
                <a:gd name="T3" fmla="*/ 302 h 90"/>
                <a:gd name="T4" fmla="*/ 5 w 108"/>
                <a:gd name="T5" fmla="*/ 278 h 90"/>
                <a:gd name="T6" fmla="*/ 10 w 108"/>
                <a:gd name="T7" fmla="*/ 249 h 90"/>
                <a:gd name="T8" fmla="*/ 15 w 108"/>
                <a:gd name="T9" fmla="*/ 239 h 90"/>
                <a:gd name="T10" fmla="*/ 26 w 108"/>
                <a:gd name="T11" fmla="*/ 229 h 90"/>
                <a:gd name="T12" fmla="*/ 26 w 108"/>
                <a:gd name="T13" fmla="*/ 220 h 90"/>
                <a:gd name="T14" fmla="*/ 51 w 108"/>
                <a:gd name="T15" fmla="*/ 180 h 90"/>
                <a:gd name="T16" fmla="*/ 82 w 108"/>
                <a:gd name="T17" fmla="*/ 112 h 90"/>
                <a:gd name="T18" fmla="*/ 103 w 108"/>
                <a:gd name="T19" fmla="*/ 63 h 90"/>
                <a:gd name="T20" fmla="*/ 123 w 108"/>
                <a:gd name="T21" fmla="*/ 15 h 90"/>
                <a:gd name="T22" fmla="*/ 123 w 108"/>
                <a:gd name="T23" fmla="*/ 0 h 90"/>
                <a:gd name="T24" fmla="*/ 139 w 108"/>
                <a:gd name="T25" fmla="*/ 0 h 90"/>
                <a:gd name="T26" fmla="*/ 154 w 108"/>
                <a:gd name="T27" fmla="*/ 5 h 90"/>
                <a:gd name="T28" fmla="*/ 159 w 108"/>
                <a:gd name="T29" fmla="*/ 10 h 90"/>
                <a:gd name="T30" fmla="*/ 180 w 108"/>
                <a:gd name="T31" fmla="*/ 24 h 90"/>
                <a:gd name="T32" fmla="*/ 180 w 108"/>
                <a:gd name="T33" fmla="*/ 39 h 90"/>
                <a:gd name="T34" fmla="*/ 185 w 108"/>
                <a:gd name="T35" fmla="*/ 68 h 90"/>
                <a:gd name="T36" fmla="*/ 221 w 108"/>
                <a:gd name="T37" fmla="*/ 78 h 90"/>
                <a:gd name="T38" fmla="*/ 246 w 108"/>
                <a:gd name="T39" fmla="*/ 78 h 90"/>
                <a:gd name="T40" fmla="*/ 277 w 108"/>
                <a:gd name="T41" fmla="*/ 88 h 90"/>
                <a:gd name="T42" fmla="*/ 313 w 108"/>
                <a:gd name="T43" fmla="*/ 88 h 90"/>
                <a:gd name="T44" fmla="*/ 333 w 108"/>
                <a:gd name="T45" fmla="*/ 93 h 90"/>
                <a:gd name="T46" fmla="*/ 349 w 108"/>
                <a:gd name="T47" fmla="*/ 88 h 90"/>
                <a:gd name="T48" fmla="*/ 364 w 108"/>
                <a:gd name="T49" fmla="*/ 93 h 90"/>
                <a:gd name="T50" fmla="*/ 380 w 108"/>
                <a:gd name="T51" fmla="*/ 88 h 90"/>
                <a:gd name="T52" fmla="*/ 390 w 108"/>
                <a:gd name="T53" fmla="*/ 93 h 90"/>
                <a:gd name="T54" fmla="*/ 405 w 108"/>
                <a:gd name="T55" fmla="*/ 93 h 90"/>
                <a:gd name="T56" fmla="*/ 533 w 108"/>
                <a:gd name="T57" fmla="*/ 117 h 90"/>
                <a:gd name="T58" fmla="*/ 539 w 108"/>
                <a:gd name="T59" fmla="*/ 132 h 90"/>
                <a:gd name="T60" fmla="*/ 554 w 108"/>
                <a:gd name="T61" fmla="*/ 137 h 90"/>
                <a:gd name="T62" fmla="*/ 523 w 108"/>
                <a:gd name="T63" fmla="*/ 195 h 90"/>
                <a:gd name="T64" fmla="*/ 518 w 108"/>
                <a:gd name="T65" fmla="*/ 205 h 90"/>
                <a:gd name="T66" fmla="*/ 503 w 108"/>
                <a:gd name="T67" fmla="*/ 215 h 90"/>
                <a:gd name="T68" fmla="*/ 482 w 108"/>
                <a:gd name="T69" fmla="*/ 249 h 90"/>
                <a:gd name="T70" fmla="*/ 498 w 108"/>
                <a:gd name="T71" fmla="*/ 259 h 90"/>
                <a:gd name="T72" fmla="*/ 498 w 108"/>
                <a:gd name="T73" fmla="*/ 268 h 90"/>
                <a:gd name="T74" fmla="*/ 492 w 108"/>
                <a:gd name="T75" fmla="*/ 273 h 90"/>
                <a:gd name="T76" fmla="*/ 487 w 108"/>
                <a:gd name="T77" fmla="*/ 293 h 90"/>
                <a:gd name="T78" fmla="*/ 267 w 108"/>
                <a:gd name="T79" fmla="*/ 395 h 90"/>
                <a:gd name="T80" fmla="*/ 5 w 108"/>
                <a:gd name="T81" fmla="*/ 332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070" name="Freeform 47"/>
            <p:cNvSpPr>
              <a:spLocks/>
            </p:cNvSpPr>
            <p:nvPr/>
          </p:nvSpPr>
          <p:spPr bwMode="auto">
            <a:xfrm>
              <a:off x="1988" y="1155"/>
              <a:ext cx="415" cy="634"/>
            </a:xfrm>
            <a:custGeom>
              <a:avLst/>
              <a:gdLst>
                <a:gd name="T0" fmla="*/ 36 w 81"/>
                <a:gd name="T1" fmla="*/ 419 h 130"/>
                <a:gd name="T2" fmla="*/ 41 w 81"/>
                <a:gd name="T3" fmla="*/ 400 h 130"/>
                <a:gd name="T4" fmla="*/ 46 w 81"/>
                <a:gd name="T5" fmla="*/ 395 h 130"/>
                <a:gd name="T6" fmla="*/ 46 w 81"/>
                <a:gd name="T7" fmla="*/ 385 h 130"/>
                <a:gd name="T8" fmla="*/ 31 w 81"/>
                <a:gd name="T9" fmla="*/ 376 h 130"/>
                <a:gd name="T10" fmla="*/ 51 w 81"/>
                <a:gd name="T11" fmla="*/ 341 h 130"/>
                <a:gd name="T12" fmla="*/ 67 w 81"/>
                <a:gd name="T13" fmla="*/ 332 h 130"/>
                <a:gd name="T14" fmla="*/ 72 w 81"/>
                <a:gd name="T15" fmla="*/ 322 h 130"/>
                <a:gd name="T16" fmla="*/ 102 w 81"/>
                <a:gd name="T17" fmla="*/ 263 h 130"/>
                <a:gd name="T18" fmla="*/ 87 w 81"/>
                <a:gd name="T19" fmla="*/ 258 h 130"/>
                <a:gd name="T20" fmla="*/ 82 w 81"/>
                <a:gd name="T21" fmla="*/ 244 h 130"/>
                <a:gd name="T22" fmla="*/ 82 w 81"/>
                <a:gd name="T23" fmla="*/ 229 h 130"/>
                <a:gd name="T24" fmla="*/ 82 w 81"/>
                <a:gd name="T25" fmla="*/ 219 h 130"/>
                <a:gd name="T26" fmla="*/ 82 w 81"/>
                <a:gd name="T27" fmla="*/ 210 h 130"/>
                <a:gd name="T28" fmla="*/ 133 w 81"/>
                <a:gd name="T29" fmla="*/ 0 h 130"/>
                <a:gd name="T30" fmla="*/ 174 w 81"/>
                <a:gd name="T31" fmla="*/ 93 h 130"/>
                <a:gd name="T32" fmla="*/ 184 w 81"/>
                <a:gd name="T33" fmla="*/ 127 h 130"/>
                <a:gd name="T34" fmla="*/ 179 w 81"/>
                <a:gd name="T35" fmla="*/ 141 h 130"/>
                <a:gd name="T36" fmla="*/ 190 w 81"/>
                <a:gd name="T37" fmla="*/ 151 h 130"/>
                <a:gd name="T38" fmla="*/ 215 w 81"/>
                <a:gd name="T39" fmla="*/ 190 h 130"/>
                <a:gd name="T40" fmla="*/ 220 w 81"/>
                <a:gd name="T41" fmla="*/ 210 h 130"/>
                <a:gd name="T42" fmla="*/ 231 w 81"/>
                <a:gd name="T43" fmla="*/ 219 h 130"/>
                <a:gd name="T44" fmla="*/ 251 w 81"/>
                <a:gd name="T45" fmla="*/ 224 h 130"/>
                <a:gd name="T46" fmla="*/ 236 w 81"/>
                <a:gd name="T47" fmla="*/ 254 h 130"/>
                <a:gd name="T48" fmla="*/ 231 w 81"/>
                <a:gd name="T49" fmla="*/ 273 h 130"/>
                <a:gd name="T50" fmla="*/ 231 w 81"/>
                <a:gd name="T51" fmla="*/ 278 h 130"/>
                <a:gd name="T52" fmla="*/ 220 w 81"/>
                <a:gd name="T53" fmla="*/ 293 h 130"/>
                <a:gd name="T54" fmla="*/ 220 w 81"/>
                <a:gd name="T55" fmla="*/ 302 h 130"/>
                <a:gd name="T56" fmla="*/ 236 w 81"/>
                <a:gd name="T57" fmla="*/ 317 h 130"/>
                <a:gd name="T58" fmla="*/ 256 w 81"/>
                <a:gd name="T59" fmla="*/ 297 h 130"/>
                <a:gd name="T60" fmla="*/ 261 w 81"/>
                <a:gd name="T61" fmla="*/ 307 h 130"/>
                <a:gd name="T62" fmla="*/ 266 w 81"/>
                <a:gd name="T63" fmla="*/ 312 h 130"/>
                <a:gd name="T64" fmla="*/ 266 w 81"/>
                <a:gd name="T65" fmla="*/ 337 h 130"/>
                <a:gd name="T66" fmla="*/ 277 w 81"/>
                <a:gd name="T67" fmla="*/ 361 h 130"/>
                <a:gd name="T68" fmla="*/ 272 w 81"/>
                <a:gd name="T69" fmla="*/ 371 h 130"/>
                <a:gd name="T70" fmla="*/ 287 w 81"/>
                <a:gd name="T71" fmla="*/ 380 h 130"/>
                <a:gd name="T72" fmla="*/ 292 w 81"/>
                <a:gd name="T73" fmla="*/ 395 h 130"/>
                <a:gd name="T74" fmla="*/ 292 w 81"/>
                <a:gd name="T75" fmla="*/ 410 h 130"/>
                <a:gd name="T76" fmla="*/ 302 w 81"/>
                <a:gd name="T77" fmla="*/ 424 h 130"/>
                <a:gd name="T78" fmla="*/ 313 w 81"/>
                <a:gd name="T79" fmla="*/ 410 h 130"/>
                <a:gd name="T80" fmla="*/ 333 w 81"/>
                <a:gd name="T81" fmla="*/ 419 h 130"/>
                <a:gd name="T82" fmla="*/ 343 w 81"/>
                <a:gd name="T83" fmla="*/ 410 h 130"/>
                <a:gd name="T84" fmla="*/ 364 w 81"/>
                <a:gd name="T85" fmla="*/ 415 h 130"/>
                <a:gd name="T86" fmla="*/ 374 w 81"/>
                <a:gd name="T87" fmla="*/ 419 h 130"/>
                <a:gd name="T88" fmla="*/ 389 w 81"/>
                <a:gd name="T89" fmla="*/ 410 h 130"/>
                <a:gd name="T90" fmla="*/ 405 w 81"/>
                <a:gd name="T91" fmla="*/ 415 h 130"/>
                <a:gd name="T92" fmla="*/ 415 w 81"/>
                <a:gd name="T93" fmla="*/ 429 h 130"/>
                <a:gd name="T94" fmla="*/ 379 w 81"/>
                <a:gd name="T95" fmla="*/ 634 h 130"/>
                <a:gd name="T96" fmla="*/ 0 w 81"/>
                <a:gd name="T97" fmla="*/ 566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071" name="Freeform 48"/>
            <p:cNvSpPr>
              <a:spLocks/>
            </p:cNvSpPr>
            <p:nvPr/>
          </p:nvSpPr>
          <p:spPr bwMode="auto">
            <a:xfrm>
              <a:off x="2162" y="1170"/>
              <a:ext cx="707" cy="424"/>
            </a:xfrm>
            <a:custGeom>
              <a:avLst/>
              <a:gdLst>
                <a:gd name="T0" fmla="*/ 246 w 138"/>
                <a:gd name="T1" fmla="*/ 375 h 87"/>
                <a:gd name="T2" fmla="*/ 231 w 138"/>
                <a:gd name="T3" fmla="*/ 409 h 87"/>
                <a:gd name="T4" fmla="*/ 220 w 138"/>
                <a:gd name="T5" fmla="*/ 390 h 87"/>
                <a:gd name="T6" fmla="*/ 215 w 138"/>
                <a:gd name="T7" fmla="*/ 405 h 87"/>
                <a:gd name="T8" fmla="*/ 195 w 138"/>
                <a:gd name="T9" fmla="*/ 405 h 87"/>
                <a:gd name="T10" fmla="*/ 169 w 138"/>
                <a:gd name="T11" fmla="*/ 400 h 87"/>
                <a:gd name="T12" fmla="*/ 164 w 138"/>
                <a:gd name="T13" fmla="*/ 400 h 87"/>
                <a:gd name="T14" fmla="*/ 149 w 138"/>
                <a:gd name="T15" fmla="*/ 400 h 87"/>
                <a:gd name="T16" fmla="*/ 133 w 138"/>
                <a:gd name="T17" fmla="*/ 400 h 87"/>
                <a:gd name="T18" fmla="*/ 123 w 138"/>
                <a:gd name="T19" fmla="*/ 405 h 87"/>
                <a:gd name="T20" fmla="*/ 118 w 138"/>
                <a:gd name="T21" fmla="*/ 390 h 87"/>
                <a:gd name="T22" fmla="*/ 118 w 138"/>
                <a:gd name="T23" fmla="*/ 375 h 87"/>
                <a:gd name="T24" fmla="*/ 102 w 138"/>
                <a:gd name="T25" fmla="*/ 366 h 87"/>
                <a:gd name="T26" fmla="*/ 102 w 138"/>
                <a:gd name="T27" fmla="*/ 351 h 87"/>
                <a:gd name="T28" fmla="*/ 92 w 138"/>
                <a:gd name="T29" fmla="*/ 336 h 87"/>
                <a:gd name="T30" fmla="*/ 92 w 138"/>
                <a:gd name="T31" fmla="*/ 307 h 87"/>
                <a:gd name="T32" fmla="*/ 87 w 138"/>
                <a:gd name="T33" fmla="*/ 292 h 87"/>
                <a:gd name="T34" fmla="*/ 82 w 138"/>
                <a:gd name="T35" fmla="*/ 288 h 87"/>
                <a:gd name="T36" fmla="*/ 77 w 138"/>
                <a:gd name="T37" fmla="*/ 288 h 87"/>
                <a:gd name="T38" fmla="*/ 56 w 138"/>
                <a:gd name="T39" fmla="*/ 302 h 87"/>
                <a:gd name="T40" fmla="*/ 46 w 138"/>
                <a:gd name="T41" fmla="*/ 283 h 87"/>
                <a:gd name="T42" fmla="*/ 46 w 138"/>
                <a:gd name="T43" fmla="*/ 273 h 87"/>
                <a:gd name="T44" fmla="*/ 56 w 138"/>
                <a:gd name="T45" fmla="*/ 258 h 87"/>
                <a:gd name="T46" fmla="*/ 56 w 138"/>
                <a:gd name="T47" fmla="*/ 244 h 87"/>
                <a:gd name="T48" fmla="*/ 61 w 138"/>
                <a:gd name="T49" fmla="*/ 234 h 87"/>
                <a:gd name="T50" fmla="*/ 72 w 138"/>
                <a:gd name="T51" fmla="*/ 205 h 87"/>
                <a:gd name="T52" fmla="*/ 56 w 138"/>
                <a:gd name="T53" fmla="*/ 195 h 87"/>
                <a:gd name="T54" fmla="*/ 41 w 138"/>
                <a:gd name="T55" fmla="*/ 185 h 87"/>
                <a:gd name="T56" fmla="*/ 31 w 138"/>
                <a:gd name="T57" fmla="*/ 151 h 87"/>
                <a:gd name="T58" fmla="*/ 10 w 138"/>
                <a:gd name="T59" fmla="*/ 132 h 87"/>
                <a:gd name="T60" fmla="*/ 10 w 138"/>
                <a:gd name="T61" fmla="*/ 122 h 87"/>
                <a:gd name="T62" fmla="*/ 10 w 138"/>
                <a:gd name="T63" fmla="*/ 97 h 87"/>
                <a:gd name="T64" fmla="*/ 15 w 138"/>
                <a:gd name="T65" fmla="*/ 0 h 87"/>
                <a:gd name="T66" fmla="*/ 251 w 138"/>
                <a:gd name="T67" fmla="*/ 39 h 87"/>
                <a:gd name="T68" fmla="*/ 707 w 138"/>
                <a:gd name="T69" fmla="*/ 93 h 87"/>
                <a:gd name="T70" fmla="*/ 676 w 138"/>
                <a:gd name="T71" fmla="*/ 424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072" name="Freeform 49"/>
            <p:cNvSpPr>
              <a:spLocks/>
            </p:cNvSpPr>
            <p:nvPr/>
          </p:nvSpPr>
          <p:spPr bwMode="auto">
            <a:xfrm>
              <a:off x="1737" y="1677"/>
              <a:ext cx="440" cy="649"/>
            </a:xfrm>
            <a:custGeom>
              <a:avLst/>
              <a:gdLst>
                <a:gd name="T0" fmla="*/ 67 w 86"/>
                <a:gd name="T1" fmla="*/ 0 h 133"/>
                <a:gd name="T2" fmla="*/ 0 w 86"/>
                <a:gd name="T3" fmla="*/ 249 h 133"/>
                <a:gd name="T4" fmla="*/ 287 w 86"/>
                <a:gd name="T5" fmla="*/ 649 h 133"/>
                <a:gd name="T6" fmla="*/ 287 w 86"/>
                <a:gd name="T7" fmla="*/ 644 h 133"/>
                <a:gd name="T8" fmla="*/ 287 w 86"/>
                <a:gd name="T9" fmla="*/ 639 h 133"/>
                <a:gd name="T10" fmla="*/ 292 w 86"/>
                <a:gd name="T11" fmla="*/ 620 h 133"/>
                <a:gd name="T12" fmla="*/ 292 w 86"/>
                <a:gd name="T13" fmla="*/ 615 h 133"/>
                <a:gd name="T14" fmla="*/ 292 w 86"/>
                <a:gd name="T15" fmla="*/ 576 h 133"/>
                <a:gd name="T16" fmla="*/ 292 w 86"/>
                <a:gd name="T17" fmla="*/ 561 h 133"/>
                <a:gd name="T18" fmla="*/ 292 w 86"/>
                <a:gd name="T19" fmla="*/ 556 h 133"/>
                <a:gd name="T20" fmla="*/ 307 w 86"/>
                <a:gd name="T21" fmla="*/ 556 h 133"/>
                <a:gd name="T22" fmla="*/ 317 w 86"/>
                <a:gd name="T23" fmla="*/ 556 h 133"/>
                <a:gd name="T24" fmla="*/ 322 w 86"/>
                <a:gd name="T25" fmla="*/ 561 h 133"/>
                <a:gd name="T26" fmla="*/ 322 w 86"/>
                <a:gd name="T27" fmla="*/ 566 h 133"/>
                <a:gd name="T28" fmla="*/ 327 w 86"/>
                <a:gd name="T29" fmla="*/ 571 h 133"/>
                <a:gd name="T30" fmla="*/ 338 w 86"/>
                <a:gd name="T31" fmla="*/ 571 h 133"/>
                <a:gd name="T32" fmla="*/ 348 w 86"/>
                <a:gd name="T33" fmla="*/ 537 h 133"/>
                <a:gd name="T34" fmla="*/ 358 w 86"/>
                <a:gd name="T35" fmla="*/ 493 h 133"/>
                <a:gd name="T36" fmla="*/ 440 w 86"/>
                <a:gd name="T37" fmla="*/ 83 h 133"/>
                <a:gd name="T38" fmla="*/ 251 w 86"/>
                <a:gd name="T39" fmla="*/ 44 h 133"/>
                <a:gd name="T40" fmla="*/ 67 w 86"/>
                <a:gd name="T41" fmla="*/ 0 h 133"/>
                <a:gd name="T42" fmla="*/ 6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073" name="Freeform 50"/>
            <p:cNvSpPr>
              <a:spLocks/>
            </p:cNvSpPr>
            <p:nvPr/>
          </p:nvSpPr>
          <p:spPr bwMode="auto">
            <a:xfrm>
              <a:off x="1967" y="2170"/>
              <a:ext cx="467" cy="517"/>
            </a:xfrm>
            <a:custGeom>
              <a:avLst/>
              <a:gdLst>
                <a:gd name="T0" fmla="*/ 400 w 91"/>
                <a:gd name="T1" fmla="*/ 517 h 106"/>
                <a:gd name="T2" fmla="*/ 467 w 91"/>
                <a:gd name="T3" fmla="*/ 49 h 106"/>
                <a:gd name="T4" fmla="*/ 128 w 91"/>
                <a:gd name="T5" fmla="*/ 0 h 106"/>
                <a:gd name="T6" fmla="*/ 128 w 91"/>
                <a:gd name="T7" fmla="*/ 0 h 106"/>
                <a:gd name="T8" fmla="*/ 118 w 91"/>
                <a:gd name="T9" fmla="*/ 44 h 106"/>
                <a:gd name="T10" fmla="*/ 108 w 91"/>
                <a:gd name="T11" fmla="*/ 78 h 106"/>
                <a:gd name="T12" fmla="*/ 98 w 91"/>
                <a:gd name="T13" fmla="*/ 78 h 106"/>
                <a:gd name="T14" fmla="*/ 92 w 91"/>
                <a:gd name="T15" fmla="*/ 73 h 106"/>
                <a:gd name="T16" fmla="*/ 92 w 91"/>
                <a:gd name="T17" fmla="*/ 68 h 106"/>
                <a:gd name="T18" fmla="*/ 87 w 91"/>
                <a:gd name="T19" fmla="*/ 63 h 106"/>
                <a:gd name="T20" fmla="*/ 77 w 91"/>
                <a:gd name="T21" fmla="*/ 63 h 106"/>
                <a:gd name="T22" fmla="*/ 62 w 91"/>
                <a:gd name="T23" fmla="*/ 63 h 106"/>
                <a:gd name="T24" fmla="*/ 62 w 91"/>
                <a:gd name="T25" fmla="*/ 68 h 106"/>
                <a:gd name="T26" fmla="*/ 62 w 91"/>
                <a:gd name="T27" fmla="*/ 83 h 106"/>
                <a:gd name="T28" fmla="*/ 62 w 91"/>
                <a:gd name="T29" fmla="*/ 122 h 106"/>
                <a:gd name="T30" fmla="*/ 62 w 91"/>
                <a:gd name="T31" fmla="*/ 127 h 106"/>
                <a:gd name="T32" fmla="*/ 56 w 91"/>
                <a:gd name="T33" fmla="*/ 146 h 106"/>
                <a:gd name="T34" fmla="*/ 56 w 91"/>
                <a:gd name="T35" fmla="*/ 151 h 106"/>
                <a:gd name="T36" fmla="*/ 56 w 91"/>
                <a:gd name="T37" fmla="*/ 156 h 106"/>
                <a:gd name="T38" fmla="*/ 56 w 91"/>
                <a:gd name="T39" fmla="*/ 166 h 106"/>
                <a:gd name="T40" fmla="*/ 56 w 91"/>
                <a:gd name="T41" fmla="*/ 171 h 106"/>
                <a:gd name="T42" fmla="*/ 56 w 91"/>
                <a:gd name="T43" fmla="*/ 176 h 106"/>
                <a:gd name="T44" fmla="*/ 62 w 91"/>
                <a:gd name="T45" fmla="*/ 185 h 106"/>
                <a:gd name="T46" fmla="*/ 62 w 91"/>
                <a:gd name="T47" fmla="*/ 190 h 106"/>
                <a:gd name="T48" fmla="*/ 62 w 91"/>
                <a:gd name="T49" fmla="*/ 200 h 106"/>
                <a:gd name="T50" fmla="*/ 67 w 91"/>
                <a:gd name="T51" fmla="*/ 210 h 106"/>
                <a:gd name="T52" fmla="*/ 67 w 91"/>
                <a:gd name="T53" fmla="*/ 210 h 106"/>
                <a:gd name="T54" fmla="*/ 72 w 91"/>
                <a:gd name="T55" fmla="*/ 215 h 106"/>
                <a:gd name="T56" fmla="*/ 77 w 91"/>
                <a:gd name="T57" fmla="*/ 224 h 106"/>
                <a:gd name="T58" fmla="*/ 72 w 91"/>
                <a:gd name="T59" fmla="*/ 224 h 106"/>
                <a:gd name="T60" fmla="*/ 72 w 91"/>
                <a:gd name="T61" fmla="*/ 224 h 106"/>
                <a:gd name="T62" fmla="*/ 62 w 91"/>
                <a:gd name="T63" fmla="*/ 229 h 106"/>
                <a:gd name="T64" fmla="*/ 51 w 91"/>
                <a:gd name="T65" fmla="*/ 234 h 106"/>
                <a:gd name="T66" fmla="*/ 46 w 91"/>
                <a:gd name="T67" fmla="*/ 244 h 106"/>
                <a:gd name="T68" fmla="*/ 36 w 91"/>
                <a:gd name="T69" fmla="*/ 268 h 106"/>
                <a:gd name="T70" fmla="*/ 26 w 91"/>
                <a:gd name="T71" fmla="*/ 283 h 106"/>
                <a:gd name="T72" fmla="*/ 15 w 91"/>
                <a:gd name="T73" fmla="*/ 283 h 106"/>
                <a:gd name="T74" fmla="*/ 15 w 91"/>
                <a:gd name="T75" fmla="*/ 288 h 106"/>
                <a:gd name="T76" fmla="*/ 21 w 91"/>
                <a:gd name="T77" fmla="*/ 293 h 106"/>
                <a:gd name="T78" fmla="*/ 15 w 91"/>
                <a:gd name="T79" fmla="*/ 298 h 106"/>
                <a:gd name="T80" fmla="*/ 15 w 91"/>
                <a:gd name="T81" fmla="*/ 307 h 106"/>
                <a:gd name="T82" fmla="*/ 15 w 91"/>
                <a:gd name="T83" fmla="*/ 312 h 106"/>
                <a:gd name="T84" fmla="*/ 26 w 91"/>
                <a:gd name="T85" fmla="*/ 322 h 106"/>
                <a:gd name="T86" fmla="*/ 31 w 91"/>
                <a:gd name="T87" fmla="*/ 327 h 106"/>
                <a:gd name="T88" fmla="*/ 26 w 91"/>
                <a:gd name="T89" fmla="*/ 327 h 106"/>
                <a:gd name="T90" fmla="*/ 26 w 91"/>
                <a:gd name="T91" fmla="*/ 337 h 106"/>
                <a:gd name="T92" fmla="*/ 21 w 91"/>
                <a:gd name="T93" fmla="*/ 341 h 106"/>
                <a:gd name="T94" fmla="*/ 15 w 91"/>
                <a:gd name="T95" fmla="*/ 341 h 106"/>
                <a:gd name="T96" fmla="*/ 5 w 91"/>
                <a:gd name="T97" fmla="*/ 337 h 106"/>
                <a:gd name="T98" fmla="*/ 0 w 91"/>
                <a:gd name="T99" fmla="*/ 356 h 106"/>
                <a:gd name="T100" fmla="*/ 251 w 91"/>
                <a:gd name="T101" fmla="*/ 497 h 106"/>
                <a:gd name="T102" fmla="*/ 400 w 91"/>
                <a:gd name="T103" fmla="*/ 517 h 106"/>
                <a:gd name="T104" fmla="*/ 400 w 91"/>
                <a:gd name="T105" fmla="*/ 517 h 106"/>
                <a:gd name="T106" fmla="*/ 400 w 91"/>
                <a:gd name="T107" fmla="*/ 51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074" name="Freeform 51"/>
            <p:cNvSpPr>
              <a:spLocks/>
            </p:cNvSpPr>
            <p:nvPr/>
          </p:nvSpPr>
          <p:spPr bwMode="auto">
            <a:xfrm>
              <a:off x="3265" y="1248"/>
              <a:ext cx="455" cy="487"/>
            </a:xfrm>
            <a:custGeom>
              <a:avLst/>
              <a:gdLst>
                <a:gd name="T0" fmla="*/ 41 w 89"/>
                <a:gd name="T1" fmla="*/ 336 h 100"/>
                <a:gd name="T2" fmla="*/ 20 w 89"/>
                <a:gd name="T3" fmla="*/ 312 h 100"/>
                <a:gd name="T4" fmla="*/ 36 w 89"/>
                <a:gd name="T5" fmla="*/ 292 h 100"/>
                <a:gd name="T6" fmla="*/ 36 w 89"/>
                <a:gd name="T7" fmla="*/ 273 h 100"/>
                <a:gd name="T8" fmla="*/ 26 w 89"/>
                <a:gd name="T9" fmla="*/ 229 h 100"/>
                <a:gd name="T10" fmla="*/ 26 w 89"/>
                <a:gd name="T11" fmla="*/ 209 h 100"/>
                <a:gd name="T12" fmla="*/ 20 w 89"/>
                <a:gd name="T13" fmla="*/ 161 h 100"/>
                <a:gd name="T14" fmla="*/ 10 w 89"/>
                <a:gd name="T15" fmla="*/ 127 h 100"/>
                <a:gd name="T16" fmla="*/ 0 w 89"/>
                <a:gd name="T17" fmla="*/ 78 h 100"/>
                <a:gd name="T18" fmla="*/ 5 w 89"/>
                <a:gd name="T19" fmla="*/ 58 h 100"/>
                <a:gd name="T20" fmla="*/ 0 w 89"/>
                <a:gd name="T21" fmla="*/ 34 h 100"/>
                <a:gd name="T22" fmla="*/ 118 w 89"/>
                <a:gd name="T23" fmla="*/ 15 h 100"/>
                <a:gd name="T24" fmla="*/ 128 w 89"/>
                <a:gd name="T25" fmla="*/ 5 h 100"/>
                <a:gd name="T26" fmla="*/ 143 w 89"/>
                <a:gd name="T27" fmla="*/ 24 h 100"/>
                <a:gd name="T28" fmla="*/ 143 w 89"/>
                <a:gd name="T29" fmla="*/ 49 h 100"/>
                <a:gd name="T30" fmla="*/ 164 w 89"/>
                <a:gd name="T31" fmla="*/ 58 h 100"/>
                <a:gd name="T32" fmla="*/ 174 w 89"/>
                <a:gd name="T33" fmla="*/ 63 h 100"/>
                <a:gd name="T34" fmla="*/ 194 w 89"/>
                <a:gd name="T35" fmla="*/ 63 h 100"/>
                <a:gd name="T36" fmla="*/ 199 w 89"/>
                <a:gd name="T37" fmla="*/ 68 h 100"/>
                <a:gd name="T38" fmla="*/ 220 w 89"/>
                <a:gd name="T39" fmla="*/ 63 h 100"/>
                <a:gd name="T40" fmla="*/ 261 w 89"/>
                <a:gd name="T41" fmla="*/ 68 h 100"/>
                <a:gd name="T42" fmla="*/ 266 w 89"/>
                <a:gd name="T43" fmla="*/ 73 h 100"/>
                <a:gd name="T44" fmla="*/ 271 w 89"/>
                <a:gd name="T45" fmla="*/ 73 h 100"/>
                <a:gd name="T46" fmla="*/ 276 w 89"/>
                <a:gd name="T47" fmla="*/ 88 h 100"/>
                <a:gd name="T48" fmla="*/ 291 w 89"/>
                <a:gd name="T49" fmla="*/ 83 h 100"/>
                <a:gd name="T50" fmla="*/ 302 w 89"/>
                <a:gd name="T51" fmla="*/ 83 h 100"/>
                <a:gd name="T52" fmla="*/ 317 w 89"/>
                <a:gd name="T53" fmla="*/ 93 h 100"/>
                <a:gd name="T54" fmla="*/ 327 w 89"/>
                <a:gd name="T55" fmla="*/ 102 h 100"/>
                <a:gd name="T56" fmla="*/ 348 w 89"/>
                <a:gd name="T57" fmla="*/ 102 h 100"/>
                <a:gd name="T58" fmla="*/ 373 w 89"/>
                <a:gd name="T59" fmla="*/ 88 h 100"/>
                <a:gd name="T60" fmla="*/ 414 w 89"/>
                <a:gd name="T61" fmla="*/ 97 h 100"/>
                <a:gd name="T62" fmla="*/ 424 w 89"/>
                <a:gd name="T63" fmla="*/ 97 h 100"/>
                <a:gd name="T64" fmla="*/ 440 w 89"/>
                <a:gd name="T65" fmla="*/ 102 h 100"/>
                <a:gd name="T66" fmla="*/ 445 w 89"/>
                <a:gd name="T67" fmla="*/ 107 h 100"/>
                <a:gd name="T68" fmla="*/ 414 w 89"/>
                <a:gd name="T69" fmla="*/ 122 h 100"/>
                <a:gd name="T70" fmla="*/ 399 w 89"/>
                <a:gd name="T71" fmla="*/ 136 h 100"/>
                <a:gd name="T72" fmla="*/ 373 w 89"/>
                <a:gd name="T73" fmla="*/ 146 h 100"/>
                <a:gd name="T74" fmla="*/ 302 w 89"/>
                <a:gd name="T75" fmla="*/ 214 h 100"/>
                <a:gd name="T76" fmla="*/ 291 w 89"/>
                <a:gd name="T77" fmla="*/ 224 h 100"/>
                <a:gd name="T78" fmla="*/ 291 w 89"/>
                <a:gd name="T79" fmla="*/ 273 h 100"/>
                <a:gd name="T80" fmla="*/ 266 w 89"/>
                <a:gd name="T81" fmla="*/ 287 h 100"/>
                <a:gd name="T82" fmla="*/ 266 w 89"/>
                <a:gd name="T83" fmla="*/ 297 h 100"/>
                <a:gd name="T84" fmla="*/ 266 w 89"/>
                <a:gd name="T85" fmla="*/ 317 h 100"/>
                <a:gd name="T86" fmla="*/ 271 w 89"/>
                <a:gd name="T87" fmla="*/ 336 h 100"/>
                <a:gd name="T88" fmla="*/ 266 w 89"/>
                <a:gd name="T89" fmla="*/ 356 h 100"/>
                <a:gd name="T90" fmla="*/ 271 w 89"/>
                <a:gd name="T91" fmla="*/ 385 h 100"/>
                <a:gd name="T92" fmla="*/ 281 w 89"/>
                <a:gd name="T93" fmla="*/ 390 h 100"/>
                <a:gd name="T94" fmla="*/ 297 w 89"/>
                <a:gd name="T95" fmla="*/ 394 h 100"/>
                <a:gd name="T96" fmla="*/ 302 w 89"/>
                <a:gd name="T97" fmla="*/ 404 h 100"/>
                <a:gd name="T98" fmla="*/ 327 w 89"/>
                <a:gd name="T99" fmla="*/ 424 h 100"/>
                <a:gd name="T100" fmla="*/ 368 w 89"/>
                <a:gd name="T101" fmla="*/ 448 h 100"/>
                <a:gd name="T102" fmla="*/ 368 w 89"/>
                <a:gd name="T103" fmla="*/ 463 h 100"/>
                <a:gd name="T104" fmla="*/ 41 w 89"/>
                <a:gd name="T105" fmla="*/ 48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075" name="Freeform 52"/>
            <p:cNvSpPr>
              <a:spLocks/>
            </p:cNvSpPr>
            <p:nvPr/>
          </p:nvSpPr>
          <p:spPr bwMode="auto">
            <a:xfrm>
              <a:off x="3474" y="2604"/>
              <a:ext cx="395" cy="322"/>
            </a:xfrm>
            <a:custGeom>
              <a:avLst/>
              <a:gdLst>
                <a:gd name="T0" fmla="*/ 210 w 77"/>
                <a:gd name="T1" fmla="*/ 5 h 66"/>
                <a:gd name="T2" fmla="*/ 226 w 77"/>
                <a:gd name="T3" fmla="*/ 49 h 66"/>
                <a:gd name="T4" fmla="*/ 221 w 77"/>
                <a:gd name="T5" fmla="*/ 63 h 66"/>
                <a:gd name="T6" fmla="*/ 205 w 77"/>
                <a:gd name="T7" fmla="*/ 107 h 66"/>
                <a:gd name="T8" fmla="*/ 328 w 77"/>
                <a:gd name="T9" fmla="*/ 161 h 66"/>
                <a:gd name="T10" fmla="*/ 328 w 77"/>
                <a:gd name="T11" fmla="*/ 195 h 66"/>
                <a:gd name="T12" fmla="*/ 323 w 77"/>
                <a:gd name="T13" fmla="*/ 220 h 66"/>
                <a:gd name="T14" fmla="*/ 298 w 77"/>
                <a:gd name="T15" fmla="*/ 215 h 66"/>
                <a:gd name="T16" fmla="*/ 287 w 77"/>
                <a:gd name="T17" fmla="*/ 239 h 66"/>
                <a:gd name="T18" fmla="*/ 318 w 77"/>
                <a:gd name="T19" fmla="*/ 234 h 66"/>
                <a:gd name="T20" fmla="*/ 339 w 77"/>
                <a:gd name="T21" fmla="*/ 229 h 66"/>
                <a:gd name="T22" fmla="*/ 328 w 77"/>
                <a:gd name="T23" fmla="*/ 239 h 66"/>
                <a:gd name="T24" fmla="*/ 339 w 77"/>
                <a:gd name="T25" fmla="*/ 249 h 66"/>
                <a:gd name="T26" fmla="*/ 364 w 77"/>
                <a:gd name="T27" fmla="*/ 229 h 66"/>
                <a:gd name="T28" fmla="*/ 380 w 77"/>
                <a:gd name="T29" fmla="*/ 234 h 66"/>
                <a:gd name="T30" fmla="*/ 374 w 77"/>
                <a:gd name="T31" fmla="*/ 249 h 66"/>
                <a:gd name="T32" fmla="*/ 349 w 77"/>
                <a:gd name="T33" fmla="*/ 273 h 66"/>
                <a:gd name="T34" fmla="*/ 364 w 77"/>
                <a:gd name="T35" fmla="*/ 293 h 66"/>
                <a:gd name="T36" fmla="*/ 395 w 77"/>
                <a:gd name="T37" fmla="*/ 317 h 66"/>
                <a:gd name="T38" fmla="*/ 364 w 77"/>
                <a:gd name="T39" fmla="*/ 307 h 66"/>
                <a:gd name="T40" fmla="*/ 328 w 77"/>
                <a:gd name="T41" fmla="*/ 288 h 66"/>
                <a:gd name="T42" fmla="*/ 313 w 77"/>
                <a:gd name="T43" fmla="*/ 302 h 66"/>
                <a:gd name="T44" fmla="*/ 308 w 77"/>
                <a:gd name="T45" fmla="*/ 317 h 66"/>
                <a:gd name="T46" fmla="*/ 292 w 77"/>
                <a:gd name="T47" fmla="*/ 307 h 66"/>
                <a:gd name="T48" fmla="*/ 277 w 77"/>
                <a:gd name="T49" fmla="*/ 307 h 66"/>
                <a:gd name="T50" fmla="*/ 251 w 77"/>
                <a:gd name="T51" fmla="*/ 312 h 66"/>
                <a:gd name="T52" fmla="*/ 210 w 77"/>
                <a:gd name="T53" fmla="*/ 288 h 66"/>
                <a:gd name="T54" fmla="*/ 195 w 77"/>
                <a:gd name="T55" fmla="*/ 278 h 66"/>
                <a:gd name="T56" fmla="*/ 190 w 77"/>
                <a:gd name="T57" fmla="*/ 273 h 66"/>
                <a:gd name="T58" fmla="*/ 174 w 77"/>
                <a:gd name="T59" fmla="*/ 268 h 66"/>
                <a:gd name="T60" fmla="*/ 169 w 77"/>
                <a:gd name="T61" fmla="*/ 263 h 66"/>
                <a:gd name="T62" fmla="*/ 159 w 77"/>
                <a:gd name="T63" fmla="*/ 283 h 66"/>
                <a:gd name="T64" fmla="*/ 77 w 77"/>
                <a:gd name="T65" fmla="*/ 273 h 66"/>
                <a:gd name="T66" fmla="*/ 21 w 77"/>
                <a:gd name="T67" fmla="*/ 268 h 66"/>
                <a:gd name="T68" fmla="*/ 26 w 77"/>
                <a:gd name="T69" fmla="*/ 259 h 66"/>
                <a:gd name="T70" fmla="*/ 31 w 77"/>
                <a:gd name="T71" fmla="*/ 224 h 66"/>
                <a:gd name="T72" fmla="*/ 31 w 77"/>
                <a:gd name="T73" fmla="*/ 205 h 66"/>
                <a:gd name="T74" fmla="*/ 46 w 77"/>
                <a:gd name="T75" fmla="*/ 181 h 66"/>
                <a:gd name="T76" fmla="*/ 36 w 77"/>
                <a:gd name="T77" fmla="*/ 146 h 66"/>
                <a:gd name="T78" fmla="*/ 31 w 77"/>
                <a:gd name="T79" fmla="*/ 137 h 66"/>
                <a:gd name="T80" fmla="*/ 21 w 77"/>
                <a:gd name="T81" fmla="*/ 122 h 66"/>
                <a:gd name="T82" fmla="*/ 5 w 77"/>
                <a:gd name="T83" fmla="*/ 93 h 66"/>
                <a:gd name="T84" fmla="*/ 0 w 77"/>
                <a:gd name="T85" fmla="*/ 5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076" name="Freeform 53"/>
            <p:cNvSpPr>
              <a:spLocks/>
            </p:cNvSpPr>
            <p:nvPr/>
          </p:nvSpPr>
          <p:spPr bwMode="auto">
            <a:xfrm>
              <a:off x="3633" y="1799"/>
              <a:ext cx="277" cy="463"/>
            </a:xfrm>
            <a:custGeom>
              <a:avLst/>
              <a:gdLst>
                <a:gd name="T0" fmla="*/ 46 w 54"/>
                <a:gd name="T1" fmla="*/ 10 h 95"/>
                <a:gd name="T2" fmla="*/ 62 w 54"/>
                <a:gd name="T3" fmla="*/ 24 h 95"/>
                <a:gd name="T4" fmla="*/ 77 w 54"/>
                <a:gd name="T5" fmla="*/ 39 h 95"/>
                <a:gd name="T6" fmla="*/ 77 w 54"/>
                <a:gd name="T7" fmla="*/ 58 h 95"/>
                <a:gd name="T8" fmla="*/ 72 w 54"/>
                <a:gd name="T9" fmla="*/ 73 h 95"/>
                <a:gd name="T10" fmla="*/ 56 w 54"/>
                <a:gd name="T11" fmla="*/ 93 h 95"/>
                <a:gd name="T12" fmla="*/ 46 w 54"/>
                <a:gd name="T13" fmla="*/ 97 h 95"/>
                <a:gd name="T14" fmla="*/ 26 w 54"/>
                <a:gd name="T15" fmla="*/ 102 h 95"/>
                <a:gd name="T16" fmla="*/ 21 w 54"/>
                <a:gd name="T17" fmla="*/ 117 h 95"/>
                <a:gd name="T18" fmla="*/ 31 w 54"/>
                <a:gd name="T19" fmla="*/ 132 h 95"/>
                <a:gd name="T20" fmla="*/ 21 w 54"/>
                <a:gd name="T21" fmla="*/ 166 h 95"/>
                <a:gd name="T22" fmla="*/ 5 w 54"/>
                <a:gd name="T23" fmla="*/ 175 h 95"/>
                <a:gd name="T24" fmla="*/ 0 w 54"/>
                <a:gd name="T25" fmla="*/ 190 h 95"/>
                <a:gd name="T26" fmla="*/ 0 w 54"/>
                <a:gd name="T27" fmla="*/ 200 h 95"/>
                <a:gd name="T28" fmla="*/ 5 w 54"/>
                <a:gd name="T29" fmla="*/ 234 h 95"/>
                <a:gd name="T30" fmla="*/ 26 w 54"/>
                <a:gd name="T31" fmla="*/ 258 h 95"/>
                <a:gd name="T32" fmla="*/ 51 w 54"/>
                <a:gd name="T33" fmla="*/ 278 h 95"/>
                <a:gd name="T34" fmla="*/ 67 w 54"/>
                <a:gd name="T35" fmla="*/ 312 h 95"/>
                <a:gd name="T36" fmla="*/ 77 w 54"/>
                <a:gd name="T37" fmla="*/ 302 h 95"/>
                <a:gd name="T38" fmla="*/ 97 w 54"/>
                <a:gd name="T39" fmla="*/ 317 h 95"/>
                <a:gd name="T40" fmla="*/ 97 w 54"/>
                <a:gd name="T41" fmla="*/ 336 h 95"/>
                <a:gd name="T42" fmla="*/ 82 w 54"/>
                <a:gd name="T43" fmla="*/ 356 h 95"/>
                <a:gd name="T44" fmla="*/ 97 w 54"/>
                <a:gd name="T45" fmla="*/ 380 h 95"/>
                <a:gd name="T46" fmla="*/ 123 w 54"/>
                <a:gd name="T47" fmla="*/ 395 h 95"/>
                <a:gd name="T48" fmla="*/ 149 w 54"/>
                <a:gd name="T49" fmla="*/ 424 h 95"/>
                <a:gd name="T50" fmla="*/ 154 w 54"/>
                <a:gd name="T51" fmla="*/ 434 h 95"/>
                <a:gd name="T52" fmla="*/ 149 w 54"/>
                <a:gd name="T53" fmla="*/ 444 h 95"/>
                <a:gd name="T54" fmla="*/ 164 w 54"/>
                <a:gd name="T55" fmla="*/ 463 h 95"/>
                <a:gd name="T56" fmla="*/ 169 w 54"/>
                <a:gd name="T57" fmla="*/ 458 h 95"/>
                <a:gd name="T58" fmla="*/ 174 w 54"/>
                <a:gd name="T59" fmla="*/ 448 h 95"/>
                <a:gd name="T60" fmla="*/ 195 w 54"/>
                <a:gd name="T61" fmla="*/ 444 h 95"/>
                <a:gd name="T62" fmla="*/ 215 w 54"/>
                <a:gd name="T63" fmla="*/ 453 h 95"/>
                <a:gd name="T64" fmla="*/ 221 w 54"/>
                <a:gd name="T65" fmla="*/ 434 h 95"/>
                <a:gd name="T66" fmla="*/ 226 w 54"/>
                <a:gd name="T67" fmla="*/ 424 h 95"/>
                <a:gd name="T68" fmla="*/ 246 w 54"/>
                <a:gd name="T69" fmla="*/ 414 h 95"/>
                <a:gd name="T70" fmla="*/ 241 w 54"/>
                <a:gd name="T71" fmla="*/ 405 h 95"/>
                <a:gd name="T72" fmla="*/ 241 w 54"/>
                <a:gd name="T73" fmla="*/ 395 h 95"/>
                <a:gd name="T74" fmla="*/ 246 w 54"/>
                <a:gd name="T75" fmla="*/ 390 h 95"/>
                <a:gd name="T76" fmla="*/ 246 w 54"/>
                <a:gd name="T77" fmla="*/ 385 h 95"/>
                <a:gd name="T78" fmla="*/ 246 w 54"/>
                <a:gd name="T79" fmla="*/ 356 h 95"/>
                <a:gd name="T80" fmla="*/ 267 w 54"/>
                <a:gd name="T81" fmla="*/ 331 h 95"/>
                <a:gd name="T82" fmla="*/ 277 w 54"/>
                <a:gd name="T83" fmla="*/ 312 h 95"/>
                <a:gd name="T84" fmla="*/ 267 w 54"/>
                <a:gd name="T85" fmla="*/ 278 h 95"/>
                <a:gd name="T86" fmla="*/ 267 w 54"/>
                <a:gd name="T87" fmla="*/ 263 h 95"/>
                <a:gd name="T88" fmla="*/ 251 w 54"/>
                <a:gd name="T89" fmla="*/ 63 h 95"/>
                <a:gd name="T90" fmla="*/ 246 w 54"/>
                <a:gd name="T91" fmla="*/ 54 h 95"/>
                <a:gd name="T92" fmla="*/ 236 w 54"/>
                <a:gd name="T93" fmla="*/ 29 h 95"/>
                <a:gd name="T94" fmla="*/ 226 w 54"/>
                <a:gd name="T95" fmla="*/ 15 h 95"/>
                <a:gd name="T96" fmla="*/ 226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44077" name="Group 54"/>
            <p:cNvGrpSpPr>
              <a:grpSpLocks/>
            </p:cNvGrpSpPr>
            <p:nvPr/>
          </p:nvGrpSpPr>
          <p:grpSpPr bwMode="auto">
            <a:xfrm>
              <a:off x="3669" y="1384"/>
              <a:ext cx="523" cy="468"/>
              <a:chOff x="3562" y="1636"/>
              <a:chExt cx="497" cy="468"/>
            </a:xfrm>
          </p:grpSpPr>
          <p:sp>
            <p:nvSpPr>
              <p:cNvPr id="44101" name="Freeform 55"/>
              <p:cNvSpPr>
                <a:spLocks/>
              </p:cNvSpPr>
              <p:nvPr/>
            </p:nvSpPr>
            <p:spPr bwMode="auto">
              <a:xfrm>
                <a:off x="3806" y="1758"/>
                <a:ext cx="253" cy="346"/>
              </a:xfrm>
              <a:custGeom>
                <a:avLst/>
                <a:gdLst>
                  <a:gd name="T0" fmla="*/ 127 w 52"/>
                  <a:gd name="T1" fmla="*/ 331 h 71"/>
                  <a:gd name="T2" fmla="*/ 209 w 52"/>
                  <a:gd name="T3" fmla="*/ 327 h 71"/>
                  <a:gd name="T4" fmla="*/ 219 w 52"/>
                  <a:gd name="T5" fmla="*/ 302 h 71"/>
                  <a:gd name="T6" fmla="*/ 219 w 52"/>
                  <a:gd name="T7" fmla="*/ 283 h 71"/>
                  <a:gd name="T8" fmla="*/ 234 w 52"/>
                  <a:gd name="T9" fmla="*/ 268 h 71"/>
                  <a:gd name="T10" fmla="*/ 238 w 52"/>
                  <a:gd name="T11" fmla="*/ 253 h 71"/>
                  <a:gd name="T12" fmla="*/ 243 w 52"/>
                  <a:gd name="T13" fmla="*/ 244 h 71"/>
                  <a:gd name="T14" fmla="*/ 248 w 52"/>
                  <a:gd name="T15" fmla="*/ 249 h 71"/>
                  <a:gd name="T16" fmla="*/ 253 w 52"/>
                  <a:gd name="T17" fmla="*/ 244 h 71"/>
                  <a:gd name="T18" fmla="*/ 253 w 52"/>
                  <a:gd name="T19" fmla="*/ 224 h 71"/>
                  <a:gd name="T20" fmla="*/ 248 w 52"/>
                  <a:gd name="T21" fmla="*/ 205 h 71"/>
                  <a:gd name="T22" fmla="*/ 229 w 52"/>
                  <a:gd name="T23" fmla="*/ 136 h 71"/>
                  <a:gd name="T24" fmla="*/ 204 w 52"/>
                  <a:gd name="T25" fmla="*/ 136 h 71"/>
                  <a:gd name="T26" fmla="*/ 175 w 52"/>
                  <a:gd name="T27" fmla="*/ 175 h 71"/>
                  <a:gd name="T28" fmla="*/ 170 w 52"/>
                  <a:gd name="T29" fmla="*/ 171 h 71"/>
                  <a:gd name="T30" fmla="*/ 161 w 52"/>
                  <a:gd name="T31" fmla="*/ 166 h 71"/>
                  <a:gd name="T32" fmla="*/ 161 w 52"/>
                  <a:gd name="T33" fmla="*/ 146 h 71"/>
                  <a:gd name="T34" fmla="*/ 175 w 52"/>
                  <a:gd name="T35" fmla="*/ 136 h 71"/>
                  <a:gd name="T36" fmla="*/ 175 w 52"/>
                  <a:gd name="T37" fmla="*/ 127 h 71"/>
                  <a:gd name="T38" fmla="*/ 185 w 52"/>
                  <a:gd name="T39" fmla="*/ 117 h 71"/>
                  <a:gd name="T40" fmla="*/ 185 w 52"/>
                  <a:gd name="T41" fmla="*/ 83 h 71"/>
                  <a:gd name="T42" fmla="*/ 180 w 52"/>
                  <a:gd name="T43" fmla="*/ 68 h 71"/>
                  <a:gd name="T44" fmla="*/ 170 w 52"/>
                  <a:gd name="T45" fmla="*/ 58 h 71"/>
                  <a:gd name="T46" fmla="*/ 180 w 52"/>
                  <a:gd name="T47" fmla="*/ 49 h 71"/>
                  <a:gd name="T48" fmla="*/ 175 w 52"/>
                  <a:gd name="T49" fmla="*/ 34 h 71"/>
                  <a:gd name="T50" fmla="*/ 146 w 52"/>
                  <a:gd name="T51" fmla="*/ 19 h 71"/>
                  <a:gd name="T52" fmla="*/ 127 w 52"/>
                  <a:gd name="T53" fmla="*/ 10 h 71"/>
                  <a:gd name="T54" fmla="*/ 102 w 52"/>
                  <a:gd name="T55" fmla="*/ 5 h 71"/>
                  <a:gd name="T56" fmla="*/ 88 w 52"/>
                  <a:gd name="T57" fmla="*/ 5 h 71"/>
                  <a:gd name="T58" fmla="*/ 73 w 52"/>
                  <a:gd name="T59" fmla="*/ 15 h 71"/>
                  <a:gd name="T60" fmla="*/ 73 w 52"/>
                  <a:gd name="T61" fmla="*/ 29 h 71"/>
                  <a:gd name="T62" fmla="*/ 78 w 52"/>
                  <a:gd name="T63" fmla="*/ 34 h 71"/>
                  <a:gd name="T64" fmla="*/ 73 w 52"/>
                  <a:gd name="T65" fmla="*/ 39 h 71"/>
                  <a:gd name="T66" fmla="*/ 63 w 52"/>
                  <a:gd name="T67" fmla="*/ 49 h 71"/>
                  <a:gd name="T68" fmla="*/ 58 w 52"/>
                  <a:gd name="T69" fmla="*/ 63 h 71"/>
                  <a:gd name="T70" fmla="*/ 58 w 52"/>
                  <a:gd name="T71" fmla="*/ 83 h 71"/>
                  <a:gd name="T72" fmla="*/ 49 w 52"/>
                  <a:gd name="T73" fmla="*/ 78 h 71"/>
                  <a:gd name="T74" fmla="*/ 49 w 52"/>
                  <a:gd name="T75" fmla="*/ 63 h 71"/>
                  <a:gd name="T76" fmla="*/ 49 w 52"/>
                  <a:gd name="T77" fmla="*/ 54 h 71"/>
                  <a:gd name="T78" fmla="*/ 39 w 52"/>
                  <a:gd name="T79" fmla="*/ 63 h 71"/>
                  <a:gd name="T80" fmla="*/ 39 w 52"/>
                  <a:gd name="T81" fmla="*/ 78 h 71"/>
                  <a:gd name="T82" fmla="*/ 24 w 52"/>
                  <a:gd name="T83" fmla="*/ 83 h 71"/>
                  <a:gd name="T84" fmla="*/ 19 w 52"/>
                  <a:gd name="T85" fmla="*/ 93 h 71"/>
                  <a:gd name="T86" fmla="*/ 15 w 52"/>
                  <a:gd name="T87" fmla="*/ 112 h 71"/>
                  <a:gd name="T88" fmla="*/ 10 w 52"/>
                  <a:gd name="T89" fmla="*/ 136 h 71"/>
                  <a:gd name="T90" fmla="*/ 5 w 52"/>
                  <a:gd name="T91" fmla="*/ 156 h 71"/>
                  <a:gd name="T92" fmla="*/ 10 w 52"/>
                  <a:gd name="T93" fmla="*/ 180 h 71"/>
                  <a:gd name="T94" fmla="*/ 10 w 52"/>
                  <a:gd name="T95" fmla="*/ 200 h 71"/>
                  <a:gd name="T96" fmla="*/ 29 w 52"/>
                  <a:gd name="T97" fmla="*/ 244 h 71"/>
                  <a:gd name="T98" fmla="*/ 34 w 52"/>
                  <a:gd name="T99" fmla="*/ 268 h 71"/>
                  <a:gd name="T100" fmla="*/ 34 w 52"/>
                  <a:gd name="T101" fmla="*/ 273 h 71"/>
                  <a:gd name="T102" fmla="*/ 29 w 52"/>
                  <a:gd name="T103" fmla="*/ 302 h 71"/>
                  <a:gd name="T104" fmla="*/ 10 w 52"/>
                  <a:gd name="T105" fmla="*/ 336 h 71"/>
                  <a:gd name="T106" fmla="*/ 0 w 52"/>
                  <a:gd name="T107" fmla="*/ 34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102" name="Freeform 56"/>
              <p:cNvSpPr>
                <a:spLocks/>
              </p:cNvSpPr>
              <p:nvPr/>
            </p:nvSpPr>
            <p:spPr bwMode="auto">
              <a:xfrm>
                <a:off x="3562" y="1636"/>
                <a:ext cx="405" cy="200"/>
              </a:xfrm>
              <a:custGeom>
                <a:avLst/>
                <a:gdLst>
                  <a:gd name="T0" fmla="*/ 20 w 83"/>
                  <a:gd name="T1" fmla="*/ 78 h 41"/>
                  <a:gd name="T2" fmla="*/ 39 w 83"/>
                  <a:gd name="T3" fmla="*/ 63 h 41"/>
                  <a:gd name="T4" fmla="*/ 98 w 83"/>
                  <a:gd name="T5" fmla="*/ 29 h 41"/>
                  <a:gd name="T6" fmla="*/ 127 w 83"/>
                  <a:gd name="T7" fmla="*/ 5 h 41"/>
                  <a:gd name="T8" fmla="*/ 151 w 83"/>
                  <a:gd name="T9" fmla="*/ 5 h 41"/>
                  <a:gd name="T10" fmla="*/ 137 w 83"/>
                  <a:gd name="T11" fmla="*/ 20 h 41"/>
                  <a:gd name="T12" fmla="*/ 112 w 83"/>
                  <a:gd name="T13" fmla="*/ 44 h 41"/>
                  <a:gd name="T14" fmla="*/ 112 w 83"/>
                  <a:gd name="T15" fmla="*/ 59 h 41"/>
                  <a:gd name="T16" fmla="*/ 137 w 83"/>
                  <a:gd name="T17" fmla="*/ 49 h 41"/>
                  <a:gd name="T18" fmla="*/ 190 w 83"/>
                  <a:gd name="T19" fmla="*/ 73 h 41"/>
                  <a:gd name="T20" fmla="*/ 210 w 83"/>
                  <a:gd name="T21" fmla="*/ 78 h 41"/>
                  <a:gd name="T22" fmla="*/ 215 w 83"/>
                  <a:gd name="T23" fmla="*/ 83 h 41"/>
                  <a:gd name="T24" fmla="*/ 239 w 83"/>
                  <a:gd name="T25" fmla="*/ 63 h 41"/>
                  <a:gd name="T26" fmla="*/ 312 w 83"/>
                  <a:gd name="T27" fmla="*/ 39 h 41"/>
                  <a:gd name="T28" fmla="*/ 307 w 83"/>
                  <a:gd name="T29" fmla="*/ 54 h 41"/>
                  <a:gd name="T30" fmla="*/ 322 w 83"/>
                  <a:gd name="T31" fmla="*/ 68 h 41"/>
                  <a:gd name="T32" fmla="*/ 351 w 83"/>
                  <a:gd name="T33" fmla="*/ 63 h 41"/>
                  <a:gd name="T34" fmla="*/ 371 w 83"/>
                  <a:gd name="T35" fmla="*/ 88 h 41"/>
                  <a:gd name="T36" fmla="*/ 400 w 83"/>
                  <a:gd name="T37" fmla="*/ 93 h 41"/>
                  <a:gd name="T38" fmla="*/ 400 w 83"/>
                  <a:gd name="T39" fmla="*/ 102 h 41"/>
                  <a:gd name="T40" fmla="*/ 385 w 83"/>
                  <a:gd name="T41" fmla="*/ 102 h 41"/>
                  <a:gd name="T42" fmla="*/ 366 w 83"/>
                  <a:gd name="T43" fmla="*/ 102 h 41"/>
                  <a:gd name="T44" fmla="*/ 337 w 83"/>
                  <a:gd name="T45" fmla="*/ 102 h 41"/>
                  <a:gd name="T46" fmla="*/ 337 w 83"/>
                  <a:gd name="T47" fmla="*/ 117 h 41"/>
                  <a:gd name="T48" fmla="*/ 303 w 83"/>
                  <a:gd name="T49" fmla="*/ 102 h 41"/>
                  <a:gd name="T50" fmla="*/ 278 w 83"/>
                  <a:gd name="T51" fmla="*/ 112 h 41"/>
                  <a:gd name="T52" fmla="*/ 268 w 83"/>
                  <a:gd name="T53" fmla="*/ 122 h 41"/>
                  <a:gd name="T54" fmla="*/ 244 w 83"/>
                  <a:gd name="T55" fmla="*/ 122 h 41"/>
                  <a:gd name="T56" fmla="*/ 224 w 83"/>
                  <a:gd name="T57" fmla="*/ 146 h 41"/>
                  <a:gd name="T58" fmla="*/ 229 w 83"/>
                  <a:gd name="T59" fmla="*/ 137 h 41"/>
                  <a:gd name="T60" fmla="*/ 215 w 83"/>
                  <a:gd name="T61" fmla="*/ 137 h 41"/>
                  <a:gd name="T62" fmla="*/ 205 w 83"/>
                  <a:gd name="T63" fmla="*/ 132 h 41"/>
                  <a:gd name="T64" fmla="*/ 195 w 83"/>
                  <a:gd name="T65" fmla="*/ 156 h 41"/>
                  <a:gd name="T66" fmla="*/ 176 w 83"/>
                  <a:gd name="T67" fmla="*/ 185 h 41"/>
                  <a:gd name="T68" fmla="*/ 166 w 83"/>
                  <a:gd name="T69" fmla="*/ 190 h 41"/>
                  <a:gd name="T70" fmla="*/ 171 w 83"/>
                  <a:gd name="T71" fmla="*/ 176 h 41"/>
                  <a:gd name="T72" fmla="*/ 156 w 83"/>
                  <a:gd name="T73" fmla="*/ 176 h 41"/>
                  <a:gd name="T74" fmla="*/ 146 w 83"/>
                  <a:gd name="T75" fmla="*/ 141 h 41"/>
                  <a:gd name="T76" fmla="*/ 142 w 83"/>
                  <a:gd name="T77" fmla="*/ 137 h 41"/>
                  <a:gd name="T78" fmla="*/ 112 w 83"/>
                  <a:gd name="T79" fmla="*/ 127 h 41"/>
                  <a:gd name="T80" fmla="*/ 107 w 83"/>
                  <a:gd name="T81" fmla="*/ 127 h 41"/>
                  <a:gd name="T82" fmla="*/ 78 w 83"/>
                  <a:gd name="T83" fmla="*/ 117 h 41"/>
                  <a:gd name="T84" fmla="*/ 20 w 83"/>
                  <a:gd name="T85" fmla="*/ 93 h 41"/>
                  <a:gd name="T86" fmla="*/ 0 w 83"/>
                  <a:gd name="T87" fmla="*/ 83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44078" name="Freeform 57"/>
            <p:cNvSpPr>
              <a:spLocks/>
            </p:cNvSpPr>
            <p:nvPr/>
          </p:nvSpPr>
          <p:spPr bwMode="auto">
            <a:xfrm>
              <a:off x="3879" y="1838"/>
              <a:ext cx="206" cy="351"/>
            </a:xfrm>
            <a:custGeom>
              <a:avLst/>
              <a:gdLst>
                <a:gd name="T0" fmla="*/ 5 w 40"/>
                <a:gd name="T1" fmla="*/ 24 h 72"/>
                <a:gd name="T2" fmla="*/ 21 w 40"/>
                <a:gd name="T3" fmla="*/ 219 h 72"/>
                <a:gd name="T4" fmla="*/ 21 w 40"/>
                <a:gd name="T5" fmla="*/ 224 h 72"/>
                <a:gd name="T6" fmla="*/ 21 w 40"/>
                <a:gd name="T7" fmla="*/ 229 h 72"/>
                <a:gd name="T8" fmla="*/ 21 w 40"/>
                <a:gd name="T9" fmla="*/ 239 h 72"/>
                <a:gd name="T10" fmla="*/ 26 w 40"/>
                <a:gd name="T11" fmla="*/ 253 h 72"/>
                <a:gd name="T12" fmla="*/ 31 w 40"/>
                <a:gd name="T13" fmla="*/ 273 h 72"/>
                <a:gd name="T14" fmla="*/ 21 w 40"/>
                <a:gd name="T15" fmla="*/ 288 h 72"/>
                <a:gd name="T16" fmla="*/ 21 w 40"/>
                <a:gd name="T17" fmla="*/ 292 h 72"/>
                <a:gd name="T18" fmla="*/ 10 w 40"/>
                <a:gd name="T19" fmla="*/ 307 h 72"/>
                <a:gd name="T20" fmla="*/ 0 w 40"/>
                <a:gd name="T21" fmla="*/ 317 h 72"/>
                <a:gd name="T22" fmla="*/ 0 w 40"/>
                <a:gd name="T23" fmla="*/ 332 h 72"/>
                <a:gd name="T24" fmla="*/ 0 w 40"/>
                <a:gd name="T25" fmla="*/ 346 h 72"/>
                <a:gd name="T26" fmla="*/ 0 w 40"/>
                <a:gd name="T27" fmla="*/ 346 h 72"/>
                <a:gd name="T28" fmla="*/ 0 w 40"/>
                <a:gd name="T29" fmla="*/ 351 h 72"/>
                <a:gd name="T30" fmla="*/ 0 w 40"/>
                <a:gd name="T31" fmla="*/ 351 h 72"/>
                <a:gd name="T32" fmla="*/ 5 w 40"/>
                <a:gd name="T33" fmla="*/ 351 h 72"/>
                <a:gd name="T34" fmla="*/ 10 w 40"/>
                <a:gd name="T35" fmla="*/ 351 h 72"/>
                <a:gd name="T36" fmla="*/ 10 w 40"/>
                <a:gd name="T37" fmla="*/ 346 h 72"/>
                <a:gd name="T38" fmla="*/ 10 w 40"/>
                <a:gd name="T39" fmla="*/ 341 h 72"/>
                <a:gd name="T40" fmla="*/ 26 w 40"/>
                <a:gd name="T41" fmla="*/ 341 h 72"/>
                <a:gd name="T42" fmla="*/ 41 w 40"/>
                <a:gd name="T43" fmla="*/ 336 h 72"/>
                <a:gd name="T44" fmla="*/ 62 w 40"/>
                <a:gd name="T45" fmla="*/ 346 h 72"/>
                <a:gd name="T46" fmla="*/ 62 w 40"/>
                <a:gd name="T47" fmla="*/ 346 h 72"/>
                <a:gd name="T48" fmla="*/ 67 w 40"/>
                <a:gd name="T49" fmla="*/ 346 h 72"/>
                <a:gd name="T50" fmla="*/ 72 w 40"/>
                <a:gd name="T51" fmla="*/ 332 h 72"/>
                <a:gd name="T52" fmla="*/ 82 w 40"/>
                <a:gd name="T53" fmla="*/ 332 h 72"/>
                <a:gd name="T54" fmla="*/ 88 w 40"/>
                <a:gd name="T55" fmla="*/ 336 h 72"/>
                <a:gd name="T56" fmla="*/ 93 w 40"/>
                <a:gd name="T57" fmla="*/ 341 h 72"/>
                <a:gd name="T58" fmla="*/ 98 w 40"/>
                <a:gd name="T59" fmla="*/ 336 h 72"/>
                <a:gd name="T60" fmla="*/ 103 w 40"/>
                <a:gd name="T61" fmla="*/ 317 h 72"/>
                <a:gd name="T62" fmla="*/ 108 w 40"/>
                <a:gd name="T63" fmla="*/ 312 h 72"/>
                <a:gd name="T64" fmla="*/ 113 w 40"/>
                <a:gd name="T65" fmla="*/ 312 h 72"/>
                <a:gd name="T66" fmla="*/ 124 w 40"/>
                <a:gd name="T67" fmla="*/ 322 h 72"/>
                <a:gd name="T68" fmla="*/ 139 w 40"/>
                <a:gd name="T69" fmla="*/ 322 h 72"/>
                <a:gd name="T70" fmla="*/ 144 w 40"/>
                <a:gd name="T71" fmla="*/ 307 h 72"/>
                <a:gd name="T72" fmla="*/ 170 w 40"/>
                <a:gd name="T73" fmla="*/ 273 h 72"/>
                <a:gd name="T74" fmla="*/ 170 w 40"/>
                <a:gd name="T75" fmla="*/ 258 h 72"/>
                <a:gd name="T76" fmla="*/ 175 w 40"/>
                <a:gd name="T77" fmla="*/ 258 h 72"/>
                <a:gd name="T78" fmla="*/ 191 w 40"/>
                <a:gd name="T79" fmla="*/ 258 h 72"/>
                <a:gd name="T80" fmla="*/ 196 w 40"/>
                <a:gd name="T81" fmla="*/ 253 h 72"/>
                <a:gd name="T82" fmla="*/ 206 w 40"/>
                <a:gd name="T83" fmla="*/ 249 h 72"/>
                <a:gd name="T84" fmla="*/ 206 w 40"/>
                <a:gd name="T85" fmla="*/ 244 h 72"/>
                <a:gd name="T86" fmla="*/ 206 w 40"/>
                <a:gd name="T87" fmla="*/ 229 h 72"/>
                <a:gd name="T88" fmla="*/ 206 w 40"/>
                <a:gd name="T89" fmla="*/ 229 h 72"/>
                <a:gd name="T90" fmla="*/ 206 w 40"/>
                <a:gd name="T91" fmla="*/ 219 h 72"/>
                <a:gd name="T92" fmla="*/ 180 w 40"/>
                <a:gd name="T93" fmla="*/ 5 h 72"/>
                <a:gd name="T94" fmla="*/ 180 w 40"/>
                <a:gd name="T95" fmla="*/ 0 h 72"/>
                <a:gd name="T96" fmla="*/ 46 w 40"/>
                <a:gd name="T97" fmla="*/ 15 h 72"/>
                <a:gd name="T98" fmla="*/ 41 w 40"/>
                <a:gd name="T99" fmla="*/ 20 h 72"/>
                <a:gd name="T100" fmla="*/ 31 w 40"/>
                <a:gd name="T101" fmla="*/ 24 h 72"/>
                <a:gd name="T102" fmla="*/ 26 w 40"/>
                <a:gd name="T103" fmla="*/ 29 h 72"/>
                <a:gd name="T104" fmla="*/ 15 w 40"/>
                <a:gd name="T105" fmla="*/ 29 h 72"/>
                <a:gd name="T106" fmla="*/ 5 w 40"/>
                <a:gd name="T107" fmla="*/ 24 h 72"/>
                <a:gd name="T108" fmla="*/ 5 w 40"/>
                <a:gd name="T109" fmla="*/ 24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079" name="Freeform 58"/>
            <p:cNvSpPr>
              <a:spLocks/>
            </p:cNvSpPr>
            <p:nvPr/>
          </p:nvSpPr>
          <p:spPr bwMode="auto">
            <a:xfrm>
              <a:off x="3665" y="2423"/>
              <a:ext cx="240" cy="405"/>
            </a:xfrm>
            <a:custGeom>
              <a:avLst/>
              <a:gdLst>
                <a:gd name="T0" fmla="*/ 225 w 47"/>
                <a:gd name="T1" fmla="*/ 0 h 83"/>
                <a:gd name="T2" fmla="*/ 77 w 47"/>
                <a:gd name="T3" fmla="*/ 10 h 83"/>
                <a:gd name="T4" fmla="*/ 77 w 47"/>
                <a:gd name="T5" fmla="*/ 15 h 83"/>
                <a:gd name="T6" fmla="*/ 61 w 47"/>
                <a:gd name="T7" fmla="*/ 24 h 83"/>
                <a:gd name="T8" fmla="*/ 61 w 47"/>
                <a:gd name="T9" fmla="*/ 39 h 83"/>
                <a:gd name="T10" fmla="*/ 61 w 47"/>
                <a:gd name="T11" fmla="*/ 54 h 83"/>
                <a:gd name="T12" fmla="*/ 56 w 47"/>
                <a:gd name="T13" fmla="*/ 59 h 83"/>
                <a:gd name="T14" fmla="*/ 46 w 47"/>
                <a:gd name="T15" fmla="*/ 68 h 83"/>
                <a:gd name="T16" fmla="*/ 36 w 47"/>
                <a:gd name="T17" fmla="*/ 78 h 83"/>
                <a:gd name="T18" fmla="*/ 31 w 47"/>
                <a:gd name="T19" fmla="*/ 83 h 83"/>
                <a:gd name="T20" fmla="*/ 31 w 47"/>
                <a:gd name="T21" fmla="*/ 93 h 83"/>
                <a:gd name="T22" fmla="*/ 26 w 47"/>
                <a:gd name="T23" fmla="*/ 102 h 83"/>
                <a:gd name="T24" fmla="*/ 26 w 47"/>
                <a:gd name="T25" fmla="*/ 107 h 83"/>
                <a:gd name="T26" fmla="*/ 20 w 47"/>
                <a:gd name="T27" fmla="*/ 122 h 83"/>
                <a:gd name="T28" fmla="*/ 15 w 47"/>
                <a:gd name="T29" fmla="*/ 132 h 83"/>
                <a:gd name="T30" fmla="*/ 20 w 47"/>
                <a:gd name="T31" fmla="*/ 146 h 83"/>
                <a:gd name="T32" fmla="*/ 26 w 47"/>
                <a:gd name="T33" fmla="*/ 151 h 83"/>
                <a:gd name="T34" fmla="*/ 26 w 47"/>
                <a:gd name="T35" fmla="*/ 161 h 83"/>
                <a:gd name="T36" fmla="*/ 26 w 47"/>
                <a:gd name="T37" fmla="*/ 161 h 83"/>
                <a:gd name="T38" fmla="*/ 26 w 47"/>
                <a:gd name="T39" fmla="*/ 166 h 83"/>
                <a:gd name="T40" fmla="*/ 26 w 47"/>
                <a:gd name="T41" fmla="*/ 166 h 83"/>
                <a:gd name="T42" fmla="*/ 20 w 47"/>
                <a:gd name="T43" fmla="*/ 176 h 83"/>
                <a:gd name="T44" fmla="*/ 26 w 47"/>
                <a:gd name="T45" fmla="*/ 181 h 83"/>
                <a:gd name="T46" fmla="*/ 20 w 47"/>
                <a:gd name="T47" fmla="*/ 185 h 83"/>
                <a:gd name="T48" fmla="*/ 31 w 47"/>
                <a:gd name="T49" fmla="*/ 205 h 83"/>
                <a:gd name="T50" fmla="*/ 31 w 47"/>
                <a:gd name="T51" fmla="*/ 220 h 83"/>
                <a:gd name="T52" fmla="*/ 36 w 47"/>
                <a:gd name="T53" fmla="*/ 229 h 83"/>
                <a:gd name="T54" fmla="*/ 41 w 47"/>
                <a:gd name="T55" fmla="*/ 234 h 83"/>
                <a:gd name="T56" fmla="*/ 41 w 47"/>
                <a:gd name="T57" fmla="*/ 239 h 83"/>
                <a:gd name="T58" fmla="*/ 31 w 47"/>
                <a:gd name="T59" fmla="*/ 244 h 83"/>
                <a:gd name="T60" fmla="*/ 31 w 47"/>
                <a:gd name="T61" fmla="*/ 249 h 83"/>
                <a:gd name="T62" fmla="*/ 26 w 47"/>
                <a:gd name="T63" fmla="*/ 263 h 83"/>
                <a:gd name="T64" fmla="*/ 15 w 47"/>
                <a:gd name="T65" fmla="*/ 288 h 83"/>
                <a:gd name="T66" fmla="*/ 0 w 47"/>
                <a:gd name="T67" fmla="*/ 322 h 83"/>
                <a:gd name="T68" fmla="*/ 0 w 47"/>
                <a:gd name="T69" fmla="*/ 346 h 83"/>
                <a:gd name="T70" fmla="*/ 138 w 47"/>
                <a:gd name="T71" fmla="*/ 342 h 83"/>
                <a:gd name="T72" fmla="*/ 138 w 47"/>
                <a:gd name="T73" fmla="*/ 346 h 83"/>
                <a:gd name="T74" fmla="*/ 133 w 47"/>
                <a:gd name="T75" fmla="*/ 356 h 83"/>
                <a:gd name="T76" fmla="*/ 138 w 47"/>
                <a:gd name="T77" fmla="*/ 376 h 83"/>
                <a:gd name="T78" fmla="*/ 148 w 47"/>
                <a:gd name="T79" fmla="*/ 390 h 83"/>
                <a:gd name="T80" fmla="*/ 153 w 47"/>
                <a:gd name="T81" fmla="*/ 405 h 83"/>
                <a:gd name="T82" fmla="*/ 163 w 47"/>
                <a:gd name="T83" fmla="*/ 405 h 83"/>
                <a:gd name="T84" fmla="*/ 179 w 47"/>
                <a:gd name="T85" fmla="*/ 395 h 83"/>
                <a:gd name="T86" fmla="*/ 209 w 47"/>
                <a:gd name="T87" fmla="*/ 385 h 83"/>
                <a:gd name="T88" fmla="*/ 220 w 47"/>
                <a:gd name="T89" fmla="*/ 385 h 83"/>
                <a:gd name="T90" fmla="*/ 230 w 47"/>
                <a:gd name="T91" fmla="*/ 381 h 83"/>
                <a:gd name="T92" fmla="*/ 235 w 47"/>
                <a:gd name="T93" fmla="*/ 385 h 83"/>
                <a:gd name="T94" fmla="*/ 240 w 47"/>
                <a:gd name="T95" fmla="*/ 390 h 83"/>
                <a:gd name="T96" fmla="*/ 240 w 47"/>
                <a:gd name="T97" fmla="*/ 385 h 83"/>
                <a:gd name="T98" fmla="*/ 225 w 47"/>
                <a:gd name="T99" fmla="*/ 263 h 83"/>
                <a:gd name="T100" fmla="*/ 225 w 47"/>
                <a:gd name="T101" fmla="*/ 254 h 83"/>
                <a:gd name="T102" fmla="*/ 230 w 47"/>
                <a:gd name="T103" fmla="*/ 10 h 83"/>
                <a:gd name="T104" fmla="*/ 225 w 47"/>
                <a:gd name="T105" fmla="*/ 0 h 83"/>
                <a:gd name="T106" fmla="*/ 225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080" name="Freeform 59"/>
            <p:cNvSpPr>
              <a:spLocks/>
            </p:cNvSpPr>
            <p:nvPr/>
          </p:nvSpPr>
          <p:spPr bwMode="auto">
            <a:xfrm>
              <a:off x="4331" y="1721"/>
              <a:ext cx="404" cy="249"/>
            </a:xfrm>
            <a:custGeom>
              <a:avLst/>
              <a:gdLst>
                <a:gd name="T0" fmla="*/ 97 w 79"/>
                <a:gd name="T1" fmla="*/ 239 h 51"/>
                <a:gd name="T2" fmla="*/ 281 w 79"/>
                <a:gd name="T3" fmla="*/ 205 h 51"/>
                <a:gd name="T4" fmla="*/ 338 w 79"/>
                <a:gd name="T5" fmla="*/ 195 h 51"/>
                <a:gd name="T6" fmla="*/ 343 w 79"/>
                <a:gd name="T7" fmla="*/ 195 h 51"/>
                <a:gd name="T8" fmla="*/ 343 w 79"/>
                <a:gd name="T9" fmla="*/ 190 h 51"/>
                <a:gd name="T10" fmla="*/ 343 w 79"/>
                <a:gd name="T11" fmla="*/ 186 h 51"/>
                <a:gd name="T12" fmla="*/ 348 w 79"/>
                <a:gd name="T13" fmla="*/ 181 h 51"/>
                <a:gd name="T14" fmla="*/ 358 w 79"/>
                <a:gd name="T15" fmla="*/ 181 h 51"/>
                <a:gd name="T16" fmla="*/ 363 w 79"/>
                <a:gd name="T17" fmla="*/ 181 h 51"/>
                <a:gd name="T18" fmla="*/ 378 w 79"/>
                <a:gd name="T19" fmla="*/ 171 h 51"/>
                <a:gd name="T20" fmla="*/ 378 w 79"/>
                <a:gd name="T21" fmla="*/ 161 h 51"/>
                <a:gd name="T22" fmla="*/ 394 w 79"/>
                <a:gd name="T23" fmla="*/ 151 h 51"/>
                <a:gd name="T24" fmla="*/ 404 w 79"/>
                <a:gd name="T25" fmla="*/ 146 h 51"/>
                <a:gd name="T26" fmla="*/ 404 w 79"/>
                <a:gd name="T27" fmla="*/ 142 h 51"/>
                <a:gd name="T28" fmla="*/ 394 w 79"/>
                <a:gd name="T29" fmla="*/ 137 h 51"/>
                <a:gd name="T30" fmla="*/ 389 w 79"/>
                <a:gd name="T31" fmla="*/ 132 h 51"/>
                <a:gd name="T32" fmla="*/ 384 w 79"/>
                <a:gd name="T33" fmla="*/ 132 h 51"/>
                <a:gd name="T34" fmla="*/ 384 w 79"/>
                <a:gd name="T35" fmla="*/ 127 h 51"/>
                <a:gd name="T36" fmla="*/ 373 w 79"/>
                <a:gd name="T37" fmla="*/ 127 h 51"/>
                <a:gd name="T38" fmla="*/ 373 w 79"/>
                <a:gd name="T39" fmla="*/ 117 h 51"/>
                <a:gd name="T40" fmla="*/ 363 w 79"/>
                <a:gd name="T41" fmla="*/ 117 h 51"/>
                <a:gd name="T42" fmla="*/ 363 w 79"/>
                <a:gd name="T43" fmla="*/ 112 h 51"/>
                <a:gd name="T44" fmla="*/ 363 w 79"/>
                <a:gd name="T45" fmla="*/ 98 h 51"/>
                <a:gd name="T46" fmla="*/ 368 w 79"/>
                <a:gd name="T47" fmla="*/ 98 h 51"/>
                <a:gd name="T48" fmla="*/ 363 w 79"/>
                <a:gd name="T49" fmla="*/ 88 h 51"/>
                <a:gd name="T50" fmla="*/ 358 w 79"/>
                <a:gd name="T51" fmla="*/ 83 h 51"/>
                <a:gd name="T52" fmla="*/ 358 w 79"/>
                <a:gd name="T53" fmla="*/ 83 h 51"/>
                <a:gd name="T54" fmla="*/ 363 w 79"/>
                <a:gd name="T55" fmla="*/ 78 h 51"/>
                <a:gd name="T56" fmla="*/ 368 w 79"/>
                <a:gd name="T57" fmla="*/ 73 h 51"/>
                <a:gd name="T58" fmla="*/ 373 w 79"/>
                <a:gd name="T59" fmla="*/ 59 h 51"/>
                <a:gd name="T60" fmla="*/ 373 w 79"/>
                <a:gd name="T61" fmla="*/ 54 h 51"/>
                <a:gd name="T62" fmla="*/ 378 w 79"/>
                <a:gd name="T63" fmla="*/ 49 h 51"/>
                <a:gd name="T64" fmla="*/ 378 w 79"/>
                <a:gd name="T65" fmla="*/ 44 h 51"/>
                <a:gd name="T66" fmla="*/ 373 w 79"/>
                <a:gd name="T67" fmla="*/ 44 h 51"/>
                <a:gd name="T68" fmla="*/ 358 w 79"/>
                <a:gd name="T69" fmla="*/ 39 h 51"/>
                <a:gd name="T70" fmla="*/ 358 w 79"/>
                <a:gd name="T71" fmla="*/ 39 h 51"/>
                <a:gd name="T72" fmla="*/ 353 w 79"/>
                <a:gd name="T73" fmla="*/ 34 h 51"/>
                <a:gd name="T74" fmla="*/ 353 w 79"/>
                <a:gd name="T75" fmla="*/ 29 h 51"/>
                <a:gd name="T76" fmla="*/ 343 w 79"/>
                <a:gd name="T77" fmla="*/ 15 h 51"/>
                <a:gd name="T78" fmla="*/ 338 w 79"/>
                <a:gd name="T79" fmla="*/ 15 h 51"/>
                <a:gd name="T80" fmla="*/ 338 w 79"/>
                <a:gd name="T81" fmla="*/ 10 h 51"/>
                <a:gd name="T82" fmla="*/ 332 w 79"/>
                <a:gd name="T83" fmla="*/ 10 h 51"/>
                <a:gd name="T84" fmla="*/ 332 w 79"/>
                <a:gd name="T85" fmla="*/ 10 h 51"/>
                <a:gd name="T86" fmla="*/ 332 w 79"/>
                <a:gd name="T87" fmla="*/ 5 h 51"/>
                <a:gd name="T88" fmla="*/ 327 w 79"/>
                <a:gd name="T89" fmla="*/ 0 h 51"/>
                <a:gd name="T90" fmla="*/ 46 w 79"/>
                <a:gd name="T91" fmla="*/ 54 h 51"/>
                <a:gd name="T92" fmla="*/ 41 w 79"/>
                <a:gd name="T93" fmla="*/ 34 h 51"/>
                <a:gd name="T94" fmla="*/ 26 w 79"/>
                <a:gd name="T95" fmla="*/ 49 h 51"/>
                <a:gd name="T96" fmla="*/ 26 w 79"/>
                <a:gd name="T97" fmla="*/ 49 h 51"/>
                <a:gd name="T98" fmla="*/ 20 w 79"/>
                <a:gd name="T99" fmla="*/ 44 h 51"/>
                <a:gd name="T100" fmla="*/ 20 w 79"/>
                <a:gd name="T101" fmla="*/ 44 h 51"/>
                <a:gd name="T102" fmla="*/ 15 w 79"/>
                <a:gd name="T103" fmla="*/ 54 h 51"/>
                <a:gd name="T104" fmla="*/ 5 w 79"/>
                <a:gd name="T105" fmla="*/ 63 h 51"/>
                <a:gd name="T106" fmla="*/ 0 w 79"/>
                <a:gd name="T107" fmla="*/ 68 h 51"/>
                <a:gd name="T108" fmla="*/ 20 w 79"/>
                <a:gd name="T109" fmla="*/ 176 h 51"/>
                <a:gd name="T110" fmla="*/ 31 w 79"/>
                <a:gd name="T111" fmla="*/ 249 h 51"/>
                <a:gd name="T112" fmla="*/ 97 w 79"/>
                <a:gd name="T113" fmla="*/ 239 h 51"/>
                <a:gd name="T114" fmla="*/ 97 w 79"/>
                <a:gd name="T115" fmla="*/ 239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081" name="Freeform 60"/>
            <p:cNvSpPr>
              <a:spLocks/>
            </p:cNvSpPr>
            <p:nvPr/>
          </p:nvSpPr>
          <p:spPr bwMode="auto">
            <a:xfrm>
              <a:off x="4197" y="1970"/>
              <a:ext cx="523" cy="287"/>
            </a:xfrm>
            <a:custGeom>
              <a:avLst/>
              <a:gdLst>
                <a:gd name="T0" fmla="*/ 159 w 102"/>
                <a:gd name="T1" fmla="*/ 268 h 59"/>
                <a:gd name="T2" fmla="*/ 133 w 102"/>
                <a:gd name="T3" fmla="*/ 272 h 59"/>
                <a:gd name="T4" fmla="*/ 113 w 102"/>
                <a:gd name="T5" fmla="*/ 272 h 59"/>
                <a:gd name="T6" fmla="*/ 26 w 102"/>
                <a:gd name="T7" fmla="*/ 272 h 59"/>
                <a:gd name="T8" fmla="*/ 46 w 102"/>
                <a:gd name="T9" fmla="*/ 253 h 59"/>
                <a:gd name="T10" fmla="*/ 51 w 102"/>
                <a:gd name="T11" fmla="*/ 238 h 59"/>
                <a:gd name="T12" fmla="*/ 97 w 102"/>
                <a:gd name="T13" fmla="*/ 195 h 59"/>
                <a:gd name="T14" fmla="*/ 108 w 102"/>
                <a:gd name="T15" fmla="*/ 214 h 59"/>
                <a:gd name="T16" fmla="*/ 138 w 102"/>
                <a:gd name="T17" fmla="*/ 214 h 59"/>
                <a:gd name="T18" fmla="*/ 149 w 102"/>
                <a:gd name="T19" fmla="*/ 209 h 59"/>
                <a:gd name="T20" fmla="*/ 174 w 102"/>
                <a:gd name="T21" fmla="*/ 204 h 59"/>
                <a:gd name="T22" fmla="*/ 185 w 102"/>
                <a:gd name="T23" fmla="*/ 199 h 59"/>
                <a:gd name="T24" fmla="*/ 215 w 102"/>
                <a:gd name="T25" fmla="*/ 175 h 59"/>
                <a:gd name="T26" fmla="*/ 226 w 102"/>
                <a:gd name="T27" fmla="*/ 136 h 59"/>
                <a:gd name="T28" fmla="*/ 251 w 102"/>
                <a:gd name="T29" fmla="*/ 88 h 59"/>
                <a:gd name="T30" fmla="*/ 267 w 102"/>
                <a:gd name="T31" fmla="*/ 92 h 59"/>
                <a:gd name="T32" fmla="*/ 282 w 102"/>
                <a:gd name="T33" fmla="*/ 58 h 59"/>
                <a:gd name="T34" fmla="*/ 303 w 102"/>
                <a:gd name="T35" fmla="*/ 49 h 59"/>
                <a:gd name="T36" fmla="*/ 313 w 102"/>
                <a:gd name="T37" fmla="*/ 24 h 59"/>
                <a:gd name="T38" fmla="*/ 313 w 102"/>
                <a:gd name="T39" fmla="*/ 5 h 59"/>
                <a:gd name="T40" fmla="*/ 349 w 102"/>
                <a:gd name="T41" fmla="*/ 19 h 59"/>
                <a:gd name="T42" fmla="*/ 359 w 102"/>
                <a:gd name="T43" fmla="*/ 5 h 59"/>
                <a:gd name="T44" fmla="*/ 374 w 102"/>
                <a:gd name="T45" fmla="*/ 10 h 59"/>
                <a:gd name="T46" fmla="*/ 390 w 102"/>
                <a:gd name="T47" fmla="*/ 19 h 59"/>
                <a:gd name="T48" fmla="*/ 410 w 102"/>
                <a:gd name="T49" fmla="*/ 39 h 59"/>
                <a:gd name="T50" fmla="*/ 395 w 102"/>
                <a:gd name="T51" fmla="*/ 68 h 59"/>
                <a:gd name="T52" fmla="*/ 415 w 102"/>
                <a:gd name="T53" fmla="*/ 73 h 59"/>
                <a:gd name="T54" fmla="*/ 431 w 102"/>
                <a:gd name="T55" fmla="*/ 83 h 59"/>
                <a:gd name="T56" fmla="*/ 446 w 102"/>
                <a:gd name="T57" fmla="*/ 88 h 59"/>
                <a:gd name="T58" fmla="*/ 477 w 102"/>
                <a:gd name="T59" fmla="*/ 97 h 59"/>
                <a:gd name="T60" fmla="*/ 477 w 102"/>
                <a:gd name="T61" fmla="*/ 112 h 59"/>
                <a:gd name="T62" fmla="*/ 472 w 102"/>
                <a:gd name="T63" fmla="*/ 126 h 59"/>
                <a:gd name="T64" fmla="*/ 487 w 102"/>
                <a:gd name="T65" fmla="*/ 141 h 59"/>
                <a:gd name="T66" fmla="*/ 477 w 102"/>
                <a:gd name="T67" fmla="*/ 146 h 59"/>
                <a:gd name="T68" fmla="*/ 482 w 102"/>
                <a:gd name="T69" fmla="*/ 151 h 59"/>
                <a:gd name="T70" fmla="*/ 472 w 102"/>
                <a:gd name="T71" fmla="*/ 156 h 59"/>
                <a:gd name="T72" fmla="*/ 482 w 102"/>
                <a:gd name="T73" fmla="*/ 161 h 59"/>
                <a:gd name="T74" fmla="*/ 482 w 102"/>
                <a:gd name="T75" fmla="*/ 175 h 59"/>
                <a:gd name="T76" fmla="*/ 472 w 102"/>
                <a:gd name="T77" fmla="*/ 175 h 59"/>
                <a:gd name="T78" fmla="*/ 492 w 102"/>
                <a:gd name="T79" fmla="*/ 180 h 59"/>
                <a:gd name="T80" fmla="*/ 513 w 102"/>
                <a:gd name="T81" fmla="*/ 175 h 59"/>
                <a:gd name="T82" fmla="*/ 518 w 102"/>
                <a:gd name="T83" fmla="*/ 204 h 59"/>
                <a:gd name="T84" fmla="*/ 518 w 102"/>
                <a:gd name="T85" fmla="*/ 209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082" name="Freeform 61"/>
            <p:cNvSpPr>
              <a:spLocks/>
            </p:cNvSpPr>
            <p:nvPr/>
          </p:nvSpPr>
          <p:spPr bwMode="auto">
            <a:xfrm>
              <a:off x="4233" y="2350"/>
              <a:ext cx="353" cy="258"/>
            </a:xfrm>
            <a:custGeom>
              <a:avLst/>
              <a:gdLst>
                <a:gd name="T0" fmla="*/ 210 w 69"/>
                <a:gd name="T1" fmla="*/ 258 h 53"/>
                <a:gd name="T2" fmla="*/ 194 w 69"/>
                <a:gd name="T3" fmla="*/ 253 h 53"/>
                <a:gd name="T4" fmla="*/ 189 w 69"/>
                <a:gd name="T5" fmla="*/ 234 h 53"/>
                <a:gd name="T6" fmla="*/ 169 w 69"/>
                <a:gd name="T7" fmla="*/ 214 h 53"/>
                <a:gd name="T8" fmla="*/ 159 w 69"/>
                <a:gd name="T9" fmla="*/ 190 h 53"/>
                <a:gd name="T10" fmla="*/ 148 w 69"/>
                <a:gd name="T11" fmla="*/ 180 h 53"/>
                <a:gd name="T12" fmla="*/ 128 w 69"/>
                <a:gd name="T13" fmla="*/ 166 h 53"/>
                <a:gd name="T14" fmla="*/ 118 w 69"/>
                <a:gd name="T15" fmla="*/ 156 h 53"/>
                <a:gd name="T16" fmla="*/ 113 w 69"/>
                <a:gd name="T17" fmla="*/ 146 h 53"/>
                <a:gd name="T18" fmla="*/ 77 w 69"/>
                <a:gd name="T19" fmla="*/ 122 h 53"/>
                <a:gd name="T20" fmla="*/ 67 w 69"/>
                <a:gd name="T21" fmla="*/ 112 h 53"/>
                <a:gd name="T22" fmla="*/ 51 w 69"/>
                <a:gd name="T23" fmla="*/ 92 h 53"/>
                <a:gd name="T24" fmla="*/ 41 w 69"/>
                <a:gd name="T25" fmla="*/ 78 h 53"/>
                <a:gd name="T26" fmla="*/ 5 w 69"/>
                <a:gd name="T27" fmla="*/ 68 h 53"/>
                <a:gd name="T28" fmla="*/ 5 w 69"/>
                <a:gd name="T29" fmla="*/ 49 h 53"/>
                <a:gd name="T30" fmla="*/ 15 w 69"/>
                <a:gd name="T31" fmla="*/ 39 h 53"/>
                <a:gd name="T32" fmla="*/ 15 w 69"/>
                <a:gd name="T33" fmla="*/ 34 h 53"/>
                <a:gd name="T34" fmla="*/ 41 w 69"/>
                <a:gd name="T35" fmla="*/ 24 h 53"/>
                <a:gd name="T36" fmla="*/ 61 w 69"/>
                <a:gd name="T37" fmla="*/ 15 h 53"/>
                <a:gd name="T38" fmla="*/ 67 w 69"/>
                <a:gd name="T39" fmla="*/ 10 h 53"/>
                <a:gd name="T40" fmla="*/ 159 w 69"/>
                <a:gd name="T41" fmla="*/ 5 h 53"/>
                <a:gd name="T42" fmla="*/ 159 w 69"/>
                <a:gd name="T43" fmla="*/ 10 h 53"/>
                <a:gd name="T44" fmla="*/ 179 w 69"/>
                <a:gd name="T45" fmla="*/ 19 h 53"/>
                <a:gd name="T46" fmla="*/ 261 w 69"/>
                <a:gd name="T47" fmla="*/ 19 h 53"/>
                <a:gd name="T48" fmla="*/ 348 w 69"/>
                <a:gd name="T49" fmla="*/ 83 h 53"/>
                <a:gd name="T50" fmla="*/ 338 w 69"/>
                <a:gd name="T51" fmla="*/ 92 h 53"/>
                <a:gd name="T52" fmla="*/ 322 w 69"/>
                <a:gd name="T53" fmla="*/ 117 h 53"/>
                <a:gd name="T54" fmla="*/ 317 w 69"/>
                <a:gd name="T55" fmla="*/ 136 h 53"/>
                <a:gd name="T56" fmla="*/ 317 w 69"/>
                <a:gd name="T57" fmla="*/ 146 h 53"/>
                <a:gd name="T58" fmla="*/ 307 w 69"/>
                <a:gd name="T59" fmla="*/ 151 h 53"/>
                <a:gd name="T60" fmla="*/ 302 w 69"/>
                <a:gd name="T61" fmla="*/ 161 h 53"/>
                <a:gd name="T62" fmla="*/ 292 w 69"/>
                <a:gd name="T63" fmla="*/ 170 h 53"/>
                <a:gd name="T64" fmla="*/ 271 w 69"/>
                <a:gd name="T65" fmla="*/ 190 h 53"/>
                <a:gd name="T66" fmla="*/ 256 w 69"/>
                <a:gd name="T67" fmla="*/ 200 h 53"/>
                <a:gd name="T68" fmla="*/ 251 w 69"/>
                <a:gd name="T69" fmla="*/ 209 h 53"/>
                <a:gd name="T70" fmla="*/ 235 w 69"/>
                <a:gd name="T71" fmla="*/ 214 h 53"/>
                <a:gd name="T72" fmla="*/ 235 w 69"/>
                <a:gd name="T73" fmla="*/ 219 h 53"/>
                <a:gd name="T74" fmla="*/ 230 w 69"/>
                <a:gd name="T75" fmla="*/ 229 h 53"/>
                <a:gd name="T76" fmla="*/ 220 w 69"/>
                <a:gd name="T77" fmla="*/ 234 h 53"/>
                <a:gd name="T78" fmla="*/ 220 w 69"/>
                <a:gd name="T79" fmla="*/ 234 h 53"/>
                <a:gd name="T80" fmla="*/ 220 w 69"/>
                <a:gd name="T81" fmla="*/ 239 h 53"/>
                <a:gd name="T82" fmla="*/ 225 w 69"/>
                <a:gd name="T83" fmla="*/ 243 h 53"/>
                <a:gd name="T84" fmla="*/ 215 w 69"/>
                <a:gd name="T85" fmla="*/ 248 h 53"/>
                <a:gd name="T86" fmla="*/ 210 w 69"/>
                <a:gd name="T87" fmla="*/ 253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083" name="Freeform 62"/>
            <p:cNvSpPr>
              <a:spLocks/>
            </p:cNvSpPr>
            <p:nvPr/>
          </p:nvSpPr>
          <p:spPr bwMode="auto">
            <a:xfrm>
              <a:off x="4074" y="2384"/>
              <a:ext cx="375" cy="376"/>
            </a:xfrm>
            <a:custGeom>
              <a:avLst/>
              <a:gdLst>
                <a:gd name="T0" fmla="*/ 46 w 73"/>
                <a:gd name="T1" fmla="*/ 200 h 77"/>
                <a:gd name="T2" fmla="*/ 57 w 73"/>
                <a:gd name="T3" fmla="*/ 215 h 77"/>
                <a:gd name="T4" fmla="*/ 67 w 73"/>
                <a:gd name="T5" fmla="*/ 225 h 77"/>
                <a:gd name="T6" fmla="*/ 67 w 73"/>
                <a:gd name="T7" fmla="*/ 239 h 77"/>
                <a:gd name="T8" fmla="*/ 72 w 73"/>
                <a:gd name="T9" fmla="*/ 244 h 77"/>
                <a:gd name="T10" fmla="*/ 67 w 73"/>
                <a:gd name="T11" fmla="*/ 269 h 77"/>
                <a:gd name="T12" fmla="*/ 62 w 73"/>
                <a:gd name="T13" fmla="*/ 293 h 77"/>
                <a:gd name="T14" fmla="*/ 72 w 73"/>
                <a:gd name="T15" fmla="*/ 332 h 77"/>
                <a:gd name="T16" fmla="*/ 82 w 73"/>
                <a:gd name="T17" fmla="*/ 347 h 77"/>
                <a:gd name="T18" fmla="*/ 87 w 73"/>
                <a:gd name="T19" fmla="*/ 361 h 77"/>
                <a:gd name="T20" fmla="*/ 92 w 73"/>
                <a:gd name="T21" fmla="*/ 371 h 77"/>
                <a:gd name="T22" fmla="*/ 298 w 73"/>
                <a:gd name="T23" fmla="*/ 371 h 77"/>
                <a:gd name="T24" fmla="*/ 308 w 73"/>
                <a:gd name="T25" fmla="*/ 376 h 77"/>
                <a:gd name="T26" fmla="*/ 303 w 73"/>
                <a:gd name="T27" fmla="*/ 347 h 77"/>
                <a:gd name="T28" fmla="*/ 308 w 73"/>
                <a:gd name="T29" fmla="*/ 337 h 77"/>
                <a:gd name="T30" fmla="*/ 329 w 73"/>
                <a:gd name="T31" fmla="*/ 337 h 77"/>
                <a:gd name="T32" fmla="*/ 344 w 73"/>
                <a:gd name="T33" fmla="*/ 337 h 77"/>
                <a:gd name="T34" fmla="*/ 344 w 73"/>
                <a:gd name="T35" fmla="*/ 317 h 77"/>
                <a:gd name="T36" fmla="*/ 344 w 73"/>
                <a:gd name="T37" fmla="*/ 303 h 77"/>
                <a:gd name="T38" fmla="*/ 354 w 73"/>
                <a:gd name="T39" fmla="*/ 259 h 77"/>
                <a:gd name="T40" fmla="*/ 365 w 73"/>
                <a:gd name="T41" fmla="*/ 234 h 77"/>
                <a:gd name="T42" fmla="*/ 375 w 73"/>
                <a:gd name="T43" fmla="*/ 230 h 77"/>
                <a:gd name="T44" fmla="*/ 375 w 73"/>
                <a:gd name="T45" fmla="*/ 225 h 77"/>
                <a:gd name="T46" fmla="*/ 370 w 73"/>
                <a:gd name="T47" fmla="*/ 225 h 77"/>
                <a:gd name="T48" fmla="*/ 354 w 73"/>
                <a:gd name="T49" fmla="*/ 220 h 77"/>
                <a:gd name="T50" fmla="*/ 349 w 73"/>
                <a:gd name="T51" fmla="*/ 200 h 77"/>
                <a:gd name="T52" fmla="*/ 329 w 73"/>
                <a:gd name="T53" fmla="*/ 181 h 77"/>
                <a:gd name="T54" fmla="*/ 318 w 73"/>
                <a:gd name="T55" fmla="*/ 156 h 77"/>
                <a:gd name="T56" fmla="*/ 308 w 73"/>
                <a:gd name="T57" fmla="*/ 146 h 77"/>
                <a:gd name="T58" fmla="*/ 288 w 73"/>
                <a:gd name="T59" fmla="*/ 132 h 77"/>
                <a:gd name="T60" fmla="*/ 277 w 73"/>
                <a:gd name="T61" fmla="*/ 122 h 77"/>
                <a:gd name="T62" fmla="*/ 272 w 73"/>
                <a:gd name="T63" fmla="*/ 112 h 77"/>
                <a:gd name="T64" fmla="*/ 236 w 73"/>
                <a:gd name="T65" fmla="*/ 88 h 77"/>
                <a:gd name="T66" fmla="*/ 226 w 73"/>
                <a:gd name="T67" fmla="*/ 78 h 77"/>
                <a:gd name="T68" fmla="*/ 211 w 73"/>
                <a:gd name="T69" fmla="*/ 59 h 77"/>
                <a:gd name="T70" fmla="*/ 200 w 73"/>
                <a:gd name="T71" fmla="*/ 44 h 77"/>
                <a:gd name="T72" fmla="*/ 164 w 73"/>
                <a:gd name="T73" fmla="*/ 34 h 77"/>
                <a:gd name="T74" fmla="*/ 164 w 73"/>
                <a:gd name="T75" fmla="*/ 15 h 77"/>
                <a:gd name="T76" fmla="*/ 175 w 73"/>
                <a:gd name="T77" fmla="*/ 5 h 77"/>
                <a:gd name="T78" fmla="*/ 175 w 73"/>
                <a:gd name="T79" fmla="*/ 0 h 77"/>
                <a:gd name="T80" fmla="*/ 0 w 73"/>
                <a:gd name="T81" fmla="*/ 24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084" name="Freeform 63"/>
            <p:cNvSpPr>
              <a:spLocks/>
            </p:cNvSpPr>
            <p:nvPr/>
          </p:nvSpPr>
          <p:spPr bwMode="auto">
            <a:xfrm>
              <a:off x="4427" y="1916"/>
              <a:ext cx="318" cy="141"/>
            </a:xfrm>
            <a:custGeom>
              <a:avLst/>
              <a:gdLst>
                <a:gd name="T0" fmla="*/ 185 w 62"/>
                <a:gd name="T1" fmla="*/ 10 h 29"/>
                <a:gd name="T2" fmla="*/ 10 w 62"/>
                <a:gd name="T3" fmla="*/ 83 h 29"/>
                <a:gd name="T4" fmla="*/ 21 w 62"/>
                <a:gd name="T5" fmla="*/ 78 h 29"/>
                <a:gd name="T6" fmla="*/ 41 w 62"/>
                <a:gd name="T7" fmla="*/ 63 h 29"/>
                <a:gd name="T8" fmla="*/ 51 w 62"/>
                <a:gd name="T9" fmla="*/ 53 h 29"/>
                <a:gd name="T10" fmla="*/ 56 w 62"/>
                <a:gd name="T11" fmla="*/ 49 h 29"/>
                <a:gd name="T12" fmla="*/ 72 w 62"/>
                <a:gd name="T13" fmla="*/ 44 h 29"/>
                <a:gd name="T14" fmla="*/ 97 w 62"/>
                <a:gd name="T15" fmla="*/ 34 h 29"/>
                <a:gd name="T16" fmla="*/ 108 w 62"/>
                <a:gd name="T17" fmla="*/ 39 h 29"/>
                <a:gd name="T18" fmla="*/ 118 w 62"/>
                <a:gd name="T19" fmla="*/ 39 h 29"/>
                <a:gd name="T20" fmla="*/ 128 w 62"/>
                <a:gd name="T21" fmla="*/ 58 h 29"/>
                <a:gd name="T22" fmla="*/ 138 w 62"/>
                <a:gd name="T23" fmla="*/ 58 h 29"/>
                <a:gd name="T24" fmla="*/ 138 w 62"/>
                <a:gd name="T25" fmla="*/ 68 h 29"/>
                <a:gd name="T26" fmla="*/ 159 w 62"/>
                <a:gd name="T27" fmla="*/ 73 h 29"/>
                <a:gd name="T28" fmla="*/ 174 w 62"/>
                <a:gd name="T29" fmla="*/ 83 h 29"/>
                <a:gd name="T30" fmla="*/ 180 w 62"/>
                <a:gd name="T31" fmla="*/ 92 h 29"/>
                <a:gd name="T32" fmla="*/ 164 w 62"/>
                <a:gd name="T33" fmla="*/ 122 h 29"/>
                <a:gd name="T34" fmla="*/ 180 w 62"/>
                <a:gd name="T35" fmla="*/ 131 h 29"/>
                <a:gd name="T36" fmla="*/ 195 w 62"/>
                <a:gd name="T37" fmla="*/ 136 h 29"/>
                <a:gd name="T38" fmla="*/ 200 w 62"/>
                <a:gd name="T39" fmla="*/ 136 h 29"/>
                <a:gd name="T40" fmla="*/ 215 w 62"/>
                <a:gd name="T41" fmla="*/ 131 h 29"/>
                <a:gd name="T42" fmla="*/ 236 w 62"/>
                <a:gd name="T43" fmla="*/ 141 h 29"/>
                <a:gd name="T44" fmla="*/ 241 w 62"/>
                <a:gd name="T45" fmla="*/ 136 h 29"/>
                <a:gd name="T46" fmla="*/ 231 w 62"/>
                <a:gd name="T47" fmla="*/ 126 h 29"/>
                <a:gd name="T48" fmla="*/ 226 w 62"/>
                <a:gd name="T49" fmla="*/ 122 h 29"/>
                <a:gd name="T50" fmla="*/ 231 w 62"/>
                <a:gd name="T51" fmla="*/ 117 h 29"/>
                <a:gd name="T52" fmla="*/ 226 w 62"/>
                <a:gd name="T53" fmla="*/ 112 h 29"/>
                <a:gd name="T54" fmla="*/ 210 w 62"/>
                <a:gd name="T55" fmla="*/ 92 h 29"/>
                <a:gd name="T56" fmla="*/ 210 w 62"/>
                <a:gd name="T57" fmla="*/ 78 h 29"/>
                <a:gd name="T58" fmla="*/ 210 w 62"/>
                <a:gd name="T59" fmla="*/ 58 h 29"/>
                <a:gd name="T60" fmla="*/ 210 w 62"/>
                <a:gd name="T61" fmla="*/ 49 h 29"/>
                <a:gd name="T62" fmla="*/ 210 w 62"/>
                <a:gd name="T63" fmla="*/ 44 h 29"/>
                <a:gd name="T64" fmla="*/ 226 w 62"/>
                <a:gd name="T65" fmla="*/ 29 h 29"/>
                <a:gd name="T66" fmla="*/ 231 w 62"/>
                <a:gd name="T67" fmla="*/ 19 h 29"/>
                <a:gd name="T68" fmla="*/ 241 w 62"/>
                <a:gd name="T69" fmla="*/ 19 h 29"/>
                <a:gd name="T70" fmla="*/ 231 w 62"/>
                <a:gd name="T71" fmla="*/ 39 h 29"/>
                <a:gd name="T72" fmla="*/ 226 w 62"/>
                <a:gd name="T73" fmla="*/ 49 h 29"/>
                <a:gd name="T74" fmla="*/ 236 w 62"/>
                <a:gd name="T75" fmla="*/ 58 h 29"/>
                <a:gd name="T76" fmla="*/ 236 w 62"/>
                <a:gd name="T77" fmla="*/ 78 h 29"/>
                <a:gd name="T78" fmla="*/ 231 w 62"/>
                <a:gd name="T79" fmla="*/ 88 h 29"/>
                <a:gd name="T80" fmla="*/ 236 w 62"/>
                <a:gd name="T81" fmla="*/ 92 h 29"/>
                <a:gd name="T82" fmla="*/ 236 w 62"/>
                <a:gd name="T83" fmla="*/ 102 h 29"/>
                <a:gd name="T84" fmla="*/ 241 w 62"/>
                <a:gd name="T85" fmla="*/ 117 h 29"/>
                <a:gd name="T86" fmla="*/ 256 w 62"/>
                <a:gd name="T87" fmla="*/ 122 h 29"/>
                <a:gd name="T88" fmla="*/ 267 w 62"/>
                <a:gd name="T89" fmla="*/ 117 h 29"/>
                <a:gd name="T90" fmla="*/ 267 w 62"/>
                <a:gd name="T91" fmla="*/ 126 h 29"/>
                <a:gd name="T92" fmla="*/ 272 w 62"/>
                <a:gd name="T93" fmla="*/ 136 h 29"/>
                <a:gd name="T94" fmla="*/ 282 w 62"/>
                <a:gd name="T95" fmla="*/ 141 h 29"/>
                <a:gd name="T96" fmla="*/ 287 w 62"/>
                <a:gd name="T97" fmla="*/ 136 h 29"/>
                <a:gd name="T98" fmla="*/ 313 w 62"/>
                <a:gd name="T99" fmla="*/ 126 h 29"/>
                <a:gd name="T100" fmla="*/ 318 w 62"/>
                <a:gd name="T101" fmla="*/ 92 h 29"/>
                <a:gd name="T102" fmla="*/ 277 w 62"/>
                <a:gd name="T103" fmla="*/ 102 h 29"/>
                <a:gd name="T104" fmla="*/ 241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085" name="Freeform 64"/>
            <p:cNvSpPr>
              <a:spLocks/>
            </p:cNvSpPr>
            <p:nvPr/>
          </p:nvSpPr>
          <p:spPr bwMode="auto">
            <a:xfrm>
              <a:off x="4669" y="1901"/>
              <a:ext cx="76" cy="117"/>
            </a:xfrm>
            <a:custGeom>
              <a:avLst/>
              <a:gdLst>
                <a:gd name="T0" fmla="*/ 76 w 15"/>
                <a:gd name="T1" fmla="*/ 107 h 24"/>
                <a:gd name="T2" fmla="*/ 76 w 15"/>
                <a:gd name="T3" fmla="*/ 98 h 24"/>
                <a:gd name="T4" fmla="*/ 71 w 15"/>
                <a:gd name="T5" fmla="*/ 88 h 24"/>
                <a:gd name="T6" fmla="*/ 61 w 15"/>
                <a:gd name="T7" fmla="*/ 78 h 24"/>
                <a:gd name="T8" fmla="*/ 51 w 15"/>
                <a:gd name="T9" fmla="*/ 73 h 24"/>
                <a:gd name="T10" fmla="*/ 46 w 15"/>
                <a:gd name="T11" fmla="*/ 68 h 24"/>
                <a:gd name="T12" fmla="*/ 46 w 15"/>
                <a:gd name="T13" fmla="*/ 58 h 24"/>
                <a:gd name="T14" fmla="*/ 35 w 15"/>
                <a:gd name="T15" fmla="*/ 44 h 24"/>
                <a:gd name="T16" fmla="*/ 30 w 15"/>
                <a:gd name="T17" fmla="*/ 39 h 24"/>
                <a:gd name="T18" fmla="*/ 25 w 15"/>
                <a:gd name="T19" fmla="*/ 29 h 24"/>
                <a:gd name="T20" fmla="*/ 20 w 15"/>
                <a:gd name="T21" fmla="*/ 24 h 24"/>
                <a:gd name="T22" fmla="*/ 20 w 15"/>
                <a:gd name="T23" fmla="*/ 20 h 24"/>
                <a:gd name="T24" fmla="*/ 20 w 15"/>
                <a:gd name="T25" fmla="*/ 20 h 24"/>
                <a:gd name="T26" fmla="*/ 20 w 15"/>
                <a:gd name="T27" fmla="*/ 15 h 24"/>
                <a:gd name="T28" fmla="*/ 25 w 15"/>
                <a:gd name="T29" fmla="*/ 0 h 24"/>
                <a:gd name="T30" fmla="*/ 20 w 15"/>
                <a:gd name="T31" fmla="*/ 0 h 24"/>
                <a:gd name="T32" fmla="*/ 10 w 15"/>
                <a:gd name="T33" fmla="*/ 0 h 24"/>
                <a:gd name="T34" fmla="*/ 5 w 15"/>
                <a:gd name="T35" fmla="*/ 5 h 24"/>
                <a:gd name="T36" fmla="*/ 5 w 15"/>
                <a:gd name="T37" fmla="*/ 10 h 24"/>
                <a:gd name="T38" fmla="*/ 5 w 15"/>
                <a:gd name="T39" fmla="*/ 15 h 24"/>
                <a:gd name="T40" fmla="*/ 0 w 15"/>
                <a:gd name="T41" fmla="*/ 15 h 24"/>
                <a:gd name="T42" fmla="*/ 35 w 15"/>
                <a:gd name="T43" fmla="*/ 117 h 24"/>
                <a:gd name="T44" fmla="*/ 76 w 15"/>
                <a:gd name="T45" fmla="*/ 107 h 24"/>
                <a:gd name="T46" fmla="*/ 76 w 15"/>
                <a:gd name="T47" fmla="*/ 10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086" name="Freeform 65"/>
            <p:cNvSpPr>
              <a:spLocks/>
            </p:cNvSpPr>
            <p:nvPr/>
          </p:nvSpPr>
          <p:spPr bwMode="auto">
            <a:xfrm>
              <a:off x="4689" y="1765"/>
              <a:ext cx="98" cy="205"/>
            </a:xfrm>
            <a:custGeom>
              <a:avLst/>
              <a:gdLst>
                <a:gd name="T0" fmla="*/ 0 w 19"/>
                <a:gd name="T1" fmla="*/ 151 h 42"/>
                <a:gd name="T2" fmla="*/ 0 w 19"/>
                <a:gd name="T3" fmla="*/ 156 h 42"/>
                <a:gd name="T4" fmla="*/ 10 w 19"/>
                <a:gd name="T5" fmla="*/ 166 h 42"/>
                <a:gd name="T6" fmla="*/ 31 w 19"/>
                <a:gd name="T7" fmla="*/ 181 h 42"/>
                <a:gd name="T8" fmla="*/ 46 w 19"/>
                <a:gd name="T9" fmla="*/ 185 h 42"/>
                <a:gd name="T10" fmla="*/ 52 w 19"/>
                <a:gd name="T11" fmla="*/ 195 h 42"/>
                <a:gd name="T12" fmla="*/ 57 w 19"/>
                <a:gd name="T13" fmla="*/ 205 h 42"/>
                <a:gd name="T14" fmla="*/ 67 w 19"/>
                <a:gd name="T15" fmla="*/ 190 h 42"/>
                <a:gd name="T16" fmla="*/ 72 w 19"/>
                <a:gd name="T17" fmla="*/ 171 h 42"/>
                <a:gd name="T18" fmla="*/ 88 w 19"/>
                <a:gd name="T19" fmla="*/ 146 h 42"/>
                <a:gd name="T20" fmla="*/ 98 w 19"/>
                <a:gd name="T21" fmla="*/ 127 h 42"/>
                <a:gd name="T22" fmla="*/ 93 w 19"/>
                <a:gd name="T23" fmla="*/ 93 h 42"/>
                <a:gd name="T24" fmla="*/ 88 w 19"/>
                <a:gd name="T25" fmla="*/ 63 h 42"/>
                <a:gd name="T26" fmla="*/ 72 w 19"/>
                <a:gd name="T27" fmla="*/ 68 h 42"/>
                <a:gd name="T28" fmla="*/ 67 w 19"/>
                <a:gd name="T29" fmla="*/ 68 h 42"/>
                <a:gd name="T30" fmla="*/ 62 w 19"/>
                <a:gd name="T31" fmla="*/ 68 h 42"/>
                <a:gd name="T32" fmla="*/ 67 w 19"/>
                <a:gd name="T33" fmla="*/ 54 h 42"/>
                <a:gd name="T34" fmla="*/ 72 w 19"/>
                <a:gd name="T35" fmla="*/ 54 h 42"/>
                <a:gd name="T36" fmla="*/ 77 w 19"/>
                <a:gd name="T37" fmla="*/ 39 h 42"/>
                <a:gd name="T38" fmla="*/ 83 w 19"/>
                <a:gd name="T39" fmla="*/ 29 h 42"/>
                <a:gd name="T40" fmla="*/ 21 w 19"/>
                <a:gd name="T41" fmla="*/ 0 h 42"/>
                <a:gd name="T42" fmla="*/ 15 w 19"/>
                <a:gd name="T43" fmla="*/ 10 h 42"/>
                <a:gd name="T44" fmla="*/ 10 w 19"/>
                <a:gd name="T45" fmla="*/ 29 h 42"/>
                <a:gd name="T46" fmla="*/ 0 w 19"/>
                <a:gd name="T47" fmla="*/ 39 h 42"/>
                <a:gd name="T48" fmla="*/ 5 w 19"/>
                <a:gd name="T49" fmla="*/ 44 h 42"/>
                <a:gd name="T50" fmla="*/ 5 w 19"/>
                <a:gd name="T51" fmla="*/ 54 h 42"/>
                <a:gd name="T52" fmla="*/ 5 w 19"/>
                <a:gd name="T53" fmla="*/ 73 h 42"/>
                <a:gd name="T54" fmla="*/ 15 w 19"/>
                <a:gd name="T55" fmla="*/ 83 h 42"/>
                <a:gd name="T56" fmla="*/ 26 w 19"/>
                <a:gd name="T57" fmla="*/ 88 h 42"/>
                <a:gd name="T58" fmla="*/ 36 w 19"/>
                <a:gd name="T59" fmla="*/ 93 h 42"/>
                <a:gd name="T60" fmla="*/ 46 w 19"/>
                <a:gd name="T61" fmla="*/ 103 h 42"/>
                <a:gd name="T62" fmla="*/ 21 w 19"/>
                <a:gd name="T63" fmla="*/ 117 h 42"/>
                <a:gd name="T64" fmla="*/ 5 w 19"/>
                <a:gd name="T65" fmla="*/ 13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087" name="Freeform 66"/>
            <p:cNvSpPr>
              <a:spLocks/>
            </p:cNvSpPr>
            <p:nvPr/>
          </p:nvSpPr>
          <p:spPr bwMode="auto">
            <a:xfrm>
              <a:off x="4776" y="1672"/>
              <a:ext cx="118" cy="107"/>
            </a:xfrm>
            <a:custGeom>
              <a:avLst/>
              <a:gdLst>
                <a:gd name="T0" fmla="*/ 0 w 23"/>
                <a:gd name="T1" fmla="*/ 19 h 22"/>
                <a:gd name="T2" fmla="*/ 41 w 23"/>
                <a:gd name="T3" fmla="*/ 10 h 22"/>
                <a:gd name="T4" fmla="*/ 41 w 23"/>
                <a:gd name="T5" fmla="*/ 15 h 22"/>
                <a:gd name="T6" fmla="*/ 46 w 23"/>
                <a:gd name="T7" fmla="*/ 15 h 22"/>
                <a:gd name="T8" fmla="*/ 46 w 23"/>
                <a:gd name="T9" fmla="*/ 15 h 22"/>
                <a:gd name="T10" fmla="*/ 103 w 23"/>
                <a:gd name="T11" fmla="*/ 0 h 22"/>
                <a:gd name="T12" fmla="*/ 118 w 23"/>
                <a:gd name="T13" fmla="*/ 44 h 22"/>
                <a:gd name="T14" fmla="*/ 118 w 23"/>
                <a:gd name="T15" fmla="*/ 49 h 22"/>
                <a:gd name="T16" fmla="*/ 113 w 23"/>
                <a:gd name="T17" fmla="*/ 49 h 22"/>
                <a:gd name="T18" fmla="*/ 118 w 23"/>
                <a:gd name="T19" fmla="*/ 54 h 22"/>
                <a:gd name="T20" fmla="*/ 118 w 23"/>
                <a:gd name="T21" fmla="*/ 54 h 22"/>
                <a:gd name="T22" fmla="*/ 108 w 23"/>
                <a:gd name="T23" fmla="*/ 58 h 22"/>
                <a:gd name="T24" fmla="*/ 87 w 23"/>
                <a:gd name="T25" fmla="*/ 63 h 22"/>
                <a:gd name="T26" fmla="*/ 82 w 23"/>
                <a:gd name="T27" fmla="*/ 63 h 22"/>
                <a:gd name="T28" fmla="*/ 82 w 23"/>
                <a:gd name="T29" fmla="*/ 63 h 22"/>
                <a:gd name="T30" fmla="*/ 82 w 23"/>
                <a:gd name="T31" fmla="*/ 68 h 22"/>
                <a:gd name="T32" fmla="*/ 82 w 23"/>
                <a:gd name="T33" fmla="*/ 68 h 22"/>
                <a:gd name="T34" fmla="*/ 67 w 23"/>
                <a:gd name="T35" fmla="*/ 73 h 22"/>
                <a:gd name="T36" fmla="*/ 51 w 23"/>
                <a:gd name="T37" fmla="*/ 78 h 22"/>
                <a:gd name="T38" fmla="*/ 51 w 23"/>
                <a:gd name="T39" fmla="*/ 78 h 22"/>
                <a:gd name="T40" fmla="*/ 41 w 23"/>
                <a:gd name="T41" fmla="*/ 88 h 22"/>
                <a:gd name="T42" fmla="*/ 15 w 23"/>
                <a:gd name="T43" fmla="*/ 102 h 22"/>
                <a:gd name="T44" fmla="*/ 10 w 23"/>
                <a:gd name="T45" fmla="*/ 107 h 22"/>
                <a:gd name="T46" fmla="*/ 0 w 23"/>
                <a:gd name="T47" fmla="*/ 102 h 22"/>
                <a:gd name="T48" fmla="*/ 10 w 23"/>
                <a:gd name="T49" fmla="*/ 92 h 22"/>
                <a:gd name="T50" fmla="*/ 10 w 23"/>
                <a:gd name="T51" fmla="*/ 88 h 22"/>
                <a:gd name="T52" fmla="*/ 10 w 23"/>
                <a:gd name="T53" fmla="*/ 83 h 22"/>
                <a:gd name="T54" fmla="*/ 0 w 23"/>
                <a:gd name="T55" fmla="*/ 19 h 22"/>
                <a:gd name="T56" fmla="*/ 0 w 23"/>
                <a:gd name="T57" fmla="*/ 19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088" name="Freeform 67"/>
            <p:cNvSpPr>
              <a:spLocks/>
            </p:cNvSpPr>
            <p:nvPr/>
          </p:nvSpPr>
          <p:spPr bwMode="auto">
            <a:xfrm>
              <a:off x="4771" y="1589"/>
              <a:ext cx="232" cy="112"/>
            </a:xfrm>
            <a:custGeom>
              <a:avLst/>
              <a:gdLst>
                <a:gd name="T0" fmla="*/ 52 w 45"/>
                <a:gd name="T1" fmla="*/ 34 h 23"/>
                <a:gd name="T2" fmla="*/ 124 w 45"/>
                <a:gd name="T3" fmla="*/ 15 h 23"/>
                <a:gd name="T4" fmla="*/ 129 w 45"/>
                <a:gd name="T5" fmla="*/ 15 h 23"/>
                <a:gd name="T6" fmla="*/ 129 w 45"/>
                <a:gd name="T7" fmla="*/ 10 h 23"/>
                <a:gd name="T8" fmla="*/ 139 w 45"/>
                <a:gd name="T9" fmla="*/ 0 h 23"/>
                <a:gd name="T10" fmla="*/ 150 w 45"/>
                <a:gd name="T11" fmla="*/ 0 h 23"/>
                <a:gd name="T12" fmla="*/ 160 w 45"/>
                <a:gd name="T13" fmla="*/ 15 h 23"/>
                <a:gd name="T14" fmla="*/ 165 w 45"/>
                <a:gd name="T15" fmla="*/ 24 h 23"/>
                <a:gd name="T16" fmla="*/ 155 w 45"/>
                <a:gd name="T17" fmla="*/ 34 h 23"/>
                <a:gd name="T18" fmla="*/ 150 w 45"/>
                <a:gd name="T19" fmla="*/ 49 h 23"/>
                <a:gd name="T20" fmla="*/ 170 w 45"/>
                <a:gd name="T21" fmla="*/ 49 h 23"/>
                <a:gd name="T22" fmla="*/ 186 w 45"/>
                <a:gd name="T23" fmla="*/ 73 h 23"/>
                <a:gd name="T24" fmla="*/ 211 w 45"/>
                <a:gd name="T25" fmla="*/ 78 h 23"/>
                <a:gd name="T26" fmla="*/ 222 w 45"/>
                <a:gd name="T27" fmla="*/ 68 h 23"/>
                <a:gd name="T28" fmla="*/ 217 w 45"/>
                <a:gd name="T29" fmla="*/ 58 h 23"/>
                <a:gd name="T30" fmla="*/ 206 w 45"/>
                <a:gd name="T31" fmla="*/ 49 h 23"/>
                <a:gd name="T32" fmla="*/ 217 w 45"/>
                <a:gd name="T33" fmla="*/ 54 h 23"/>
                <a:gd name="T34" fmla="*/ 232 w 45"/>
                <a:gd name="T35" fmla="*/ 78 h 23"/>
                <a:gd name="T36" fmla="*/ 227 w 45"/>
                <a:gd name="T37" fmla="*/ 83 h 23"/>
                <a:gd name="T38" fmla="*/ 206 w 45"/>
                <a:gd name="T39" fmla="*/ 93 h 23"/>
                <a:gd name="T40" fmla="*/ 191 w 45"/>
                <a:gd name="T41" fmla="*/ 102 h 23"/>
                <a:gd name="T42" fmla="*/ 191 w 45"/>
                <a:gd name="T43" fmla="*/ 97 h 23"/>
                <a:gd name="T44" fmla="*/ 186 w 45"/>
                <a:gd name="T45" fmla="*/ 88 h 23"/>
                <a:gd name="T46" fmla="*/ 175 w 45"/>
                <a:gd name="T47" fmla="*/ 107 h 23"/>
                <a:gd name="T48" fmla="*/ 165 w 45"/>
                <a:gd name="T49" fmla="*/ 107 h 23"/>
                <a:gd name="T50" fmla="*/ 165 w 45"/>
                <a:gd name="T51" fmla="*/ 102 h 23"/>
                <a:gd name="T52" fmla="*/ 155 w 45"/>
                <a:gd name="T53" fmla="*/ 97 h 23"/>
                <a:gd name="T54" fmla="*/ 144 w 45"/>
                <a:gd name="T55" fmla="*/ 93 h 23"/>
                <a:gd name="T56" fmla="*/ 139 w 45"/>
                <a:gd name="T57" fmla="*/ 83 h 23"/>
                <a:gd name="T58" fmla="*/ 108 w 45"/>
                <a:gd name="T59" fmla="*/ 83 h 23"/>
                <a:gd name="T60" fmla="*/ 52 w 45"/>
                <a:gd name="T61" fmla="*/ 97 h 23"/>
                <a:gd name="T62" fmla="*/ 46 w 45"/>
                <a:gd name="T63" fmla="*/ 93 h 23"/>
                <a:gd name="T64" fmla="*/ 0 w 45"/>
                <a:gd name="T65" fmla="*/ 102 h 23"/>
                <a:gd name="T66" fmla="*/ 0 w 45"/>
                <a:gd name="T67" fmla="*/ 44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089" name="Freeform 68"/>
            <p:cNvSpPr>
              <a:spLocks/>
            </p:cNvSpPr>
            <p:nvPr/>
          </p:nvSpPr>
          <p:spPr bwMode="auto">
            <a:xfrm>
              <a:off x="4879" y="1662"/>
              <a:ext cx="61" cy="64"/>
            </a:xfrm>
            <a:custGeom>
              <a:avLst/>
              <a:gdLst>
                <a:gd name="T0" fmla="*/ 0 w 12"/>
                <a:gd name="T1" fmla="*/ 10 h 13"/>
                <a:gd name="T2" fmla="*/ 15 w 12"/>
                <a:gd name="T3" fmla="*/ 54 h 13"/>
                <a:gd name="T4" fmla="*/ 15 w 12"/>
                <a:gd name="T5" fmla="*/ 59 h 13"/>
                <a:gd name="T6" fmla="*/ 10 w 12"/>
                <a:gd name="T7" fmla="*/ 59 h 13"/>
                <a:gd name="T8" fmla="*/ 15 w 12"/>
                <a:gd name="T9" fmla="*/ 64 h 13"/>
                <a:gd name="T10" fmla="*/ 15 w 12"/>
                <a:gd name="T11" fmla="*/ 64 h 13"/>
                <a:gd name="T12" fmla="*/ 15 w 12"/>
                <a:gd name="T13" fmla="*/ 64 h 13"/>
                <a:gd name="T14" fmla="*/ 31 w 12"/>
                <a:gd name="T15" fmla="*/ 59 h 13"/>
                <a:gd name="T16" fmla="*/ 36 w 12"/>
                <a:gd name="T17" fmla="*/ 54 h 13"/>
                <a:gd name="T18" fmla="*/ 36 w 12"/>
                <a:gd name="T19" fmla="*/ 49 h 13"/>
                <a:gd name="T20" fmla="*/ 36 w 12"/>
                <a:gd name="T21" fmla="*/ 44 h 13"/>
                <a:gd name="T22" fmla="*/ 36 w 12"/>
                <a:gd name="T23" fmla="*/ 34 h 13"/>
                <a:gd name="T24" fmla="*/ 41 w 12"/>
                <a:gd name="T25" fmla="*/ 30 h 13"/>
                <a:gd name="T26" fmla="*/ 41 w 12"/>
                <a:gd name="T27" fmla="*/ 34 h 13"/>
                <a:gd name="T28" fmla="*/ 41 w 12"/>
                <a:gd name="T29" fmla="*/ 39 h 13"/>
                <a:gd name="T30" fmla="*/ 41 w 12"/>
                <a:gd name="T31" fmla="*/ 49 h 13"/>
                <a:gd name="T32" fmla="*/ 46 w 12"/>
                <a:gd name="T33" fmla="*/ 49 h 13"/>
                <a:gd name="T34" fmla="*/ 46 w 12"/>
                <a:gd name="T35" fmla="*/ 49 h 13"/>
                <a:gd name="T36" fmla="*/ 46 w 12"/>
                <a:gd name="T37" fmla="*/ 44 h 13"/>
                <a:gd name="T38" fmla="*/ 51 w 12"/>
                <a:gd name="T39" fmla="*/ 44 h 13"/>
                <a:gd name="T40" fmla="*/ 56 w 12"/>
                <a:gd name="T41" fmla="*/ 39 h 13"/>
                <a:gd name="T42" fmla="*/ 61 w 12"/>
                <a:gd name="T43" fmla="*/ 39 h 13"/>
                <a:gd name="T44" fmla="*/ 61 w 12"/>
                <a:gd name="T45" fmla="*/ 39 h 13"/>
                <a:gd name="T46" fmla="*/ 56 w 12"/>
                <a:gd name="T47" fmla="*/ 34 h 13"/>
                <a:gd name="T48" fmla="*/ 56 w 12"/>
                <a:gd name="T49" fmla="*/ 30 h 13"/>
                <a:gd name="T50" fmla="*/ 56 w 12"/>
                <a:gd name="T51" fmla="*/ 30 h 13"/>
                <a:gd name="T52" fmla="*/ 51 w 12"/>
                <a:gd name="T53" fmla="*/ 30 h 13"/>
                <a:gd name="T54" fmla="*/ 46 w 12"/>
                <a:gd name="T55" fmla="*/ 25 h 13"/>
                <a:gd name="T56" fmla="*/ 46 w 12"/>
                <a:gd name="T57" fmla="*/ 25 h 13"/>
                <a:gd name="T58" fmla="*/ 36 w 12"/>
                <a:gd name="T59" fmla="*/ 20 h 13"/>
                <a:gd name="T60" fmla="*/ 31 w 12"/>
                <a:gd name="T61" fmla="*/ 10 h 13"/>
                <a:gd name="T62" fmla="*/ 31 w 12"/>
                <a:gd name="T63" fmla="*/ 10 h 13"/>
                <a:gd name="T64" fmla="*/ 25 w 12"/>
                <a:gd name="T65" fmla="*/ 0 h 13"/>
                <a:gd name="T66" fmla="*/ 0 w 12"/>
                <a:gd name="T67" fmla="*/ 10 h 13"/>
                <a:gd name="T68" fmla="*/ 0 w 12"/>
                <a:gd name="T69" fmla="*/ 10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090" name="Freeform 69"/>
            <p:cNvSpPr>
              <a:spLocks/>
            </p:cNvSpPr>
            <p:nvPr/>
          </p:nvSpPr>
          <p:spPr bwMode="auto">
            <a:xfrm>
              <a:off x="4812" y="1394"/>
              <a:ext cx="108" cy="229"/>
            </a:xfrm>
            <a:custGeom>
              <a:avLst/>
              <a:gdLst>
                <a:gd name="T0" fmla="*/ 108 w 21"/>
                <a:gd name="T1" fmla="*/ 195 h 47"/>
                <a:gd name="T2" fmla="*/ 103 w 21"/>
                <a:gd name="T3" fmla="*/ 195 h 47"/>
                <a:gd name="T4" fmla="*/ 98 w 21"/>
                <a:gd name="T5" fmla="*/ 195 h 47"/>
                <a:gd name="T6" fmla="*/ 93 w 21"/>
                <a:gd name="T7" fmla="*/ 205 h 47"/>
                <a:gd name="T8" fmla="*/ 87 w 21"/>
                <a:gd name="T9" fmla="*/ 205 h 47"/>
                <a:gd name="T10" fmla="*/ 87 w 21"/>
                <a:gd name="T11" fmla="*/ 210 h 47"/>
                <a:gd name="T12" fmla="*/ 87 w 21"/>
                <a:gd name="T13" fmla="*/ 210 h 47"/>
                <a:gd name="T14" fmla="*/ 87 w 21"/>
                <a:gd name="T15" fmla="*/ 210 h 47"/>
                <a:gd name="T16" fmla="*/ 82 w 21"/>
                <a:gd name="T17" fmla="*/ 210 h 47"/>
                <a:gd name="T18" fmla="*/ 82 w 21"/>
                <a:gd name="T19" fmla="*/ 214 h 47"/>
                <a:gd name="T20" fmla="*/ 10 w 21"/>
                <a:gd name="T21" fmla="*/ 229 h 47"/>
                <a:gd name="T22" fmla="*/ 5 w 21"/>
                <a:gd name="T23" fmla="*/ 224 h 47"/>
                <a:gd name="T24" fmla="*/ 0 w 21"/>
                <a:gd name="T25" fmla="*/ 219 h 47"/>
                <a:gd name="T26" fmla="*/ 0 w 21"/>
                <a:gd name="T27" fmla="*/ 214 h 47"/>
                <a:gd name="T28" fmla="*/ 5 w 21"/>
                <a:gd name="T29" fmla="*/ 210 h 47"/>
                <a:gd name="T30" fmla="*/ 0 w 21"/>
                <a:gd name="T31" fmla="*/ 200 h 47"/>
                <a:gd name="T32" fmla="*/ 0 w 21"/>
                <a:gd name="T33" fmla="*/ 166 h 47"/>
                <a:gd name="T34" fmla="*/ 0 w 21"/>
                <a:gd name="T35" fmla="*/ 156 h 47"/>
                <a:gd name="T36" fmla="*/ 5 w 21"/>
                <a:gd name="T37" fmla="*/ 136 h 47"/>
                <a:gd name="T38" fmla="*/ 5 w 21"/>
                <a:gd name="T39" fmla="*/ 127 h 47"/>
                <a:gd name="T40" fmla="*/ 5 w 21"/>
                <a:gd name="T41" fmla="*/ 117 h 47"/>
                <a:gd name="T42" fmla="*/ 5 w 21"/>
                <a:gd name="T43" fmla="*/ 107 h 47"/>
                <a:gd name="T44" fmla="*/ 5 w 21"/>
                <a:gd name="T45" fmla="*/ 102 h 47"/>
                <a:gd name="T46" fmla="*/ 5 w 21"/>
                <a:gd name="T47" fmla="*/ 97 h 47"/>
                <a:gd name="T48" fmla="*/ 21 w 21"/>
                <a:gd name="T49" fmla="*/ 88 h 47"/>
                <a:gd name="T50" fmla="*/ 26 w 21"/>
                <a:gd name="T51" fmla="*/ 68 h 47"/>
                <a:gd name="T52" fmla="*/ 21 w 21"/>
                <a:gd name="T53" fmla="*/ 58 h 47"/>
                <a:gd name="T54" fmla="*/ 21 w 21"/>
                <a:gd name="T55" fmla="*/ 49 h 47"/>
                <a:gd name="T56" fmla="*/ 21 w 21"/>
                <a:gd name="T57" fmla="*/ 49 h 47"/>
                <a:gd name="T58" fmla="*/ 21 w 21"/>
                <a:gd name="T59" fmla="*/ 44 h 47"/>
                <a:gd name="T60" fmla="*/ 15 w 21"/>
                <a:gd name="T61" fmla="*/ 34 h 47"/>
                <a:gd name="T62" fmla="*/ 21 w 21"/>
                <a:gd name="T63" fmla="*/ 19 h 47"/>
                <a:gd name="T64" fmla="*/ 15 w 21"/>
                <a:gd name="T65" fmla="*/ 15 h 47"/>
                <a:gd name="T66" fmla="*/ 15 w 21"/>
                <a:gd name="T67" fmla="*/ 10 h 47"/>
                <a:gd name="T68" fmla="*/ 21 w 21"/>
                <a:gd name="T69" fmla="*/ 10 h 47"/>
                <a:gd name="T70" fmla="*/ 26 w 21"/>
                <a:gd name="T71" fmla="*/ 5 h 47"/>
                <a:gd name="T72" fmla="*/ 31 w 21"/>
                <a:gd name="T73" fmla="*/ 5 h 47"/>
                <a:gd name="T74" fmla="*/ 31 w 21"/>
                <a:gd name="T75" fmla="*/ 5 h 47"/>
                <a:gd name="T76" fmla="*/ 36 w 21"/>
                <a:gd name="T77" fmla="*/ 0 h 47"/>
                <a:gd name="T78" fmla="*/ 87 w 21"/>
                <a:gd name="T79" fmla="*/ 141 h 47"/>
                <a:gd name="T80" fmla="*/ 87 w 21"/>
                <a:gd name="T81" fmla="*/ 146 h 47"/>
                <a:gd name="T82" fmla="*/ 87 w 21"/>
                <a:gd name="T83" fmla="*/ 151 h 47"/>
                <a:gd name="T84" fmla="*/ 87 w 21"/>
                <a:gd name="T85" fmla="*/ 151 h 47"/>
                <a:gd name="T86" fmla="*/ 98 w 21"/>
                <a:gd name="T87" fmla="*/ 161 h 47"/>
                <a:gd name="T88" fmla="*/ 103 w 21"/>
                <a:gd name="T89" fmla="*/ 161 h 47"/>
                <a:gd name="T90" fmla="*/ 103 w 21"/>
                <a:gd name="T91" fmla="*/ 166 h 47"/>
                <a:gd name="T92" fmla="*/ 103 w 21"/>
                <a:gd name="T93" fmla="*/ 171 h 47"/>
                <a:gd name="T94" fmla="*/ 108 w 21"/>
                <a:gd name="T95" fmla="*/ 180 h 47"/>
                <a:gd name="T96" fmla="*/ 108 w 21"/>
                <a:gd name="T97" fmla="*/ 185 h 47"/>
                <a:gd name="T98" fmla="*/ 108 w 21"/>
                <a:gd name="T99" fmla="*/ 190 h 47"/>
                <a:gd name="T100" fmla="*/ 108 w 21"/>
                <a:gd name="T101" fmla="*/ 195 h 47"/>
                <a:gd name="T102" fmla="*/ 108 w 21"/>
                <a:gd name="T103" fmla="*/ 195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091" name="Freeform 70"/>
            <p:cNvSpPr>
              <a:spLocks/>
            </p:cNvSpPr>
            <p:nvPr/>
          </p:nvSpPr>
          <p:spPr bwMode="auto">
            <a:xfrm>
              <a:off x="4848" y="1189"/>
              <a:ext cx="251" cy="385"/>
            </a:xfrm>
            <a:custGeom>
              <a:avLst/>
              <a:gdLst>
                <a:gd name="T0" fmla="*/ 51 w 49"/>
                <a:gd name="T1" fmla="*/ 346 h 79"/>
                <a:gd name="T2" fmla="*/ 51 w 49"/>
                <a:gd name="T3" fmla="*/ 356 h 79"/>
                <a:gd name="T4" fmla="*/ 61 w 49"/>
                <a:gd name="T5" fmla="*/ 366 h 79"/>
                <a:gd name="T6" fmla="*/ 67 w 49"/>
                <a:gd name="T7" fmla="*/ 370 h 79"/>
                <a:gd name="T8" fmla="*/ 72 w 49"/>
                <a:gd name="T9" fmla="*/ 385 h 79"/>
                <a:gd name="T10" fmla="*/ 77 w 49"/>
                <a:gd name="T11" fmla="*/ 375 h 79"/>
                <a:gd name="T12" fmla="*/ 82 w 49"/>
                <a:gd name="T13" fmla="*/ 356 h 79"/>
                <a:gd name="T14" fmla="*/ 92 w 49"/>
                <a:gd name="T15" fmla="*/ 331 h 79"/>
                <a:gd name="T16" fmla="*/ 92 w 49"/>
                <a:gd name="T17" fmla="*/ 327 h 79"/>
                <a:gd name="T18" fmla="*/ 102 w 49"/>
                <a:gd name="T19" fmla="*/ 307 h 79"/>
                <a:gd name="T20" fmla="*/ 108 w 49"/>
                <a:gd name="T21" fmla="*/ 312 h 79"/>
                <a:gd name="T22" fmla="*/ 113 w 49"/>
                <a:gd name="T23" fmla="*/ 312 h 79"/>
                <a:gd name="T24" fmla="*/ 113 w 49"/>
                <a:gd name="T25" fmla="*/ 302 h 79"/>
                <a:gd name="T26" fmla="*/ 133 w 49"/>
                <a:gd name="T27" fmla="*/ 297 h 79"/>
                <a:gd name="T28" fmla="*/ 133 w 49"/>
                <a:gd name="T29" fmla="*/ 288 h 79"/>
                <a:gd name="T30" fmla="*/ 143 w 49"/>
                <a:gd name="T31" fmla="*/ 283 h 79"/>
                <a:gd name="T32" fmla="*/ 149 w 49"/>
                <a:gd name="T33" fmla="*/ 273 h 79"/>
                <a:gd name="T34" fmla="*/ 159 w 49"/>
                <a:gd name="T35" fmla="*/ 253 h 79"/>
                <a:gd name="T36" fmla="*/ 159 w 49"/>
                <a:gd name="T37" fmla="*/ 249 h 79"/>
                <a:gd name="T38" fmla="*/ 174 w 49"/>
                <a:gd name="T39" fmla="*/ 249 h 79"/>
                <a:gd name="T40" fmla="*/ 179 w 49"/>
                <a:gd name="T41" fmla="*/ 239 h 79"/>
                <a:gd name="T42" fmla="*/ 190 w 49"/>
                <a:gd name="T43" fmla="*/ 229 h 79"/>
                <a:gd name="T44" fmla="*/ 205 w 49"/>
                <a:gd name="T45" fmla="*/ 234 h 79"/>
                <a:gd name="T46" fmla="*/ 220 w 49"/>
                <a:gd name="T47" fmla="*/ 214 h 79"/>
                <a:gd name="T48" fmla="*/ 236 w 49"/>
                <a:gd name="T49" fmla="*/ 200 h 79"/>
                <a:gd name="T50" fmla="*/ 246 w 49"/>
                <a:gd name="T51" fmla="*/ 195 h 79"/>
                <a:gd name="T52" fmla="*/ 251 w 49"/>
                <a:gd name="T53" fmla="*/ 185 h 79"/>
                <a:gd name="T54" fmla="*/ 246 w 49"/>
                <a:gd name="T55" fmla="*/ 180 h 79"/>
                <a:gd name="T56" fmla="*/ 241 w 49"/>
                <a:gd name="T57" fmla="*/ 175 h 79"/>
                <a:gd name="T58" fmla="*/ 246 w 49"/>
                <a:gd name="T59" fmla="*/ 171 h 79"/>
                <a:gd name="T60" fmla="*/ 241 w 49"/>
                <a:gd name="T61" fmla="*/ 156 h 79"/>
                <a:gd name="T62" fmla="*/ 231 w 49"/>
                <a:gd name="T63" fmla="*/ 151 h 79"/>
                <a:gd name="T64" fmla="*/ 220 w 49"/>
                <a:gd name="T65" fmla="*/ 156 h 79"/>
                <a:gd name="T66" fmla="*/ 210 w 49"/>
                <a:gd name="T67" fmla="*/ 136 h 79"/>
                <a:gd name="T68" fmla="*/ 210 w 49"/>
                <a:gd name="T69" fmla="*/ 127 h 79"/>
                <a:gd name="T70" fmla="*/ 205 w 49"/>
                <a:gd name="T71" fmla="*/ 127 h 79"/>
                <a:gd name="T72" fmla="*/ 195 w 49"/>
                <a:gd name="T73" fmla="*/ 127 h 79"/>
                <a:gd name="T74" fmla="*/ 184 w 49"/>
                <a:gd name="T75" fmla="*/ 122 h 79"/>
                <a:gd name="T76" fmla="*/ 179 w 49"/>
                <a:gd name="T77" fmla="*/ 107 h 79"/>
                <a:gd name="T78" fmla="*/ 123 w 49"/>
                <a:gd name="T79" fmla="*/ 0 h 79"/>
                <a:gd name="T80" fmla="*/ 113 w 49"/>
                <a:gd name="T81" fmla="*/ 0 h 79"/>
                <a:gd name="T82" fmla="*/ 108 w 49"/>
                <a:gd name="T83" fmla="*/ 10 h 79"/>
                <a:gd name="T84" fmla="*/ 92 w 49"/>
                <a:gd name="T85" fmla="*/ 10 h 79"/>
                <a:gd name="T86" fmla="*/ 77 w 49"/>
                <a:gd name="T87" fmla="*/ 24 h 79"/>
                <a:gd name="T88" fmla="*/ 72 w 49"/>
                <a:gd name="T89" fmla="*/ 10 h 79"/>
                <a:gd name="T90" fmla="*/ 67 w 49"/>
                <a:gd name="T91" fmla="*/ 5 h 79"/>
                <a:gd name="T92" fmla="*/ 31 w 49"/>
                <a:gd name="T93" fmla="*/ 78 h 79"/>
                <a:gd name="T94" fmla="*/ 36 w 49"/>
                <a:gd name="T95" fmla="*/ 93 h 79"/>
                <a:gd name="T96" fmla="*/ 36 w 49"/>
                <a:gd name="T97" fmla="*/ 107 h 79"/>
                <a:gd name="T98" fmla="*/ 26 w 49"/>
                <a:gd name="T99" fmla="*/ 117 h 79"/>
                <a:gd name="T100" fmla="*/ 31 w 49"/>
                <a:gd name="T101" fmla="*/ 156 h 79"/>
                <a:gd name="T102" fmla="*/ 20 w 49"/>
                <a:gd name="T103" fmla="*/ 175 h 79"/>
                <a:gd name="T104" fmla="*/ 20 w 49"/>
                <a:gd name="T105" fmla="*/ 190 h 79"/>
                <a:gd name="T106" fmla="*/ 15 w 49"/>
                <a:gd name="T107" fmla="*/ 195 h 79"/>
                <a:gd name="T108" fmla="*/ 15 w 49"/>
                <a:gd name="T109" fmla="*/ 205 h 79"/>
                <a:gd name="T110" fmla="*/ 5 w 49"/>
                <a:gd name="T111" fmla="*/ 200 h 79"/>
                <a:gd name="T112" fmla="*/ 0 w 49"/>
                <a:gd name="T113" fmla="*/ 205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44092" name="Group 71"/>
            <p:cNvGrpSpPr>
              <a:grpSpLocks/>
            </p:cNvGrpSpPr>
            <p:nvPr/>
          </p:nvGrpSpPr>
          <p:grpSpPr bwMode="auto">
            <a:xfrm>
              <a:off x="2038" y="2920"/>
              <a:ext cx="609" cy="371"/>
              <a:chOff x="1991" y="3321"/>
              <a:chExt cx="361" cy="231"/>
            </a:xfrm>
          </p:grpSpPr>
          <p:sp>
            <p:nvSpPr>
              <p:cNvPr id="44093" name="Freeform 72"/>
              <p:cNvSpPr>
                <a:spLocks/>
              </p:cNvSpPr>
              <p:nvPr/>
            </p:nvSpPr>
            <p:spPr bwMode="auto">
              <a:xfrm>
                <a:off x="2274" y="3459"/>
                <a:ext cx="78" cy="93"/>
              </a:xfrm>
              <a:custGeom>
                <a:avLst/>
                <a:gdLst>
                  <a:gd name="T0" fmla="*/ 0 w 16"/>
                  <a:gd name="T1" fmla="*/ 34 h 19"/>
                  <a:gd name="T2" fmla="*/ 5 w 16"/>
                  <a:gd name="T3" fmla="*/ 64 h 19"/>
                  <a:gd name="T4" fmla="*/ 5 w 16"/>
                  <a:gd name="T5" fmla="*/ 78 h 19"/>
                  <a:gd name="T6" fmla="*/ 29 w 16"/>
                  <a:gd name="T7" fmla="*/ 93 h 19"/>
                  <a:gd name="T8" fmla="*/ 39 w 16"/>
                  <a:gd name="T9" fmla="*/ 78 h 19"/>
                  <a:gd name="T10" fmla="*/ 78 w 16"/>
                  <a:gd name="T11" fmla="*/ 54 h 19"/>
                  <a:gd name="T12" fmla="*/ 63 w 16"/>
                  <a:gd name="T13" fmla="*/ 24 h 19"/>
                  <a:gd name="T14" fmla="*/ 15 w 16"/>
                  <a:gd name="T15" fmla="*/ 0 h 19"/>
                  <a:gd name="T16" fmla="*/ 15 w 16"/>
                  <a:gd name="T17" fmla="*/ 24 h 19"/>
                  <a:gd name="T18" fmla="*/ 0 w 16"/>
                  <a:gd name="T19" fmla="*/ 34 h 19"/>
                  <a:gd name="T20" fmla="*/ 0 w 16"/>
                  <a:gd name="T21" fmla="*/ 34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4094" name="Freeform 73"/>
              <p:cNvSpPr>
                <a:spLocks/>
              </p:cNvSpPr>
              <p:nvPr/>
            </p:nvSpPr>
            <p:spPr bwMode="auto">
              <a:xfrm>
                <a:off x="2235" y="3409"/>
                <a:ext cx="44" cy="29"/>
              </a:xfrm>
              <a:custGeom>
                <a:avLst/>
                <a:gdLst>
                  <a:gd name="T0" fmla="*/ 15 w 9"/>
                  <a:gd name="T1" fmla="*/ 29 h 6"/>
                  <a:gd name="T2" fmla="*/ 39 w 9"/>
                  <a:gd name="T3" fmla="*/ 29 h 6"/>
                  <a:gd name="T4" fmla="*/ 44 w 9"/>
                  <a:gd name="T5" fmla="*/ 15 h 6"/>
                  <a:gd name="T6" fmla="*/ 24 w 9"/>
                  <a:gd name="T7" fmla="*/ 10 h 6"/>
                  <a:gd name="T8" fmla="*/ 15 w 9"/>
                  <a:gd name="T9" fmla="*/ 10 h 6"/>
                  <a:gd name="T10" fmla="*/ 10 w 9"/>
                  <a:gd name="T11" fmla="*/ 0 h 6"/>
                  <a:gd name="T12" fmla="*/ 0 w 9"/>
                  <a:gd name="T13" fmla="*/ 10 h 6"/>
                  <a:gd name="T14" fmla="*/ 10 w 9"/>
                  <a:gd name="T15" fmla="*/ 24 h 6"/>
                  <a:gd name="T16" fmla="*/ 15 w 9"/>
                  <a:gd name="T17" fmla="*/ 29 h 6"/>
                  <a:gd name="T18" fmla="*/ 15 w 9"/>
                  <a:gd name="T19" fmla="*/ 29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4095" name="Freeform 74"/>
              <p:cNvSpPr>
                <a:spLocks/>
              </p:cNvSpPr>
              <p:nvPr/>
            </p:nvSpPr>
            <p:spPr bwMode="auto">
              <a:xfrm>
                <a:off x="2225" y="3438"/>
                <a:ext cx="20" cy="10"/>
              </a:xfrm>
              <a:custGeom>
                <a:avLst/>
                <a:gdLst>
                  <a:gd name="T0" fmla="*/ 0 w 4"/>
                  <a:gd name="T1" fmla="*/ 10 h 2"/>
                  <a:gd name="T2" fmla="*/ 20 w 4"/>
                  <a:gd name="T3" fmla="*/ 0 h 2"/>
                  <a:gd name="T4" fmla="*/ 20 w 4"/>
                  <a:gd name="T5" fmla="*/ 10 h 2"/>
                  <a:gd name="T6" fmla="*/ 0 w 4"/>
                  <a:gd name="T7" fmla="*/ 10 h 2"/>
                  <a:gd name="T8" fmla="*/ 0 w 4"/>
                  <a:gd name="T9" fmla="*/ 1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4096" name="Freeform 75"/>
              <p:cNvSpPr>
                <a:spLocks/>
              </p:cNvSpPr>
              <p:nvPr/>
            </p:nvSpPr>
            <p:spPr bwMode="auto">
              <a:xfrm>
                <a:off x="2211" y="3419"/>
                <a:ext cx="19" cy="14"/>
              </a:xfrm>
              <a:custGeom>
                <a:avLst/>
                <a:gdLst>
                  <a:gd name="T0" fmla="*/ 10 w 4"/>
                  <a:gd name="T1" fmla="*/ 0 h 3"/>
                  <a:gd name="T2" fmla="*/ 10 w 4"/>
                  <a:gd name="T3" fmla="*/ 0 h 3"/>
                  <a:gd name="T4" fmla="*/ 14 w 4"/>
                  <a:gd name="T5" fmla="*/ 0 h 3"/>
                  <a:gd name="T6" fmla="*/ 14 w 4"/>
                  <a:gd name="T7" fmla="*/ 0 h 3"/>
                  <a:gd name="T8" fmla="*/ 14 w 4"/>
                  <a:gd name="T9" fmla="*/ 0 h 3"/>
                  <a:gd name="T10" fmla="*/ 14 w 4"/>
                  <a:gd name="T11" fmla="*/ 5 h 3"/>
                  <a:gd name="T12" fmla="*/ 14 w 4"/>
                  <a:gd name="T13" fmla="*/ 5 h 3"/>
                  <a:gd name="T14" fmla="*/ 14 w 4"/>
                  <a:gd name="T15" fmla="*/ 5 h 3"/>
                  <a:gd name="T16" fmla="*/ 19 w 4"/>
                  <a:gd name="T17" fmla="*/ 5 h 3"/>
                  <a:gd name="T18" fmla="*/ 14 w 4"/>
                  <a:gd name="T19" fmla="*/ 9 h 3"/>
                  <a:gd name="T20" fmla="*/ 14 w 4"/>
                  <a:gd name="T21" fmla="*/ 9 h 3"/>
                  <a:gd name="T22" fmla="*/ 14 w 4"/>
                  <a:gd name="T23" fmla="*/ 9 h 3"/>
                  <a:gd name="T24" fmla="*/ 14 w 4"/>
                  <a:gd name="T25" fmla="*/ 14 h 3"/>
                  <a:gd name="T26" fmla="*/ 14 w 4"/>
                  <a:gd name="T27" fmla="*/ 14 h 3"/>
                  <a:gd name="T28" fmla="*/ 14 w 4"/>
                  <a:gd name="T29" fmla="*/ 14 h 3"/>
                  <a:gd name="T30" fmla="*/ 10 w 4"/>
                  <a:gd name="T31" fmla="*/ 14 h 3"/>
                  <a:gd name="T32" fmla="*/ 10 w 4"/>
                  <a:gd name="T33" fmla="*/ 14 h 3"/>
                  <a:gd name="T34" fmla="*/ 10 w 4"/>
                  <a:gd name="T35" fmla="*/ 14 h 3"/>
                  <a:gd name="T36" fmla="*/ 5 w 4"/>
                  <a:gd name="T37" fmla="*/ 14 h 3"/>
                  <a:gd name="T38" fmla="*/ 5 w 4"/>
                  <a:gd name="T39" fmla="*/ 14 h 3"/>
                  <a:gd name="T40" fmla="*/ 5 w 4"/>
                  <a:gd name="T41" fmla="*/ 14 h 3"/>
                  <a:gd name="T42" fmla="*/ 5 w 4"/>
                  <a:gd name="T43" fmla="*/ 9 h 3"/>
                  <a:gd name="T44" fmla="*/ 0 w 4"/>
                  <a:gd name="T45" fmla="*/ 9 h 3"/>
                  <a:gd name="T46" fmla="*/ 0 w 4"/>
                  <a:gd name="T47" fmla="*/ 9 h 3"/>
                  <a:gd name="T48" fmla="*/ 0 w 4"/>
                  <a:gd name="T49" fmla="*/ 5 h 3"/>
                  <a:gd name="T50" fmla="*/ 0 w 4"/>
                  <a:gd name="T51" fmla="*/ 5 h 3"/>
                  <a:gd name="T52" fmla="*/ 0 w 4"/>
                  <a:gd name="T53" fmla="*/ 5 h 3"/>
                  <a:gd name="T54" fmla="*/ 5 w 4"/>
                  <a:gd name="T55" fmla="*/ 5 h 3"/>
                  <a:gd name="T56" fmla="*/ 5 w 4"/>
                  <a:gd name="T57" fmla="*/ 0 h 3"/>
                  <a:gd name="T58" fmla="*/ 5 w 4"/>
                  <a:gd name="T59" fmla="*/ 0 h 3"/>
                  <a:gd name="T60" fmla="*/ 5 w 4"/>
                  <a:gd name="T61" fmla="*/ 0 h 3"/>
                  <a:gd name="T62" fmla="*/ 10 w 4"/>
                  <a:gd name="T63" fmla="*/ 0 h 3"/>
                  <a:gd name="T64" fmla="*/ 10 w 4"/>
                  <a:gd name="T65" fmla="*/ 0 h 3"/>
                  <a:gd name="T66" fmla="*/ 10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4097" name="Freeform 76"/>
              <p:cNvSpPr>
                <a:spLocks/>
              </p:cNvSpPr>
              <p:nvPr/>
            </p:nvSpPr>
            <p:spPr bwMode="auto">
              <a:xfrm>
                <a:off x="2186" y="3394"/>
                <a:ext cx="39" cy="15"/>
              </a:xfrm>
              <a:custGeom>
                <a:avLst/>
                <a:gdLst>
                  <a:gd name="T0" fmla="*/ 0 w 8"/>
                  <a:gd name="T1" fmla="*/ 15 h 3"/>
                  <a:gd name="T2" fmla="*/ 34 w 8"/>
                  <a:gd name="T3" fmla="*/ 15 h 3"/>
                  <a:gd name="T4" fmla="*/ 39 w 8"/>
                  <a:gd name="T5" fmla="*/ 0 h 3"/>
                  <a:gd name="T6" fmla="*/ 10 w 8"/>
                  <a:gd name="T7" fmla="*/ 0 h 3"/>
                  <a:gd name="T8" fmla="*/ 0 w 8"/>
                  <a:gd name="T9" fmla="*/ 15 h 3"/>
                  <a:gd name="T10" fmla="*/ 0 w 8"/>
                  <a:gd name="T11" fmla="*/ 1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4098" name="Freeform 77"/>
              <p:cNvSpPr>
                <a:spLocks/>
              </p:cNvSpPr>
              <p:nvPr/>
            </p:nvSpPr>
            <p:spPr bwMode="auto">
              <a:xfrm>
                <a:off x="2026" y="3321"/>
                <a:ext cx="38" cy="24"/>
              </a:xfrm>
              <a:custGeom>
                <a:avLst/>
                <a:gdLst>
                  <a:gd name="T0" fmla="*/ 0 w 8"/>
                  <a:gd name="T1" fmla="*/ 19 h 5"/>
                  <a:gd name="T2" fmla="*/ 14 w 8"/>
                  <a:gd name="T3" fmla="*/ 24 h 5"/>
                  <a:gd name="T4" fmla="*/ 28 w 8"/>
                  <a:gd name="T5" fmla="*/ 24 h 5"/>
                  <a:gd name="T6" fmla="*/ 38 w 8"/>
                  <a:gd name="T7" fmla="*/ 10 h 5"/>
                  <a:gd name="T8" fmla="*/ 24 w 8"/>
                  <a:gd name="T9" fmla="*/ 0 h 5"/>
                  <a:gd name="T10" fmla="*/ 5 w 8"/>
                  <a:gd name="T11" fmla="*/ 10 h 5"/>
                  <a:gd name="T12" fmla="*/ 0 w 8"/>
                  <a:gd name="T13" fmla="*/ 19 h 5"/>
                  <a:gd name="T14" fmla="*/ 0 w 8"/>
                  <a:gd name="T15" fmla="*/ 19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4099" name="Freeform 78"/>
              <p:cNvSpPr>
                <a:spLocks/>
              </p:cNvSpPr>
              <p:nvPr/>
            </p:nvSpPr>
            <p:spPr bwMode="auto">
              <a:xfrm>
                <a:off x="1991" y="3321"/>
                <a:ext cx="20" cy="24"/>
              </a:xfrm>
              <a:custGeom>
                <a:avLst/>
                <a:gdLst>
                  <a:gd name="T0" fmla="*/ 0 w 4"/>
                  <a:gd name="T1" fmla="*/ 24 h 5"/>
                  <a:gd name="T2" fmla="*/ 20 w 4"/>
                  <a:gd name="T3" fmla="*/ 10 h 5"/>
                  <a:gd name="T4" fmla="*/ 20 w 4"/>
                  <a:gd name="T5" fmla="*/ 0 h 5"/>
                  <a:gd name="T6" fmla="*/ 0 w 4"/>
                  <a:gd name="T7" fmla="*/ 19 h 5"/>
                  <a:gd name="T8" fmla="*/ 0 w 4"/>
                  <a:gd name="T9" fmla="*/ 24 h 5"/>
                  <a:gd name="T10" fmla="*/ 0 w 4"/>
                  <a:gd name="T11" fmla="*/ 24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4100" name="Freeform 79"/>
              <p:cNvSpPr>
                <a:spLocks/>
              </p:cNvSpPr>
              <p:nvPr/>
            </p:nvSpPr>
            <p:spPr bwMode="auto">
              <a:xfrm>
                <a:off x="2128" y="3360"/>
                <a:ext cx="39" cy="34"/>
              </a:xfrm>
              <a:custGeom>
                <a:avLst/>
                <a:gdLst>
                  <a:gd name="T0" fmla="*/ 15 w 8"/>
                  <a:gd name="T1" fmla="*/ 34 h 7"/>
                  <a:gd name="T2" fmla="*/ 39 w 8"/>
                  <a:gd name="T3" fmla="*/ 34 h 7"/>
                  <a:gd name="T4" fmla="*/ 39 w 8"/>
                  <a:gd name="T5" fmla="*/ 19 h 7"/>
                  <a:gd name="T6" fmla="*/ 20 w 8"/>
                  <a:gd name="T7" fmla="*/ 0 h 7"/>
                  <a:gd name="T8" fmla="*/ 0 w 8"/>
                  <a:gd name="T9" fmla="*/ 10 h 7"/>
                  <a:gd name="T10" fmla="*/ 15 w 8"/>
                  <a:gd name="T11" fmla="*/ 34 h 7"/>
                  <a:gd name="T12" fmla="*/ 15 w 8"/>
                  <a:gd name="T13" fmla="*/ 3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6487EB"/>
              </a:solidFill>
              <a:ln w="12700" cmpd="sng">
                <a:solidFill>
                  <a:schemeClr val="tx1"/>
                </a:solidFill>
                <a:prstDash val="solid"/>
                <a:round/>
                <a:headEnd/>
                <a:tailEnd/>
              </a:ln>
            </p:spPr>
            <p:txBody>
              <a:bodyPr/>
              <a:lstStyle/>
              <a:p>
                <a:endParaRPr lang="en-US"/>
              </a:p>
            </p:txBody>
          </p:sp>
        </p:grpSp>
      </p:grpSp>
      <p:sp>
        <p:nvSpPr>
          <p:cNvPr id="44035" name="Rectangle 106"/>
          <p:cNvSpPr>
            <a:spLocks noGrp="1" noChangeArrowheads="1"/>
          </p:cNvSpPr>
          <p:nvPr>
            <p:ph type="title" idx="4294967295"/>
          </p:nvPr>
        </p:nvSpPr>
        <p:spPr>
          <a:xfrm>
            <a:off x="0" y="242888"/>
            <a:ext cx="10287000" cy="1143000"/>
          </a:xfrm>
        </p:spPr>
        <p:txBody>
          <a:bodyPr/>
          <a:lstStyle/>
          <a:p>
            <a:r>
              <a:rPr lang="en-US" sz="2400" smtClean="0"/>
              <a:t>Obesity Trends* Among U.S. Adults</a:t>
            </a:r>
            <a:br>
              <a:rPr lang="en-US" sz="2400" smtClean="0"/>
            </a:br>
            <a:r>
              <a:rPr lang="en-US" sz="2400" smtClean="0">
                <a:solidFill>
                  <a:srgbClr val="DE3021"/>
                </a:solidFill>
              </a:rPr>
              <a:t>BRFSS, 1995</a:t>
            </a:r>
          </a:p>
        </p:txBody>
      </p:sp>
      <p:sp>
        <p:nvSpPr>
          <p:cNvPr id="44036" name="Text Box 132"/>
          <p:cNvSpPr txBox="1">
            <a:spLocks noChangeArrowheads="1"/>
          </p:cNvSpPr>
          <p:nvPr/>
        </p:nvSpPr>
        <p:spPr bwMode="auto">
          <a:xfrm>
            <a:off x="2384425" y="1200150"/>
            <a:ext cx="5519738" cy="307975"/>
          </a:xfrm>
          <a:prstGeom prst="rect">
            <a:avLst/>
          </a:prstGeom>
          <a:noFill/>
          <a:ln w="9525">
            <a:noFill/>
            <a:miter lim="800000"/>
            <a:headEnd/>
            <a:tailEnd/>
          </a:ln>
        </p:spPr>
        <p:txBody>
          <a:bodyPr wrap="none">
            <a:spAutoFit/>
          </a:bodyPr>
          <a:lstStyle/>
          <a:p>
            <a:pPr eaLnBrk="0" hangingPunct="0"/>
            <a:r>
              <a:rPr lang="en-US" sz="1400" b="1">
                <a:solidFill>
                  <a:srgbClr val="000000"/>
                </a:solidFill>
                <a:latin typeface="Verdana" pitchFamily="34" charset="0"/>
              </a:rPr>
              <a:t>(*BMI ≥30, or ~ 30 lbs. overweight for 5’ 4” person)</a:t>
            </a:r>
          </a:p>
        </p:txBody>
      </p:sp>
      <p:sp>
        <p:nvSpPr>
          <p:cNvPr id="44037" name="Text Box 150"/>
          <p:cNvSpPr txBox="1">
            <a:spLocks noChangeArrowheads="1"/>
          </p:cNvSpPr>
          <p:nvPr/>
        </p:nvSpPr>
        <p:spPr bwMode="auto">
          <a:xfrm>
            <a:off x="735013" y="5894388"/>
            <a:ext cx="8158162" cy="304800"/>
          </a:xfrm>
          <a:prstGeom prst="rect">
            <a:avLst/>
          </a:prstGeom>
          <a:noFill/>
          <a:ln w="9525">
            <a:noFill/>
            <a:miter lim="800000"/>
            <a:headEnd/>
            <a:tailEnd/>
          </a:ln>
        </p:spPr>
        <p:txBody>
          <a:bodyPr>
            <a:spAutoFit/>
          </a:bodyPr>
          <a:lstStyle/>
          <a:p>
            <a:pPr eaLnBrk="0" hangingPunct="0"/>
            <a:r>
              <a:rPr lang="en-US" sz="1400" b="1">
                <a:solidFill>
                  <a:srgbClr val="000000"/>
                </a:solidFill>
                <a:latin typeface="Arial Narrow" pitchFamily="34" charset="0"/>
              </a:rPr>
              <a:t>No Data           &lt;10%          10%–14%	    15%–19% </a:t>
            </a:r>
          </a:p>
        </p:txBody>
      </p:sp>
      <p:sp>
        <p:nvSpPr>
          <p:cNvPr id="44038" name="Rectangle 151"/>
          <p:cNvSpPr>
            <a:spLocks noChangeArrowheads="1"/>
          </p:cNvSpPr>
          <p:nvPr/>
        </p:nvSpPr>
        <p:spPr bwMode="auto">
          <a:xfrm>
            <a:off x="549275" y="5956300"/>
            <a:ext cx="234950" cy="234950"/>
          </a:xfrm>
          <a:prstGeom prst="rect">
            <a:avLst/>
          </a:prstGeom>
          <a:solidFill>
            <a:schemeClr val="bg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44039" name="Rectangle 152"/>
          <p:cNvSpPr>
            <a:spLocks noChangeArrowheads="1"/>
          </p:cNvSpPr>
          <p:nvPr/>
        </p:nvSpPr>
        <p:spPr bwMode="auto">
          <a:xfrm>
            <a:off x="1517650" y="5953125"/>
            <a:ext cx="234950" cy="234950"/>
          </a:xfrm>
          <a:prstGeom prst="rect">
            <a:avLst/>
          </a:prstGeom>
          <a:solidFill>
            <a:srgbClr val="99CCFF"/>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44040" name="Rectangle 153"/>
          <p:cNvSpPr>
            <a:spLocks noChangeArrowheads="1"/>
          </p:cNvSpPr>
          <p:nvPr/>
        </p:nvSpPr>
        <p:spPr bwMode="auto">
          <a:xfrm>
            <a:off x="2325688" y="5951538"/>
            <a:ext cx="234950"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44041" name="Rectangle 154"/>
          <p:cNvSpPr>
            <a:spLocks noChangeArrowheads="1"/>
          </p:cNvSpPr>
          <p:nvPr/>
        </p:nvSpPr>
        <p:spPr bwMode="auto">
          <a:xfrm>
            <a:off x="3448050" y="5961063"/>
            <a:ext cx="234950" cy="234950"/>
          </a:xfrm>
          <a:prstGeom prst="rect">
            <a:avLst/>
          </a:prstGeom>
          <a:solidFill>
            <a:srgbClr val="0000A0"/>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44042" name="Rectangle 155"/>
          <p:cNvSpPr>
            <a:spLocks noChangeArrowheads="1"/>
          </p:cNvSpPr>
          <p:nvPr/>
        </p:nvSpPr>
        <p:spPr bwMode="auto">
          <a:xfrm>
            <a:off x="444500" y="5892800"/>
            <a:ext cx="4084638" cy="350838"/>
          </a:xfrm>
          <a:prstGeom prst="rect">
            <a:avLst/>
          </a:prstGeom>
          <a:noFill/>
          <a:ln w="9525">
            <a:solidFill>
              <a:schemeClr val="tx1"/>
            </a:solidFill>
            <a:miter lim="800000"/>
            <a:headEnd/>
            <a:tailEnd/>
          </a:ln>
        </p:spPr>
        <p:txBody>
          <a:bodyPr wrap="none" anchor="ctr"/>
          <a:lstStyle/>
          <a:p>
            <a:pPr eaLnBrk="0" hangingPunct="0"/>
            <a:endParaRPr lang="en-US">
              <a:solidFill>
                <a:srgbClr val="000000"/>
              </a:solidFill>
            </a:endParaRPr>
          </a:p>
        </p:txBody>
      </p:sp>
    </p:spTree>
  </p:cSld>
  <p:clrMapOvr>
    <a:masterClrMapping/>
  </p:clrMapOvr>
  <p:transition advClick="0">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reeform 5"/>
          <p:cNvSpPr>
            <a:spLocks/>
          </p:cNvSpPr>
          <p:nvPr/>
        </p:nvSpPr>
        <p:spPr bwMode="auto">
          <a:xfrm>
            <a:off x="4513263" y="2003425"/>
            <a:ext cx="725487" cy="427038"/>
          </a:xfrm>
          <a:custGeom>
            <a:avLst/>
            <a:gdLst>
              <a:gd name="T0" fmla="*/ 0 w 89"/>
              <a:gd name="T1" fmla="*/ 395981 h 55"/>
              <a:gd name="T2" fmla="*/ 40758 w 89"/>
              <a:gd name="T3" fmla="*/ 0 h 55"/>
              <a:gd name="T4" fmla="*/ 358668 w 89"/>
              <a:gd name="T5" fmla="*/ 23293 h 55"/>
              <a:gd name="T6" fmla="*/ 668426 w 89"/>
              <a:gd name="T7" fmla="*/ 31057 h 55"/>
              <a:gd name="T8" fmla="*/ 668426 w 89"/>
              <a:gd name="T9" fmla="*/ 38822 h 55"/>
              <a:gd name="T10" fmla="*/ 676578 w 89"/>
              <a:gd name="T11" fmla="*/ 69879 h 55"/>
              <a:gd name="T12" fmla="*/ 676578 w 89"/>
              <a:gd name="T13" fmla="*/ 77643 h 55"/>
              <a:gd name="T14" fmla="*/ 668426 w 89"/>
              <a:gd name="T15" fmla="*/ 100936 h 55"/>
              <a:gd name="T16" fmla="*/ 668426 w 89"/>
              <a:gd name="T17" fmla="*/ 139758 h 55"/>
              <a:gd name="T18" fmla="*/ 684729 w 89"/>
              <a:gd name="T19" fmla="*/ 178580 h 55"/>
              <a:gd name="T20" fmla="*/ 692881 w 89"/>
              <a:gd name="T21" fmla="*/ 194108 h 55"/>
              <a:gd name="T22" fmla="*/ 701032 w 89"/>
              <a:gd name="T23" fmla="*/ 232930 h 55"/>
              <a:gd name="T24" fmla="*/ 701032 w 89"/>
              <a:gd name="T25" fmla="*/ 295044 h 55"/>
              <a:gd name="T26" fmla="*/ 709184 w 89"/>
              <a:gd name="T27" fmla="*/ 310573 h 55"/>
              <a:gd name="T28" fmla="*/ 709184 w 89"/>
              <a:gd name="T29" fmla="*/ 333866 h 55"/>
              <a:gd name="T30" fmla="*/ 709184 w 89"/>
              <a:gd name="T31" fmla="*/ 341630 h 55"/>
              <a:gd name="T32" fmla="*/ 725487 w 89"/>
              <a:gd name="T33" fmla="*/ 395981 h 55"/>
              <a:gd name="T34" fmla="*/ 725487 w 89"/>
              <a:gd name="T35" fmla="*/ 411509 h 55"/>
              <a:gd name="T36" fmla="*/ 725487 w 89"/>
              <a:gd name="T37" fmla="*/ 427038 h 55"/>
              <a:gd name="T38" fmla="*/ 0 w 89"/>
              <a:gd name="T39" fmla="*/ 395981 h 55"/>
              <a:gd name="T40" fmla="*/ 0 w 89"/>
              <a:gd name="T41" fmla="*/ 395981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5059" name="Freeform 6"/>
          <p:cNvSpPr>
            <a:spLocks/>
          </p:cNvSpPr>
          <p:nvPr/>
        </p:nvSpPr>
        <p:spPr bwMode="auto">
          <a:xfrm>
            <a:off x="4481513" y="2398713"/>
            <a:ext cx="766762" cy="495300"/>
          </a:xfrm>
          <a:custGeom>
            <a:avLst/>
            <a:gdLst>
              <a:gd name="T0" fmla="*/ 0 w 94"/>
              <a:gd name="T1" fmla="*/ 394692 h 64"/>
              <a:gd name="T2" fmla="*/ 24471 w 94"/>
              <a:gd name="T3" fmla="*/ 131564 h 64"/>
              <a:gd name="T4" fmla="*/ 32628 w 94"/>
              <a:gd name="T5" fmla="*/ 0 h 64"/>
              <a:gd name="T6" fmla="*/ 758605 w 94"/>
              <a:gd name="T7" fmla="*/ 30956 h 64"/>
              <a:gd name="T8" fmla="*/ 758605 w 94"/>
              <a:gd name="T9" fmla="*/ 46434 h 64"/>
              <a:gd name="T10" fmla="*/ 750448 w 94"/>
              <a:gd name="T11" fmla="*/ 54173 h 64"/>
              <a:gd name="T12" fmla="*/ 734134 w 94"/>
              <a:gd name="T13" fmla="*/ 77391 h 64"/>
              <a:gd name="T14" fmla="*/ 734134 w 94"/>
              <a:gd name="T15" fmla="*/ 85130 h 64"/>
              <a:gd name="T16" fmla="*/ 766762 w 94"/>
              <a:gd name="T17" fmla="*/ 116086 h 64"/>
              <a:gd name="T18" fmla="*/ 766762 w 94"/>
              <a:gd name="T19" fmla="*/ 355997 h 64"/>
              <a:gd name="T20" fmla="*/ 766762 w 94"/>
              <a:gd name="T21" fmla="*/ 355997 h 64"/>
              <a:gd name="T22" fmla="*/ 750448 w 94"/>
              <a:gd name="T23" fmla="*/ 355997 h 64"/>
              <a:gd name="T24" fmla="*/ 758605 w 94"/>
              <a:gd name="T25" fmla="*/ 363736 h 64"/>
              <a:gd name="T26" fmla="*/ 766762 w 94"/>
              <a:gd name="T27" fmla="*/ 371475 h 64"/>
              <a:gd name="T28" fmla="*/ 758605 w 94"/>
              <a:gd name="T29" fmla="*/ 386953 h 64"/>
              <a:gd name="T30" fmla="*/ 766762 w 94"/>
              <a:gd name="T31" fmla="*/ 394692 h 64"/>
              <a:gd name="T32" fmla="*/ 766762 w 94"/>
              <a:gd name="T33" fmla="*/ 417909 h 64"/>
              <a:gd name="T34" fmla="*/ 758605 w 94"/>
              <a:gd name="T35" fmla="*/ 417909 h 64"/>
              <a:gd name="T36" fmla="*/ 766762 w 94"/>
              <a:gd name="T37" fmla="*/ 433387 h 64"/>
              <a:gd name="T38" fmla="*/ 750448 w 94"/>
              <a:gd name="T39" fmla="*/ 456605 h 64"/>
              <a:gd name="T40" fmla="*/ 766762 w 94"/>
              <a:gd name="T41" fmla="*/ 479822 h 64"/>
              <a:gd name="T42" fmla="*/ 766762 w 94"/>
              <a:gd name="T43" fmla="*/ 495300 h 64"/>
              <a:gd name="T44" fmla="*/ 766762 w 94"/>
              <a:gd name="T45" fmla="*/ 495300 h 64"/>
              <a:gd name="T46" fmla="*/ 742291 w 94"/>
              <a:gd name="T47" fmla="*/ 479822 h 64"/>
              <a:gd name="T48" fmla="*/ 701506 w 94"/>
              <a:gd name="T49" fmla="*/ 456605 h 64"/>
              <a:gd name="T50" fmla="*/ 685192 w 94"/>
              <a:gd name="T51" fmla="*/ 448866 h 64"/>
              <a:gd name="T52" fmla="*/ 668878 w 94"/>
              <a:gd name="T53" fmla="*/ 448866 h 64"/>
              <a:gd name="T54" fmla="*/ 652563 w 94"/>
              <a:gd name="T55" fmla="*/ 464344 h 64"/>
              <a:gd name="T56" fmla="*/ 644406 w 94"/>
              <a:gd name="T57" fmla="*/ 464344 h 64"/>
              <a:gd name="T58" fmla="*/ 628092 w 94"/>
              <a:gd name="T59" fmla="*/ 464344 h 64"/>
              <a:gd name="T60" fmla="*/ 619935 w 94"/>
              <a:gd name="T61" fmla="*/ 441126 h 64"/>
              <a:gd name="T62" fmla="*/ 611778 w 94"/>
              <a:gd name="T63" fmla="*/ 433387 h 64"/>
              <a:gd name="T64" fmla="*/ 595464 w 94"/>
              <a:gd name="T65" fmla="*/ 441126 h 64"/>
              <a:gd name="T66" fmla="*/ 579150 w 94"/>
              <a:gd name="T67" fmla="*/ 441126 h 64"/>
              <a:gd name="T68" fmla="*/ 562836 w 94"/>
              <a:gd name="T69" fmla="*/ 417909 h 64"/>
              <a:gd name="T70" fmla="*/ 0 w 94"/>
              <a:gd name="T71" fmla="*/ 394692 h 64"/>
              <a:gd name="T72" fmla="*/ 0 w 94"/>
              <a:gd name="T73" fmla="*/ 394692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5060" name="Freeform 7"/>
          <p:cNvSpPr>
            <a:spLocks/>
          </p:cNvSpPr>
          <p:nvPr/>
        </p:nvSpPr>
        <p:spPr bwMode="auto">
          <a:xfrm>
            <a:off x="4456113" y="2794000"/>
            <a:ext cx="906462" cy="425450"/>
          </a:xfrm>
          <a:custGeom>
            <a:avLst/>
            <a:gdLst>
              <a:gd name="T0" fmla="*/ 0 w 111"/>
              <a:gd name="T1" fmla="*/ 263005 h 55"/>
              <a:gd name="T2" fmla="*/ 24499 w 111"/>
              <a:gd name="T3" fmla="*/ 0 h 55"/>
              <a:gd name="T4" fmla="*/ 587975 w 111"/>
              <a:gd name="T5" fmla="*/ 23206 h 55"/>
              <a:gd name="T6" fmla="*/ 604308 w 111"/>
              <a:gd name="T7" fmla="*/ 46413 h 55"/>
              <a:gd name="T8" fmla="*/ 620641 w 111"/>
              <a:gd name="T9" fmla="*/ 46413 h 55"/>
              <a:gd name="T10" fmla="*/ 636973 w 111"/>
              <a:gd name="T11" fmla="*/ 38677 h 55"/>
              <a:gd name="T12" fmla="*/ 645140 w 111"/>
              <a:gd name="T13" fmla="*/ 46413 h 55"/>
              <a:gd name="T14" fmla="*/ 653306 w 111"/>
              <a:gd name="T15" fmla="*/ 69619 h 55"/>
              <a:gd name="T16" fmla="*/ 669639 w 111"/>
              <a:gd name="T17" fmla="*/ 69619 h 55"/>
              <a:gd name="T18" fmla="*/ 677805 w 111"/>
              <a:gd name="T19" fmla="*/ 69619 h 55"/>
              <a:gd name="T20" fmla="*/ 694138 w 111"/>
              <a:gd name="T21" fmla="*/ 54148 h 55"/>
              <a:gd name="T22" fmla="*/ 710470 w 111"/>
              <a:gd name="T23" fmla="*/ 54148 h 55"/>
              <a:gd name="T24" fmla="*/ 726803 w 111"/>
              <a:gd name="T25" fmla="*/ 61884 h 55"/>
              <a:gd name="T26" fmla="*/ 767635 w 111"/>
              <a:gd name="T27" fmla="*/ 85090 h 55"/>
              <a:gd name="T28" fmla="*/ 792133 w 111"/>
              <a:gd name="T29" fmla="*/ 100561 h 55"/>
              <a:gd name="T30" fmla="*/ 792133 w 111"/>
              <a:gd name="T31" fmla="*/ 116032 h 55"/>
              <a:gd name="T32" fmla="*/ 808466 w 111"/>
              <a:gd name="T33" fmla="*/ 123767 h 55"/>
              <a:gd name="T34" fmla="*/ 808466 w 111"/>
              <a:gd name="T35" fmla="*/ 131503 h 55"/>
              <a:gd name="T36" fmla="*/ 800300 w 111"/>
              <a:gd name="T37" fmla="*/ 146974 h 55"/>
              <a:gd name="T38" fmla="*/ 808466 w 111"/>
              <a:gd name="T39" fmla="*/ 162445 h 55"/>
              <a:gd name="T40" fmla="*/ 816632 w 111"/>
              <a:gd name="T41" fmla="*/ 185651 h 55"/>
              <a:gd name="T42" fmla="*/ 824799 w 111"/>
              <a:gd name="T43" fmla="*/ 193386 h 55"/>
              <a:gd name="T44" fmla="*/ 824799 w 111"/>
              <a:gd name="T45" fmla="*/ 201122 h 55"/>
              <a:gd name="T46" fmla="*/ 824799 w 111"/>
              <a:gd name="T47" fmla="*/ 216593 h 55"/>
              <a:gd name="T48" fmla="*/ 841131 w 111"/>
              <a:gd name="T49" fmla="*/ 224328 h 55"/>
              <a:gd name="T50" fmla="*/ 849298 w 111"/>
              <a:gd name="T51" fmla="*/ 232064 h 55"/>
              <a:gd name="T52" fmla="*/ 841131 w 111"/>
              <a:gd name="T53" fmla="*/ 247535 h 55"/>
              <a:gd name="T54" fmla="*/ 841131 w 111"/>
              <a:gd name="T55" fmla="*/ 263005 h 55"/>
              <a:gd name="T56" fmla="*/ 857464 w 111"/>
              <a:gd name="T57" fmla="*/ 270741 h 55"/>
              <a:gd name="T58" fmla="*/ 857464 w 111"/>
              <a:gd name="T59" fmla="*/ 286212 h 55"/>
              <a:gd name="T60" fmla="*/ 849298 w 111"/>
              <a:gd name="T61" fmla="*/ 293947 h 55"/>
              <a:gd name="T62" fmla="*/ 857464 w 111"/>
              <a:gd name="T63" fmla="*/ 301683 h 55"/>
              <a:gd name="T64" fmla="*/ 865630 w 111"/>
              <a:gd name="T65" fmla="*/ 317154 h 55"/>
              <a:gd name="T66" fmla="*/ 857464 w 111"/>
              <a:gd name="T67" fmla="*/ 324889 h 55"/>
              <a:gd name="T68" fmla="*/ 865630 w 111"/>
              <a:gd name="T69" fmla="*/ 340360 h 55"/>
              <a:gd name="T70" fmla="*/ 865630 w 111"/>
              <a:gd name="T71" fmla="*/ 348095 h 55"/>
              <a:gd name="T72" fmla="*/ 873797 w 111"/>
              <a:gd name="T73" fmla="*/ 355831 h 55"/>
              <a:gd name="T74" fmla="*/ 881963 w 111"/>
              <a:gd name="T75" fmla="*/ 371302 h 55"/>
              <a:gd name="T76" fmla="*/ 890129 w 111"/>
              <a:gd name="T77" fmla="*/ 386773 h 55"/>
              <a:gd name="T78" fmla="*/ 906462 w 111"/>
              <a:gd name="T79" fmla="*/ 402244 h 55"/>
              <a:gd name="T80" fmla="*/ 906462 w 111"/>
              <a:gd name="T81" fmla="*/ 409979 h 55"/>
              <a:gd name="T82" fmla="*/ 906462 w 111"/>
              <a:gd name="T83" fmla="*/ 417715 h 55"/>
              <a:gd name="T84" fmla="*/ 906462 w 111"/>
              <a:gd name="T85" fmla="*/ 425450 h 55"/>
              <a:gd name="T86" fmla="*/ 204158 w 111"/>
              <a:gd name="T87" fmla="*/ 409979 h 55"/>
              <a:gd name="T88" fmla="*/ 212324 w 111"/>
              <a:gd name="T89" fmla="*/ 278476 h 55"/>
              <a:gd name="T90" fmla="*/ 0 w 111"/>
              <a:gd name="T91" fmla="*/ 263005 h 55"/>
              <a:gd name="T92" fmla="*/ 0 w 111"/>
              <a:gd name="T93" fmla="*/ 263005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5061" name="Freeform 8"/>
          <p:cNvSpPr>
            <a:spLocks/>
          </p:cNvSpPr>
          <p:nvPr/>
        </p:nvSpPr>
        <p:spPr bwMode="auto">
          <a:xfrm>
            <a:off x="4637088" y="3203575"/>
            <a:ext cx="812800" cy="411163"/>
          </a:xfrm>
          <a:custGeom>
            <a:avLst/>
            <a:gdLst>
              <a:gd name="T0" fmla="*/ 24384 w 100"/>
              <a:gd name="T1" fmla="*/ 0 h 53"/>
              <a:gd name="T2" fmla="*/ 723392 w 100"/>
              <a:gd name="T3" fmla="*/ 15516 h 53"/>
              <a:gd name="T4" fmla="*/ 772160 w 100"/>
              <a:gd name="T5" fmla="*/ 46547 h 53"/>
              <a:gd name="T6" fmla="*/ 755904 w 100"/>
              <a:gd name="T7" fmla="*/ 62062 h 53"/>
              <a:gd name="T8" fmla="*/ 755904 w 100"/>
              <a:gd name="T9" fmla="*/ 77578 h 53"/>
              <a:gd name="T10" fmla="*/ 764032 w 100"/>
              <a:gd name="T11" fmla="*/ 93094 h 53"/>
              <a:gd name="T12" fmla="*/ 772160 w 100"/>
              <a:gd name="T13" fmla="*/ 93094 h 53"/>
              <a:gd name="T14" fmla="*/ 780288 w 100"/>
              <a:gd name="T15" fmla="*/ 116367 h 53"/>
              <a:gd name="T16" fmla="*/ 788416 w 100"/>
              <a:gd name="T17" fmla="*/ 124125 h 53"/>
              <a:gd name="T18" fmla="*/ 804672 w 100"/>
              <a:gd name="T19" fmla="*/ 124125 h 53"/>
              <a:gd name="T20" fmla="*/ 804672 w 100"/>
              <a:gd name="T21" fmla="*/ 131882 h 53"/>
              <a:gd name="T22" fmla="*/ 812800 w 100"/>
              <a:gd name="T23" fmla="*/ 411163 h 53"/>
              <a:gd name="T24" fmla="*/ 0 w 100"/>
              <a:gd name="T25" fmla="*/ 395647 h 53"/>
              <a:gd name="T26" fmla="*/ 24384 w 100"/>
              <a:gd name="T27" fmla="*/ 0 h 53"/>
              <a:gd name="T28" fmla="*/ 24384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5062" name="Freeform 9"/>
          <p:cNvSpPr>
            <a:spLocks/>
          </p:cNvSpPr>
          <p:nvPr/>
        </p:nvSpPr>
        <p:spPr bwMode="auto">
          <a:xfrm>
            <a:off x="4521200" y="3590925"/>
            <a:ext cx="944563" cy="465138"/>
          </a:xfrm>
          <a:custGeom>
            <a:avLst/>
            <a:gdLst>
              <a:gd name="T0" fmla="*/ 113999 w 116"/>
              <a:gd name="T1" fmla="*/ 7752 h 60"/>
              <a:gd name="T2" fmla="*/ 0 w 116"/>
              <a:gd name="T3" fmla="*/ 69771 h 60"/>
              <a:gd name="T4" fmla="*/ 325712 w 116"/>
              <a:gd name="T5" fmla="*/ 341101 h 60"/>
              <a:gd name="T6" fmla="*/ 341997 w 116"/>
              <a:gd name="T7" fmla="*/ 348854 h 60"/>
              <a:gd name="T8" fmla="*/ 366426 w 116"/>
              <a:gd name="T9" fmla="*/ 372110 h 60"/>
              <a:gd name="T10" fmla="*/ 390854 w 116"/>
              <a:gd name="T11" fmla="*/ 364358 h 60"/>
              <a:gd name="T12" fmla="*/ 407140 w 116"/>
              <a:gd name="T13" fmla="*/ 372110 h 60"/>
              <a:gd name="T14" fmla="*/ 415282 w 116"/>
              <a:gd name="T15" fmla="*/ 387615 h 60"/>
              <a:gd name="T16" fmla="*/ 447854 w 116"/>
              <a:gd name="T17" fmla="*/ 395367 h 60"/>
              <a:gd name="T18" fmla="*/ 464139 w 116"/>
              <a:gd name="T19" fmla="*/ 403120 h 60"/>
              <a:gd name="T20" fmla="*/ 480425 w 116"/>
              <a:gd name="T21" fmla="*/ 395367 h 60"/>
              <a:gd name="T22" fmla="*/ 496710 w 116"/>
              <a:gd name="T23" fmla="*/ 410872 h 60"/>
              <a:gd name="T24" fmla="*/ 529282 w 116"/>
              <a:gd name="T25" fmla="*/ 410872 h 60"/>
              <a:gd name="T26" fmla="*/ 545567 w 116"/>
              <a:gd name="T27" fmla="*/ 426377 h 60"/>
              <a:gd name="T28" fmla="*/ 553710 w 116"/>
              <a:gd name="T29" fmla="*/ 441881 h 60"/>
              <a:gd name="T30" fmla="*/ 578138 w 116"/>
              <a:gd name="T31" fmla="*/ 434129 h 60"/>
              <a:gd name="T32" fmla="*/ 610710 w 116"/>
              <a:gd name="T33" fmla="*/ 449633 h 60"/>
              <a:gd name="T34" fmla="*/ 626995 w 116"/>
              <a:gd name="T35" fmla="*/ 441881 h 60"/>
              <a:gd name="T36" fmla="*/ 643281 w 116"/>
              <a:gd name="T37" fmla="*/ 441881 h 60"/>
              <a:gd name="T38" fmla="*/ 643281 w 116"/>
              <a:gd name="T39" fmla="*/ 465138 h 60"/>
              <a:gd name="T40" fmla="*/ 651424 w 116"/>
              <a:gd name="T41" fmla="*/ 449633 h 60"/>
              <a:gd name="T42" fmla="*/ 667709 w 116"/>
              <a:gd name="T43" fmla="*/ 434129 h 60"/>
              <a:gd name="T44" fmla="*/ 675852 w 116"/>
              <a:gd name="T45" fmla="*/ 441881 h 60"/>
              <a:gd name="T46" fmla="*/ 692137 w 116"/>
              <a:gd name="T47" fmla="*/ 449633 h 60"/>
              <a:gd name="T48" fmla="*/ 708423 w 116"/>
              <a:gd name="T49" fmla="*/ 441881 h 60"/>
              <a:gd name="T50" fmla="*/ 708423 w 116"/>
              <a:gd name="T51" fmla="*/ 449633 h 60"/>
              <a:gd name="T52" fmla="*/ 732851 w 116"/>
              <a:gd name="T53" fmla="*/ 465138 h 60"/>
              <a:gd name="T54" fmla="*/ 757280 w 116"/>
              <a:gd name="T55" fmla="*/ 449633 h 60"/>
              <a:gd name="T56" fmla="*/ 806137 w 116"/>
              <a:gd name="T57" fmla="*/ 434129 h 60"/>
              <a:gd name="T58" fmla="*/ 822422 w 116"/>
              <a:gd name="T59" fmla="*/ 434129 h 60"/>
              <a:gd name="T60" fmla="*/ 863136 w 116"/>
              <a:gd name="T61" fmla="*/ 434129 h 60"/>
              <a:gd name="T62" fmla="*/ 920136 w 116"/>
              <a:gd name="T63" fmla="*/ 457386 h 60"/>
              <a:gd name="T64" fmla="*/ 936421 w 116"/>
              <a:gd name="T65" fmla="*/ 465138 h 60"/>
              <a:gd name="T66" fmla="*/ 944564 w 116"/>
              <a:gd name="T67" fmla="*/ 240321 h 60"/>
              <a:gd name="T68" fmla="*/ 928278 w 116"/>
              <a:gd name="T69" fmla="*/ 2325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5063" name="Freeform 10"/>
          <p:cNvSpPr>
            <a:spLocks/>
          </p:cNvSpPr>
          <p:nvPr/>
        </p:nvSpPr>
        <p:spPr bwMode="auto">
          <a:xfrm>
            <a:off x="5232400" y="2740025"/>
            <a:ext cx="666750" cy="417513"/>
          </a:xfrm>
          <a:custGeom>
            <a:avLst/>
            <a:gdLst>
              <a:gd name="T0" fmla="*/ 536652 w 82"/>
              <a:gd name="T1" fmla="*/ 0 h 54"/>
              <a:gd name="T2" fmla="*/ 552915 w 82"/>
              <a:gd name="T3" fmla="*/ 30927 h 54"/>
              <a:gd name="T4" fmla="*/ 544784 w 82"/>
              <a:gd name="T5" fmla="*/ 46390 h 54"/>
              <a:gd name="T6" fmla="*/ 561046 w 82"/>
              <a:gd name="T7" fmla="*/ 100512 h 54"/>
              <a:gd name="T8" fmla="*/ 601701 w 82"/>
              <a:gd name="T9" fmla="*/ 123708 h 54"/>
              <a:gd name="T10" fmla="*/ 609832 w 82"/>
              <a:gd name="T11" fmla="*/ 139171 h 54"/>
              <a:gd name="T12" fmla="*/ 634226 w 82"/>
              <a:gd name="T13" fmla="*/ 162366 h 54"/>
              <a:gd name="T14" fmla="*/ 666750 w 82"/>
              <a:gd name="T15" fmla="*/ 201025 h 54"/>
              <a:gd name="T16" fmla="*/ 650488 w 82"/>
              <a:gd name="T17" fmla="*/ 224220 h 54"/>
              <a:gd name="T18" fmla="*/ 650488 w 82"/>
              <a:gd name="T19" fmla="*/ 239683 h 54"/>
              <a:gd name="T20" fmla="*/ 609832 w 82"/>
              <a:gd name="T21" fmla="*/ 262879 h 54"/>
              <a:gd name="T22" fmla="*/ 585439 w 82"/>
              <a:gd name="T23" fmla="*/ 270610 h 54"/>
              <a:gd name="T24" fmla="*/ 569177 w 82"/>
              <a:gd name="T25" fmla="*/ 293805 h 54"/>
              <a:gd name="T26" fmla="*/ 585439 w 82"/>
              <a:gd name="T27" fmla="*/ 317001 h 54"/>
              <a:gd name="T28" fmla="*/ 585439 w 82"/>
              <a:gd name="T29" fmla="*/ 340196 h 54"/>
              <a:gd name="T30" fmla="*/ 552915 w 82"/>
              <a:gd name="T31" fmla="*/ 386586 h 54"/>
              <a:gd name="T32" fmla="*/ 544784 w 82"/>
              <a:gd name="T33" fmla="*/ 409781 h 54"/>
              <a:gd name="T34" fmla="*/ 512259 w 82"/>
              <a:gd name="T35" fmla="*/ 386586 h 54"/>
              <a:gd name="T36" fmla="*/ 89442 w 82"/>
              <a:gd name="T37" fmla="*/ 394318 h 54"/>
              <a:gd name="T38" fmla="*/ 89442 w 82"/>
              <a:gd name="T39" fmla="*/ 371123 h 54"/>
              <a:gd name="T40" fmla="*/ 73180 w 82"/>
              <a:gd name="T41" fmla="*/ 347928 h 54"/>
              <a:gd name="T42" fmla="*/ 81311 w 82"/>
              <a:gd name="T43" fmla="*/ 324732 h 54"/>
              <a:gd name="T44" fmla="*/ 65049 w 82"/>
              <a:gd name="T45" fmla="*/ 301537 h 54"/>
              <a:gd name="T46" fmla="*/ 65049 w 82"/>
              <a:gd name="T47" fmla="*/ 278342 h 54"/>
              <a:gd name="T48" fmla="*/ 48787 w 82"/>
              <a:gd name="T49" fmla="*/ 255147 h 54"/>
              <a:gd name="T50" fmla="*/ 40655 w 82"/>
              <a:gd name="T51" fmla="*/ 239683 h 54"/>
              <a:gd name="T52" fmla="*/ 24393 w 82"/>
              <a:gd name="T53" fmla="*/ 201025 h 54"/>
              <a:gd name="T54" fmla="*/ 32524 w 82"/>
              <a:gd name="T55" fmla="*/ 177830 h 54"/>
              <a:gd name="T56" fmla="*/ 16262 w 82"/>
              <a:gd name="T57" fmla="*/ 154634 h 54"/>
              <a:gd name="T58" fmla="*/ 16262 w 82"/>
              <a:gd name="T59" fmla="*/ 139171 h 54"/>
              <a:gd name="T60" fmla="*/ 16262 w 82"/>
              <a:gd name="T61" fmla="*/ 92781 h 54"/>
              <a:gd name="T62" fmla="*/ 16262 w 82"/>
              <a:gd name="T63" fmla="*/ 77317 h 54"/>
              <a:gd name="T64" fmla="*/ 8131 w 82"/>
              <a:gd name="T65" fmla="*/ 46390 h 54"/>
              <a:gd name="T66" fmla="*/ 8131 w 82"/>
              <a:gd name="T67" fmla="*/ 23195 h 54"/>
              <a:gd name="T68" fmla="*/ 16262 w 82"/>
              <a:gd name="T69" fmla="*/ 15463 h 54"/>
              <a:gd name="T70" fmla="*/ 16262 w 82"/>
              <a:gd name="T71" fmla="*/ 15463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5064" name="Freeform 11"/>
          <p:cNvSpPr>
            <a:spLocks/>
          </p:cNvSpPr>
          <p:nvPr/>
        </p:nvSpPr>
        <p:spPr bwMode="auto">
          <a:xfrm>
            <a:off x="5322888" y="3127375"/>
            <a:ext cx="730250" cy="603250"/>
          </a:xfrm>
          <a:custGeom>
            <a:avLst/>
            <a:gdLst>
              <a:gd name="T0" fmla="*/ 616656 w 90"/>
              <a:gd name="T1" fmla="*/ 533644 h 78"/>
              <a:gd name="T2" fmla="*/ 624769 w 90"/>
              <a:gd name="T3" fmla="*/ 549112 h 78"/>
              <a:gd name="T4" fmla="*/ 624769 w 90"/>
              <a:gd name="T5" fmla="*/ 572314 h 78"/>
              <a:gd name="T6" fmla="*/ 600428 w 90"/>
              <a:gd name="T7" fmla="*/ 595516 h 78"/>
              <a:gd name="T8" fmla="*/ 673453 w 90"/>
              <a:gd name="T9" fmla="*/ 603250 h 78"/>
              <a:gd name="T10" fmla="*/ 673453 w 90"/>
              <a:gd name="T11" fmla="*/ 572314 h 78"/>
              <a:gd name="T12" fmla="*/ 689681 w 90"/>
              <a:gd name="T13" fmla="*/ 533644 h 78"/>
              <a:gd name="T14" fmla="*/ 714022 w 90"/>
              <a:gd name="T15" fmla="*/ 518176 h 78"/>
              <a:gd name="T16" fmla="*/ 722136 w 90"/>
              <a:gd name="T17" fmla="*/ 518176 h 78"/>
              <a:gd name="T18" fmla="*/ 730250 w 90"/>
              <a:gd name="T19" fmla="*/ 471772 h 78"/>
              <a:gd name="T20" fmla="*/ 722136 w 90"/>
              <a:gd name="T21" fmla="*/ 464038 h 78"/>
              <a:gd name="T22" fmla="*/ 714022 w 90"/>
              <a:gd name="T23" fmla="*/ 456304 h 78"/>
              <a:gd name="T24" fmla="*/ 705908 w 90"/>
              <a:gd name="T25" fmla="*/ 464038 h 78"/>
              <a:gd name="T26" fmla="*/ 681567 w 90"/>
              <a:gd name="T27" fmla="*/ 433103 h 78"/>
              <a:gd name="T28" fmla="*/ 689681 w 90"/>
              <a:gd name="T29" fmla="*/ 417635 h 78"/>
              <a:gd name="T30" fmla="*/ 681567 w 90"/>
              <a:gd name="T31" fmla="*/ 402167 h 78"/>
              <a:gd name="T32" fmla="*/ 640997 w 90"/>
              <a:gd name="T33" fmla="*/ 355763 h 78"/>
              <a:gd name="T34" fmla="*/ 600428 w 90"/>
              <a:gd name="T35" fmla="*/ 332561 h 78"/>
              <a:gd name="T36" fmla="*/ 576086 w 90"/>
              <a:gd name="T37" fmla="*/ 293891 h 78"/>
              <a:gd name="T38" fmla="*/ 600428 w 90"/>
              <a:gd name="T39" fmla="*/ 262955 h 78"/>
              <a:gd name="T40" fmla="*/ 600428 w 90"/>
              <a:gd name="T41" fmla="*/ 232019 h 78"/>
              <a:gd name="T42" fmla="*/ 567972 w 90"/>
              <a:gd name="T43" fmla="*/ 208817 h 78"/>
              <a:gd name="T44" fmla="*/ 551745 w 90"/>
              <a:gd name="T45" fmla="*/ 224285 h 78"/>
              <a:gd name="T46" fmla="*/ 527403 w 90"/>
              <a:gd name="T47" fmla="*/ 170147 h 78"/>
              <a:gd name="T48" fmla="*/ 486833 w 90"/>
              <a:gd name="T49" fmla="*/ 139212 h 78"/>
              <a:gd name="T50" fmla="*/ 454378 w 90"/>
              <a:gd name="T51" fmla="*/ 100542 h 78"/>
              <a:gd name="T52" fmla="*/ 446264 w 90"/>
              <a:gd name="T53" fmla="*/ 46404 h 78"/>
              <a:gd name="T54" fmla="*/ 446264 w 90"/>
              <a:gd name="T55" fmla="*/ 30936 h 78"/>
              <a:gd name="T56" fmla="*/ 0 w 90"/>
              <a:gd name="T57" fmla="*/ 15468 h 78"/>
              <a:gd name="T58" fmla="*/ 16228 w 90"/>
              <a:gd name="T59" fmla="*/ 38670 h 78"/>
              <a:gd name="T60" fmla="*/ 40569 w 90"/>
              <a:gd name="T61" fmla="*/ 69606 h 78"/>
              <a:gd name="T62" fmla="*/ 40569 w 90"/>
              <a:gd name="T63" fmla="*/ 85074 h 78"/>
              <a:gd name="T64" fmla="*/ 89253 w 90"/>
              <a:gd name="T65" fmla="*/ 123744 h 78"/>
              <a:gd name="T66" fmla="*/ 73025 w 90"/>
              <a:gd name="T67" fmla="*/ 154679 h 78"/>
              <a:gd name="T68" fmla="*/ 89253 w 90"/>
              <a:gd name="T69" fmla="*/ 170147 h 78"/>
              <a:gd name="T70" fmla="*/ 105481 w 90"/>
              <a:gd name="T71" fmla="*/ 201083 h 78"/>
              <a:gd name="T72" fmla="*/ 121708 w 90"/>
              <a:gd name="T73" fmla="*/ 208817 h 78"/>
              <a:gd name="T74" fmla="*/ 129822 w 90"/>
              <a:gd name="T75" fmla="*/ 556846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5065" name="Freeform 12"/>
          <p:cNvSpPr>
            <a:spLocks/>
          </p:cNvSpPr>
          <p:nvPr/>
        </p:nvSpPr>
        <p:spPr bwMode="auto">
          <a:xfrm>
            <a:off x="5597525" y="2282825"/>
            <a:ext cx="577850" cy="588963"/>
          </a:xfrm>
          <a:custGeom>
            <a:avLst/>
            <a:gdLst>
              <a:gd name="T0" fmla="*/ 236023 w 71"/>
              <a:gd name="T1" fmla="*/ 581213 h 76"/>
              <a:gd name="T2" fmla="*/ 195330 w 71"/>
              <a:gd name="T3" fmla="*/ 557965 h 76"/>
              <a:gd name="T4" fmla="*/ 179052 w 71"/>
              <a:gd name="T5" fmla="*/ 503718 h 76"/>
              <a:gd name="T6" fmla="*/ 187191 w 71"/>
              <a:gd name="T7" fmla="*/ 488219 h 76"/>
              <a:gd name="T8" fmla="*/ 170913 w 71"/>
              <a:gd name="T9" fmla="*/ 457221 h 76"/>
              <a:gd name="T10" fmla="*/ 170913 w 71"/>
              <a:gd name="T11" fmla="*/ 418474 h 76"/>
              <a:gd name="T12" fmla="*/ 138358 w 71"/>
              <a:gd name="T13" fmla="*/ 387476 h 76"/>
              <a:gd name="T14" fmla="*/ 97665 w 71"/>
              <a:gd name="T15" fmla="*/ 348728 h 76"/>
              <a:gd name="T16" fmla="*/ 65110 w 71"/>
              <a:gd name="T17" fmla="*/ 333229 h 76"/>
              <a:gd name="T18" fmla="*/ 56971 w 71"/>
              <a:gd name="T19" fmla="*/ 325480 h 76"/>
              <a:gd name="T20" fmla="*/ 24416 w 71"/>
              <a:gd name="T21" fmla="*/ 317730 h 76"/>
              <a:gd name="T22" fmla="*/ 8139 w 71"/>
              <a:gd name="T23" fmla="*/ 302231 h 76"/>
              <a:gd name="T24" fmla="*/ 16277 w 71"/>
              <a:gd name="T25" fmla="*/ 240235 h 76"/>
              <a:gd name="T26" fmla="*/ 24416 w 71"/>
              <a:gd name="T27" fmla="*/ 216986 h 76"/>
              <a:gd name="T28" fmla="*/ 0 w 71"/>
              <a:gd name="T29" fmla="*/ 193738 h 76"/>
              <a:gd name="T30" fmla="*/ 8139 w 71"/>
              <a:gd name="T31" fmla="*/ 170489 h 76"/>
              <a:gd name="T32" fmla="*/ 40694 w 71"/>
              <a:gd name="T33" fmla="*/ 131742 h 76"/>
              <a:gd name="T34" fmla="*/ 56971 w 71"/>
              <a:gd name="T35" fmla="*/ 123992 h 76"/>
              <a:gd name="T36" fmla="*/ 56971 w 71"/>
              <a:gd name="T37" fmla="*/ 46497 h 76"/>
              <a:gd name="T38" fmla="*/ 73249 w 71"/>
              <a:gd name="T39" fmla="*/ 38748 h 76"/>
              <a:gd name="T40" fmla="*/ 105804 w 71"/>
              <a:gd name="T41" fmla="*/ 38748 h 76"/>
              <a:gd name="T42" fmla="*/ 179052 w 71"/>
              <a:gd name="T43" fmla="*/ 7750 h 76"/>
              <a:gd name="T44" fmla="*/ 195330 w 71"/>
              <a:gd name="T45" fmla="*/ 7750 h 76"/>
              <a:gd name="T46" fmla="*/ 187191 w 71"/>
              <a:gd name="T47" fmla="*/ 23249 h 76"/>
              <a:gd name="T48" fmla="*/ 179052 w 71"/>
              <a:gd name="T49" fmla="*/ 46497 h 76"/>
              <a:gd name="T50" fmla="*/ 211607 w 71"/>
              <a:gd name="T51" fmla="*/ 38748 h 76"/>
              <a:gd name="T52" fmla="*/ 227884 w 71"/>
              <a:gd name="T53" fmla="*/ 46497 h 76"/>
              <a:gd name="T54" fmla="*/ 252301 w 71"/>
              <a:gd name="T55" fmla="*/ 61996 h 76"/>
              <a:gd name="T56" fmla="*/ 260439 w 71"/>
              <a:gd name="T57" fmla="*/ 77495 h 76"/>
              <a:gd name="T58" fmla="*/ 358104 w 71"/>
              <a:gd name="T59" fmla="*/ 100744 h 76"/>
              <a:gd name="T60" fmla="*/ 390659 w 71"/>
              <a:gd name="T61" fmla="*/ 116243 h 76"/>
              <a:gd name="T62" fmla="*/ 406937 w 71"/>
              <a:gd name="T63" fmla="*/ 116243 h 76"/>
              <a:gd name="T64" fmla="*/ 415075 w 71"/>
              <a:gd name="T65" fmla="*/ 116243 h 76"/>
              <a:gd name="T66" fmla="*/ 455769 w 71"/>
              <a:gd name="T67" fmla="*/ 123992 h 76"/>
              <a:gd name="T68" fmla="*/ 455769 w 71"/>
              <a:gd name="T69" fmla="*/ 131742 h 76"/>
              <a:gd name="T70" fmla="*/ 472046 w 71"/>
              <a:gd name="T71" fmla="*/ 139491 h 76"/>
              <a:gd name="T72" fmla="*/ 496463 w 71"/>
              <a:gd name="T73" fmla="*/ 162740 h 76"/>
              <a:gd name="T74" fmla="*/ 488324 w 71"/>
              <a:gd name="T75" fmla="*/ 193738 h 76"/>
              <a:gd name="T76" fmla="*/ 512740 w 71"/>
              <a:gd name="T77" fmla="*/ 193738 h 76"/>
              <a:gd name="T78" fmla="*/ 504601 w 71"/>
              <a:gd name="T79" fmla="*/ 209237 h 76"/>
              <a:gd name="T80" fmla="*/ 520879 w 71"/>
              <a:gd name="T81" fmla="*/ 232485 h 76"/>
              <a:gd name="T82" fmla="*/ 496463 w 71"/>
              <a:gd name="T83" fmla="*/ 255734 h 76"/>
              <a:gd name="T84" fmla="*/ 480185 w 71"/>
              <a:gd name="T85" fmla="*/ 294482 h 76"/>
              <a:gd name="T86" fmla="*/ 480185 w 71"/>
              <a:gd name="T87" fmla="*/ 302231 h 76"/>
              <a:gd name="T88" fmla="*/ 512740 w 71"/>
              <a:gd name="T89" fmla="*/ 271233 h 76"/>
              <a:gd name="T90" fmla="*/ 537156 w 71"/>
              <a:gd name="T91" fmla="*/ 255734 h 76"/>
              <a:gd name="T92" fmla="*/ 553434 w 71"/>
              <a:gd name="T93" fmla="*/ 240235 h 76"/>
              <a:gd name="T94" fmla="*/ 553434 w 71"/>
              <a:gd name="T95" fmla="*/ 216986 h 76"/>
              <a:gd name="T96" fmla="*/ 561573 w 71"/>
              <a:gd name="T97" fmla="*/ 209237 h 76"/>
              <a:gd name="T98" fmla="*/ 569711 w 71"/>
              <a:gd name="T99" fmla="*/ 193738 h 76"/>
              <a:gd name="T100" fmla="*/ 577850 w 71"/>
              <a:gd name="T101" fmla="*/ 201487 h 76"/>
              <a:gd name="T102" fmla="*/ 561573 w 71"/>
              <a:gd name="T103" fmla="*/ 255734 h 76"/>
              <a:gd name="T104" fmla="*/ 553434 w 71"/>
              <a:gd name="T105" fmla="*/ 271233 h 76"/>
              <a:gd name="T106" fmla="*/ 537156 w 71"/>
              <a:gd name="T107" fmla="*/ 309981 h 76"/>
              <a:gd name="T108" fmla="*/ 537156 w 71"/>
              <a:gd name="T109" fmla="*/ 348728 h 76"/>
              <a:gd name="T110" fmla="*/ 520879 w 71"/>
              <a:gd name="T111" fmla="*/ 364227 h 76"/>
              <a:gd name="T112" fmla="*/ 529018 w 71"/>
              <a:gd name="T113" fmla="*/ 418474 h 76"/>
              <a:gd name="T114" fmla="*/ 512740 w 71"/>
              <a:gd name="T115" fmla="*/ 457221 h 76"/>
              <a:gd name="T116" fmla="*/ 529018 w 71"/>
              <a:gd name="T117" fmla="*/ 542466 h 76"/>
              <a:gd name="T118" fmla="*/ 529018 w 71"/>
              <a:gd name="T119" fmla="*/ 550215 h 76"/>
              <a:gd name="T120" fmla="*/ 529018 w 71"/>
              <a:gd name="T121" fmla="*/ 573464 h 76"/>
              <a:gd name="T122" fmla="*/ 244162 w 71"/>
              <a:gd name="T123" fmla="*/ 588963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5066" name="Freeform 13"/>
          <p:cNvSpPr>
            <a:spLocks/>
          </p:cNvSpPr>
          <p:nvPr/>
        </p:nvSpPr>
        <p:spPr bwMode="auto">
          <a:xfrm>
            <a:off x="6011863" y="3265488"/>
            <a:ext cx="808037" cy="395287"/>
          </a:xfrm>
          <a:custGeom>
            <a:avLst/>
            <a:gdLst>
              <a:gd name="T0" fmla="*/ 163240 w 99"/>
              <a:gd name="T1" fmla="*/ 379786 h 51"/>
              <a:gd name="T2" fmla="*/ 155078 w 99"/>
              <a:gd name="T3" fmla="*/ 364284 h 51"/>
              <a:gd name="T4" fmla="*/ 179564 w 99"/>
              <a:gd name="T5" fmla="*/ 364284 h 51"/>
              <a:gd name="T6" fmla="*/ 652959 w 99"/>
              <a:gd name="T7" fmla="*/ 317780 h 51"/>
              <a:gd name="T8" fmla="*/ 693769 w 99"/>
              <a:gd name="T9" fmla="*/ 294528 h 51"/>
              <a:gd name="T10" fmla="*/ 726417 w 99"/>
              <a:gd name="T11" fmla="*/ 271275 h 51"/>
              <a:gd name="T12" fmla="*/ 726417 w 99"/>
              <a:gd name="T13" fmla="*/ 255774 h 51"/>
              <a:gd name="T14" fmla="*/ 734579 w 99"/>
              <a:gd name="T15" fmla="*/ 240272 h 51"/>
              <a:gd name="T16" fmla="*/ 808037 w 99"/>
              <a:gd name="T17" fmla="*/ 178267 h 51"/>
              <a:gd name="T18" fmla="*/ 799875 w 99"/>
              <a:gd name="T19" fmla="*/ 170516 h 51"/>
              <a:gd name="T20" fmla="*/ 791713 w 99"/>
              <a:gd name="T21" fmla="*/ 162765 h 51"/>
              <a:gd name="T22" fmla="*/ 775389 w 99"/>
              <a:gd name="T23" fmla="*/ 155015 h 51"/>
              <a:gd name="T24" fmla="*/ 767227 w 99"/>
              <a:gd name="T25" fmla="*/ 155015 h 51"/>
              <a:gd name="T26" fmla="*/ 734579 w 99"/>
              <a:gd name="T27" fmla="*/ 108510 h 51"/>
              <a:gd name="T28" fmla="*/ 726417 w 99"/>
              <a:gd name="T29" fmla="*/ 93009 h 51"/>
              <a:gd name="T30" fmla="*/ 726417 w 99"/>
              <a:gd name="T31" fmla="*/ 62006 h 51"/>
              <a:gd name="T32" fmla="*/ 710093 w 99"/>
              <a:gd name="T33" fmla="*/ 54255 h 51"/>
              <a:gd name="T34" fmla="*/ 685607 w 99"/>
              <a:gd name="T35" fmla="*/ 31003 h 51"/>
              <a:gd name="T36" fmla="*/ 669283 w 99"/>
              <a:gd name="T37" fmla="*/ 31003 h 51"/>
              <a:gd name="T38" fmla="*/ 661121 w 99"/>
              <a:gd name="T39" fmla="*/ 46504 h 51"/>
              <a:gd name="T40" fmla="*/ 636635 w 99"/>
              <a:gd name="T41" fmla="*/ 46504 h 51"/>
              <a:gd name="T42" fmla="*/ 612149 w 99"/>
              <a:gd name="T43" fmla="*/ 46504 h 51"/>
              <a:gd name="T44" fmla="*/ 579501 w 99"/>
              <a:gd name="T45" fmla="*/ 38754 h 51"/>
              <a:gd name="T46" fmla="*/ 538691 w 99"/>
              <a:gd name="T47" fmla="*/ 31003 h 51"/>
              <a:gd name="T48" fmla="*/ 514205 w 99"/>
              <a:gd name="T49" fmla="*/ 0 h 51"/>
              <a:gd name="T50" fmla="*/ 497881 w 99"/>
              <a:gd name="T51" fmla="*/ 7751 h 51"/>
              <a:gd name="T52" fmla="*/ 473395 w 99"/>
              <a:gd name="T53" fmla="*/ 0 h 51"/>
              <a:gd name="T54" fmla="*/ 473395 w 99"/>
              <a:gd name="T55" fmla="*/ 15501 h 51"/>
              <a:gd name="T56" fmla="*/ 473395 w 99"/>
              <a:gd name="T57" fmla="*/ 46504 h 51"/>
              <a:gd name="T58" fmla="*/ 448909 w 99"/>
              <a:gd name="T59" fmla="*/ 62006 h 51"/>
              <a:gd name="T60" fmla="*/ 416261 w 99"/>
              <a:gd name="T61" fmla="*/ 62006 h 51"/>
              <a:gd name="T62" fmla="*/ 375452 w 99"/>
              <a:gd name="T63" fmla="*/ 139513 h 51"/>
              <a:gd name="T64" fmla="*/ 342804 w 99"/>
              <a:gd name="T65" fmla="*/ 162765 h 51"/>
              <a:gd name="T66" fmla="*/ 318318 w 99"/>
              <a:gd name="T67" fmla="*/ 147264 h 51"/>
              <a:gd name="T68" fmla="*/ 301994 w 99"/>
              <a:gd name="T69" fmla="*/ 186017 h 51"/>
              <a:gd name="T70" fmla="*/ 285670 w 99"/>
              <a:gd name="T71" fmla="*/ 186017 h 51"/>
              <a:gd name="T72" fmla="*/ 261184 w 99"/>
              <a:gd name="T73" fmla="*/ 178267 h 51"/>
              <a:gd name="T74" fmla="*/ 244860 w 99"/>
              <a:gd name="T75" fmla="*/ 201519 h 51"/>
              <a:gd name="T76" fmla="*/ 212212 w 99"/>
              <a:gd name="T77" fmla="*/ 186017 h 51"/>
              <a:gd name="T78" fmla="*/ 163240 w 99"/>
              <a:gd name="T79" fmla="*/ 193768 h 51"/>
              <a:gd name="T80" fmla="*/ 163240 w 99"/>
              <a:gd name="T81" fmla="*/ 209270 h 51"/>
              <a:gd name="T82" fmla="*/ 146916 w 99"/>
              <a:gd name="T83" fmla="*/ 209270 h 51"/>
              <a:gd name="T84" fmla="*/ 146916 w 99"/>
              <a:gd name="T85" fmla="*/ 209270 h 51"/>
              <a:gd name="T86" fmla="*/ 138754 w 99"/>
              <a:gd name="T87" fmla="*/ 232522 h 51"/>
              <a:gd name="T88" fmla="*/ 138754 w 99"/>
              <a:gd name="T89" fmla="*/ 232522 h 51"/>
              <a:gd name="T90" fmla="*/ 146916 w 99"/>
              <a:gd name="T91" fmla="*/ 255774 h 51"/>
              <a:gd name="T92" fmla="*/ 97944 w 99"/>
              <a:gd name="T93" fmla="*/ 263525 h 51"/>
              <a:gd name="T94" fmla="*/ 106106 w 99"/>
              <a:gd name="T95" fmla="*/ 310029 h 51"/>
              <a:gd name="T96" fmla="*/ 81620 w 99"/>
              <a:gd name="T97" fmla="*/ 302278 h 51"/>
              <a:gd name="T98" fmla="*/ 48972 w 99"/>
              <a:gd name="T99" fmla="*/ 294528 h 51"/>
              <a:gd name="T100" fmla="*/ 32648 w 99"/>
              <a:gd name="T101" fmla="*/ 325530 h 51"/>
              <a:gd name="T102" fmla="*/ 32648 w 99"/>
              <a:gd name="T103" fmla="*/ 325530 h 51"/>
              <a:gd name="T104" fmla="*/ 40810 w 99"/>
              <a:gd name="T105" fmla="*/ 341032 h 51"/>
              <a:gd name="T106" fmla="*/ 24486 w 99"/>
              <a:gd name="T107" fmla="*/ 379786 h 51"/>
              <a:gd name="T108" fmla="*/ 8162 w 99"/>
              <a:gd name="T109" fmla="*/ 379786 h 51"/>
              <a:gd name="T110" fmla="*/ 0 w 99"/>
              <a:gd name="T111" fmla="*/ 39528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5067" name="Freeform 14"/>
          <p:cNvSpPr>
            <a:spLocks/>
          </p:cNvSpPr>
          <p:nvPr/>
        </p:nvSpPr>
        <p:spPr bwMode="auto">
          <a:xfrm>
            <a:off x="5940425" y="3560763"/>
            <a:ext cx="901700" cy="301625"/>
          </a:xfrm>
          <a:custGeom>
            <a:avLst/>
            <a:gdLst>
              <a:gd name="T0" fmla="*/ 901700 w 111"/>
              <a:gd name="T1" fmla="*/ 0 h 39"/>
              <a:gd name="T2" fmla="*/ 722985 w 111"/>
              <a:gd name="T3" fmla="*/ 23202 h 39"/>
              <a:gd name="T4" fmla="*/ 706738 w 111"/>
              <a:gd name="T5" fmla="*/ 30936 h 39"/>
              <a:gd name="T6" fmla="*/ 251826 w 111"/>
              <a:gd name="T7" fmla="*/ 69606 h 39"/>
              <a:gd name="T8" fmla="*/ 251826 w 111"/>
              <a:gd name="T9" fmla="*/ 61872 h 39"/>
              <a:gd name="T10" fmla="*/ 227456 w 111"/>
              <a:gd name="T11" fmla="*/ 69606 h 39"/>
              <a:gd name="T12" fmla="*/ 235579 w 111"/>
              <a:gd name="T13" fmla="*/ 77340 h 39"/>
              <a:gd name="T14" fmla="*/ 235579 w 111"/>
              <a:gd name="T15" fmla="*/ 85074 h 39"/>
              <a:gd name="T16" fmla="*/ 73111 w 111"/>
              <a:gd name="T17" fmla="*/ 100542 h 39"/>
              <a:gd name="T18" fmla="*/ 64987 w 111"/>
              <a:gd name="T19" fmla="*/ 116010 h 39"/>
              <a:gd name="T20" fmla="*/ 56864 w 111"/>
              <a:gd name="T21" fmla="*/ 139212 h 39"/>
              <a:gd name="T22" fmla="*/ 64987 w 111"/>
              <a:gd name="T23" fmla="*/ 146946 h 39"/>
              <a:gd name="T24" fmla="*/ 56864 w 111"/>
              <a:gd name="T25" fmla="*/ 170147 h 39"/>
              <a:gd name="T26" fmla="*/ 56864 w 111"/>
              <a:gd name="T27" fmla="*/ 170147 h 39"/>
              <a:gd name="T28" fmla="*/ 56864 w 111"/>
              <a:gd name="T29" fmla="*/ 177881 h 39"/>
              <a:gd name="T30" fmla="*/ 48741 w 111"/>
              <a:gd name="T31" fmla="*/ 193349 h 39"/>
              <a:gd name="T32" fmla="*/ 40617 w 111"/>
              <a:gd name="T33" fmla="*/ 201083 h 39"/>
              <a:gd name="T34" fmla="*/ 32494 w 111"/>
              <a:gd name="T35" fmla="*/ 232019 h 39"/>
              <a:gd name="T36" fmla="*/ 16247 w 111"/>
              <a:gd name="T37" fmla="*/ 247487 h 39"/>
              <a:gd name="T38" fmla="*/ 16247 w 111"/>
              <a:gd name="T39" fmla="*/ 270689 h 39"/>
              <a:gd name="T40" fmla="*/ 16247 w 111"/>
              <a:gd name="T41" fmla="*/ 293891 h 39"/>
              <a:gd name="T42" fmla="*/ 16247 w 111"/>
              <a:gd name="T43" fmla="*/ 293891 h 39"/>
              <a:gd name="T44" fmla="*/ 0 w 111"/>
              <a:gd name="T45" fmla="*/ 301625 h 39"/>
              <a:gd name="T46" fmla="*/ 235579 w 111"/>
              <a:gd name="T47" fmla="*/ 286157 h 39"/>
              <a:gd name="T48" fmla="*/ 528023 w 111"/>
              <a:gd name="T49" fmla="*/ 262955 h 39"/>
              <a:gd name="T50" fmla="*/ 633627 w 111"/>
              <a:gd name="T51" fmla="*/ 247487 h 39"/>
              <a:gd name="T52" fmla="*/ 641751 w 111"/>
              <a:gd name="T53" fmla="*/ 216551 h 39"/>
              <a:gd name="T54" fmla="*/ 649874 w 111"/>
              <a:gd name="T55" fmla="*/ 216551 h 39"/>
              <a:gd name="T56" fmla="*/ 649874 w 111"/>
              <a:gd name="T57" fmla="*/ 216551 h 39"/>
              <a:gd name="T58" fmla="*/ 657997 w 111"/>
              <a:gd name="T59" fmla="*/ 208817 h 39"/>
              <a:gd name="T60" fmla="*/ 666121 w 111"/>
              <a:gd name="T61" fmla="*/ 201083 h 39"/>
              <a:gd name="T62" fmla="*/ 657997 w 111"/>
              <a:gd name="T63" fmla="*/ 193349 h 39"/>
              <a:gd name="T64" fmla="*/ 666121 w 111"/>
              <a:gd name="T65" fmla="*/ 185615 h 39"/>
              <a:gd name="T66" fmla="*/ 674244 w 111"/>
              <a:gd name="T67" fmla="*/ 177881 h 39"/>
              <a:gd name="T68" fmla="*/ 698614 w 111"/>
              <a:gd name="T69" fmla="*/ 170147 h 39"/>
              <a:gd name="T70" fmla="*/ 722985 w 111"/>
              <a:gd name="T71" fmla="*/ 162413 h 39"/>
              <a:gd name="T72" fmla="*/ 747355 w 111"/>
              <a:gd name="T73" fmla="*/ 139212 h 39"/>
              <a:gd name="T74" fmla="*/ 755478 w 111"/>
              <a:gd name="T75" fmla="*/ 139212 h 39"/>
              <a:gd name="T76" fmla="*/ 771725 w 111"/>
              <a:gd name="T77" fmla="*/ 123744 h 39"/>
              <a:gd name="T78" fmla="*/ 779849 w 111"/>
              <a:gd name="T79" fmla="*/ 108276 h 39"/>
              <a:gd name="T80" fmla="*/ 779849 w 111"/>
              <a:gd name="T81" fmla="*/ 108276 h 39"/>
              <a:gd name="T82" fmla="*/ 787972 w 111"/>
              <a:gd name="T83" fmla="*/ 108276 h 39"/>
              <a:gd name="T84" fmla="*/ 796096 w 111"/>
              <a:gd name="T85" fmla="*/ 108276 h 39"/>
              <a:gd name="T86" fmla="*/ 796096 w 111"/>
              <a:gd name="T87" fmla="*/ 100542 h 39"/>
              <a:gd name="T88" fmla="*/ 804219 w 111"/>
              <a:gd name="T89" fmla="*/ 92808 h 39"/>
              <a:gd name="T90" fmla="*/ 804219 w 111"/>
              <a:gd name="T91" fmla="*/ 92808 h 39"/>
              <a:gd name="T92" fmla="*/ 812342 w 111"/>
              <a:gd name="T93" fmla="*/ 100542 h 39"/>
              <a:gd name="T94" fmla="*/ 820466 w 111"/>
              <a:gd name="T95" fmla="*/ 92808 h 39"/>
              <a:gd name="T96" fmla="*/ 820466 w 111"/>
              <a:gd name="T97" fmla="*/ 92808 h 39"/>
              <a:gd name="T98" fmla="*/ 836713 w 111"/>
              <a:gd name="T99" fmla="*/ 77340 h 39"/>
              <a:gd name="T100" fmla="*/ 844836 w 111"/>
              <a:gd name="T101" fmla="*/ 77340 h 39"/>
              <a:gd name="T102" fmla="*/ 861083 w 111"/>
              <a:gd name="T103" fmla="*/ 77340 h 39"/>
              <a:gd name="T104" fmla="*/ 885453 w 111"/>
              <a:gd name="T105" fmla="*/ 46404 h 39"/>
              <a:gd name="T106" fmla="*/ 893577 w 111"/>
              <a:gd name="T107" fmla="*/ 38670 h 39"/>
              <a:gd name="T108" fmla="*/ 901700 w 111"/>
              <a:gd name="T109" fmla="*/ 30936 h 39"/>
              <a:gd name="T110" fmla="*/ 901700 w 111"/>
              <a:gd name="T111" fmla="*/ 23202 h 39"/>
              <a:gd name="T112" fmla="*/ 901700 w 111"/>
              <a:gd name="T113" fmla="*/ 7734 h 39"/>
              <a:gd name="T114" fmla="*/ 901700 w 111"/>
              <a:gd name="T115" fmla="*/ 0 h 39"/>
              <a:gd name="T116" fmla="*/ 901700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5068" name="Freeform 15"/>
          <p:cNvSpPr>
            <a:spLocks/>
          </p:cNvSpPr>
          <p:nvPr/>
        </p:nvSpPr>
        <p:spPr bwMode="auto">
          <a:xfrm>
            <a:off x="6175375" y="3824288"/>
            <a:ext cx="422275" cy="641350"/>
          </a:xfrm>
          <a:custGeom>
            <a:avLst/>
            <a:gdLst>
              <a:gd name="T0" fmla="*/ 0 w 52"/>
              <a:gd name="T1" fmla="*/ 23181 h 83"/>
              <a:gd name="T2" fmla="*/ 8121 w 52"/>
              <a:gd name="T3" fmla="*/ 38636 h 83"/>
              <a:gd name="T4" fmla="*/ 0 w 52"/>
              <a:gd name="T5" fmla="*/ 424991 h 83"/>
              <a:gd name="T6" fmla="*/ 0 w 52"/>
              <a:gd name="T7" fmla="*/ 440445 h 83"/>
              <a:gd name="T8" fmla="*/ 24362 w 52"/>
              <a:gd name="T9" fmla="*/ 633623 h 83"/>
              <a:gd name="T10" fmla="*/ 32483 w 52"/>
              <a:gd name="T11" fmla="*/ 633623 h 83"/>
              <a:gd name="T12" fmla="*/ 40603 w 52"/>
              <a:gd name="T13" fmla="*/ 625896 h 83"/>
              <a:gd name="T14" fmla="*/ 56845 w 52"/>
              <a:gd name="T15" fmla="*/ 633623 h 83"/>
              <a:gd name="T16" fmla="*/ 64966 w 52"/>
              <a:gd name="T17" fmla="*/ 625896 h 83"/>
              <a:gd name="T18" fmla="*/ 64966 w 52"/>
              <a:gd name="T19" fmla="*/ 594987 h 83"/>
              <a:gd name="T20" fmla="*/ 73086 w 52"/>
              <a:gd name="T21" fmla="*/ 579533 h 83"/>
              <a:gd name="T22" fmla="*/ 81207 w 52"/>
              <a:gd name="T23" fmla="*/ 594987 h 83"/>
              <a:gd name="T24" fmla="*/ 81207 w 52"/>
              <a:gd name="T25" fmla="*/ 602714 h 83"/>
              <a:gd name="T26" fmla="*/ 89328 w 52"/>
              <a:gd name="T27" fmla="*/ 618169 h 83"/>
              <a:gd name="T28" fmla="*/ 105569 w 52"/>
              <a:gd name="T29" fmla="*/ 641350 h 83"/>
              <a:gd name="T30" fmla="*/ 113690 w 52"/>
              <a:gd name="T31" fmla="*/ 641350 h 83"/>
              <a:gd name="T32" fmla="*/ 121810 w 52"/>
              <a:gd name="T33" fmla="*/ 641350 h 83"/>
              <a:gd name="T34" fmla="*/ 138052 w 52"/>
              <a:gd name="T35" fmla="*/ 625896 h 83"/>
              <a:gd name="T36" fmla="*/ 138052 w 52"/>
              <a:gd name="T37" fmla="*/ 625896 h 83"/>
              <a:gd name="T38" fmla="*/ 146172 w 52"/>
              <a:gd name="T39" fmla="*/ 618169 h 83"/>
              <a:gd name="T40" fmla="*/ 146172 w 52"/>
              <a:gd name="T41" fmla="*/ 618169 h 83"/>
              <a:gd name="T42" fmla="*/ 146172 w 52"/>
              <a:gd name="T43" fmla="*/ 610442 h 83"/>
              <a:gd name="T44" fmla="*/ 138052 w 52"/>
              <a:gd name="T45" fmla="*/ 610442 h 83"/>
              <a:gd name="T46" fmla="*/ 138052 w 52"/>
              <a:gd name="T47" fmla="*/ 602714 h 83"/>
              <a:gd name="T48" fmla="*/ 146172 w 52"/>
              <a:gd name="T49" fmla="*/ 594987 h 83"/>
              <a:gd name="T50" fmla="*/ 146172 w 52"/>
              <a:gd name="T51" fmla="*/ 587260 h 83"/>
              <a:gd name="T52" fmla="*/ 129931 w 52"/>
              <a:gd name="T53" fmla="*/ 579533 h 83"/>
              <a:gd name="T54" fmla="*/ 129931 w 52"/>
              <a:gd name="T55" fmla="*/ 579533 h 83"/>
              <a:gd name="T56" fmla="*/ 121810 w 52"/>
              <a:gd name="T57" fmla="*/ 579533 h 83"/>
              <a:gd name="T58" fmla="*/ 113690 w 52"/>
              <a:gd name="T59" fmla="*/ 564079 h 83"/>
              <a:gd name="T60" fmla="*/ 113690 w 52"/>
              <a:gd name="T61" fmla="*/ 556352 h 83"/>
              <a:gd name="T62" fmla="*/ 113690 w 52"/>
              <a:gd name="T63" fmla="*/ 548625 h 83"/>
              <a:gd name="T64" fmla="*/ 113690 w 52"/>
              <a:gd name="T65" fmla="*/ 548625 h 83"/>
              <a:gd name="T66" fmla="*/ 113690 w 52"/>
              <a:gd name="T67" fmla="*/ 540898 h 83"/>
              <a:gd name="T68" fmla="*/ 422276 w 52"/>
              <a:gd name="T69" fmla="*/ 509989 h 83"/>
              <a:gd name="T70" fmla="*/ 422276 w 52"/>
              <a:gd name="T71" fmla="*/ 502262 h 83"/>
              <a:gd name="T72" fmla="*/ 406035 w 52"/>
              <a:gd name="T73" fmla="*/ 486808 h 83"/>
              <a:gd name="T74" fmla="*/ 406035 w 52"/>
              <a:gd name="T75" fmla="*/ 448172 h 83"/>
              <a:gd name="T76" fmla="*/ 389793 w 52"/>
              <a:gd name="T77" fmla="*/ 424991 h 83"/>
              <a:gd name="T78" fmla="*/ 389793 w 52"/>
              <a:gd name="T79" fmla="*/ 401810 h 83"/>
              <a:gd name="T80" fmla="*/ 397914 w 52"/>
              <a:gd name="T81" fmla="*/ 386355 h 83"/>
              <a:gd name="T82" fmla="*/ 397914 w 52"/>
              <a:gd name="T83" fmla="*/ 363174 h 83"/>
              <a:gd name="T84" fmla="*/ 406035 w 52"/>
              <a:gd name="T85" fmla="*/ 347720 h 83"/>
              <a:gd name="T86" fmla="*/ 414155 w 52"/>
              <a:gd name="T87" fmla="*/ 347720 h 83"/>
              <a:gd name="T88" fmla="*/ 397914 w 52"/>
              <a:gd name="T89" fmla="*/ 339993 h 83"/>
              <a:gd name="T90" fmla="*/ 406035 w 52"/>
              <a:gd name="T91" fmla="*/ 324539 h 83"/>
              <a:gd name="T92" fmla="*/ 397914 w 52"/>
              <a:gd name="T93" fmla="*/ 316811 h 83"/>
              <a:gd name="T94" fmla="*/ 389793 w 52"/>
              <a:gd name="T95" fmla="*/ 309084 h 83"/>
              <a:gd name="T96" fmla="*/ 381673 w 52"/>
              <a:gd name="T97" fmla="*/ 301357 h 83"/>
              <a:gd name="T98" fmla="*/ 373552 w 52"/>
              <a:gd name="T99" fmla="*/ 285903 h 83"/>
              <a:gd name="T100" fmla="*/ 365431 w 52"/>
              <a:gd name="T101" fmla="*/ 278176 h 83"/>
              <a:gd name="T102" fmla="*/ 292345 w 52"/>
              <a:gd name="T103" fmla="*/ 0 h 83"/>
              <a:gd name="T104" fmla="*/ 0 w 52"/>
              <a:gd name="T105" fmla="*/ 23181 h 83"/>
              <a:gd name="T106" fmla="*/ 0 w 52"/>
              <a:gd name="T107" fmla="*/ 23181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5069" name="Freeform 16"/>
          <p:cNvSpPr>
            <a:spLocks/>
          </p:cNvSpPr>
          <p:nvPr/>
        </p:nvSpPr>
        <p:spPr bwMode="auto">
          <a:xfrm>
            <a:off x="6445250" y="2840038"/>
            <a:ext cx="461963" cy="487362"/>
          </a:xfrm>
          <a:custGeom>
            <a:avLst/>
            <a:gdLst>
              <a:gd name="T0" fmla="*/ 40523 w 57"/>
              <a:gd name="T1" fmla="*/ 425475 h 63"/>
              <a:gd name="T2" fmla="*/ 64837 w 57"/>
              <a:gd name="T3" fmla="*/ 433211 h 63"/>
              <a:gd name="T4" fmla="*/ 81046 w 57"/>
              <a:gd name="T5" fmla="*/ 425475 h 63"/>
              <a:gd name="T6" fmla="*/ 105360 w 57"/>
              <a:gd name="T7" fmla="*/ 456418 h 63"/>
              <a:gd name="T8" fmla="*/ 145883 w 57"/>
              <a:gd name="T9" fmla="*/ 464154 h 63"/>
              <a:gd name="T10" fmla="*/ 178302 w 57"/>
              <a:gd name="T11" fmla="*/ 471890 h 63"/>
              <a:gd name="T12" fmla="*/ 202615 w 57"/>
              <a:gd name="T13" fmla="*/ 471890 h 63"/>
              <a:gd name="T14" fmla="*/ 226929 w 57"/>
              <a:gd name="T15" fmla="*/ 471890 h 63"/>
              <a:gd name="T16" fmla="*/ 235034 w 57"/>
              <a:gd name="T17" fmla="*/ 456418 h 63"/>
              <a:gd name="T18" fmla="*/ 251243 w 57"/>
              <a:gd name="T19" fmla="*/ 456418 h 63"/>
              <a:gd name="T20" fmla="*/ 275557 w 57"/>
              <a:gd name="T21" fmla="*/ 479626 h 63"/>
              <a:gd name="T22" fmla="*/ 291766 w 57"/>
              <a:gd name="T23" fmla="*/ 487362 h 63"/>
              <a:gd name="T24" fmla="*/ 316080 w 57"/>
              <a:gd name="T25" fmla="*/ 471890 h 63"/>
              <a:gd name="T26" fmla="*/ 324185 w 57"/>
              <a:gd name="T27" fmla="*/ 448682 h 63"/>
              <a:gd name="T28" fmla="*/ 332289 w 57"/>
              <a:gd name="T29" fmla="*/ 402267 h 63"/>
              <a:gd name="T30" fmla="*/ 356603 w 57"/>
              <a:gd name="T31" fmla="*/ 417739 h 63"/>
              <a:gd name="T32" fmla="*/ 364708 w 57"/>
              <a:gd name="T33" fmla="*/ 394531 h 63"/>
              <a:gd name="T34" fmla="*/ 380917 w 57"/>
              <a:gd name="T35" fmla="*/ 363588 h 63"/>
              <a:gd name="T36" fmla="*/ 389021 w 57"/>
              <a:gd name="T37" fmla="*/ 348116 h 63"/>
              <a:gd name="T38" fmla="*/ 413335 w 57"/>
              <a:gd name="T39" fmla="*/ 340380 h 63"/>
              <a:gd name="T40" fmla="*/ 429545 w 57"/>
              <a:gd name="T41" fmla="*/ 317172 h 63"/>
              <a:gd name="T42" fmla="*/ 445754 w 57"/>
              <a:gd name="T43" fmla="*/ 301700 h 63"/>
              <a:gd name="T44" fmla="*/ 445754 w 57"/>
              <a:gd name="T45" fmla="*/ 278493 h 63"/>
              <a:gd name="T46" fmla="*/ 453858 w 57"/>
              <a:gd name="T47" fmla="*/ 263021 h 63"/>
              <a:gd name="T48" fmla="*/ 437649 w 57"/>
              <a:gd name="T49" fmla="*/ 201134 h 63"/>
              <a:gd name="T50" fmla="*/ 445754 w 57"/>
              <a:gd name="T51" fmla="*/ 177926 h 63"/>
              <a:gd name="T52" fmla="*/ 461963 w 57"/>
              <a:gd name="T53" fmla="*/ 170190 h 63"/>
              <a:gd name="T54" fmla="*/ 372812 w 57"/>
              <a:gd name="T55" fmla="*/ 23208 h 63"/>
              <a:gd name="T56" fmla="*/ 340394 w 57"/>
              <a:gd name="T57" fmla="*/ 46415 h 63"/>
              <a:gd name="T58" fmla="*/ 299871 w 57"/>
              <a:gd name="T59" fmla="*/ 77359 h 63"/>
              <a:gd name="T60" fmla="*/ 275557 w 57"/>
              <a:gd name="T61" fmla="*/ 77359 h 63"/>
              <a:gd name="T62" fmla="*/ 243138 w 57"/>
              <a:gd name="T63" fmla="*/ 100567 h 63"/>
              <a:gd name="T64" fmla="*/ 218825 w 57"/>
              <a:gd name="T65" fmla="*/ 92831 h 63"/>
              <a:gd name="T66" fmla="*/ 202615 w 57"/>
              <a:gd name="T67" fmla="*/ 92831 h 63"/>
              <a:gd name="T68" fmla="*/ 202615 w 57"/>
              <a:gd name="T69" fmla="*/ 85095 h 63"/>
              <a:gd name="T70" fmla="*/ 153988 w 57"/>
              <a:gd name="T71" fmla="*/ 69623 h 63"/>
              <a:gd name="T72" fmla="*/ 137778 w 57"/>
              <a:gd name="T73" fmla="*/ 77359 h 63"/>
              <a:gd name="T74" fmla="*/ 0 w 57"/>
              <a:gd name="T75" fmla="*/ 85095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5070" name="Freeform 17"/>
          <p:cNvSpPr>
            <a:spLocks/>
          </p:cNvSpPr>
          <p:nvPr/>
        </p:nvSpPr>
        <p:spPr bwMode="auto">
          <a:xfrm>
            <a:off x="6573838" y="3459163"/>
            <a:ext cx="968375" cy="395287"/>
          </a:xfrm>
          <a:custGeom>
            <a:avLst/>
            <a:gdLst>
              <a:gd name="T0" fmla="*/ 16275 w 119"/>
              <a:gd name="T1" fmla="*/ 317780 h 51"/>
              <a:gd name="T2" fmla="*/ 32550 w 119"/>
              <a:gd name="T3" fmla="*/ 302278 h 51"/>
              <a:gd name="T4" fmla="*/ 40688 w 119"/>
              <a:gd name="T5" fmla="*/ 279026 h 51"/>
              <a:gd name="T6" fmla="*/ 113926 w 119"/>
              <a:gd name="T7" fmla="*/ 240272 h 51"/>
              <a:gd name="T8" fmla="*/ 146477 w 119"/>
              <a:gd name="T9" fmla="*/ 209270 h 51"/>
              <a:gd name="T10" fmla="*/ 162752 w 119"/>
              <a:gd name="T11" fmla="*/ 209270 h 51"/>
              <a:gd name="T12" fmla="*/ 170890 w 119"/>
              <a:gd name="T13" fmla="*/ 193768 h 51"/>
              <a:gd name="T14" fmla="*/ 187165 w 119"/>
              <a:gd name="T15" fmla="*/ 193768 h 51"/>
              <a:gd name="T16" fmla="*/ 227853 w 119"/>
              <a:gd name="T17" fmla="*/ 178267 h 51"/>
              <a:gd name="T18" fmla="*/ 268541 w 119"/>
              <a:gd name="T19" fmla="*/ 131762 h 51"/>
              <a:gd name="T20" fmla="*/ 268541 w 119"/>
              <a:gd name="T21" fmla="*/ 100759 h 51"/>
              <a:gd name="T22" fmla="*/ 301091 w 119"/>
              <a:gd name="T23" fmla="*/ 100759 h 51"/>
              <a:gd name="T24" fmla="*/ 341779 w 119"/>
              <a:gd name="T25" fmla="*/ 93009 h 51"/>
              <a:gd name="T26" fmla="*/ 919549 w 119"/>
              <a:gd name="T27" fmla="*/ 7751 h 51"/>
              <a:gd name="T28" fmla="*/ 927687 w 119"/>
              <a:gd name="T29" fmla="*/ 15501 h 51"/>
              <a:gd name="T30" fmla="*/ 943962 w 119"/>
              <a:gd name="T31" fmla="*/ 38754 h 51"/>
              <a:gd name="T32" fmla="*/ 943962 w 119"/>
              <a:gd name="T33" fmla="*/ 46504 h 51"/>
              <a:gd name="T34" fmla="*/ 927687 w 119"/>
              <a:gd name="T35" fmla="*/ 38754 h 51"/>
              <a:gd name="T36" fmla="*/ 919549 w 119"/>
              <a:gd name="T37" fmla="*/ 46504 h 51"/>
              <a:gd name="T38" fmla="*/ 886999 w 119"/>
              <a:gd name="T39" fmla="*/ 62006 h 51"/>
              <a:gd name="T40" fmla="*/ 854449 w 119"/>
              <a:gd name="T41" fmla="*/ 85258 h 51"/>
              <a:gd name="T42" fmla="*/ 862586 w 119"/>
              <a:gd name="T43" fmla="*/ 93009 h 51"/>
              <a:gd name="T44" fmla="*/ 911412 w 119"/>
              <a:gd name="T45" fmla="*/ 69757 h 51"/>
              <a:gd name="T46" fmla="*/ 927687 w 119"/>
              <a:gd name="T47" fmla="*/ 85258 h 51"/>
              <a:gd name="T48" fmla="*/ 935825 w 119"/>
              <a:gd name="T49" fmla="*/ 85258 h 51"/>
              <a:gd name="T50" fmla="*/ 960237 w 119"/>
              <a:gd name="T51" fmla="*/ 69757 h 51"/>
              <a:gd name="T52" fmla="*/ 968375 w 119"/>
              <a:gd name="T53" fmla="*/ 108510 h 51"/>
              <a:gd name="T54" fmla="*/ 952100 w 119"/>
              <a:gd name="T55" fmla="*/ 131762 h 51"/>
              <a:gd name="T56" fmla="*/ 927687 w 119"/>
              <a:gd name="T57" fmla="*/ 147264 h 51"/>
              <a:gd name="T58" fmla="*/ 895137 w 119"/>
              <a:gd name="T59" fmla="*/ 155015 h 51"/>
              <a:gd name="T60" fmla="*/ 886999 w 119"/>
              <a:gd name="T61" fmla="*/ 147264 h 51"/>
              <a:gd name="T62" fmla="*/ 878861 w 119"/>
              <a:gd name="T63" fmla="*/ 139513 h 51"/>
              <a:gd name="T64" fmla="*/ 878861 w 119"/>
              <a:gd name="T65" fmla="*/ 162765 h 51"/>
              <a:gd name="T66" fmla="*/ 886999 w 119"/>
              <a:gd name="T67" fmla="*/ 170516 h 51"/>
              <a:gd name="T68" fmla="*/ 895137 w 119"/>
              <a:gd name="T69" fmla="*/ 186017 h 51"/>
              <a:gd name="T70" fmla="*/ 854449 w 119"/>
              <a:gd name="T71" fmla="*/ 209270 h 51"/>
              <a:gd name="T72" fmla="*/ 854449 w 119"/>
              <a:gd name="T73" fmla="*/ 224771 h 51"/>
              <a:gd name="T74" fmla="*/ 911412 w 119"/>
              <a:gd name="T75" fmla="*/ 209270 h 51"/>
              <a:gd name="T76" fmla="*/ 927687 w 119"/>
              <a:gd name="T77" fmla="*/ 209270 h 51"/>
              <a:gd name="T78" fmla="*/ 886999 w 119"/>
              <a:gd name="T79" fmla="*/ 248023 h 51"/>
              <a:gd name="T80" fmla="*/ 838173 w 119"/>
              <a:gd name="T81" fmla="*/ 279026 h 51"/>
              <a:gd name="T82" fmla="*/ 830036 w 119"/>
              <a:gd name="T83" fmla="*/ 286777 h 51"/>
              <a:gd name="T84" fmla="*/ 781210 w 119"/>
              <a:gd name="T85" fmla="*/ 341032 h 51"/>
              <a:gd name="T86" fmla="*/ 756797 w 119"/>
              <a:gd name="T87" fmla="*/ 387536 h 51"/>
              <a:gd name="T88" fmla="*/ 561495 w 119"/>
              <a:gd name="T89" fmla="*/ 302278 h 51"/>
              <a:gd name="T90" fmla="*/ 406880 w 119"/>
              <a:gd name="T91" fmla="*/ 279026 h 51"/>
              <a:gd name="T92" fmla="*/ 398743 w 119"/>
              <a:gd name="T93" fmla="*/ 279026 h 51"/>
              <a:gd name="T94" fmla="*/ 244128 w 119"/>
              <a:gd name="T95" fmla="*/ 286777 h 51"/>
              <a:gd name="T96" fmla="*/ 211578 w 119"/>
              <a:gd name="T97" fmla="*/ 310029 h 51"/>
              <a:gd name="T98" fmla="*/ 0 w 119"/>
              <a:gd name="T99" fmla="*/ 348783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5071" name="Freeform 18"/>
          <p:cNvSpPr>
            <a:spLocks/>
          </p:cNvSpPr>
          <p:nvPr/>
        </p:nvSpPr>
        <p:spPr bwMode="auto">
          <a:xfrm>
            <a:off x="6289675" y="4311650"/>
            <a:ext cx="1000125" cy="719138"/>
          </a:xfrm>
          <a:custGeom>
            <a:avLst/>
            <a:gdLst>
              <a:gd name="T0" fmla="*/ 0 w 123"/>
              <a:gd name="T1" fmla="*/ 61861 h 93"/>
              <a:gd name="T2" fmla="*/ 0 w 123"/>
              <a:gd name="T3" fmla="*/ 77327 h 93"/>
              <a:gd name="T4" fmla="*/ 16262 w 123"/>
              <a:gd name="T5" fmla="*/ 92792 h 93"/>
              <a:gd name="T6" fmla="*/ 24393 w 123"/>
              <a:gd name="T7" fmla="*/ 115990 h 93"/>
              <a:gd name="T8" fmla="*/ 32524 w 123"/>
              <a:gd name="T9" fmla="*/ 131455 h 93"/>
              <a:gd name="T10" fmla="*/ 24393 w 123"/>
              <a:gd name="T11" fmla="*/ 146921 h 93"/>
              <a:gd name="T12" fmla="*/ 56918 w 123"/>
              <a:gd name="T13" fmla="*/ 139188 h 93"/>
              <a:gd name="T14" fmla="*/ 73180 w 123"/>
              <a:gd name="T15" fmla="*/ 115990 h 93"/>
              <a:gd name="T16" fmla="*/ 81311 w 123"/>
              <a:gd name="T17" fmla="*/ 115990 h 93"/>
              <a:gd name="T18" fmla="*/ 73180 w 123"/>
              <a:gd name="T19" fmla="*/ 131455 h 93"/>
              <a:gd name="T20" fmla="*/ 154491 w 123"/>
              <a:gd name="T21" fmla="*/ 108257 h 93"/>
              <a:gd name="T22" fmla="*/ 154491 w 123"/>
              <a:gd name="T23" fmla="*/ 123723 h 93"/>
              <a:gd name="T24" fmla="*/ 203277 w 123"/>
              <a:gd name="T25" fmla="*/ 131455 h 93"/>
              <a:gd name="T26" fmla="*/ 235802 w 123"/>
              <a:gd name="T27" fmla="*/ 139188 h 93"/>
              <a:gd name="T28" fmla="*/ 252064 w 123"/>
              <a:gd name="T29" fmla="*/ 146921 h 93"/>
              <a:gd name="T30" fmla="*/ 252064 w 123"/>
              <a:gd name="T31" fmla="*/ 154653 h 93"/>
              <a:gd name="T32" fmla="*/ 292720 w 123"/>
              <a:gd name="T33" fmla="*/ 185584 h 93"/>
              <a:gd name="T34" fmla="*/ 284588 w 123"/>
              <a:gd name="T35" fmla="*/ 193317 h 93"/>
              <a:gd name="T36" fmla="*/ 276457 w 123"/>
              <a:gd name="T37" fmla="*/ 201049 h 93"/>
              <a:gd name="T38" fmla="*/ 333375 w 123"/>
              <a:gd name="T39" fmla="*/ 185584 h 93"/>
              <a:gd name="T40" fmla="*/ 406555 w 123"/>
              <a:gd name="T41" fmla="*/ 162386 h 93"/>
              <a:gd name="T42" fmla="*/ 406555 w 123"/>
              <a:gd name="T43" fmla="*/ 139188 h 93"/>
              <a:gd name="T44" fmla="*/ 495997 w 123"/>
              <a:gd name="T45" fmla="*/ 162386 h 93"/>
              <a:gd name="T46" fmla="*/ 561046 w 123"/>
              <a:gd name="T47" fmla="*/ 216515 h 93"/>
              <a:gd name="T48" fmla="*/ 601701 w 123"/>
              <a:gd name="T49" fmla="*/ 231980 h 93"/>
              <a:gd name="T50" fmla="*/ 626095 w 123"/>
              <a:gd name="T51" fmla="*/ 278376 h 93"/>
              <a:gd name="T52" fmla="*/ 617964 w 123"/>
              <a:gd name="T53" fmla="*/ 371168 h 93"/>
              <a:gd name="T54" fmla="*/ 650488 w 123"/>
              <a:gd name="T55" fmla="*/ 417564 h 93"/>
              <a:gd name="T56" fmla="*/ 642357 w 123"/>
              <a:gd name="T57" fmla="*/ 386633 h 93"/>
              <a:gd name="T58" fmla="*/ 666750 w 123"/>
              <a:gd name="T59" fmla="*/ 394366 h 93"/>
              <a:gd name="T60" fmla="*/ 674881 w 123"/>
              <a:gd name="T61" fmla="*/ 386633 h 93"/>
              <a:gd name="T62" fmla="*/ 674881 w 123"/>
              <a:gd name="T63" fmla="*/ 409831 h 93"/>
              <a:gd name="T64" fmla="*/ 650488 w 123"/>
              <a:gd name="T65" fmla="*/ 440762 h 93"/>
              <a:gd name="T66" fmla="*/ 674881 w 123"/>
              <a:gd name="T67" fmla="*/ 471693 h 93"/>
              <a:gd name="T68" fmla="*/ 723668 w 123"/>
              <a:gd name="T69" fmla="*/ 525821 h 93"/>
              <a:gd name="T70" fmla="*/ 739930 w 123"/>
              <a:gd name="T71" fmla="*/ 533554 h 93"/>
              <a:gd name="T72" fmla="*/ 764323 w 123"/>
              <a:gd name="T73" fmla="*/ 572217 h 93"/>
              <a:gd name="T74" fmla="*/ 804979 w 123"/>
              <a:gd name="T75" fmla="*/ 634079 h 93"/>
              <a:gd name="T76" fmla="*/ 878159 w 123"/>
              <a:gd name="T77" fmla="*/ 680475 h 93"/>
              <a:gd name="T78" fmla="*/ 902552 w 123"/>
              <a:gd name="T79" fmla="*/ 695940 h 93"/>
              <a:gd name="T80" fmla="*/ 894421 w 123"/>
              <a:gd name="T81" fmla="*/ 703673 h 93"/>
              <a:gd name="T82" fmla="*/ 886290 w 123"/>
              <a:gd name="T83" fmla="*/ 711405 h 93"/>
              <a:gd name="T84" fmla="*/ 918814 w 123"/>
              <a:gd name="T85" fmla="*/ 711405 h 93"/>
              <a:gd name="T86" fmla="*/ 983863 w 123"/>
              <a:gd name="T87" fmla="*/ 680475 h 93"/>
              <a:gd name="T88" fmla="*/ 983863 w 123"/>
              <a:gd name="T89" fmla="*/ 634079 h 93"/>
              <a:gd name="T90" fmla="*/ 991994 w 123"/>
              <a:gd name="T91" fmla="*/ 572217 h 93"/>
              <a:gd name="T92" fmla="*/ 983863 w 123"/>
              <a:gd name="T93" fmla="*/ 471693 h 93"/>
              <a:gd name="T94" fmla="*/ 918814 w 123"/>
              <a:gd name="T95" fmla="*/ 371168 h 93"/>
              <a:gd name="T96" fmla="*/ 894421 w 123"/>
              <a:gd name="T97" fmla="*/ 332505 h 93"/>
              <a:gd name="T98" fmla="*/ 894421 w 123"/>
              <a:gd name="T99" fmla="*/ 293841 h 93"/>
              <a:gd name="T100" fmla="*/ 837503 w 123"/>
              <a:gd name="T101" fmla="*/ 224247 h 93"/>
              <a:gd name="T102" fmla="*/ 804979 w 123"/>
              <a:gd name="T103" fmla="*/ 185584 h 93"/>
              <a:gd name="T104" fmla="*/ 748061 w 123"/>
              <a:gd name="T105" fmla="*/ 61861 h 93"/>
              <a:gd name="T106" fmla="*/ 731799 w 123"/>
              <a:gd name="T107" fmla="*/ 46396 h 93"/>
              <a:gd name="T108" fmla="*/ 715537 w 123"/>
              <a:gd name="T109" fmla="*/ 7733 h 93"/>
              <a:gd name="T110" fmla="*/ 666750 w 123"/>
              <a:gd name="T111" fmla="*/ 7733 h 93"/>
              <a:gd name="T112" fmla="*/ 666750 w 123"/>
              <a:gd name="T113" fmla="*/ 54129 h 93"/>
              <a:gd name="T114" fmla="*/ 650488 w 123"/>
              <a:gd name="T115" fmla="*/ 61861 h 93"/>
              <a:gd name="T116" fmla="*/ 317113 w 123"/>
              <a:gd name="T117" fmla="*/ 54129 h 93"/>
              <a:gd name="T118" fmla="*/ 308982 w 123"/>
              <a:gd name="T119" fmla="*/ 23198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5072" name="Freeform 19"/>
          <p:cNvSpPr>
            <a:spLocks/>
          </p:cNvSpPr>
          <p:nvPr/>
        </p:nvSpPr>
        <p:spPr bwMode="auto">
          <a:xfrm>
            <a:off x="6735763" y="3009900"/>
            <a:ext cx="496887" cy="465138"/>
          </a:xfrm>
          <a:custGeom>
            <a:avLst/>
            <a:gdLst>
              <a:gd name="T0" fmla="*/ 162914 w 61"/>
              <a:gd name="T1" fmla="*/ 0 h 60"/>
              <a:gd name="T2" fmla="*/ 162914 w 61"/>
              <a:gd name="T3" fmla="*/ 23257 h 60"/>
              <a:gd name="T4" fmla="*/ 171059 w 61"/>
              <a:gd name="T5" fmla="*/ 38762 h 60"/>
              <a:gd name="T6" fmla="*/ 154768 w 61"/>
              <a:gd name="T7" fmla="*/ 100780 h 60"/>
              <a:gd name="T8" fmla="*/ 154768 w 61"/>
              <a:gd name="T9" fmla="*/ 116285 h 60"/>
              <a:gd name="T10" fmla="*/ 146622 w 61"/>
              <a:gd name="T11" fmla="*/ 147294 h 60"/>
              <a:gd name="T12" fmla="*/ 122185 w 61"/>
              <a:gd name="T13" fmla="*/ 170551 h 60"/>
              <a:gd name="T14" fmla="*/ 105894 w 61"/>
              <a:gd name="T15" fmla="*/ 178303 h 60"/>
              <a:gd name="T16" fmla="*/ 89603 w 61"/>
              <a:gd name="T17" fmla="*/ 186055 h 60"/>
              <a:gd name="T18" fmla="*/ 81457 w 61"/>
              <a:gd name="T19" fmla="*/ 201560 h 60"/>
              <a:gd name="T20" fmla="*/ 73311 w 61"/>
              <a:gd name="T21" fmla="*/ 232569 h 60"/>
              <a:gd name="T22" fmla="*/ 48874 w 61"/>
              <a:gd name="T23" fmla="*/ 232569 h 60"/>
              <a:gd name="T24" fmla="*/ 32583 w 61"/>
              <a:gd name="T25" fmla="*/ 263578 h 60"/>
              <a:gd name="T26" fmla="*/ 32583 w 61"/>
              <a:gd name="T27" fmla="*/ 294587 h 60"/>
              <a:gd name="T28" fmla="*/ 16291 w 61"/>
              <a:gd name="T29" fmla="*/ 317844 h 60"/>
              <a:gd name="T30" fmla="*/ 0 w 61"/>
              <a:gd name="T31" fmla="*/ 333349 h 60"/>
              <a:gd name="T32" fmla="*/ 0 w 61"/>
              <a:gd name="T33" fmla="*/ 356606 h 60"/>
              <a:gd name="T34" fmla="*/ 24437 w 61"/>
              <a:gd name="T35" fmla="*/ 395367 h 60"/>
              <a:gd name="T36" fmla="*/ 48874 w 61"/>
              <a:gd name="T37" fmla="*/ 418624 h 60"/>
              <a:gd name="T38" fmla="*/ 65166 w 61"/>
              <a:gd name="T39" fmla="*/ 418624 h 60"/>
              <a:gd name="T40" fmla="*/ 65166 w 61"/>
              <a:gd name="T41" fmla="*/ 426377 h 60"/>
              <a:gd name="T42" fmla="*/ 81457 w 61"/>
              <a:gd name="T43" fmla="*/ 426377 h 60"/>
              <a:gd name="T44" fmla="*/ 81457 w 61"/>
              <a:gd name="T45" fmla="*/ 441881 h 60"/>
              <a:gd name="T46" fmla="*/ 122185 w 61"/>
              <a:gd name="T47" fmla="*/ 465138 h 60"/>
              <a:gd name="T48" fmla="*/ 146622 w 61"/>
              <a:gd name="T49" fmla="*/ 457386 h 60"/>
              <a:gd name="T50" fmla="*/ 154768 w 61"/>
              <a:gd name="T51" fmla="*/ 441881 h 60"/>
              <a:gd name="T52" fmla="*/ 171059 w 61"/>
              <a:gd name="T53" fmla="*/ 457386 h 60"/>
              <a:gd name="T54" fmla="*/ 203642 w 61"/>
              <a:gd name="T55" fmla="*/ 441881 h 60"/>
              <a:gd name="T56" fmla="*/ 211788 w 61"/>
              <a:gd name="T57" fmla="*/ 426377 h 60"/>
              <a:gd name="T58" fmla="*/ 244371 w 61"/>
              <a:gd name="T59" fmla="*/ 410872 h 60"/>
              <a:gd name="T60" fmla="*/ 268808 w 61"/>
              <a:gd name="T61" fmla="*/ 395367 h 60"/>
              <a:gd name="T62" fmla="*/ 268808 w 61"/>
              <a:gd name="T63" fmla="*/ 372110 h 60"/>
              <a:gd name="T64" fmla="*/ 309536 w 61"/>
              <a:gd name="T65" fmla="*/ 248074 h 60"/>
              <a:gd name="T66" fmla="*/ 325828 w 61"/>
              <a:gd name="T67" fmla="*/ 255826 h 60"/>
              <a:gd name="T68" fmla="*/ 333973 w 61"/>
              <a:gd name="T69" fmla="*/ 271331 h 60"/>
              <a:gd name="T70" fmla="*/ 358410 w 61"/>
              <a:gd name="T71" fmla="*/ 248074 h 60"/>
              <a:gd name="T72" fmla="*/ 374702 w 61"/>
              <a:gd name="T73" fmla="*/ 209312 h 60"/>
              <a:gd name="T74" fmla="*/ 399139 w 61"/>
              <a:gd name="T75" fmla="*/ 193808 h 60"/>
              <a:gd name="T76" fmla="*/ 415430 w 61"/>
              <a:gd name="T77" fmla="*/ 178303 h 60"/>
              <a:gd name="T78" fmla="*/ 423576 w 61"/>
              <a:gd name="T79" fmla="*/ 155046 h 60"/>
              <a:gd name="T80" fmla="*/ 423576 w 61"/>
              <a:gd name="T81" fmla="*/ 147294 h 60"/>
              <a:gd name="T82" fmla="*/ 423576 w 61"/>
              <a:gd name="T83" fmla="*/ 116285 h 60"/>
              <a:gd name="T84" fmla="*/ 480596 w 61"/>
              <a:gd name="T85" fmla="*/ 147294 h 60"/>
              <a:gd name="T86" fmla="*/ 488741 w 61"/>
              <a:gd name="T87" fmla="*/ 147294 h 60"/>
              <a:gd name="T88" fmla="*/ 480596 w 61"/>
              <a:gd name="T89" fmla="*/ 100780 h 60"/>
              <a:gd name="T90" fmla="*/ 472450 w 61"/>
              <a:gd name="T91" fmla="*/ 85275 h 60"/>
              <a:gd name="T92" fmla="*/ 456159 w 61"/>
              <a:gd name="T93" fmla="*/ 85275 h 60"/>
              <a:gd name="T94" fmla="*/ 415430 w 61"/>
              <a:gd name="T95" fmla="*/ 93028 h 60"/>
              <a:gd name="T96" fmla="*/ 399139 w 61"/>
              <a:gd name="T97" fmla="*/ 108532 h 60"/>
              <a:gd name="T98" fmla="*/ 374702 w 61"/>
              <a:gd name="T99" fmla="*/ 100780 h 60"/>
              <a:gd name="T100" fmla="*/ 366556 w 61"/>
              <a:gd name="T101" fmla="*/ 116285 h 60"/>
              <a:gd name="T102" fmla="*/ 342119 w 61"/>
              <a:gd name="T103" fmla="*/ 131789 h 60"/>
              <a:gd name="T104" fmla="*/ 317682 w 61"/>
              <a:gd name="T105" fmla="*/ 155046 h 60"/>
              <a:gd name="T106" fmla="*/ 293245 w 61"/>
              <a:gd name="T107" fmla="*/ 100780 h 60"/>
              <a:gd name="T108" fmla="*/ 171059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5073" name="Freeform 20"/>
          <p:cNvSpPr>
            <a:spLocks/>
          </p:cNvSpPr>
          <p:nvPr/>
        </p:nvSpPr>
        <p:spPr bwMode="auto">
          <a:xfrm>
            <a:off x="5449888" y="3660775"/>
            <a:ext cx="546100" cy="479425"/>
          </a:xfrm>
          <a:custGeom>
            <a:avLst/>
            <a:gdLst>
              <a:gd name="T0" fmla="*/ 0 w 67"/>
              <a:gd name="T1" fmla="*/ 23198 h 62"/>
              <a:gd name="T2" fmla="*/ 489045 w 67"/>
              <a:gd name="T3" fmla="*/ 0 h 62"/>
              <a:gd name="T4" fmla="*/ 489045 w 67"/>
              <a:gd name="T5" fmla="*/ 7733 h 62"/>
              <a:gd name="T6" fmla="*/ 497195 w 67"/>
              <a:gd name="T7" fmla="*/ 15465 h 62"/>
              <a:gd name="T8" fmla="*/ 505346 w 67"/>
              <a:gd name="T9" fmla="*/ 23198 h 62"/>
              <a:gd name="T10" fmla="*/ 497195 w 67"/>
              <a:gd name="T11" fmla="*/ 38663 h 62"/>
              <a:gd name="T12" fmla="*/ 489045 w 67"/>
              <a:gd name="T13" fmla="*/ 46396 h 62"/>
              <a:gd name="T14" fmla="*/ 472743 w 67"/>
              <a:gd name="T15" fmla="*/ 61861 h 62"/>
              <a:gd name="T16" fmla="*/ 472743 w 67"/>
              <a:gd name="T17" fmla="*/ 69594 h 62"/>
              <a:gd name="T18" fmla="*/ 546100 w 67"/>
              <a:gd name="T19" fmla="*/ 69594 h 62"/>
              <a:gd name="T20" fmla="*/ 546100 w 67"/>
              <a:gd name="T21" fmla="*/ 69594 h 62"/>
              <a:gd name="T22" fmla="*/ 546100 w 67"/>
              <a:gd name="T23" fmla="*/ 77327 h 62"/>
              <a:gd name="T24" fmla="*/ 537949 w 67"/>
              <a:gd name="T25" fmla="*/ 92792 h 62"/>
              <a:gd name="T26" fmla="*/ 529799 w 67"/>
              <a:gd name="T27" fmla="*/ 100525 h 62"/>
              <a:gd name="T28" fmla="*/ 521648 w 67"/>
              <a:gd name="T29" fmla="*/ 131455 h 62"/>
              <a:gd name="T30" fmla="*/ 505346 w 67"/>
              <a:gd name="T31" fmla="*/ 146921 h 62"/>
              <a:gd name="T32" fmla="*/ 505346 w 67"/>
              <a:gd name="T33" fmla="*/ 170119 h 62"/>
              <a:gd name="T34" fmla="*/ 505346 w 67"/>
              <a:gd name="T35" fmla="*/ 193317 h 62"/>
              <a:gd name="T36" fmla="*/ 505346 w 67"/>
              <a:gd name="T37" fmla="*/ 193317 h 62"/>
              <a:gd name="T38" fmla="*/ 489045 w 67"/>
              <a:gd name="T39" fmla="*/ 201049 h 62"/>
              <a:gd name="T40" fmla="*/ 489045 w 67"/>
              <a:gd name="T41" fmla="*/ 208782 h 62"/>
              <a:gd name="T42" fmla="*/ 464592 w 67"/>
              <a:gd name="T43" fmla="*/ 224247 h 62"/>
              <a:gd name="T44" fmla="*/ 464592 w 67"/>
              <a:gd name="T45" fmla="*/ 247445 h 62"/>
              <a:gd name="T46" fmla="*/ 464592 w 67"/>
              <a:gd name="T47" fmla="*/ 270643 h 62"/>
              <a:gd name="T48" fmla="*/ 456442 w 67"/>
              <a:gd name="T49" fmla="*/ 278376 h 62"/>
              <a:gd name="T50" fmla="*/ 440140 w 67"/>
              <a:gd name="T51" fmla="*/ 293841 h 62"/>
              <a:gd name="T52" fmla="*/ 423839 w 67"/>
              <a:gd name="T53" fmla="*/ 309306 h 62"/>
              <a:gd name="T54" fmla="*/ 415688 w 67"/>
              <a:gd name="T55" fmla="*/ 317039 h 62"/>
              <a:gd name="T56" fmla="*/ 415688 w 67"/>
              <a:gd name="T57" fmla="*/ 332504 h 62"/>
              <a:gd name="T58" fmla="*/ 407537 w 67"/>
              <a:gd name="T59" fmla="*/ 347970 h 62"/>
              <a:gd name="T60" fmla="*/ 407537 w 67"/>
              <a:gd name="T61" fmla="*/ 355702 h 62"/>
              <a:gd name="T62" fmla="*/ 399387 w 67"/>
              <a:gd name="T63" fmla="*/ 378900 h 62"/>
              <a:gd name="T64" fmla="*/ 391236 w 67"/>
              <a:gd name="T65" fmla="*/ 394366 h 62"/>
              <a:gd name="T66" fmla="*/ 399387 w 67"/>
              <a:gd name="T67" fmla="*/ 417564 h 62"/>
              <a:gd name="T68" fmla="*/ 407537 w 67"/>
              <a:gd name="T69" fmla="*/ 425296 h 62"/>
              <a:gd name="T70" fmla="*/ 407537 w 67"/>
              <a:gd name="T71" fmla="*/ 440762 h 62"/>
              <a:gd name="T72" fmla="*/ 407537 w 67"/>
              <a:gd name="T73" fmla="*/ 440762 h 62"/>
              <a:gd name="T74" fmla="*/ 407537 w 67"/>
              <a:gd name="T75" fmla="*/ 448494 h 62"/>
              <a:gd name="T76" fmla="*/ 407537 w 67"/>
              <a:gd name="T77" fmla="*/ 448494 h 62"/>
              <a:gd name="T78" fmla="*/ 399387 w 67"/>
              <a:gd name="T79" fmla="*/ 463960 h 62"/>
              <a:gd name="T80" fmla="*/ 407537 w 67"/>
              <a:gd name="T81" fmla="*/ 471692 h 62"/>
              <a:gd name="T82" fmla="*/ 65206 w 67"/>
              <a:gd name="T83" fmla="*/ 479425 h 62"/>
              <a:gd name="T84" fmla="*/ 65206 w 67"/>
              <a:gd name="T85" fmla="*/ 409831 h 62"/>
              <a:gd name="T86" fmla="*/ 48904 w 67"/>
              <a:gd name="T87" fmla="*/ 402098 h 62"/>
              <a:gd name="T88" fmla="*/ 32603 w 67"/>
              <a:gd name="T89" fmla="*/ 409831 h 62"/>
              <a:gd name="T90" fmla="*/ 32603 w 67"/>
              <a:gd name="T91" fmla="*/ 409831 h 62"/>
              <a:gd name="T92" fmla="*/ 16301 w 67"/>
              <a:gd name="T93" fmla="*/ 394366 h 62"/>
              <a:gd name="T94" fmla="*/ 16301 w 67"/>
              <a:gd name="T95" fmla="*/ 170119 h 62"/>
              <a:gd name="T96" fmla="*/ 0 w 67"/>
              <a:gd name="T97" fmla="*/ 23198 h 62"/>
              <a:gd name="T98" fmla="*/ 0 w 67"/>
              <a:gd name="T99" fmla="*/ 23198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5074" name="Freeform 21"/>
          <p:cNvSpPr>
            <a:spLocks/>
          </p:cNvSpPr>
          <p:nvPr/>
        </p:nvSpPr>
        <p:spPr bwMode="auto">
          <a:xfrm>
            <a:off x="2366963" y="2562225"/>
            <a:ext cx="877887" cy="1423988"/>
          </a:xfrm>
          <a:custGeom>
            <a:avLst/>
            <a:gdLst>
              <a:gd name="T0" fmla="*/ 495844 w 108"/>
              <a:gd name="T1" fmla="*/ 1385293 h 184"/>
              <a:gd name="T2" fmla="*/ 495844 w 108"/>
              <a:gd name="T3" fmla="*/ 1369815 h 184"/>
              <a:gd name="T4" fmla="*/ 487715 w 108"/>
              <a:gd name="T5" fmla="*/ 1354336 h 184"/>
              <a:gd name="T6" fmla="*/ 463329 w 108"/>
              <a:gd name="T7" fmla="*/ 1261468 h 184"/>
              <a:gd name="T8" fmla="*/ 406429 w 108"/>
              <a:gd name="T9" fmla="*/ 1207294 h 184"/>
              <a:gd name="T10" fmla="*/ 390172 w 108"/>
              <a:gd name="T11" fmla="*/ 1184077 h 184"/>
              <a:gd name="T12" fmla="*/ 373915 w 108"/>
              <a:gd name="T13" fmla="*/ 1160860 h 184"/>
              <a:gd name="T14" fmla="*/ 317015 w 108"/>
              <a:gd name="T15" fmla="*/ 1137643 h 184"/>
              <a:gd name="T16" fmla="*/ 268243 w 108"/>
              <a:gd name="T17" fmla="*/ 1091208 h 184"/>
              <a:gd name="T18" fmla="*/ 178829 w 108"/>
              <a:gd name="T19" fmla="*/ 1052513 h 184"/>
              <a:gd name="T20" fmla="*/ 178829 w 108"/>
              <a:gd name="T21" fmla="*/ 1021557 h 184"/>
              <a:gd name="T22" fmla="*/ 186957 w 108"/>
              <a:gd name="T23" fmla="*/ 982861 h 184"/>
              <a:gd name="T24" fmla="*/ 170700 w 108"/>
              <a:gd name="T25" fmla="*/ 944166 h 184"/>
              <a:gd name="T26" fmla="*/ 178829 w 108"/>
              <a:gd name="T27" fmla="*/ 928688 h 184"/>
              <a:gd name="T28" fmla="*/ 130057 w 108"/>
              <a:gd name="T29" fmla="*/ 843558 h 184"/>
              <a:gd name="T30" fmla="*/ 97543 w 108"/>
              <a:gd name="T31" fmla="*/ 789385 h 184"/>
              <a:gd name="T32" fmla="*/ 113800 w 108"/>
              <a:gd name="T33" fmla="*/ 742950 h 184"/>
              <a:gd name="T34" fmla="*/ 113800 w 108"/>
              <a:gd name="T35" fmla="*/ 704255 h 184"/>
              <a:gd name="T36" fmla="*/ 73157 w 108"/>
              <a:gd name="T37" fmla="*/ 665560 h 184"/>
              <a:gd name="T38" fmla="*/ 73157 w 108"/>
              <a:gd name="T39" fmla="*/ 603647 h 184"/>
              <a:gd name="T40" fmla="*/ 89414 w 108"/>
              <a:gd name="T41" fmla="*/ 580430 h 184"/>
              <a:gd name="T42" fmla="*/ 97543 w 108"/>
              <a:gd name="T43" fmla="*/ 611386 h 184"/>
              <a:gd name="T44" fmla="*/ 121929 w 108"/>
              <a:gd name="T45" fmla="*/ 603647 h 184"/>
              <a:gd name="T46" fmla="*/ 113800 w 108"/>
              <a:gd name="T47" fmla="*/ 549474 h 184"/>
              <a:gd name="T48" fmla="*/ 97543 w 108"/>
              <a:gd name="T49" fmla="*/ 564952 h 184"/>
              <a:gd name="T50" fmla="*/ 56900 w 108"/>
              <a:gd name="T51" fmla="*/ 541735 h 184"/>
              <a:gd name="T52" fmla="*/ 48772 w 108"/>
              <a:gd name="T53" fmla="*/ 472083 h 184"/>
              <a:gd name="T54" fmla="*/ 8129 w 108"/>
              <a:gd name="T55" fmla="*/ 394692 h 184"/>
              <a:gd name="T56" fmla="*/ 8129 w 108"/>
              <a:gd name="T57" fmla="*/ 355997 h 184"/>
              <a:gd name="T58" fmla="*/ 32514 w 108"/>
              <a:gd name="T59" fmla="*/ 309563 h 184"/>
              <a:gd name="T60" fmla="*/ 16257 w 108"/>
              <a:gd name="T61" fmla="*/ 247650 h 184"/>
              <a:gd name="T62" fmla="*/ 0 w 108"/>
              <a:gd name="T63" fmla="*/ 216694 h 184"/>
              <a:gd name="T64" fmla="*/ 0 w 108"/>
              <a:gd name="T65" fmla="*/ 185738 h 184"/>
              <a:gd name="T66" fmla="*/ 48772 w 108"/>
              <a:gd name="T67" fmla="*/ 116086 h 184"/>
              <a:gd name="T68" fmla="*/ 73157 w 108"/>
              <a:gd name="T69" fmla="*/ 77391 h 184"/>
              <a:gd name="T70" fmla="*/ 73157 w 108"/>
              <a:gd name="T71" fmla="*/ 7739 h 184"/>
              <a:gd name="T72" fmla="*/ 390172 w 108"/>
              <a:gd name="T73" fmla="*/ 495300 h 184"/>
              <a:gd name="T74" fmla="*/ 845373 w 108"/>
              <a:gd name="T75" fmla="*/ 1153121 h 184"/>
              <a:gd name="T76" fmla="*/ 853501 w 108"/>
              <a:gd name="T77" fmla="*/ 1184077 h 184"/>
              <a:gd name="T78" fmla="*/ 861630 w 108"/>
              <a:gd name="T79" fmla="*/ 1215033 h 184"/>
              <a:gd name="T80" fmla="*/ 869758 w 108"/>
              <a:gd name="T81" fmla="*/ 1238250 h 184"/>
              <a:gd name="T82" fmla="*/ 837244 w 108"/>
              <a:gd name="T83" fmla="*/ 1253729 h 184"/>
              <a:gd name="T84" fmla="*/ 796601 w 108"/>
              <a:gd name="T85" fmla="*/ 1331119 h 184"/>
              <a:gd name="T86" fmla="*/ 788473 w 108"/>
              <a:gd name="T87" fmla="*/ 1346597 h 184"/>
              <a:gd name="T88" fmla="*/ 780344 w 108"/>
              <a:gd name="T89" fmla="*/ 1377554 h 184"/>
              <a:gd name="T90" fmla="*/ 796601 w 108"/>
              <a:gd name="T91" fmla="*/ 1400771 h 184"/>
              <a:gd name="T92" fmla="*/ 780344 w 108"/>
              <a:gd name="T93" fmla="*/ 1423988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5075" name="Freeform 22"/>
          <p:cNvSpPr>
            <a:spLocks/>
          </p:cNvSpPr>
          <p:nvPr/>
        </p:nvSpPr>
        <p:spPr bwMode="auto">
          <a:xfrm>
            <a:off x="3740150" y="2452688"/>
            <a:ext cx="766763" cy="604837"/>
          </a:xfrm>
          <a:custGeom>
            <a:avLst/>
            <a:gdLst>
              <a:gd name="T0" fmla="*/ 717821 w 94"/>
              <a:gd name="T1" fmla="*/ 604837 h 78"/>
              <a:gd name="T2" fmla="*/ 742292 w 94"/>
              <a:gd name="T3" fmla="*/ 341190 h 78"/>
              <a:gd name="T4" fmla="*/ 766763 w 94"/>
              <a:gd name="T5" fmla="*/ 77543 h 78"/>
              <a:gd name="T6" fmla="*/ 81571 w 94"/>
              <a:gd name="T7" fmla="*/ 0 h 78"/>
              <a:gd name="T8" fmla="*/ 73413 w 94"/>
              <a:gd name="T9" fmla="*/ 62035 h 78"/>
              <a:gd name="T10" fmla="*/ 24471 w 94"/>
              <a:gd name="T11" fmla="*/ 387716 h 78"/>
              <a:gd name="T12" fmla="*/ 16314 w 94"/>
              <a:gd name="T13" fmla="*/ 387716 h 78"/>
              <a:gd name="T14" fmla="*/ 0 w 94"/>
              <a:gd name="T15" fmla="*/ 519540 h 78"/>
              <a:gd name="T16" fmla="*/ 203926 w 94"/>
              <a:gd name="T17" fmla="*/ 550557 h 78"/>
              <a:gd name="T18" fmla="*/ 717821 w 94"/>
              <a:gd name="T19" fmla="*/ 604837 h 78"/>
              <a:gd name="T20" fmla="*/ 717821 w 94"/>
              <a:gd name="T21" fmla="*/ 60483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5076" name="Freeform 23"/>
          <p:cNvSpPr>
            <a:spLocks/>
          </p:cNvSpPr>
          <p:nvPr/>
        </p:nvSpPr>
        <p:spPr bwMode="auto">
          <a:xfrm>
            <a:off x="3863975" y="3003550"/>
            <a:ext cx="806450" cy="595313"/>
          </a:xfrm>
          <a:custGeom>
            <a:avLst/>
            <a:gdLst>
              <a:gd name="T0" fmla="*/ 0 w 99"/>
              <a:gd name="T1" fmla="*/ 518000 h 77"/>
              <a:gd name="T2" fmla="*/ 81460 w 99"/>
              <a:gd name="T3" fmla="*/ 0 h 77"/>
              <a:gd name="T4" fmla="*/ 594655 w 99"/>
              <a:gd name="T5" fmla="*/ 54119 h 77"/>
              <a:gd name="T6" fmla="*/ 806450 w 99"/>
              <a:gd name="T7" fmla="*/ 69582 h 77"/>
              <a:gd name="T8" fmla="*/ 798304 w 99"/>
              <a:gd name="T9" fmla="*/ 201015 h 77"/>
              <a:gd name="T10" fmla="*/ 773866 w 99"/>
              <a:gd name="T11" fmla="*/ 595313 h 77"/>
              <a:gd name="T12" fmla="*/ 667969 w 99"/>
              <a:gd name="T13" fmla="*/ 587582 h 77"/>
              <a:gd name="T14" fmla="*/ 0 w 99"/>
              <a:gd name="T15" fmla="*/ 518000 h 77"/>
              <a:gd name="T16" fmla="*/ 0 w 99"/>
              <a:gd name="T17" fmla="*/ 51800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5077" name="Freeform 24"/>
          <p:cNvSpPr>
            <a:spLocks/>
          </p:cNvSpPr>
          <p:nvPr/>
        </p:nvSpPr>
        <p:spPr bwMode="auto">
          <a:xfrm>
            <a:off x="3759200" y="3521075"/>
            <a:ext cx="769938" cy="758825"/>
          </a:xfrm>
          <a:custGeom>
            <a:avLst/>
            <a:gdLst>
              <a:gd name="T0" fmla="*/ 105360 w 95"/>
              <a:gd name="T1" fmla="*/ 0 h 98"/>
              <a:gd name="T2" fmla="*/ 0 w 95"/>
              <a:gd name="T3" fmla="*/ 743339 h 98"/>
              <a:gd name="T4" fmla="*/ 0 w 95"/>
              <a:gd name="T5" fmla="*/ 743339 h 98"/>
              <a:gd name="T6" fmla="*/ 97255 w 95"/>
              <a:gd name="T7" fmla="*/ 758825 h 98"/>
              <a:gd name="T8" fmla="*/ 105360 w 95"/>
              <a:gd name="T9" fmla="*/ 696880 h 98"/>
              <a:gd name="T10" fmla="*/ 299871 w 95"/>
              <a:gd name="T11" fmla="*/ 720109 h 98"/>
              <a:gd name="T12" fmla="*/ 299871 w 95"/>
              <a:gd name="T13" fmla="*/ 720109 h 98"/>
              <a:gd name="T14" fmla="*/ 291766 w 95"/>
              <a:gd name="T15" fmla="*/ 712366 h 98"/>
              <a:gd name="T16" fmla="*/ 299871 w 95"/>
              <a:gd name="T17" fmla="*/ 704623 h 98"/>
              <a:gd name="T18" fmla="*/ 291766 w 95"/>
              <a:gd name="T19" fmla="*/ 696880 h 98"/>
              <a:gd name="T20" fmla="*/ 291766 w 95"/>
              <a:gd name="T21" fmla="*/ 696880 h 98"/>
              <a:gd name="T22" fmla="*/ 291766 w 95"/>
              <a:gd name="T23" fmla="*/ 696880 h 98"/>
              <a:gd name="T24" fmla="*/ 705101 w 95"/>
              <a:gd name="T25" fmla="*/ 727853 h 98"/>
              <a:gd name="T26" fmla="*/ 753729 w 95"/>
              <a:gd name="T27" fmla="*/ 139376 h 98"/>
              <a:gd name="T28" fmla="*/ 761833 w 95"/>
              <a:gd name="T29" fmla="*/ 139376 h 98"/>
              <a:gd name="T30" fmla="*/ 769938 w 95"/>
              <a:gd name="T31" fmla="*/ 69688 h 98"/>
              <a:gd name="T32" fmla="*/ 105360 w 95"/>
              <a:gd name="T33" fmla="*/ 0 h 98"/>
              <a:gd name="T34" fmla="*/ 105360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5078" name="Freeform 25"/>
          <p:cNvSpPr>
            <a:spLocks/>
          </p:cNvSpPr>
          <p:nvPr/>
        </p:nvSpPr>
        <p:spPr bwMode="auto">
          <a:xfrm>
            <a:off x="4051300" y="3660775"/>
            <a:ext cx="1538288" cy="1425575"/>
          </a:xfrm>
          <a:custGeom>
            <a:avLst/>
            <a:gdLst>
              <a:gd name="T0" fmla="*/ 1391784 w 189"/>
              <a:gd name="T1" fmla="*/ 387385 h 184"/>
              <a:gd name="T2" fmla="*/ 1294115 w 189"/>
              <a:gd name="T3" fmla="*/ 364141 h 184"/>
              <a:gd name="T4" fmla="*/ 1229003 w 189"/>
              <a:gd name="T5" fmla="*/ 379637 h 184"/>
              <a:gd name="T6" fmla="*/ 1180168 w 189"/>
              <a:gd name="T7" fmla="*/ 379637 h 184"/>
              <a:gd name="T8" fmla="*/ 1163890 w 189"/>
              <a:gd name="T9" fmla="*/ 379637 h 184"/>
              <a:gd name="T10" fmla="*/ 1139473 w 189"/>
              <a:gd name="T11" fmla="*/ 364141 h 184"/>
              <a:gd name="T12" fmla="*/ 1115055 w 189"/>
              <a:gd name="T13" fmla="*/ 395132 h 184"/>
              <a:gd name="T14" fmla="*/ 1098777 w 189"/>
              <a:gd name="T15" fmla="*/ 371889 h 184"/>
              <a:gd name="T16" fmla="*/ 1049943 w 189"/>
              <a:gd name="T17" fmla="*/ 364141 h 184"/>
              <a:gd name="T18" fmla="*/ 1017386 w 189"/>
              <a:gd name="T19" fmla="*/ 356394 h 184"/>
              <a:gd name="T20" fmla="*/ 968552 w 189"/>
              <a:gd name="T21" fmla="*/ 340898 h 184"/>
              <a:gd name="T22" fmla="*/ 935995 w 189"/>
              <a:gd name="T23" fmla="*/ 333151 h 184"/>
              <a:gd name="T24" fmla="*/ 887161 w 189"/>
              <a:gd name="T25" fmla="*/ 317655 h 184"/>
              <a:gd name="T26" fmla="*/ 862744 w 189"/>
              <a:gd name="T27" fmla="*/ 294412 h 184"/>
              <a:gd name="T28" fmla="*/ 813909 w 189"/>
              <a:gd name="T29" fmla="*/ 278917 h 184"/>
              <a:gd name="T30" fmla="*/ 472067 w 189"/>
              <a:gd name="T31" fmla="*/ 0 h 184"/>
              <a:gd name="T32" fmla="*/ 0 w 189"/>
              <a:gd name="T33" fmla="*/ 557834 h 184"/>
              <a:gd name="T34" fmla="*/ 8139 w 189"/>
              <a:gd name="T35" fmla="*/ 581077 h 184"/>
              <a:gd name="T36" fmla="*/ 40695 w 189"/>
              <a:gd name="T37" fmla="*/ 627563 h 184"/>
              <a:gd name="T38" fmla="*/ 187199 w 189"/>
              <a:gd name="T39" fmla="*/ 767021 h 184"/>
              <a:gd name="T40" fmla="*/ 203477 w 189"/>
              <a:gd name="T41" fmla="*/ 805760 h 184"/>
              <a:gd name="T42" fmla="*/ 309285 w 189"/>
              <a:gd name="T43" fmla="*/ 952966 h 184"/>
              <a:gd name="T44" fmla="*/ 398815 w 189"/>
              <a:gd name="T45" fmla="*/ 968461 h 184"/>
              <a:gd name="T46" fmla="*/ 455789 w 189"/>
              <a:gd name="T47" fmla="*/ 883237 h 184"/>
              <a:gd name="T48" fmla="*/ 488345 w 189"/>
              <a:gd name="T49" fmla="*/ 875489 h 184"/>
              <a:gd name="T50" fmla="*/ 545319 w 189"/>
              <a:gd name="T51" fmla="*/ 890984 h 184"/>
              <a:gd name="T52" fmla="*/ 610432 w 189"/>
              <a:gd name="T53" fmla="*/ 921975 h 184"/>
              <a:gd name="T54" fmla="*/ 626710 w 189"/>
              <a:gd name="T55" fmla="*/ 937470 h 184"/>
              <a:gd name="T56" fmla="*/ 675544 w 189"/>
              <a:gd name="T57" fmla="*/ 999452 h 184"/>
              <a:gd name="T58" fmla="*/ 765074 w 189"/>
              <a:gd name="T59" fmla="*/ 1154406 h 184"/>
              <a:gd name="T60" fmla="*/ 813909 w 189"/>
              <a:gd name="T61" fmla="*/ 1200892 h 184"/>
              <a:gd name="T62" fmla="*/ 830187 w 189"/>
              <a:gd name="T63" fmla="*/ 1278369 h 184"/>
              <a:gd name="T64" fmla="*/ 903439 w 189"/>
              <a:gd name="T65" fmla="*/ 1363593 h 184"/>
              <a:gd name="T66" fmla="*/ 1025525 w 189"/>
              <a:gd name="T67" fmla="*/ 1402332 h 184"/>
              <a:gd name="T68" fmla="*/ 1098777 w 189"/>
              <a:gd name="T69" fmla="*/ 1410080 h 184"/>
              <a:gd name="T70" fmla="*/ 1090638 w 189"/>
              <a:gd name="T71" fmla="*/ 1394584 h 184"/>
              <a:gd name="T72" fmla="*/ 1066221 w 189"/>
              <a:gd name="T73" fmla="*/ 1255126 h 184"/>
              <a:gd name="T74" fmla="*/ 1058082 w 189"/>
              <a:gd name="T75" fmla="*/ 1239630 h 184"/>
              <a:gd name="T76" fmla="*/ 1082499 w 189"/>
              <a:gd name="T77" fmla="*/ 1185397 h 184"/>
              <a:gd name="T78" fmla="*/ 1090638 w 189"/>
              <a:gd name="T79" fmla="*/ 1169901 h 184"/>
              <a:gd name="T80" fmla="*/ 1115055 w 189"/>
              <a:gd name="T81" fmla="*/ 1123415 h 184"/>
              <a:gd name="T82" fmla="*/ 1131334 w 189"/>
              <a:gd name="T83" fmla="*/ 1123415 h 184"/>
              <a:gd name="T84" fmla="*/ 1147612 w 189"/>
              <a:gd name="T85" fmla="*/ 1100172 h 184"/>
              <a:gd name="T86" fmla="*/ 1163890 w 189"/>
              <a:gd name="T87" fmla="*/ 1100172 h 184"/>
              <a:gd name="T88" fmla="*/ 1196446 w 189"/>
              <a:gd name="T89" fmla="*/ 1084677 h 184"/>
              <a:gd name="T90" fmla="*/ 1212725 w 189"/>
              <a:gd name="T91" fmla="*/ 1053686 h 184"/>
              <a:gd name="T92" fmla="*/ 1220864 w 189"/>
              <a:gd name="T93" fmla="*/ 1069181 h 184"/>
              <a:gd name="T94" fmla="*/ 1342950 w 189"/>
              <a:gd name="T95" fmla="*/ 1007200 h 184"/>
              <a:gd name="T96" fmla="*/ 1367367 w 189"/>
              <a:gd name="T97" fmla="*/ 937470 h 184"/>
              <a:gd name="T98" fmla="*/ 1391784 w 189"/>
              <a:gd name="T99" fmla="*/ 929723 h 184"/>
              <a:gd name="T100" fmla="*/ 1473175 w 189"/>
              <a:gd name="T101" fmla="*/ 921975 h 184"/>
              <a:gd name="T102" fmla="*/ 1497593 w 189"/>
              <a:gd name="T103" fmla="*/ 906480 h 184"/>
              <a:gd name="T104" fmla="*/ 1505732 w 189"/>
              <a:gd name="T105" fmla="*/ 883237 h 184"/>
              <a:gd name="T106" fmla="*/ 1513871 w 189"/>
              <a:gd name="T107" fmla="*/ 821255 h 184"/>
              <a:gd name="T108" fmla="*/ 1530149 w 189"/>
              <a:gd name="T109" fmla="*/ 782517 h 184"/>
              <a:gd name="T110" fmla="*/ 1522010 w 189"/>
              <a:gd name="T111" fmla="*/ 705040 h 184"/>
              <a:gd name="T112" fmla="*/ 1505732 w 189"/>
              <a:gd name="T113" fmla="*/ 681797 h 184"/>
              <a:gd name="T114" fmla="*/ 1497593 w 189"/>
              <a:gd name="T115" fmla="*/ 635311 h 184"/>
              <a:gd name="T116" fmla="*/ 1465036 w 189"/>
              <a:gd name="T117" fmla="*/ 410628 h 184"/>
              <a:gd name="T118" fmla="*/ 1416202 w 189"/>
              <a:gd name="T119" fmla="*/ 395132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5079" name="Freeform 26"/>
          <p:cNvSpPr>
            <a:spLocks/>
          </p:cNvSpPr>
          <p:nvPr/>
        </p:nvSpPr>
        <p:spPr bwMode="auto">
          <a:xfrm>
            <a:off x="6940550" y="2306638"/>
            <a:ext cx="828675" cy="603250"/>
          </a:xfrm>
          <a:custGeom>
            <a:avLst/>
            <a:gdLst>
              <a:gd name="T0" fmla="*/ 633693 w 102"/>
              <a:gd name="T1" fmla="*/ 541378 h 78"/>
              <a:gd name="T2" fmla="*/ 617444 w 102"/>
              <a:gd name="T3" fmla="*/ 564580 h 78"/>
              <a:gd name="T4" fmla="*/ 609320 w 102"/>
              <a:gd name="T5" fmla="*/ 580048 h 78"/>
              <a:gd name="T6" fmla="*/ 609320 w 102"/>
              <a:gd name="T7" fmla="*/ 603250 h 78"/>
              <a:gd name="T8" fmla="*/ 625568 w 102"/>
              <a:gd name="T9" fmla="*/ 587782 h 78"/>
              <a:gd name="T10" fmla="*/ 658065 w 102"/>
              <a:gd name="T11" fmla="*/ 580048 h 78"/>
              <a:gd name="T12" fmla="*/ 706811 w 102"/>
              <a:gd name="T13" fmla="*/ 564580 h 78"/>
              <a:gd name="T14" fmla="*/ 779929 w 102"/>
              <a:gd name="T15" fmla="*/ 510442 h 78"/>
              <a:gd name="T16" fmla="*/ 804302 w 102"/>
              <a:gd name="T17" fmla="*/ 494974 h 78"/>
              <a:gd name="T18" fmla="*/ 828675 w 102"/>
              <a:gd name="T19" fmla="*/ 471772 h 78"/>
              <a:gd name="T20" fmla="*/ 812426 w 102"/>
              <a:gd name="T21" fmla="*/ 479506 h 78"/>
              <a:gd name="T22" fmla="*/ 788054 w 102"/>
              <a:gd name="T23" fmla="*/ 494974 h 78"/>
              <a:gd name="T24" fmla="*/ 763681 w 102"/>
              <a:gd name="T25" fmla="*/ 502708 h 78"/>
              <a:gd name="T26" fmla="*/ 788054 w 102"/>
              <a:gd name="T27" fmla="*/ 471772 h 78"/>
              <a:gd name="T28" fmla="*/ 771805 w 102"/>
              <a:gd name="T29" fmla="*/ 479506 h 78"/>
              <a:gd name="T30" fmla="*/ 698687 w 102"/>
              <a:gd name="T31" fmla="*/ 518176 h 78"/>
              <a:gd name="T32" fmla="*/ 649941 w 102"/>
              <a:gd name="T33" fmla="*/ 556846 h 78"/>
              <a:gd name="T34" fmla="*/ 641817 w 102"/>
              <a:gd name="T35" fmla="*/ 525910 h 78"/>
              <a:gd name="T36" fmla="*/ 658065 w 102"/>
              <a:gd name="T37" fmla="*/ 494974 h 78"/>
              <a:gd name="T38" fmla="*/ 641817 w 102"/>
              <a:gd name="T39" fmla="*/ 378965 h 78"/>
              <a:gd name="T40" fmla="*/ 625568 w 102"/>
              <a:gd name="T41" fmla="*/ 262955 h 78"/>
              <a:gd name="T42" fmla="*/ 609320 w 102"/>
              <a:gd name="T43" fmla="*/ 193349 h 78"/>
              <a:gd name="T44" fmla="*/ 601196 w 102"/>
              <a:gd name="T45" fmla="*/ 185615 h 78"/>
              <a:gd name="T46" fmla="*/ 593071 w 102"/>
              <a:gd name="T47" fmla="*/ 162413 h 78"/>
              <a:gd name="T48" fmla="*/ 584947 w 102"/>
              <a:gd name="T49" fmla="*/ 92808 h 78"/>
              <a:gd name="T50" fmla="*/ 560574 w 102"/>
              <a:gd name="T51" fmla="*/ 23202 h 78"/>
              <a:gd name="T52" fmla="*/ 552450 w 102"/>
              <a:gd name="T53" fmla="*/ 0 h 78"/>
              <a:gd name="T54" fmla="*/ 414338 w 102"/>
              <a:gd name="T55" fmla="*/ 30936 h 78"/>
              <a:gd name="T56" fmla="*/ 341219 w 102"/>
              <a:gd name="T57" fmla="*/ 108276 h 78"/>
              <a:gd name="T58" fmla="*/ 333095 w 102"/>
              <a:gd name="T59" fmla="*/ 139212 h 78"/>
              <a:gd name="T60" fmla="*/ 292474 w 102"/>
              <a:gd name="T61" fmla="*/ 177881 h 78"/>
              <a:gd name="T62" fmla="*/ 308722 w 102"/>
              <a:gd name="T63" fmla="*/ 193349 h 78"/>
              <a:gd name="T64" fmla="*/ 308722 w 102"/>
              <a:gd name="T65" fmla="*/ 208817 h 78"/>
              <a:gd name="T66" fmla="*/ 316846 w 102"/>
              <a:gd name="T67" fmla="*/ 247487 h 78"/>
              <a:gd name="T68" fmla="*/ 243728 w 102"/>
              <a:gd name="T69" fmla="*/ 301625 h 78"/>
              <a:gd name="T70" fmla="*/ 154361 w 102"/>
              <a:gd name="T71" fmla="*/ 301625 h 78"/>
              <a:gd name="T72" fmla="*/ 73118 w 102"/>
              <a:gd name="T73" fmla="*/ 324827 h 78"/>
              <a:gd name="T74" fmla="*/ 48746 w 102"/>
              <a:gd name="T75" fmla="*/ 355763 h 78"/>
              <a:gd name="T76" fmla="*/ 73118 w 102"/>
              <a:gd name="T77" fmla="*/ 402167 h 78"/>
              <a:gd name="T78" fmla="*/ 16249 w 102"/>
              <a:gd name="T79" fmla="*/ 464038 h 78"/>
              <a:gd name="T80" fmla="*/ 454959 w 102"/>
              <a:gd name="T81" fmla="*/ 425369 h 78"/>
              <a:gd name="T82" fmla="*/ 463083 w 102"/>
              <a:gd name="T83" fmla="*/ 440836 h 78"/>
              <a:gd name="T84" fmla="*/ 479332 w 102"/>
              <a:gd name="T85" fmla="*/ 448570 h 78"/>
              <a:gd name="T86" fmla="*/ 503704 w 102"/>
              <a:gd name="T87" fmla="*/ 487240 h 78"/>
              <a:gd name="T88" fmla="*/ 536202 w 102"/>
              <a:gd name="T89" fmla="*/ 494974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5080" name="Freeform 27"/>
          <p:cNvSpPr>
            <a:spLocks/>
          </p:cNvSpPr>
          <p:nvPr/>
        </p:nvSpPr>
        <p:spPr bwMode="auto">
          <a:xfrm>
            <a:off x="7493000" y="2266950"/>
            <a:ext cx="187325" cy="325438"/>
          </a:xfrm>
          <a:custGeom>
            <a:avLst/>
            <a:gdLst>
              <a:gd name="T0" fmla="*/ 0 w 23"/>
              <a:gd name="T1" fmla="*/ 38743 h 42"/>
              <a:gd name="T2" fmla="*/ 8145 w 23"/>
              <a:gd name="T3" fmla="*/ 54240 h 42"/>
              <a:gd name="T4" fmla="*/ 0 w 23"/>
              <a:gd name="T5" fmla="*/ 61988 h 42"/>
              <a:gd name="T6" fmla="*/ 8145 w 23"/>
              <a:gd name="T7" fmla="*/ 61988 h 42"/>
              <a:gd name="T8" fmla="*/ 8145 w 23"/>
              <a:gd name="T9" fmla="*/ 69737 h 42"/>
              <a:gd name="T10" fmla="*/ 24434 w 23"/>
              <a:gd name="T11" fmla="*/ 108479 h 42"/>
              <a:gd name="T12" fmla="*/ 32578 w 23"/>
              <a:gd name="T13" fmla="*/ 131725 h 42"/>
              <a:gd name="T14" fmla="*/ 24434 w 23"/>
              <a:gd name="T15" fmla="*/ 147222 h 42"/>
              <a:gd name="T16" fmla="*/ 24434 w 23"/>
              <a:gd name="T17" fmla="*/ 162719 h 42"/>
              <a:gd name="T18" fmla="*/ 40723 w 23"/>
              <a:gd name="T19" fmla="*/ 201462 h 42"/>
              <a:gd name="T20" fmla="*/ 40723 w 23"/>
              <a:gd name="T21" fmla="*/ 216959 h 42"/>
              <a:gd name="T22" fmla="*/ 40723 w 23"/>
              <a:gd name="T23" fmla="*/ 224707 h 42"/>
              <a:gd name="T24" fmla="*/ 48867 w 23"/>
              <a:gd name="T25" fmla="*/ 224707 h 42"/>
              <a:gd name="T26" fmla="*/ 40723 w 23"/>
              <a:gd name="T27" fmla="*/ 216959 h 42"/>
              <a:gd name="T28" fmla="*/ 48867 w 23"/>
              <a:gd name="T29" fmla="*/ 216959 h 42"/>
              <a:gd name="T30" fmla="*/ 57012 w 23"/>
              <a:gd name="T31" fmla="*/ 232456 h 42"/>
              <a:gd name="T32" fmla="*/ 65157 w 23"/>
              <a:gd name="T33" fmla="*/ 263450 h 42"/>
              <a:gd name="T34" fmla="*/ 65157 w 23"/>
              <a:gd name="T35" fmla="*/ 286695 h 42"/>
              <a:gd name="T36" fmla="*/ 73301 w 23"/>
              <a:gd name="T37" fmla="*/ 302192 h 42"/>
              <a:gd name="T38" fmla="*/ 81446 w 23"/>
              <a:gd name="T39" fmla="*/ 325438 h 42"/>
              <a:gd name="T40" fmla="*/ 162891 w 23"/>
              <a:gd name="T41" fmla="*/ 309941 h 42"/>
              <a:gd name="T42" fmla="*/ 154747 w 23"/>
              <a:gd name="T43" fmla="*/ 302192 h 42"/>
              <a:gd name="T44" fmla="*/ 146602 w 23"/>
              <a:gd name="T45" fmla="*/ 294444 h 42"/>
              <a:gd name="T46" fmla="*/ 146602 w 23"/>
              <a:gd name="T47" fmla="*/ 286695 h 42"/>
              <a:gd name="T48" fmla="*/ 154747 w 23"/>
              <a:gd name="T49" fmla="*/ 278947 h 42"/>
              <a:gd name="T50" fmla="*/ 146602 w 23"/>
              <a:gd name="T51" fmla="*/ 263450 h 42"/>
              <a:gd name="T52" fmla="*/ 146602 w 23"/>
              <a:gd name="T53" fmla="*/ 209210 h 42"/>
              <a:gd name="T54" fmla="*/ 146602 w 23"/>
              <a:gd name="T55" fmla="*/ 193713 h 42"/>
              <a:gd name="T56" fmla="*/ 154747 w 23"/>
              <a:gd name="T57" fmla="*/ 162719 h 42"/>
              <a:gd name="T58" fmla="*/ 154747 w 23"/>
              <a:gd name="T59" fmla="*/ 147222 h 42"/>
              <a:gd name="T60" fmla="*/ 154747 w 23"/>
              <a:gd name="T61" fmla="*/ 131725 h 42"/>
              <a:gd name="T62" fmla="*/ 154747 w 23"/>
              <a:gd name="T63" fmla="*/ 116228 h 42"/>
              <a:gd name="T64" fmla="*/ 154747 w 23"/>
              <a:gd name="T65" fmla="*/ 108479 h 42"/>
              <a:gd name="T66" fmla="*/ 154747 w 23"/>
              <a:gd name="T67" fmla="*/ 100731 h 42"/>
              <a:gd name="T68" fmla="*/ 179180 w 23"/>
              <a:gd name="T69" fmla="*/ 85234 h 42"/>
              <a:gd name="T70" fmla="*/ 187325 w 23"/>
              <a:gd name="T71" fmla="*/ 54240 h 42"/>
              <a:gd name="T72" fmla="*/ 179180 w 23"/>
              <a:gd name="T73" fmla="*/ 38743 h 42"/>
              <a:gd name="T74" fmla="*/ 179180 w 23"/>
              <a:gd name="T75" fmla="*/ 23246 h 42"/>
              <a:gd name="T76" fmla="*/ 179180 w 23"/>
              <a:gd name="T77" fmla="*/ 23246 h 42"/>
              <a:gd name="T78" fmla="*/ 179180 w 23"/>
              <a:gd name="T79" fmla="*/ 15497 h 42"/>
              <a:gd name="T80" fmla="*/ 171036 w 23"/>
              <a:gd name="T81" fmla="*/ 0 h 42"/>
              <a:gd name="T82" fmla="*/ 0 w 23"/>
              <a:gd name="T83" fmla="*/ 38743 h 42"/>
              <a:gd name="T84" fmla="*/ 0 w 23"/>
              <a:gd name="T85" fmla="*/ 38743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45081" name="Group 28"/>
          <p:cNvGrpSpPr>
            <a:grpSpLocks/>
          </p:cNvGrpSpPr>
          <p:nvPr/>
        </p:nvGrpSpPr>
        <p:grpSpPr bwMode="auto">
          <a:xfrm>
            <a:off x="1155700" y="3886200"/>
            <a:ext cx="2009775" cy="1390650"/>
            <a:chOff x="768" y="2832"/>
            <a:chExt cx="1203" cy="876"/>
          </a:xfrm>
        </p:grpSpPr>
        <p:sp>
          <p:nvSpPr>
            <p:cNvPr id="45126" name="Freeform 29"/>
            <p:cNvSpPr>
              <a:spLocks/>
            </p:cNvSpPr>
            <p:nvPr/>
          </p:nvSpPr>
          <p:spPr bwMode="auto">
            <a:xfrm>
              <a:off x="1056" y="2832"/>
              <a:ext cx="915" cy="780"/>
            </a:xfrm>
            <a:custGeom>
              <a:avLst/>
              <a:gdLst>
                <a:gd name="T0" fmla="*/ 68 w 188"/>
                <a:gd name="T1" fmla="*/ 151 h 160"/>
                <a:gd name="T2" fmla="*/ 127 w 188"/>
                <a:gd name="T3" fmla="*/ 195 h 160"/>
                <a:gd name="T4" fmla="*/ 88 w 188"/>
                <a:gd name="T5" fmla="*/ 244 h 160"/>
                <a:gd name="T6" fmla="*/ 78 w 188"/>
                <a:gd name="T7" fmla="*/ 210 h 160"/>
                <a:gd name="T8" fmla="*/ 24 w 188"/>
                <a:gd name="T9" fmla="*/ 268 h 160"/>
                <a:gd name="T10" fmla="*/ 54 w 188"/>
                <a:gd name="T11" fmla="*/ 312 h 160"/>
                <a:gd name="T12" fmla="*/ 131 w 188"/>
                <a:gd name="T13" fmla="*/ 297 h 160"/>
                <a:gd name="T14" fmla="*/ 107 w 188"/>
                <a:gd name="T15" fmla="*/ 361 h 160"/>
                <a:gd name="T16" fmla="*/ 88 w 188"/>
                <a:gd name="T17" fmla="*/ 385 h 160"/>
                <a:gd name="T18" fmla="*/ 49 w 188"/>
                <a:gd name="T19" fmla="*/ 400 h 160"/>
                <a:gd name="T20" fmla="*/ 29 w 188"/>
                <a:gd name="T21" fmla="*/ 478 h 160"/>
                <a:gd name="T22" fmla="*/ 54 w 188"/>
                <a:gd name="T23" fmla="*/ 522 h 160"/>
                <a:gd name="T24" fmla="*/ 107 w 188"/>
                <a:gd name="T25" fmla="*/ 546 h 160"/>
                <a:gd name="T26" fmla="*/ 107 w 188"/>
                <a:gd name="T27" fmla="*/ 585 h 160"/>
                <a:gd name="T28" fmla="*/ 170 w 188"/>
                <a:gd name="T29" fmla="*/ 600 h 160"/>
                <a:gd name="T30" fmla="*/ 204 w 188"/>
                <a:gd name="T31" fmla="*/ 609 h 160"/>
                <a:gd name="T32" fmla="*/ 141 w 188"/>
                <a:gd name="T33" fmla="*/ 687 h 160"/>
                <a:gd name="T34" fmla="*/ 92 w 188"/>
                <a:gd name="T35" fmla="*/ 717 h 160"/>
                <a:gd name="T36" fmla="*/ 15 w 188"/>
                <a:gd name="T37" fmla="*/ 756 h 160"/>
                <a:gd name="T38" fmla="*/ 15 w 188"/>
                <a:gd name="T39" fmla="*/ 780 h 160"/>
                <a:gd name="T40" fmla="*/ 141 w 188"/>
                <a:gd name="T41" fmla="*/ 726 h 160"/>
                <a:gd name="T42" fmla="*/ 302 w 188"/>
                <a:gd name="T43" fmla="*/ 585 h 160"/>
                <a:gd name="T44" fmla="*/ 287 w 188"/>
                <a:gd name="T45" fmla="*/ 570 h 160"/>
                <a:gd name="T46" fmla="*/ 375 w 188"/>
                <a:gd name="T47" fmla="*/ 463 h 160"/>
                <a:gd name="T48" fmla="*/ 350 w 188"/>
                <a:gd name="T49" fmla="*/ 492 h 160"/>
                <a:gd name="T50" fmla="*/ 355 w 188"/>
                <a:gd name="T51" fmla="*/ 531 h 160"/>
                <a:gd name="T52" fmla="*/ 350 w 188"/>
                <a:gd name="T53" fmla="*/ 556 h 160"/>
                <a:gd name="T54" fmla="*/ 419 w 188"/>
                <a:gd name="T55" fmla="*/ 517 h 160"/>
                <a:gd name="T56" fmla="*/ 419 w 188"/>
                <a:gd name="T57" fmla="*/ 478 h 160"/>
                <a:gd name="T58" fmla="*/ 521 w 188"/>
                <a:gd name="T59" fmla="*/ 502 h 160"/>
                <a:gd name="T60" fmla="*/ 589 w 188"/>
                <a:gd name="T61" fmla="*/ 492 h 160"/>
                <a:gd name="T62" fmla="*/ 706 w 188"/>
                <a:gd name="T63" fmla="*/ 531 h 160"/>
                <a:gd name="T64" fmla="*/ 745 w 188"/>
                <a:gd name="T65" fmla="*/ 580 h 160"/>
                <a:gd name="T66" fmla="*/ 808 w 188"/>
                <a:gd name="T67" fmla="*/ 624 h 160"/>
                <a:gd name="T68" fmla="*/ 915 w 188"/>
                <a:gd name="T69" fmla="*/ 634 h 160"/>
                <a:gd name="T70" fmla="*/ 900 w 188"/>
                <a:gd name="T71" fmla="*/ 570 h 160"/>
                <a:gd name="T72" fmla="*/ 857 w 188"/>
                <a:gd name="T73" fmla="*/ 561 h 160"/>
                <a:gd name="T74" fmla="*/ 793 w 188"/>
                <a:gd name="T75" fmla="*/ 517 h 160"/>
                <a:gd name="T76" fmla="*/ 715 w 188"/>
                <a:gd name="T77" fmla="*/ 463 h 160"/>
                <a:gd name="T78" fmla="*/ 686 w 188"/>
                <a:gd name="T79" fmla="*/ 502 h 160"/>
                <a:gd name="T80" fmla="*/ 628 w 188"/>
                <a:gd name="T81" fmla="*/ 453 h 160"/>
                <a:gd name="T82" fmla="*/ 569 w 188"/>
                <a:gd name="T83" fmla="*/ 390 h 160"/>
                <a:gd name="T84" fmla="*/ 496 w 188"/>
                <a:gd name="T85" fmla="*/ 102 h 160"/>
                <a:gd name="T86" fmla="*/ 438 w 188"/>
                <a:gd name="T87" fmla="*/ 24 h 160"/>
                <a:gd name="T88" fmla="*/ 336 w 188"/>
                <a:gd name="T89" fmla="*/ 24 h 160"/>
                <a:gd name="T90" fmla="*/ 287 w 188"/>
                <a:gd name="T91" fmla="*/ 24 h 160"/>
                <a:gd name="T92" fmla="*/ 219 w 188"/>
                <a:gd name="T93" fmla="*/ 0 h 160"/>
                <a:gd name="T94" fmla="*/ 170 w 188"/>
                <a:gd name="T95" fmla="*/ 20 h 160"/>
                <a:gd name="T96" fmla="*/ 117 w 188"/>
                <a:gd name="T97" fmla="*/ 63 h 160"/>
                <a:gd name="T98" fmla="*/ 92 w 188"/>
                <a:gd name="T99" fmla="*/ 102 h 160"/>
                <a:gd name="T100" fmla="*/ 49 w 188"/>
                <a:gd name="T101" fmla="*/ 127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5127" name="Freeform 30"/>
            <p:cNvSpPr>
              <a:spLocks/>
            </p:cNvSpPr>
            <p:nvPr/>
          </p:nvSpPr>
          <p:spPr bwMode="auto">
            <a:xfrm>
              <a:off x="1021" y="3608"/>
              <a:ext cx="20" cy="14"/>
            </a:xfrm>
            <a:custGeom>
              <a:avLst/>
              <a:gdLst>
                <a:gd name="T0" fmla="*/ 10 w 4"/>
                <a:gd name="T1" fmla="*/ 9 h 3"/>
                <a:gd name="T2" fmla="*/ 10 w 4"/>
                <a:gd name="T3" fmla="*/ 5 h 3"/>
                <a:gd name="T4" fmla="*/ 10 w 4"/>
                <a:gd name="T5" fmla="*/ 5 h 3"/>
                <a:gd name="T6" fmla="*/ 10 w 4"/>
                <a:gd name="T7" fmla="*/ 5 h 3"/>
                <a:gd name="T8" fmla="*/ 10 w 4"/>
                <a:gd name="T9" fmla="*/ 5 h 3"/>
                <a:gd name="T10" fmla="*/ 10 w 4"/>
                <a:gd name="T11" fmla="*/ 5 h 3"/>
                <a:gd name="T12" fmla="*/ 10 w 4"/>
                <a:gd name="T13" fmla="*/ 5 h 3"/>
                <a:gd name="T14" fmla="*/ 5 w 4"/>
                <a:gd name="T15" fmla="*/ 0 h 3"/>
                <a:gd name="T16" fmla="*/ 5 w 4"/>
                <a:gd name="T17" fmla="*/ 0 h 3"/>
                <a:gd name="T18" fmla="*/ 0 w 4"/>
                <a:gd name="T19" fmla="*/ 5 h 3"/>
                <a:gd name="T20" fmla="*/ 0 w 4"/>
                <a:gd name="T21" fmla="*/ 5 h 3"/>
                <a:gd name="T22" fmla="*/ 0 w 4"/>
                <a:gd name="T23" fmla="*/ 5 h 3"/>
                <a:gd name="T24" fmla="*/ 0 w 4"/>
                <a:gd name="T25" fmla="*/ 5 h 3"/>
                <a:gd name="T26" fmla="*/ 0 w 4"/>
                <a:gd name="T27" fmla="*/ 5 h 3"/>
                <a:gd name="T28" fmla="*/ 0 w 4"/>
                <a:gd name="T29" fmla="*/ 5 h 3"/>
                <a:gd name="T30" fmla="*/ 0 w 4"/>
                <a:gd name="T31" fmla="*/ 9 h 3"/>
                <a:gd name="T32" fmla="*/ 0 w 4"/>
                <a:gd name="T33" fmla="*/ 9 h 3"/>
                <a:gd name="T34" fmla="*/ 5 w 4"/>
                <a:gd name="T35" fmla="*/ 9 h 3"/>
                <a:gd name="T36" fmla="*/ 5 w 4"/>
                <a:gd name="T37" fmla="*/ 9 h 3"/>
                <a:gd name="T38" fmla="*/ 5 w 4"/>
                <a:gd name="T39" fmla="*/ 14 h 3"/>
                <a:gd name="T40" fmla="*/ 10 w 4"/>
                <a:gd name="T41" fmla="*/ 14 h 3"/>
                <a:gd name="T42" fmla="*/ 10 w 4"/>
                <a:gd name="T43" fmla="*/ 14 h 3"/>
                <a:gd name="T44" fmla="*/ 15 w 4"/>
                <a:gd name="T45" fmla="*/ 14 h 3"/>
                <a:gd name="T46" fmla="*/ 15 w 4"/>
                <a:gd name="T47" fmla="*/ 14 h 3"/>
                <a:gd name="T48" fmla="*/ 20 w 4"/>
                <a:gd name="T49" fmla="*/ 9 h 3"/>
                <a:gd name="T50" fmla="*/ 20 w 4"/>
                <a:gd name="T51" fmla="*/ 9 h 3"/>
                <a:gd name="T52" fmla="*/ 20 w 4"/>
                <a:gd name="T53" fmla="*/ 9 h 3"/>
                <a:gd name="T54" fmla="*/ 20 w 4"/>
                <a:gd name="T55" fmla="*/ 5 h 3"/>
                <a:gd name="T56" fmla="*/ 20 w 4"/>
                <a:gd name="T57" fmla="*/ 5 h 3"/>
                <a:gd name="T58" fmla="*/ 20 w 4"/>
                <a:gd name="T59" fmla="*/ 5 h 3"/>
                <a:gd name="T60" fmla="*/ 20 w 4"/>
                <a:gd name="T61" fmla="*/ 5 h 3"/>
                <a:gd name="T62" fmla="*/ 20 w 4"/>
                <a:gd name="T63" fmla="*/ 5 h 3"/>
                <a:gd name="T64" fmla="*/ 20 w 4"/>
                <a:gd name="T65" fmla="*/ 0 h 3"/>
                <a:gd name="T66" fmla="*/ 20 w 4"/>
                <a:gd name="T67" fmla="*/ 0 h 3"/>
                <a:gd name="T68" fmla="*/ 20 w 4"/>
                <a:gd name="T69" fmla="*/ 0 h 3"/>
                <a:gd name="T70" fmla="*/ 20 w 4"/>
                <a:gd name="T71" fmla="*/ 0 h 3"/>
                <a:gd name="T72" fmla="*/ 20 w 4"/>
                <a:gd name="T73" fmla="*/ 5 h 3"/>
                <a:gd name="T74" fmla="*/ 15 w 4"/>
                <a:gd name="T75" fmla="*/ 5 h 3"/>
                <a:gd name="T76" fmla="*/ 15 w 4"/>
                <a:gd name="T77" fmla="*/ 5 h 3"/>
                <a:gd name="T78" fmla="*/ 10 w 4"/>
                <a:gd name="T79" fmla="*/ 9 h 3"/>
                <a:gd name="T80" fmla="*/ 10 w 4"/>
                <a:gd name="T81" fmla="*/ 9 h 3"/>
                <a:gd name="T82" fmla="*/ 10 w 4"/>
                <a:gd name="T83" fmla="*/ 9 h 3"/>
                <a:gd name="T84" fmla="*/ 10 w 4"/>
                <a:gd name="T85" fmla="*/ 9 h 3"/>
                <a:gd name="T86" fmla="*/ 10 w 4"/>
                <a:gd name="T87" fmla="*/ 14 h 3"/>
                <a:gd name="T88" fmla="*/ 15 w 4"/>
                <a:gd name="T89" fmla="*/ 14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0000A0"/>
            </a:solidFill>
            <a:ln w="12700" cmpd="sng">
              <a:solidFill>
                <a:schemeClr val="tx1"/>
              </a:solidFill>
              <a:prstDash val="solid"/>
              <a:round/>
              <a:headEnd/>
              <a:tailEnd/>
            </a:ln>
          </p:spPr>
          <p:txBody>
            <a:bodyPr/>
            <a:lstStyle/>
            <a:p>
              <a:endParaRPr lang="en-US"/>
            </a:p>
          </p:txBody>
        </p:sp>
        <p:sp>
          <p:nvSpPr>
            <p:cNvPr id="45128" name="Freeform 31"/>
            <p:cNvSpPr>
              <a:spLocks/>
            </p:cNvSpPr>
            <p:nvPr/>
          </p:nvSpPr>
          <p:spPr bwMode="auto">
            <a:xfrm>
              <a:off x="978" y="3610"/>
              <a:ext cx="43" cy="30"/>
            </a:xfrm>
            <a:custGeom>
              <a:avLst/>
              <a:gdLst>
                <a:gd name="T0" fmla="*/ 33 w 9"/>
                <a:gd name="T1" fmla="*/ 0 h 6"/>
                <a:gd name="T2" fmla="*/ 19 w 9"/>
                <a:gd name="T3" fmla="*/ 0 h 6"/>
                <a:gd name="T4" fmla="*/ 14 w 9"/>
                <a:gd name="T5" fmla="*/ 5 h 6"/>
                <a:gd name="T6" fmla="*/ 14 w 9"/>
                <a:gd name="T7" fmla="*/ 5 h 6"/>
                <a:gd name="T8" fmla="*/ 14 w 9"/>
                <a:gd name="T9" fmla="*/ 10 h 6"/>
                <a:gd name="T10" fmla="*/ 14 w 9"/>
                <a:gd name="T11" fmla="*/ 15 h 6"/>
                <a:gd name="T12" fmla="*/ 10 w 9"/>
                <a:gd name="T13" fmla="*/ 15 h 6"/>
                <a:gd name="T14" fmla="*/ 10 w 9"/>
                <a:gd name="T15" fmla="*/ 15 h 6"/>
                <a:gd name="T16" fmla="*/ 5 w 9"/>
                <a:gd name="T17" fmla="*/ 15 h 6"/>
                <a:gd name="T18" fmla="*/ 5 w 9"/>
                <a:gd name="T19" fmla="*/ 20 h 6"/>
                <a:gd name="T20" fmla="*/ 5 w 9"/>
                <a:gd name="T21" fmla="*/ 25 h 6"/>
                <a:gd name="T22" fmla="*/ 0 w 9"/>
                <a:gd name="T23" fmla="*/ 25 h 6"/>
                <a:gd name="T24" fmla="*/ 0 w 9"/>
                <a:gd name="T25" fmla="*/ 30 h 6"/>
                <a:gd name="T26" fmla="*/ 0 w 9"/>
                <a:gd name="T27" fmla="*/ 30 h 6"/>
                <a:gd name="T28" fmla="*/ 0 w 9"/>
                <a:gd name="T29" fmla="*/ 30 h 6"/>
                <a:gd name="T30" fmla="*/ 0 w 9"/>
                <a:gd name="T31" fmla="*/ 30 h 6"/>
                <a:gd name="T32" fmla="*/ 0 w 9"/>
                <a:gd name="T33" fmla="*/ 30 h 6"/>
                <a:gd name="T34" fmla="*/ 0 w 9"/>
                <a:gd name="T35" fmla="*/ 30 h 6"/>
                <a:gd name="T36" fmla="*/ 0 w 9"/>
                <a:gd name="T37" fmla="*/ 30 h 6"/>
                <a:gd name="T38" fmla="*/ 5 w 9"/>
                <a:gd name="T39" fmla="*/ 30 h 6"/>
                <a:gd name="T40" fmla="*/ 10 w 9"/>
                <a:gd name="T41" fmla="*/ 30 h 6"/>
                <a:gd name="T42" fmla="*/ 14 w 9"/>
                <a:gd name="T43" fmla="*/ 25 h 6"/>
                <a:gd name="T44" fmla="*/ 29 w 9"/>
                <a:gd name="T45" fmla="*/ 15 h 6"/>
                <a:gd name="T46" fmla="*/ 33 w 9"/>
                <a:gd name="T47" fmla="*/ 10 h 6"/>
                <a:gd name="T48" fmla="*/ 38 w 9"/>
                <a:gd name="T49" fmla="*/ 10 h 6"/>
                <a:gd name="T50" fmla="*/ 43 w 9"/>
                <a:gd name="T51" fmla="*/ 5 h 6"/>
                <a:gd name="T52" fmla="*/ 43 w 9"/>
                <a:gd name="T53" fmla="*/ 5 h 6"/>
                <a:gd name="T54" fmla="*/ 43 w 9"/>
                <a:gd name="T55" fmla="*/ 5 h 6"/>
                <a:gd name="T56" fmla="*/ 38 w 9"/>
                <a:gd name="T57" fmla="*/ 0 h 6"/>
                <a:gd name="T58" fmla="*/ 38 w 9"/>
                <a:gd name="T59" fmla="*/ 0 h 6"/>
                <a:gd name="T60" fmla="*/ 38 w 9"/>
                <a:gd name="T61" fmla="*/ 0 h 6"/>
                <a:gd name="T62" fmla="*/ 38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5129" name="Freeform 32"/>
            <p:cNvSpPr>
              <a:spLocks/>
            </p:cNvSpPr>
            <p:nvPr/>
          </p:nvSpPr>
          <p:spPr bwMode="auto">
            <a:xfrm>
              <a:off x="934" y="3632"/>
              <a:ext cx="44" cy="34"/>
            </a:xfrm>
            <a:custGeom>
              <a:avLst/>
              <a:gdLst>
                <a:gd name="T0" fmla="*/ 39 w 9"/>
                <a:gd name="T1" fmla="*/ 15 h 7"/>
                <a:gd name="T2" fmla="*/ 39 w 9"/>
                <a:gd name="T3" fmla="*/ 5 h 7"/>
                <a:gd name="T4" fmla="*/ 24 w 9"/>
                <a:gd name="T5" fmla="*/ 15 h 7"/>
                <a:gd name="T6" fmla="*/ 20 w 9"/>
                <a:gd name="T7" fmla="*/ 19 h 7"/>
                <a:gd name="T8" fmla="*/ 20 w 9"/>
                <a:gd name="T9" fmla="*/ 19 h 7"/>
                <a:gd name="T10" fmla="*/ 10 w 9"/>
                <a:gd name="T11" fmla="*/ 24 h 7"/>
                <a:gd name="T12" fmla="*/ 5 w 9"/>
                <a:gd name="T13" fmla="*/ 29 h 7"/>
                <a:gd name="T14" fmla="*/ 0 w 9"/>
                <a:gd name="T15" fmla="*/ 29 h 7"/>
                <a:gd name="T16" fmla="*/ 10 w 9"/>
                <a:gd name="T17" fmla="*/ 29 h 7"/>
                <a:gd name="T18" fmla="*/ 15 w 9"/>
                <a:gd name="T19" fmla="*/ 24 h 7"/>
                <a:gd name="T20" fmla="*/ 29 w 9"/>
                <a:gd name="T21" fmla="*/ 19 h 7"/>
                <a:gd name="T22" fmla="*/ 39 w 9"/>
                <a:gd name="T23" fmla="*/ 15 h 7"/>
                <a:gd name="T24" fmla="*/ 39 w 9"/>
                <a:gd name="T25" fmla="*/ 15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45130" name="Freeform 33"/>
            <p:cNvSpPr>
              <a:spLocks/>
            </p:cNvSpPr>
            <p:nvPr/>
          </p:nvSpPr>
          <p:spPr bwMode="auto">
            <a:xfrm>
              <a:off x="934" y="3637"/>
              <a:ext cx="39" cy="29"/>
            </a:xfrm>
            <a:custGeom>
              <a:avLst/>
              <a:gdLst>
                <a:gd name="T0" fmla="*/ 39 w 8"/>
                <a:gd name="T1" fmla="*/ 10 h 6"/>
                <a:gd name="T2" fmla="*/ 39 w 8"/>
                <a:gd name="T3" fmla="*/ 5 h 6"/>
                <a:gd name="T4" fmla="*/ 39 w 8"/>
                <a:gd name="T5" fmla="*/ 5 h 6"/>
                <a:gd name="T6" fmla="*/ 39 w 8"/>
                <a:gd name="T7" fmla="*/ 0 h 6"/>
                <a:gd name="T8" fmla="*/ 39 w 8"/>
                <a:gd name="T9" fmla="*/ 0 h 6"/>
                <a:gd name="T10" fmla="*/ 39 w 8"/>
                <a:gd name="T11" fmla="*/ 0 h 6"/>
                <a:gd name="T12" fmla="*/ 39 w 8"/>
                <a:gd name="T13" fmla="*/ 0 h 6"/>
                <a:gd name="T14" fmla="*/ 39 w 8"/>
                <a:gd name="T15" fmla="*/ 0 h 6"/>
                <a:gd name="T16" fmla="*/ 39 w 8"/>
                <a:gd name="T17" fmla="*/ 0 h 6"/>
                <a:gd name="T18" fmla="*/ 39 w 8"/>
                <a:gd name="T19" fmla="*/ 0 h 6"/>
                <a:gd name="T20" fmla="*/ 34 w 8"/>
                <a:gd name="T21" fmla="*/ 0 h 6"/>
                <a:gd name="T22" fmla="*/ 34 w 8"/>
                <a:gd name="T23" fmla="*/ 0 h 6"/>
                <a:gd name="T24" fmla="*/ 29 w 8"/>
                <a:gd name="T25" fmla="*/ 0 h 6"/>
                <a:gd name="T26" fmla="*/ 24 w 8"/>
                <a:gd name="T27" fmla="*/ 5 h 6"/>
                <a:gd name="T28" fmla="*/ 24 w 8"/>
                <a:gd name="T29" fmla="*/ 10 h 6"/>
                <a:gd name="T30" fmla="*/ 24 w 8"/>
                <a:gd name="T31" fmla="*/ 10 h 6"/>
                <a:gd name="T32" fmla="*/ 20 w 8"/>
                <a:gd name="T33" fmla="*/ 10 h 6"/>
                <a:gd name="T34" fmla="*/ 20 w 8"/>
                <a:gd name="T35" fmla="*/ 10 h 6"/>
                <a:gd name="T36" fmla="*/ 20 w 8"/>
                <a:gd name="T37" fmla="*/ 10 h 6"/>
                <a:gd name="T38" fmla="*/ 20 w 8"/>
                <a:gd name="T39" fmla="*/ 15 h 6"/>
                <a:gd name="T40" fmla="*/ 20 w 8"/>
                <a:gd name="T41" fmla="*/ 15 h 6"/>
                <a:gd name="T42" fmla="*/ 20 w 8"/>
                <a:gd name="T43" fmla="*/ 15 h 6"/>
                <a:gd name="T44" fmla="*/ 20 w 8"/>
                <a:gd name="T45" fmla="*/ 15 h 6"/>
                <a:gd name="T46" fmla="*/ 10 w 8"/>
                <a:gd name="T47" fmla="*/ 19 h 6"/>
                <a:gd name="T48" fmla="*/ 10 w 8"/>
                <a:gd name="T49" fmla="*/ 19 h 6"/>
                <a:gd name="T50" fmla="*/ 10 w 8"/>
                <a:gd name="T51" fmla="*/ 19 h 6"/>
                <a:gd name="T52" fmla="*/ 10 w 8"/>
                <a:gd name="T53" fmla="*/ 19 h 6"/>
                <a:gd name="T54" fmla="*/ 5 w 8"/>
                <a:gd name="T55" fmla="*/ 19 h 6"/>
                <a:gd name="T56" fmla="*/ 5 w 8"/>
                <a:gd name="T57" fmla="*/ 24 h 6"/>
                <a:gd name="T58" fmla="*/ 5 w 8"/>
                <a:gd name="T59" fmla="*/ 24 h 6"/>
                <a:gd name="T60" fmla="*/ 0 w 8"/>
                <a:gd name="T61" fmla="*/ 24 h 6"/>
                <a:gd name="T62" fmla="*/ 0 w 8"/>
                <a:gd name="T63" fmla="*/ 24 h 6"/>
                <a:gd name="T64" fmla="*/ 0 w 8"/>
                <a:gd name="T65" fmla="*/ 24 h 6"/>
                <a:gd name="T66" fmla="*/ 5 w 8"/>
                <a:gd name="T67" fmla="*/ 29 h 6"/>
                <a:gd name="T68" fmla="*/ 5 w 8"/>
                <a:gd name="T69" fmla="*/ 29 h 6"/>
                <a:gd name="T70" fmla="*/ 5 w 8"/>
                <a:gd name="T71" fmla="*/ 29 h 6"/>
                <a:gd name="T72" fmla="*/ 5 w 8"/>
                <a:gd name="T73" fmla="*/ 29 h 6"/>
                <a:gd name="T74" fmla="*/ 10 w 8"/>
                <a:gd name="T75" fmla="*/ 24 h 6"/>
                <a:gd name="T76" fmla="*/ 10 w 8"/>
                <a:gd name="T77" fmla="*/ 24 h 6"/>
                <a:gd name="T78" fmla="*/ 15 w 8"/>
                <a:gd name="T79" fmla="*/ 24 h 6"/>
                <a:gd name="T80" fmla="*/ 15 w 8"/>
                <a:gd name="T81" fmla="*/ 19 h 6"/>
                <a:gd name="T82" fmla="*/ 15 w 8"/>
                <a:gd name="T83" fmla="*/ 19 h 6"/>
                <a:gd name="T84" fmla="*/ 24 w 8"/>
                <a:gd name="T85" fmla="*/ 19 h 6"/>
                <a:gd name="T86" fmla="*/ 24 w 8"/>
                <a:gd name="T87" fmla="*/ 15 h 6"/>
                <a:gd name="T88" fmla="*/ 29 w 8"/>
                <a:gd name="T89" fmla="*/ 15 h 6"/>
                <a:gd name="T90" fmla="*/ 34 w 8"/>
                <a:gd name="T91" fmla="*/ 15 h 6"/>
                <a:gd name="T92" fmla="*/ 34 w 8"/>
                <a:gd name="T93" fmla="*/ 10 h 6"/>
                <a:gd name="T94" fmla="*/ 34 w 8"/>
                <a:gd name="T95" fmla="*/ 10 h 6"/>
                <a:gd name="T96" fmla="*/ 39 w 8"/>
                <a:gd name="T97" fmla="*/ 10 h 6"/>
                <a:gd name="T98" fmla="*/ 39 w 8"/>
                <a:gd name="T99" fmla="*/ 10 h 6"/>
                <a:gd name="T100" fmla="*/ 39 w 8"/>
                <a:gd name="T101" fmla="*/ 10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5131" name="Freeform 34"/>
            <p:cNvSpPr>
              <a:spLocks/>
            </p:cNvSpPr>
            <p:nvPr/>
          </p:nvSpPr>
          <p:spPr bwMode="auto">
            <a:xfrm>
              <a:off x="909" y="3676"/>
              <a:ext cx="5" cy="5"/>
            </a:xfrm>
            <a:custGeom>
              <a:avLst/>
              <a:gdLst>
                <a:gd name="T0" fmla="*/ 5 w 1"/>
                <a:gd name="T1" fmla="*/ 0 h 1"/>
                <a:gd name="T2" fmla="*/ 0 w 1"/>
                <a:gd name="T3" fmla="*/ 0 h 1"/>
                <a:gd name="T4" fmla="*/ 0 w 1"/>
                <a:gd name="T5" fmla="*/ 5 h 1"/>
                <a:gd name="T6" fmla="*/ 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45132" name="Freeform 35"/>
            <p:cNvSpPr>
              <a:spLocks/>
            </p:cNvSpPr>
            <p:nvPr/>
          </p:nvSpPr>
          <p:spPr bwMode="auto">
            <a:xfrm>
              <a:off x="909" y="3676"/>
              <a:ext cx="5" cy="5"/>
            </a:xfrm>
            <a:custGeom>
              <a:avLst/>
              <a:gdLst>
                <a:gd name="T0" fmla="*/ 5 w 1"/>
                <a:gd name="T1" fmla="*/ 0 h 1"/>
                <a:gd name="T2" fmla="*/ 5 w 1"/>
                <a:gd name="T3" fmla="*/ 0 h 1"/>
                <a:gd name="T4" fmla="*/ 5 w 1"/>
                <a:gd name="T5" fmla="*/ 0 h 1"/>
                <a:gd name="T6" fmla="*/ 5 w 1"/>
                <a:gd name="T7" fmla="*/ 0 h 1"/>
                <a:gd name="T8" fmla="*/ 0 w 1"/>
                <a:gd name="T9" fmla="*/ 0 h 1"/>
                <a:gd name="T10" fmla="*/ 0 w 1"/>
                <a:gd name="T11" fmla="*/ 0 h 1"/>
                <a:gd name="T12" fmla="*/ 0 w 1"/>
                <a:gd name="T13" fmla="*/ 0 h 1"/>
                <a:gd name="T14" fmla="*/ 0 w 1"/>
                <a:gd name="T15" fmla="*/ 0 h 1"/>
                <a:gd name="T16" fmla="*/ 0 w 1"/>
                <a:gd name="T17" fmla="*/ 5 h 1"/>
                <a:gd name="T18" fmla="*/ 0 w 1"/>
                <a:gd name="T19" fmla="*/ 5 h 1"/>
                <a:gd name="T20" fmla="*/ 0 w 1"/>
                <a:gd name="T21" fmla="*/ 5 h 1"/>
                <a:gd name="T22" fmla="*/ 0 w 1"/>
                <a:gd name="T23" fmla="*/ 5 h 1"/>
                <a:gd name="T24" fmla="*/ 0 w 1"/>
                <a:gd name="T25" fmla="*/ 5 h 1"/>
                <a:gd name="T26" fmla="*/ 5 w 1"/>
                <a:gd name="T27" fmla="*/ 5 h 1"/>
                <a:gd name="T28" fmla="*/ 5 w 1"/>
                <a:gd name="T29" fmla="*/ 0 h 1"/>
                <a:gd name="T30" fmla="*/ 5 w 1"/>
                <a:gd name="T31" fmla="*/ 0 h 1"/>
                <a:gd name="T32" fmla="*/ 5 w 1"/>
                <a:gd name="T33" fmla="*/ 0 h 1"/>
                <a:gd name="T34" fmla="*/ 5 w 1"/>
                <a:gd name="T35" fmla="*/ 0 h 1"/>
                <a:gd name="T36" fmla="*/ 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5133" name="Freeform 36"/>
            <p:cNvSpPr>
              <a:spLocks/>
            </p:cNvSpPr>
            <p:nvPr/>
          </p:nvSpPr>
          <p:spPr bwMode="auto">
            <a:xfrm>
              <a:off x="870" y="3682"/>
              <a:ext cx="14" cy="14"/>
            </a:xfrm>
            <a:custGeom>
              <a:avLst/>
              <a:gdLst>
                <a:gd name="T0" fmla="*/ 9 w 3"/>
                <a:gd name="T1" fmla="*/ 5 h 3"/>
                <a:gd name="T2" fmla="*/ 14 w 3"/>
                <a:gd name="T3" fmla="*/ 5 h 3"/>
                <a:gd name="T4" fmla="*/ 9 w 3"/>
                <a:gd name="T5" fmla="*/ 5 h 3"/>
                <a:gd name="T6" fmla="*/ 14 w 3"/>
                <a:gd name="T7" fmla="*/ 9 h 3"/>
                <a:gd name="T8" fmla="*/ 9 w 3"/>
                <a:gd name="T9" fmla="*/ 9 h 3"/>
                <a:gd name="T10" fmla="*/ 5 w 3"/>
                <a:gd name="T11" fmla="*/ 14 h 3"/>
                <a:gd name="T12" fmla="*/ 0 w 3"/>
                <a:gd name="T13" fmla="*/ 14 h 3"/>
                <a:gd name="T14" fmla="*/ 5 w 3"/>
                <a:gd name="T15" fmla="*/ 5 h 3"/>
                <a:gd name="T16" fmla="*/ 9 w 3"/>
                <a:gd name="T17" fmla="*/ 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45134" name="Freeform 37"/>
            <p:cNvSpPr>
              <a:spLocks/>
            </p:cNvSpPr>
            <p:nvPr/>
          </p:nvSpPr>
          <p:spPr bwMode="auto">
            <a:xfrm>
              <a:off x="875" y="3684"/>
              <a:ext cx="14" cy="9"/>
            </a:xfrm>
            <a:custGeom>
              <a:avLst/>
              <a:gdLst>
                <a:gd name="T0" fmla="*/ 9 w 3"/>
                <a:gd name="T1" fmla="*/ 0 h 2"/>
                <a:gd name="T2" fmla="*/ 9 w 3"/>
                <a:gd name="T3" fmla="*/ 0 h 2"/>
                <a:gd name="T4" fmla="*/ 9 w 3"/>
                <a:gd name="T5" fmla="*/ 0 h 2"/>
                <a:gd name="T6" fmla="*/ 9 w 3"/>
                <a:gd name="T7" fmla="*/ 0 h 2"/>
                <a:gd name="T8" fmla="*/ 14 w 3"/>
                <a:gd name="T9" fmla="*/ 0 h 2"/>
                <a:gd name="T10" fmla="*/ 14 w 3"/>
                <a:gd name="T11" fmla="*/ 0 h 2"/>
                <a:gd name="T12" fmla="*/ 14 w 3"/>
                <a:gd name="T13" fmla="*/ 0 h 2"/>
                <a:gd name="T14" fmla="*/ 14 w 3"/>
                <a:gd name="T15" fmla="*/ 0 h 2"/>
                <a:gd name="T16" fmla="*/ 14 w 3"/>
                <a:gd name="T17" fmla="*/ 0 h 2"/>
                <a:gd name="T18" fmla="*/ 14 w 3"/>
                <a:gd name="T19" fmla="*/ 0 h 2"/>
                <a:gd name="T20" fmla="*/ 14 w 3"/>
                <a:gd name="T21" fmla="*/ 0 h 2"/>
                <a:gd name="T22" fmla="*/ 9 w 3"/>
                <a:gd name="T23" fmla="*/ 0 h 2"/>
                <a:gd name="T24" fmla="*/ 9 w 3"/>
                <a:gd name="T25" fmla="*/ 5 h 2"/>
                <a:gd name="T26" fmla="*/ 14 w 3"/>
                <a:gd name="T27" fmla="*/ 5 h 2"/>
                <a:gd name="T28" fmla="*/ 14 w 3"/>
                <a:gd name="T29" fmla="*/ 5 h 2"/>
                <a:gd name="T30" fmla="*/ 14 w 3"/>
                <a:gd name="T31" fmla="*/ 5 h 2"/>
                <a:gd name="T32" fmla="*/ 9 w 3"/>
                <a:gd name="T33" fmla="*/ 5 h 2"/>
                <a:gd name="T34" fmla="*/ 9 w 3"/>
                <a:gd name="T35" fmla="*/ 5 h 2"/>
                <a:gd name="T36" fmla="*/ 9 w 3"/>
                <a:gd name="T37" fmla="*/ 5 h 2"/>
                <a:gd name="T38" fmla="*/ 9 w 3"/>
                <a:gd name="T39" fmla="*/ 5 h 2"/>
                <a:gd name="T40" fmla="*/ 9 w 3"/>
                <a:gd name="T41" fmla="*/ 5 h 2"/>
                <a:gd name="T42" fmla="*/ 5 w 3"/>
                <a:gd name="T43" fmla="*/ 9 h 2"/>
                <a:gd name="T44" fmla="*/ 5 w 3"/>
                <a:gd name="T45" fmla="*/ 9 h 2"/>
                <a:gd name="T46" fmla="*/ 5 w 3"/>
                <a:gd name="T47" fmla="*/ 9 h 2"/>
                <a:gd name="T48" fmla="*/ 0 w 3"/>
                <a:gd name="T49" fmla="*/ 9 h 2"/>
                <a:gd name="T50" fmla="*/ 0 w 3"/>
                <a:gd name="T51" fmla="*/ 9 h 2"/>
                <a:gd name="T52" fmla="*/ 0 w 3"/>
                <a:gd name="T53" fmla="*/ 5 h 2"/>
                <a:gd name="T54" fmla="*/ 5 w 3"/>
                <a:gd name="T55" fmla="*/ 5 h 2"/>
                <a:gd name="T56" fmla="*/ 5 w 3"/>
                <a:gd name="T57" fmla="*/ 5 h 2"/>
                <a:gd name="T58" fmla="*/ 5 w 3"/>
                <a:gd name="T59" fmla="*/ 5 h 2"/>
                <a:gd name="T60" fmla="*/ 5 w 3"/>
                <a:gd name="T61" fmla="*/ 0 h 2"/>
                <a:gd name="T62" fmla="*/ 9 w 3"/>
                <a:gd name="T63" fmla="*/ 0 h 2"/>
                <a:gd name="T64" fmla="*/ 9 w 3"/>
                <a:gd name="T65" fmla="*/ 0 h 2"/>
                <a:gd name="T66" fmla="*/ 9 w 3"/>
                <a:gd name="T67" fmla="*/ 0 h 2"/>
                <a:gd name="T68" fmla="*/ 9 w 3"/>
                <a:gd name="T69" fmla="*/ 0 h 2"/>
                <a:gd name="T70" fmla="*/ 9 w 3"/>
                <a:gd name="T71" fmla="*/ 0 h 2"/>
                <a:gd name="T72" fmla="*/ 9 w 3"/>
                <a:gd name="T73" fmla="*/ 0 h 2"/>
                <a:gd name="T74" fmla="*/ 9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5135" name="Freeform 38"/>
            <p:cNvSpPr>
              <a:spLocks/>
            </p:cNvSpPr>
            <p:nvPr/>
          </p:nvSpPr>
          <p:spPr bwMode="auto">
            <a:xfrm>
              <a:off x="833" y="3690"/>
              <a:ext cx="19" cy="10"/>
            </a:xfrm>
            <a:custGeom>
              <a:avLst/>
              <a:gdLst>
                <a:gd name="T0" fmla="*/ 14 w 4"/>
                <a:gd name="T1" fmla="*/ 5 h 2"/>
                <a:gd name="T2" fmla="*/ 14 w 4"/>
                <a:gd name="T3" fmla="*/ 0 h 2"/>
                <a:gd name="T4" fmla="*/ 19 w 4"/>
                <a:gd name="T5" fmla="*/ 0 h 2"/>
                <a:gd name="T6" fmla="*/ 19 w 4"/>
                <a:gd name="T7" fmla="*/ 5 h 2"/>
                <a:gd name="T8" fmla="*/ 5 w 4"/>
                <a:gd name="T9" fmla="*/ 10 h 2"/>
                <a:gd name="T10" fmla="*/ 14 w 4"/>
                <a:gd name="T11" fmla="*/ 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45136" name="Freeform 39"/>
            <p:cNvSpPr>
              <a:spLocks/>
            </p:cNvSpPr>
            <p:nvPr/>
          </p:nvSpPr>
          <p:spPr bwMode="auto">
            <a:xfrm>
              <a:off x="838" y="3690"/>
              <a:ext cx="14" cy="10"/>
            </a:xfrm>
            <a:custGeom>
              <a:avLst/>
              <a:gdLst>
                <a:gd name="T0" fmla="*/ 9 w 3"/>
                <a:gd name="T1" fmla="*/ 5 h 2"/>
                <a:gd name="T2" fmla="*/ 9 w 3"/>
                <a:gd name="T3" fmla="*/ 5 h 2"/>
                <a:gd name="T4" fmla="*/ 9 w 3"/>
                <a:gd name="T5" fmla="*/ 0 h 2"/>
                <a:gd name="T6" fmla="*/ 9 w 3"/>
                <a:gd name="T7" fmla="*/ 0 h 2"/>
                <a:gd name="T8" fmla="*/ 9 w 3"/>
                <a:gd name="T9" fmla="*/ 0 h 2"/>
                <a:gd name="T10" fmla="*/ 9 w 3"/>
                <a:gd name="T11" fmla="*/ 0 h 2"/>
                <a:gd name="T12" fmla="*/ 9 w 3"/>
                <a:gd name="T13" fmla="*/ 0 h 2"/>
                <a:gd name="T14" fmla="*/ 14 w 3"/>
                <a:gd name="T15" fmla="*/ 0 h 2"/>
                <a:gd name="T16" fmla="*/ 14 w 3"/>
                <a:gd name="T17" fmla="*/ 0 h 2"/>
                <a:gd name="T18" fmla="*/ 14 w 3"/>
                <a:gd name="T19" fmla="*/ 0 h 2"/>
                <a:gd name="T20" fmla="*/ 14 w 3"/>
                <a:gd name="T21" fmla="*/ 5 h 2"/>
                <a:gd name="T22" fmla="*/ 14 w 3"/>
                <a:gd name="T23" fmla="*/ 5 h 2"/>
                <a:gd name="T24" fmla="*/ 14 w 3"/>
                <a:gd name="T25" fmla="*/ 5 h 2"/>
                <a:gd name="T26" fmla="*/ 14 w 3"/>
                <a:gd name="T27" fmla="*/ 5 h 2"/>
                <a:gd name="T28" fmla="*/ 9 w 3"/>
                <a:gd name="T29" fmla="*/ 10 h 2"/>
                <a:gd name="T30" fmla="*/ 5 w 3"/>
                <a:gd name="T31" fmla="*/ 10 h 2"/>
                <a:gd name="T32" fmla="*/ 0 w 3"/>
                <a:gd name="T33" fmla="*/ 10 h 2"/>
                <a:gd name="T34" fmla="*/ 0 w 3"/>
                <a:gd name="T35" fmla="*/ 10 h 2"/>
                <a:gd name="T36" fmla="*/ 0 w 3"/>
                <a:gd name="T37" fmla="*/ 10 h 2"/>
                <a:gd name="T38" fmla="*/ 0 w 3"/>
                <a:gd name="T39" fmla="*/ 10 h 2"/>
                <a:gd name="T40" fmla="*/ 0 w 3"/>
                <a:gd name="T41" fmla="*/ 10 h 2"/>
                <a:gd name="T42" fmla="*/ 0 w 3"/>
                <a:gd name="T43" fmla="*/ 10 h 2"/>
                <a:gd name="T44" fmla="*/ 5 w 3"/>
                <a:gd name="T45" fmla="*/ 10 h 2"/>
                <a:gd name="T46" fmla="*/ 9 w 3"/>
                <a:gd name="T47" fmla="*/ 5 h 2"/>
                <a:gd name="T48" fmla="*/ 9 w 3"/>
                <a:gd name="T49" fmla="*/ 5 h 2"/>
                <a:gd name="T50" fmla="*/ 9 w 3"/>
                <a:gd name="T51" fmla="*/ 5 h 2"/>
                <a:gd name="T52" fmla="*/ 9 w 3"/>
                <a:gd name="T53" fmla="*/ 5 h 2"/>
                <a:gd name="T54" fmla="*/ 9 w 3"/>
                <a:gd name="T55" fmla="*/ 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5137" name="Freeform 40"/>
            <p:cNvSpPr>
              <a:spLocks/>
            </p:cNvSpPr>
            <p:nvPr/>
          </p:nvSpPr>
          <p:spPr bwMode="auto">
            <a:xfrm>
              <a:off x="814" y="3691"/>
              <a:ext cx="10" cy="15"/>
            </a:xfrm>
            <a:custGeom>
              <a:avLst/>
              <a:gdLst>
                <a:gd name="T0" fmla="*/ 5 w 2"/>
                <a:gd name="T1" fmla="*/ 5 h 3"/>
                <a:gd name="T2" fmla="*/ 0 w 2"/>
                <a:gd name="T3" fmla="*/ 0 h 3"/>
                <a:gd name="T4" fmla="*/ 0 w 2"/>
                <a:gd name="T5" fmla="*/ 0 h 3"/>
                <a:gd name="T6" fmla="*/ 5 w 2"/>
                <a:gd name="T7" fmla="*/ 10 h 3"/>
                <a:gd name="T8" fmla="*/ 0 w 2"/>
                <a:gd name="T9" fmla="*/ 10 h 3"/>
                <a:gd name="T10" fmla="*/ 0 w 2"/>
                <a:gd name="T11" fmla="*/ 10 h 3"/>
                <a:gd name="T12" fmla="*/ 0 w 2"/>
                <a:gd name="T13" fmla="*/ 15 h 3"/>
                <a:gd name="T14" fmla="*/ 5 w 2"/>
                <a:gd name="T15" fmla="*/ 15 h 3"/>
                <a:gd name="T16" fmla="*/ 5 w 2"/>
                <a:gd name="T17" fmla="*/ 15 h 3"/>
                <a:gd name="T18" fmla="*/ 10 w 2"/>
                <a:gd name="T19" fmla="*/ 15 h 3"/>
                <a:gd name="T20" fmla="*/ 10 w 2"/>
                <a:gd name="T21" fmla="*/ 5 h 3"/>
                <a:gd name="T22" fmla="*/ 10 w 2"/>
                <a:gd name="T23" fmla="*/ 0 h 3"/>
                <a:gd name="T24" fmla="*/ 5 w 2"/>
                <a:gd name="T25" fmla="*/ 0 h 3"/>
                <a:gd name="T26" fmla="*/ 5 w 2"/>
                <a:gd name="T27" fmla="*/ 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45138" name="Freeform 41"/>
            <p:cNvSpPr>
              <a:spLocks/>
            </p:cNvSpPr>
            <p:nvPr/>
          </p:nvSpPr>
          <p:spPr bwMode="auto">
            <a:xfrm>
              <a:off x="814" y="3691"/>
              <a:ext cx="10" cy="15"/>
            </a:xfrm>
            <a:custGeom>
              <a:avLst/>
              <a:gdLst>
                <a:gd name="T0" fmla="*/ 5 w 2"/>
                <a:gd name="T1" fmla="*/ 5 h 3"/>
                <a:gd name="T2" fmla="*/ 5 w 2"/>
                <a:gd name="T3" fmla="*/ 0 h 3"/>
                <a:gd name="T4" fmla="*/ 5 w 2"/>
                <a:gd name="T5" fmla="*/ 0 h 3"/>
                <a:gd name="T6" fmla="*/ 5 w 2"/>
                <a:gd name="T7" fmla="*/ 0 h 3"/>
                <a:gd name="T8" fmla="*/ 0 w 2"/>
                <a:gd name="T9" fmla="*/ 0 h 3"/>
                <a:gd name="T10" fmla="*/ 0 w 2"/>
                <a:gd name="T11" fmla="*/ 0 h 3"/>
                <a:gd name="T12" fmla="*/ 0 w 2"/>
                <a:gd name="T13" fmla="*/ 5 h 3"/>
                <a:gd name="T14" fmla="*/ 5 w 2"/>
                <a:gd name="T15" fmla="*/ 5 h 3"/>
                <a:gd name="T16" fmla="*/ 5 w 2"/>
                <a:gd name="T17" fmla="*/ 5 h 3"/>
                <a:gd name="T18" fmla="*/ 5 w 2"/>
                <a:gd name="T19" fmla="*/ 10 h 3"/>
                <a:gd name="T20" fmla="*/ 0 w 2"/>
                <a:gd name="T21" fmla="*/ 10 h 3"/>
                <a:gd name="T22" fmla="*/ 0 w 2"/>
                <a:gd name="T23" fmla="*/ 10 h 3"/>
                <a:gd name="T24" fmla="*/ 0 w 2"/>
                <a:gd name="T25" fmla="*/ 10 h 3"/>
                <a:gd name="T26" fmla="*/ 0 w 2"/>
                <a:gd name="T27" fmla="*/ 10 h 3"/>
                <a:gd name="T28" fmla="*/ 0 w 2"/>
                <a:gd name="T29" fmla="*/ 10 h 3"/>
                <a:gd name="T30" fmla="*/ 0 w 2"/>
                <a:gd name="T31" fmla="*/ 10 h 3"/>
                <a:gd name="T32" fmla="*/ 0 w 2"/>
                <a:gd name="T33" fmla="*/ 15 h 3"/>
                <a:gd name="T34" fmla="*/ 5 w 2"/>
                <a:gd name="T35" fmla="*/ 15 h 3"/>
                <a:gd name="T36" fmla="*/ 5 w 2"/>
                <a:gd name="T37" fmla="*/ 15 h 3"/>
                <a:gd name="T38" fmla="*/ 5 w 2"/>
                <a:gd name="T39" fmla="*/ 15 h 3"/>
                <a:gd name="T40" fmla="*/ 5 w 2"/>
                <a:gd name="T41" fmla="*/ 15 h 3"/>
                <a:gd name="T42" fmla="*/ 5 w 2"/>
                <a:gd name="T43" fmla="*/ 15 h 3"/>
                <a:gd name="T44" fmla="*/ 10 w 2"/>
                <a:gd name="T45" fmla="*/ 15 h 3"/>
                <a:gd name="T46" fmla="*/ 10 w 2"/>
                <a:gd name="T47" fmla="*/ 10 h 3"/>
                <a:gd name="T48" fmla="*/ 10 w 2"/>
                <a:gd name="T49" fmla="*/ 5 h 3"/>
                <a:gd name="T50" fmla="*/ 10 w 2"/>
                <a:gd name="T51" fmla="*/ 5 h 3"/>
                <a:gd name="T52" fmla="*/ 10 w 2"/>
                <a:gd name="T53" fmla="*/ 5 h 3"/>
                <a:gd name="T54" fmla="*/ 10 w 2"/>
                <a:gd name="T55" fmla="*/ 0 h 3"/>
                <a:gd name="T56" fmla="*/ 10 w 2"/>
                <a:gd name="T57" fmla="*/ 0 h 3"/>
                <a:gd name="T58" fmla="*/ 10 w 2"/>
                <a:gd name="T59" fmla="*/ 0 h 3"/>
                <a:gd name="T60" fmla="*/ 5 w 2"/>
                <a:gd name="T61" fmla="*/ 0 h 3"/>
                <a:gd name="T62" fmla="*/ 5 w 2"/>
                <a:gd name="T63" fmla="*/ 0 h 3"/>
                <a:gd name="T64" fmla="*/ 5 w 2"/>
                <a:gd name="T65" fmla="*/ 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5139" name="Freeform 42"/>
            <p:cNvSpPr>
              <a:spLocks/>
            </p:cNvSpPr>
            <p:nvPr/>
          </p:nvSpPr>
          <p:spPr bwMode="auto">
            <a:xfrm>
              <a:off x="795" y="3693"/>
              <a:ext cx="15" cy="15"/>
            </a:xfrm>
            <a:custGeom>
              <a:avLst/>
              <a:gdLst>
                <a:gd name="T0" fmla="*/ 15 w 3"/>
                <a:gd name="T1" fmla="*/ 15 h 3"/>
                <a:gd name="T2" fmla="*/ 15 w 3"/>
                <a:gd name="T3" fmla="*/ 15 h 3"/>
                <a:gd name="T4" fmla="*/ 15 w 3"/>
                <a:gd name="T5" fmla="*/ 15 h 3"/>
                <a:gd name="T6" fmla="*/ 15 w 3"/>
                <a:gd name="T7" fmla="*/ 15 h 3"/>
                <a:gd name="T8" fmla="*/ 15 w 3"/>
                <a:gd name="T9" fmla="*/ 15 h 3"/>
                <a:gd name="T10" fmla="*/ 15 w 3"/>
                <a:gd name="T11" fmla="*/ 15 h 3"/>
                <a:gd name="T12" fmla="*/ 10 w 3"/>
                <a:gd name="T13" fmla="*/ 10 h 3"/>
                <a:gd name="T14" fmla="*/ 5 w 3"/>
                <a:gd name="T15" fmla="*/ 5 h 3"/>
                <a:gd name="T16" fmla="*/ 5 w 3"/>
                <a:gd name="T17" fmla="*/ 5 h 3"/>
                <a:gd name="T18" fmla="*/ 5 w 3"/>
                <a:gd name="T19" fmla="*/ 5 h 3"/>
                <a:gd name="T20" fmla="*/ 5 w 3"/>
                <a:gd name="T21" fmla="*/ 5 h 3"/>
                <a:gd name="T22" fmla="*/ 5 w 3"/>
                <a:gd name="T23" fmla="*/ 5 h 3"/>
                <a:gd name="T24" fmla="*/ 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5 h 3"/>
                <a:gd name="T42" fmla="*/ 0 w 3"/>
                <a:gd name="T43" fmla="*/ 5 h 3"/>
                <a:gd name="T44" fmla="*/ 0 w 3"/>
                <a:gd name="T45" fmla="*/ 5 h 3"/>
                <a:gd name="T46" fmla="*/ 0 w 3"/>
                <a:gd name="T47" fmla="*/ 5 h 3"/>
                <a:gd name="T48" fmla="*/ 5 w 3"/>
                <a:gd name="T49" fmla="*/ 5 h 3"/>
                <a:gd name="T50" fmla="*/ 5 w 3"/>
                <a:gd name="T51" fmla="*/ 10 h 3"/>
                <a:gd name="T52" fmla="*/ 5 w 3"/>
                <a:gd name="T53" fmla="*/ 10 h 3"/>
                <a:gd name="T54" fmla="*/ 10 w 3"/>
                <a:gd name="T55" fmla="*/ 15 h 3"/>
                <a:gd name="T56" fmla="*/ 10 w 3"/>
                <a:gd name="T57" fmla="*/ 15 h 3"/>
                <a:gd name="T58" fmla="*/ 15 w 3"/>
                <a:gd name="T59" fmla="*/ 15 h 3"/>
                <a:gd name="T60" fmla="*/ 15 w 3"/>
                <a:gd name="T61" fmla="*/ 15 h 3"/>
                <a:gd name="T62" fmla="*/ 15 w 3"/>
                <a:gd name="T63" fmla="*/ 15 h 3"/>
                <a:gd name="T64" fmla="*/ 15 w 3"/>
                <a:gd name="T65" fmla="*/ 15 h 3"/>
                <a:gd name="T66" fmla="*/ 15 w 3"/>
                <a:gd name="T67" fmla="*/ 1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5140" name="Freeform 43"/>
            <p:cNvSpPr>
              <a:spLocks/>
            </p:cNvSpPr>
            <p:nvPr/>
          </p:nvSpPr>
          <p:spPr bwMode="auto">
            <a:xfrm>
              <a:off x="768" y="3683"/>
              <a:ext cx="19" cy="10"/>
            </a:xfrm>
            <a:custGeom>
              <a:avLst/>
              <a:gdLst>
                <a:gd name="T0" fmla="*/ 0 w 4"/>
                <a:gd name="T1" fmla="*/ 5 h 2"/>
                <a:gd name="T2" fmla="*/ 0 w 4"/>
                <a:gd name="T3" fmla="*/ 5 h 2"/>
                <a:gd name="T4" fmla="*/ 5 w 4"/>
                <a:gd name="T5" fmla="*/ 0 h 2"/>
                <a:gd name="T6" fmla="*/ 5 w 4"/>
                <a:gd name="T7" fmla="*/ 0 h 2"/>
                <a:gd name="T8" fmla="*/ 10 w 4"/>
                <a:gd name="T9" fmla="*/ 0 h 2"/>
                <a:gd name="T10" fmla="*/ 14 w 4"/>
                <a:gd name="T11" fmla="*/ 0 h 2"/>
                <a:gd name="T12" fmla="*/ 14 w 4"/>
                <a:gd name="T13" fmla="*/ 0 h 2"/>
                <a:gd name="T14" fmla="*/ 14 w 4"/>
                <a:gd name="T15" fmla="*/ 0 h 2"/>
                <a:gd name="T16" fmla="*/ 14 w 4"/>
                <a:gd name="T17" fmla="*/ 5 h 2"/>
                <a:gd name="T18" fmla="*/ 19 w 4"/>
                <a:gd name="T19" fmla="*/ 5 h 2"/>
                <a:gd name="T20" fmla="*/ 19 w 4"/>
                <a:gd name="T21" fmla="*/ 5 h 2"/>
                <a:gd name="T22" fmla="*/ 19 w 4"/>
                <a:gd name="T23" fmla="*/ 5 h 2"/>
                <a:gd name="T24" fmla="*/ 19 w 4"/>
                <a:gd name="T25" fmla="*/ 5 h 2"/>
                <a:gd name="T26" fmla="*/ 19 w 4"/>
                <a:gd name="T27" fmla="*/ 5 h 2"/>
                <a:gd name="T28" fmla="*/ 19 w 4"/>
                <a:gd name="T29" fmla="*/ 5 h 2"/>
                <a:gd name="T30" fmla="*/ 19 w 4"/>
                <a:gd name="T31" fmla="*/ 5 h 2"/>
                <a:gd name="T32" fmla="*/ 19 w 4"/>
                <a:gd name="T33" fmla="*/ 10 h 2"/>
                <a:gd name="T34" fmla="*/ 19 w 4"/>
                <a:gd name="T35" fmla="*/ 10 h 2"/>
                <a:gd name="T36" fmla="*/ 19 w 4"/>
                <a:gd name="T37" fmla="*/ 10 h 2"/>
                <a:gd name="T38" fmla="*/ 19 w 4"/>
                <a:gd name="T39" fmla="*/ 10 h 2"/>
                <a:gd name="T40" fmla="*/ 14 w 4"/>
                <a:gd name="T41" fmla="*/ 5 h 2"/>
                <a:gd name="T42" fmla="*/ 14 w 4"/>
                <a:gd name="T43" fmla="*/ 5 h 2"/>
                <a:gd name="T44" fmla="*/ 14 w 4"/>
                <a:gd name="T45" fmla="*/ 10 h 2"/>
                <a:gd name="T46" fmla="*/ 14 w 4"/>
                <a:gd name="T47" fmla="*/ 10 h 2"/>
                <a:gd name="T48" fmla="*/ 14 w 4"/>
                <a:gd name="T49" fmla="*/ 10 h 2"/>
                <a:gd name="T50" fmla="*/ 10 w 4"/>
                <a:gd name="T51" fmla="*/ 10 h 2"/>
                <a:gd name="T52" fmla="*/ 10 w 4"/>
                <a:gd name="T53" fmla="*/ 10 h 2"/>
                <a:gd name="T54" fmla="*/ 10 w 4"/>
                <a:gd name="T55" fmla="*/ 10 h 2"/>
                <a:gd name="T56" fmla="*/ 10 w 4"/>
                <a:gd name="T57" fmla="*/ 10 h 2"/>
                <a:gd name="T58" fmla="*/ 10 w 4"/>
                <a:gd name="T59" fmla="*/ 10 h 2"/>
                <a:gd name="T60" fmla="*/ 10 w 4"/>
                <a:gd name="T61" fmla="*/ 10 h 2"/>
                <a:gd name="T62" fmla="*/ 10 w 4"/>
                <a:gd name="T63" fmla="*/ 10 h 2"/>
                <a:gd name="T64" fmla="*/ 5 w 4"/>
                <a:gd name="T65" fmla="*/ 10 h 2"/>
                <a:gd name="T66" fmla="*/ 5 w 4"/>
                <a:gd name="T67" fmla="*/ 10 h 2"/>
                <a:gd name="T68" fmla="*/ 5 w 4"/>
                <a:gd name="T69" fmla="*/ 5 h 2"/>
                <a:gd name="T70" fmla="*/ 5 w 4"/>
                <a:gd name="T71" fmla="*/ 5 h 2"/>
                <a:gd name="T72" fmla="*/ 5 w 4"/>
                <a:gd name="T73" fmla="*/ 5 h 2"/>
                <a:gd name="T74" fmla="*/ 5 w 4"/>
                <a:gd name="T75" fmla="*/ 5 h 2"/>
                <a:gd name="T76" fmla="*/ 5 w 4"/>
                <a:gd name="T77" fmla="*/ 5 h 2"/>
                <a:gd name="T78" fmla="*/ 5 w 4"/>
                <a:gd name="T79" fmla="*/ 5 h 2"/>
                <a:gd name="T80" fmla="*/ 5 w 4"/>
                <a:gd name="T81" fmla="*/ 5 h 2"/>
                <a:gd name="T82" fmla="*/ 5 w 4"/>
                <a:gd name="T83" fmla="*/ 5 h 2"/>
                <a:gd name="T84" fmla="*/ 5 w 4"/>
                <a:gd name="T85" fmla="*/ 5 h 2"/>
                <a:gd name="T86" fmla="*/ 5 w 4"/>
                <a:gd name="T87" fmla="*/ 5 h 2"/>
                <a:gd name="T88" fmla="*/ 5 w 4"/>
                <a:gd name="T89" fmla="*/ 5 h 2"/>
                <a:gd name="T90" fmla="*/ 5 w 4"/>
                <a:gd name="T91" fmla="*/ 5 h 2"/>
                <a:gd name="T92" fmla="*/ 5 w 4"/>
                <a:gd name="T93" fmla="*/ 5 h 2"/>
                <a:gd name="T94" fmla="*/ 0 w 4"/>
                <a:gd name="T95" fmla="*/ 5 h 2"/>
                <a:gd name="T96" fmla="*/ 0 w 4"/>
                <a:gd name="T97" fmla="*/ 5 h 2"/>
                <a:gd name="T98" fmla="*/ 0 w 4"/>
                <a:gd name="T99" fmla="*/ 5 h 2"/>
                <a:gd name="T100" fmla="*/ 0 w 4"/>
                <a:gd name="T101" fmla="*/ 5 h 2"/>
                <a:gd name="T102" fmla="*/ 0 w 4"/>
                <a:gd name="T103" fmla="*/ 5 h 2"/>
                <a:gd name="T104" fmla="*/ 0 w 4"/>
                <a:gd name="T105" fmla="*/ 5 h 2"/>
                <a:gd name="T106" fmla="*/ 0 w 4"/>
                <a:gd name="T107" fmla="*/ 5 h 2"/>
                <a:gd name="T108" fmla="*/ 0 w 4"/>
                <a:gd name="T109" fmla="*/ 5 h 2"/>
                <a:gd name="T110" fmla="*/ 0 w 4"/>
                <a:gd name="T111" fmla="*/ 5 h 2"/>
                <a:gd name="T112" fmla="*/ 0 w 4"/>
                <a:gd name="T113" fmla="*/ 5 h 2"/>
                <a:gd name="T114" fmla="*/ 0 w 4"/>
                <a:gd name="T115" fmla="*/ 5 h 2"/>
                <a:gd name="T116" fmla="*/ 0 w 4"/>
                <a:gd name="T117" fmla="*/ 5 h 2"/>
                <a:gd name="T118" fmla="*/ 0 w 4"/>
                <a:gd name="T119" fmla="*/ 5 h 2"/>
                <a:gd name="T120" fmla="*/ 0 w 4"/>
                <a:gd name="T121" fmla="*/ 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45082" name="Freeform 44"/>
          <p:cNvSpPr>
            <a:spLocks/>
          </p:cNvSpPr>
          <p:nvPr/>
        </p:nvSpPr>
        <p:spPr bwMode="auto">
          <a:xfrm>
            <a:off x="3325813" y="2794000"/>
            <a:ext cx="620712" cy="727075"/>
          </a:xfrm>
          <a:custGeom>
            <a:avLst/>
            <a:gdLst>
              <a:gd name="T0" fmla="*/ 539039 w 76"/>
              <a:gd name="T1" fmla="*/ 727075 h 94"/>
              <a:gd name="T2" fmla="*/ 620712 w 76"/>
              <a:gd name="T3" fmla="*/ 208841 h 94"/>
              <a:gd name="T4" fmla="*/ 416530 w 76"/>
              <a:gd name="T5" fmla="*/ 177901 h 94"/>
              <a:gd name="T6" fmla="*/ 432865 w 76"/>
              <a:gd name="T7" fmla="*/ 46409 h 94"/>
              <a:gd name="T8" fmla="*/ 130676 w 76"/>
              <a:gd name="T9" fmla="*/ 0 h 94"/>
              <a:gd name="T10" fmla="*/ 0 w 76"/>
              <a:gd name="T11" fmla="*/ 649727 h 94"/>
              <a:gd name="T12" fmla="*/ 0 w 76"/>
              <a:gd name="T13" fmla="*/ 649727 h 94"/>
              <a:gd name="T14" fmla="*/ 539039 w 76"/>
              <a:gd name="T15" fmla="*/ 727075 h 94"/>
              <a:gd name="T16" fmla="*/ 539039 w 76"/>
              <a:gd name="T17" fmla="*/ 727075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5083" name="Freeform 45"/>
          <p:cNvSpPr>
            <a:spLocks/>
          </p:cNvSpPr>
          <p:nvPr/>
        </p:nvSpPr>
        <p:spPr bwMode="auto">
          <a:xfrm>
            <a:off x="2636838" y="1709738"/>
            <a:ext cx="730250" cy="511175"/>
          </a:xfrm>
          <a:custGeom>
            <a:avLst/>
            <a:gdLst>
              <a:gd name="T0" fmla="*/ 8114 w 90"/>
              <a:gd name="T1" fmla="*/ 309803 h 66"/>
              <a:gd name="T2" fmla="*/ 0 w 90"/>
              <a:gd name="T3" fmla="*/ 309803 h 66"/>
              <a:gd name="T4" fmla="*/ 8114 w 90"/>
              <a:gd name="T5" fmla="*/ 286568 h 66"/>
              <a:gd name="T6" fmla="*/ 8114 w 90"/>
              <a:gd name="T7" fmla="*/ 271078 h 66"/>
              <a:gd name="T8" fmla="*/ 8114 w 90"/>
              <a:gd name="T9" fmla="*/ 271078 h 66"/>
              <a:gd name="T10" fmla="*/ 16228 w 90"/>
              <a:gd name="T11" fmla="*/ 278823 h 66"/>
              <a:gd name="T12" fmla="*/ 8114 w 90"/>
              <a:gd name="T13" fmla="*/ 286568 h 66"/>
              <a:gd name="T14" fmla="*/ 24342 w 90"/>
              <a:gd name="T15" fmla="*/ 278823 h 66"/>
              <a:gd name="T16" fmla="*/ 24342 w 90"/>
              <a:gd name="T17" fmla="*/ 271078 h 66"/>
              <a:gd name="T18" fmla="*/ 24342 w 90"/>
              <a:gd name="T19" fmla="*/ 255588 h 66"/>
              <a:gd name="T20" fmla="*/ 16228 w 90"/>
              <a:gd name="T21" fmla="*/ 232352 h 66"/>
              <a:gd name="T22" fmla="*/ 24342 w 90"/>
              <a:gd name="T23" fmla="*/ 232352 h 66"/>
              <a:gd name="T24" fmla="*/ 40569 w 90"/>
              <a:gd name="T25" fmla="*/ 224607 h 66"/>
              <a:gd name="T26" fmla="*/ 32456 w 90"/>
              <a:gd name="T27" fmla="*/ 216862 h 66"/>
              <a:gd name="T28" fmla="*/ 24342 w 90"/>
              <a:gd name="T29" fmla="*/ 224607 h 66"/>
              <a:gd name="T30" fmla="*/ 24342 w 90"/>
              <a:gd name="T31" fmla="*/ 193627 h 66"/>
              <a:gd name="T32" fmla="*/ 24342 w 90"/>
              <a:gd name="T33" fmla="*/ 170392 h 66"/>
              <a:gd name="T34" fmla="*/ 24342 w 90"/>
              <a:gd name="T35" fmla="*/ 131666 h 66"/>
              <a:gd name="T36" fmla="*/ 16228 w 90"/>
              <a:gd name="T37" fmla="*/ 85196 h 66"/>
              <a:gd name="T38" fmla="*/ 16228 w 90"/>
              <a:gd name="T39" fmla="*/ 46470 h 66"/>
              <a:gd name="T40" fmla="*/ 89253 w 90"/>
              <a:gd name="T41" fmla="*/ 69706 h 66"/>
              <a:gd name="T42" fmla="*/ 154164 w 90"/>
              <a:gd name="T43" fmla="*/ 100686 h 66"/>
              <a:gd name="T44" fmla="*/ 186619 w 90"/>
              <a:gd name="T45" fmla="*/ 108431 h 66"/>
              <a:gd name="T46" fmla="*/ 194733 w 90"/>
              <a:gd name="T47" fmla="*/ 116176 h 66"/>
              <a:gd name="T48" fmla="*/ 194733 w 90"/>
              <a:gd name="T49" fmla="*/ 154902 h 66"/>
              <a:gd name="T50" fmla="*/ 178506 w 90"/>
              <a:gd name="T51" fmla="*/ 178137 h 66"/>
              <a:gd name="T52" fmla="*/ 178506 w 90"/>
              <a:gd name="T53" fmla="*/ 193627 h 66"/>
              <a:gd name="T54" fmla="*/ 178506 w 90"/>
              <a:gd name="T55" fmla="*/ 209117 h 66"/>
              <a:gd name="T56" fmla="*/ 186619 w 90"/>
              <a:gd name="T57" fmla="*/ 216862 h 66"/>
              <a:gd name="T58" fmla="*/ 202847 w 90"/>
              <a:gd name="T59" fmla="*/ 185882 h 66"/>
              <a:gd name="T60" fmla="*/ 219075 w 90"/>
              <a:gd name="T61" fmla="*/ 162647 h 66"/>
              <a:gd name="T62" fmla="*/ 235303 w 90"/>
              <a:gd name="T63" fmla="*/ 139411 h 66"/>
              <a:gd name="T64" fmla="*/ 210961 w 90"/>
              <a:gd name="T65" fmla="*/ 77451 h 66"/>
              <a:gd name="T66" fmla="*/ 219075 w 90"/>
              <a:gd name="T67" fmla="*/ 69706 h 66"/>
              <a:gd name="T68" fmla="*/ 235303 w 90"/>
              <a:gd name="T69" fmla="*/ 54216 h 66"/>
              <a:gd name="T70" fmla="*/ 219075 w 90"/>
              <a:gd name="T71" fmla="*/ 38725 h 66"/>
              <a:gd name="T72" fmla="*/ 219075 w 90"/>
              <a:gd name="T73" fmla="*/ 0 h 66"/>
              <a:gd name="T74" fmla="*/ 503061 w 90"/>
              <a:gd name="T75" fmla="*/ 69706 h 66"/>
              <a:gd name="T76" fmla="*/ 730250 w 90"/>
              <a:gd name="T77" fmla="*/ 123921 h 66"/>
              <a:gd name="T78" fmla="*/ 649111 w 90"/>
              <a:gd name="T79" fmla="*/ 456959 h 66"/>
              <a:gd name="T80" fmla="*/ 649111 w 90"/>
              <a:gd name="T81" fmla="*/ 464704 h 66"/>
              <a:gd name="T82" fmla="*/ 649111 w 90"/>
              <a:gd name="T83" fmla="*/ 472450 h 66"/>
              <a:gd name="T84" fmla="*/ 657225 w 90"/>
              <a:gd name="T85" fmla="*/ 487940 h 66"/>
              <a:gd name="T86" fmla="*/ 649111 w 90"/>
              <a:gd name="T87" fmla="*/ 495685 h 66"/>
              <a:gd name="T88" fmla="*/ 649111 w 90"/>
              <a:gd name="T89" fmla="*/ 511175 h 66"/>
              <a:gd name="T90" fmla="*/ 446264 w 90"/>
              <a:gd name="T91" fmla="*/ 472450 h 66"/>
              <a:gd name="T92" fmla="*/ 421922 w 90"/>
              <a:gd name="T93" fmla="*/ 472450 h 66"/>
              <a:gd name="T94" fmla="*/ 405694 w 90"/>
              <a:gd name="T95" fmla="*/ 464704 h 66"/>
              <a:gd name="T96" fmla="*/ 381353 w 90"/>
              <a:gd name="T97" fmla="*/ 472450 h 66"/>
              <a:gd name="T98" fmla="*/ 357011 w 90"/>
              <a:gd name="T99" fmla="*/ 464704 h 66"/>
              <a:gd name="T100" fmla="*/ 332669 w 90"/>
              <a:gd name="T101" fmla="*/ 472450 h 66"/>
              <a:gd name="T102" fmla="*/ 300214 w 90"/>
              <a:gd name="T103" fmla="*/ 464704 h 66"/>
              <a:gd name="T104" fmla="*/ 243417 w 90"/>
              <a:gd name="T105" fmla="*/ 464704 h 66"/>
              <a:gd name="T106" fmla="*/ 194733 w 90"/>
              <a:gd name="T107" fmla="*/ 449214 h 66"/>
              <a:gd name="T108" fmla="*/ 154164 w 90"/>
              <a:gd name="T109" fmla="*/ 449214 h 66"/>
              <a:gd name="T110" fmla="*/ 97367 w 90"/>
              <a:gd name="T111" fmla="*/ 433724 h 66"/>
              <a:gd name="T112" fmla="*/ 89253 w 90"/>
              <a:gd name="T113" fmla="*/ 387254 h 66"/>
              <a:gd name="T114" fmla="*/ 89253 w 90"/>
              <a:gd name="T115" fmla="*/ 364019 h 66"/>
              <a:gd name="T116" fmla="*/ 56797 w 90"/>
              <a:gd name="T117" fmla="*/ 340783 h 66"/>
              <a:gd name="T118" fmla="*/ 48683 w 90"/>
              <a:gd name="T119" fmla="*/ 333038 h 66"/>
              <a:gd name="T120" fmla="*/ 24342 w 90"/>
              <a:gd name="T121" fmla="*/ 325293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5084" name="Freeform 46"/>
          <p:cNvSpPr>
            <a:spLocks/>
          </p:cNvSpPr>
          <p:nvPr/>
        </p:nvSpPr>
        <p:spPr bwMode="auto">
          <a:xfrm>
            <a:off x="2439988" y="2035175"/>
            <a:ext cx="879475" cy="696913"/>
          </a:xfrm>
          <a:custGeom>
            <a:avLst/>
            <a:gdLst>
              <a:gd name="T0" fmla="*/ 0 w 108"/>
              <a:gd name="T1" fmla="*/ 518813 h 90"/>
              <a:gd name="T2" fmla="*/ 0 w 108"/>
              <a:gd name="T3" fmla="*/ 480096 h 90"/>
              <a:gd name="T4" fmla="*/ 8143 w 108"/>
              <a:gd name="T5" fmla="*/ 441378 h 90"/>
              <a:gd name="T6" fmla="*/ 16287 w 108"/>
              <a:gd name="T7" fmla="*/ 394917 h 90"/>
              <a:gd name="T8" fmla="*/ 24430 w 108"/>
              <a:gd name="T9" fmla="*/ 379430 h 90"/>
              <a:gd name="T10" fmla="*/ 40716 w 108"/>
              <a:gd name="T11" fmla="*/ 363943 h 90"/>
              <a:gd name="T12" fmla="*/ 40716 w 108"/>
              <a:gd name="T13" fmla="*/ 348457 h 90"/>
              <a:gd name="T14" fmla="*/ 81433 w 108"/>
              <a:gd name="T15" fmla="*/ 286509 h 90"/>
              <a:gd name="T16" fmla="*/ 130293 w 108"/>
              <a:gd name="T17" fmla="*/ 178100 h 90"/>
              <a:gd name="T18" fmla="*/ 162866 w 108"/>
              <a:gd name="T19" fmla="*/ 100665 h 90"/>
              <a:gd name="T20" fmla="*/ 195439 w 108"/>
              <a:gd name="T21" fmla="*/ 23230 h 90"/>
              <a:gd name="T22" fmla="*/ 195439 w 108"/>
              <a:gd name="T23" fmla="*/ 0 h 90"/>
              <a:gd name="T24" fmla="*/ 219869 w 108"/>
              <a:gd name="T25" fmla="*/ 0 h 90"/>
              <a:gd name="T26" fmla="*/ 244299 w 108"/>
              <a:gd name="T27" fmla="*/ 7743 h 90"/>
              <a:gd name="T28" fmla="*/ 252442 w 108"/>
              <a:gd name="T29" fmla="*/ 15487 h 90"/>
              <a:gd name="T30" fmla="*/ 285015 w 108"/>
              <a:gd name="T31" fmla="*/ 38717 h 90"/>
              <a:gd name="T32" fmla="*/ 285015 w 108"/>
              <a:gd name="T33" fmla="*/ 61948 h 90"/>
              <a:gd name="T34" fmla="*/ 293159 w 108"/>
              <a:gd name="T35" fmla="*/ 108409 h 90"/>
              <a:gd name="T36" fmla="*/ 350162 w 108"/>
              <a:gd name="T37" fmla="*/ 123896 h 90"/>
              <a:gd name="T38" fmla="*/ 390878 w 108"/>
              <a:gd name="T39" fmla="*/ 123896 h 90"/>
              <a:gd name="T40" fmla="*/ 439738 w 108"/>
              <a:gd name="T41" fmla="*/ 139383 h 90"/>
              <a:gd name="T42" fmla="*/ 496741 w 108"/>
              <a:gd name="T43" fmla="*/ 139383 h 90"/>
              <a:gd name="T44" fmla="*/ 529314 w 108"/>
              <a:gd name="T45" fmla="*/ 147126 h 90"/>
              <a:gd name="T46" fmla="*/ 553744 w 108"/>
              <a:gd name="T47" fmla="*/ 139383 h 90"/>
              <a:gd name="T48" fmla="*/ 578174 w 108"/>
              <a:gd name="T49" fmla="*/ 147126 h 90"/>
              <a:gd name="T50" fmla="*/ 602604 w 108"/>
              <a:gd name="T51" fmla="*/ 139383 h 90"/>
              <a:gd name="T52" fmla="*/ 618891 w 108"/>
              <a:gd name="T53" fmla="*/ 147126 h 90"/>
              <a:gd name="T54" fmla="*/ 643320 w 108"/>
              <a:gd name="T55" fmla="*/ 147126 h 90"/>
              <a:gd name="T56" fmla="*/ 846903 w 108"/>
              <a:gd name="T57" fmla="*/ 185843 h 90"/>
              <a:gd name="T58" fmla="*/ 855046 w 108"/>
              <a:gd name="T59" fmla="*/ 209074 h 90"/>
              <a:gd name="T60" fmla="*/ 879476 w 108"/>
              <a:gd name="T61" fmla="*/ 216817 h 90"/>
              <a:gd name="T62" fmla="*/ 830616 w 108"/>
              <a:gd name="T63" fmla="*/ 309739 h 90"/>
              <a:gd name="T64" fmla="*/ 822473 w 108"/>
              <a:gd name="T65" fmla="*/ 325226 h 90"/>
              <a:gd name="T66" fmla="*/ 798043 w 108"/>
              <a:gd name="T67" fmla="*/ 340713 h 90"/>
              <a:gd name="T68" fmla="*/ 765470 w 108"/>
              <a:gd name="T69" fmla="*/ 394917 h 90"/>
              <a:gd name="T70" fmla="*/ 789900 w 108"/>
              <a:gd name="T71" fmla="*/ 410404 h 90"/>
              <a:gd name="T72" fmla="*/ 789900 w 108"/>
              <a:gd name="T73" fmla="*/ 425891 h 90"/>
              <a:gd name="T74" fmla="*/ 781756 w 108"/>
              <a:gd name="T75" fmla="*/ 433635 h 90"/>
              <a:gd name="T76" fmla="*/ 773613 w 108"/>
              <a:gd name="T77" fmla="*/ 464609 h 90"/>
              <a:gd name="T78" fmla="*/ 423451 w 108"/>
              <a:gd name="T79" fmla="*/ 627222 h 90"/>
              <a:gd name="T80" fmla="*/ 8143 w 108"/>
              <a:gd name="T81" fmla="*/ 52655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5085" name="Freeform 47"/>
          <p:cNvSpPr>
            <a:spLocks/>
          </p:cNvSpPr>
          <p:nvPr/>
        </p:nvSpPr>
        <p:spPr bwMode="auto">
          <a:xfrm>
            <a:off x="3155950" y="1833563"/>
            <a:ext cx="658813" cy="1006475"/>
          </a:xfrm>
          <a:custGeom>
            <a:avLst/>
            <a:gdLst>
              <a:gd name="T0" fmla="*/ 56935 w 81"/>
              <a:gd name="T1" fmla="*/ 665822 h 130"/>
              <a:gd name="T2" fmla="*/ 65068 w 81"/>
              <a:gd name="T3" fmla="*/ 634853 h 130"/>
              <a:gd name="T4" fmla="*/ 73202 w 81"/>
              <a:gd name="T5" fmla="*/ 627111 h 130"/>
              <a:gd name="T6" fmla="*/ 73202 w 81"/>
              <a:gd name="T7" fmla="*/ 611627 h 130"/>
              <a:gd name="T8" fmla="*/ 48801 w 81"/>
              <a:gd name="T9" fmla="*/ 596143 h 130"/>
              <a:gd name="T10" fmla="*/ 81335 w 81"/>
              <a:gd name="T11" fmla="*/ 541948 h 130"/>
              <a:gd name="T12" fmla="*/ 105736 w 81"/>
              <a:gd name="T13" fmla="*/ 526464 h 130"/>
              <a:gd name="T14" fmla="*/ 113869 w 81"/>
              <a:gd name="T15" fmla="*/ 510980 h 130"/>
              <a:gd name="T16" fmla="*/ 162670 w 81"/>
              <a:gd name="T17" fmla="*/ 418074 h 130"/>
              <a:gd name="T18" fmla="*/ 138270 w 81"/>
              <a:gd name="T19" fmla="*/ 410332 h 130"/>
              <a:gd name="T20" fmla="*/ 130136 w 81"/>
              <a:gd name="T21" fmla="*/ 387106 h 130"/>
              <a:gd name="T22" fmla="*/ 130136 w 81"/>
              <a:gd name="T23" fmla="*/ 363879 h 130"/>
              <a:gd name="T24" fmla="*/ 130136 w 81"/>
              <a:gd name="T25" fmla="*/ 348395 h 130"/>
              <a:gd name="T26" fmla="*/ 130136 w 81"/>
              <a:gd name="T27" fmla="*/ 332911 h 130"/>
              <a:gd name="T28" fmla="*/ 211471 w 81"/>
              <a:gd name="T29" fmla="*/ 0 h 130"/>
              <a:gd name="T30" fmla="*/ 276539 w 81"/>
              <a:gd name="T31" fmla="*/ 147100 h 130"/>
              <a:gd name="T32" fmla="*/ 292806 w 81"/>
              <a:gd name="T33" fmla="*/ 201295 h 130"/>
              <a:gd name="T34" fmla="*/ 284673 w 81"/>
              <a:gd name="T35" fmla="*/ 224521 h 130"/>
              <a:gd name="T36" fmla="*/ 300940 w 81"/>
              <a:gd name="T37" fmla="*/ 240006 h 130"/>
              <a:gd name="T38" fmla="*/ 341607 w 81"/>
              <a:gd name="T39" fmla="*/ 301942 h 130"/>
              <a:gd name="T40" fmla="*/ 349741 w 81"/>
              <a:gd name="T41" fmla="*/ 332911 h 130"/>
              <a:gd name="T42" fmla="*/ 366008 w 81"/>
              <a:gd name="T43" fmla="*/ 348395 h 130"/>
              <a:gd name="T44" fmla="*/ 398542 w 81"/>
              <a:gd name="T45" fmla="*/ 356137 h 130"/>
              <a:gd name="T46" fmla="*/ 374141 w 81"/>
              <a:gd name="T47" fmla="*/ 402590 h 130"/>
              <a:gd name="T48" fmla="*/ 366008 w 81"/>
              <a:gd name="T49" fmla="*/ 433558 h 130"/>
              <a:gd name="T50" fmla="*/ 366008 w 81"/>
              <a:gd name="T51" fmla="*/ 441300 h 130"/>
              <a:gd name="T52" fmla="*/ 349741 w 81"/>
              <a:gd name="T53" fmla="*/ 464527 h 130"/>
              <a:gd name="T54" fmla="*/ 349741 w 81"/>
              <a:gd name="T55" fmla="*/ 480011 h 130"/>
              <a:gd name="T56" fmla="*/ 374141 w 81"/>
              <a:gd name="T57" fmla="*/ 503238 h 130"/>
              <a:gd name="T58" fmla="*/ 406675 w 81"/>
              <a:gd name="T59" fmla="*/ 472269 h 130"/>
              <a:gd name="T60" fmla="*/ 414809 w 81"/>
              <a:gd name="T61" fmla="*/ 487753 h 130"/>
              <a:gd name="T62" fmla="*/ 422942 w 81"/>
              <a:gd name="T63" fmla="*/ 495495 h 130"/>
              <a:gd name="T64" fmla="*/ 422942 w 81"/>
              <a:gd name="T65" fmla="*/ 534206 h 130"/>
              <a:gd name="T66" fmla="*/ 439209 w 81"/>
              <a:gd name="T67" fmla="*/ 572917 h 130"/>
              <a:gd name="T68" fmla="*/ 431076 w 81"/>
              <a:gd name="T69" fmla="*/ 588401 h 130"/>
              <a:gd name="T70" fmla="*/ 455476 w 81"/>
              <a:gd name="T71" fmla="*/ 603885 h 130"/>
              <a:gd name="T72" fmla="*/ 463610 w 81"/>
              <a:gd name="T73" fmla="*/ 627111 h 130"/>
              <a:gd name="T74" fmla="*/ 463610 w 81"/>
              <a:gd name="T75" fmla="*/ 650338 h 130"/>
              <a:gd name="T76" fmla="*/ 479877 w 81"/>
              <a:gd name="T77" fmla="*/ 673564 h 130"/>
              <a:gd name="T78" fmla="*/ 496144 w 81"/>
              <a:gd name="T79" fmla="*/ 650338 h 130"/>
              <a:gd name="T80" fmla="*/ 528678 w 81"/>
              <a:gd name="T81" fmla="*/ 665822 h 130"/>
              <a:gd name="T82" fmla="*/ 544945 w 81"/>
              <a:gd name="T83" fmla="*/ 650338 h 130"/>
              <a:gd name="T84" fmla="*/ 577479 w 81"/>
              <a:gd name="T85" fmla="*/ 658080 h 130"/>
              <a:gd name="T86" fmla="*/ 593746 w 81"/>
              <a:gd name="T87" fmla="*/ 665822 h 130"/>
              <a:gd name="T88" fmla="*/ 618146 w 81"/>
              <a:gd name="T89" fmla="*/ 650338 h 130"/>
              <a:gd name="T90" fmla="*/ 642547 w 81"/>
              <a:gd name="T91" fmla="*/ 658080 h 130"/>
              <a:gd name="T92" fmla="*/ 658814 w 81"/>
              <a:gd name="T93" fmla="*/ 681306 h 130"/>
              <a:gd name="T94" fmla="*/ 601879 w 81"/>
              <a:gd name="T95" fmla="*/ 1006475 h 130"/>
              <a:gd name="T96" fmla="*/ 0 w 81"/>
              <a:gd name="T97" fmla="*/ 898085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5086" name="Freeform 48"/>
          <p:cNvSpPr>
            <a:spLocks/>
          </p:cNvSpPr>
          <p:nvPr/>
        </p:nvSpPr>
        <p:spPr bwMode="auto">
          <a:xfrm>
            <a:off x="3432175" y="1857375"/>
            <a:ext cx="1122363" cy="673100"/>
          </a:xfrm>
          <a:custGeom>
            <a:avLst/>
            <a:gdLst>
              <a:gd name="T0" fmla="*/ 390387 w 138"/>
              <a:gd name="T1" fmla="*/ 595732 h 87"/>
              <a:gd name="T2" fmla="*/ 365988 w 138"/>
              <a:gd name="T3" fmla="*/ 649890 h 87"/>
              <a:gd name="T4" fmla="*/ 349722 w 138"/>
              <a:gd name="T5" fmla="*/ 618943 h 87"/>
              <a:gd name="T6" fmla="*/ 341589 w 138"/>
              <a:gd name="T7" fmla="*/ 642153 h 87"/>
              <a:gd name="T8" fmla="*/ 309056 w 138"/>
              <a:gd name="T9" fmla="*/ 642153 h 87"/>
              <a:gd name="T10" fmla="*/ 268391 w 138"/>
              <a:gd name="T11" fmla="*/ 634416 h 87"/>
              <a:gd name="T12" fmla="*/ 260258 w 138"/>
              <a:gd name="T13" fmla="*/ 634416 h 87"/>
              <a:gd name="T14" fmla="*/ 235859 w 138"/>
              <a:gd name="T15" fmla="*/ 634416 h 87"/>
              <a:gd name="T16" fmla="*/ 211460 w 138"/>
              <a:gd name="T17" fmla="*/ 634416 h 87"/>
              <a:gd name="T18" fmla="*/ 195194 w 138"/>
              <a:gd name="T19" fmla="*/ 642153 h 87"/>
              <a:gd name="T20" fmla="*/ 187060 w 138"/>
              <a:gd name="T21" fmla="*/ 618943 h 87"/>
              <a:gd name="T22" fmla="*/ 187060 w 138"/>
              <a:gd name="T23" fmla="*/ 595732 h 87"/>
              <a:gd name="T24" fmla="*/ 162661 w 138"/>
              <a:gd name="T25" fmla="*/ 580259 h 87"/>
              <a:gd name="T26" fmla="*/ 162661 w 138"/>
              <a:gd name="T27" fmla="*/ 557048 h 87"/>
              <a:gd name="T28" fmla="*/ 146395 w 138"/>
              <a:gd name="T29" fmla="*/ 533838 h 87"/>
              <a:gd name="T30" fmla="*/ 146395 w 138"/>
              <a:gd name="T31" fmla="*/ 487417 h 87"/>
              <a:gd name="T32" fmla="*/ 138262 w 138"/>
              <a:gd name="T33" fmla="*/ 464207 h 87"/>
              <a:gd name="T34" fmla="*/ 130129 w 138"/>
              <a:gd name="T35" fmla="*/ 456470 h 87"/>
              <a:gd name="T36" fmla="*/ 121996 w 138"/>
              <a:gd name="T37" fmla="*/ 456470 h 87"/>
              <a:gd name="T38" fmla="*/ 89464 w 138"/>
              <a:gd name="T39" fmla="*/ 479680 h 87"/>
              <a:gd name="T40" fmla="*/ 73198 w 138"/>
              <a:gd name="T41" fmla="*/ 448733 h 87"/>
              <a:gd name="T42" fmla="*/ 73198 w 138"/>
              <a:gd name="T43" fmla="*/ 433260 h 87"/>
              <a:gd name="T44" fmla="*/ 89464 w 138"/>
              <a:gd name="T45" fmla="*/ 410049 h 87"/>
              <a:gd name="T46" fmla="*/ 89464 w 138"/>
              <a:gd name="T47" fmla="*/ 386839 h 87"/>
              <a:gd name="T48" fmla="*/ 97597 w 138"/>
              <a:gd name="T49" fmla="*/ 371366 h 87"/>
              <a:gd name="T50" fmla="*/ 113863 w 138"/>
              <a:gd name="T51" fmla="*/ 324945 h 87"/>
              <a:gd name="T52" fmla="*/ 89464 w 138"/>
              <a:gd name="T53" fmla="*/ 309471 h 87"/>
              <a:gd name="T54" fmla="*/ 65065 w 138"/>
              <a:gd name="T55" fmla="*/ 293998 h 87"/>
              <a:gd name="T56" fmla="*/ 48798 w 138"/>
              <a:gd name="T57" fmla="*/ 239840 h 87"/>
              <a:gd name="T58" fmla="*/ 16266 w 138"/>
              <a:gd name="T59" fmla="*/ 208893 h 87"/>
              <a:gd name="T60" fmla="*/ 16266 w 138"/>
              <a:gd name="T61" fmla="*/ 193420 h 87"/>
              <a:gd name="T62" fmla="*/ 16266 w 138"/>
              <a:gd name="T63" fmla="*/ 154736 h 87"/>
              <a:gd name="T64" fmla="*/ 24399 w 138"/>
              <a:gd name="T65" fmla="*/ 0 h 87"/>
              <a:gd name="T66" fmla="*/ 398520 w 138"/>
              <a:gd name="T67" fmla="*/ 61894 h 87"/>
              <a:gd name="T68" fmla="*/ 1122363 w 138"/>
              <a:gd name="T69" fmla="*/ 146999 h 87"/>
              <a:gd name="T70" fmla="*/ 1073565 w 138"/>
              <a:gd name="T71" fmla="*/ 673100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5087" name="Freeform 49"/>
          <p:cNvSpPr>
            <a:spLocks/>
          </p:cNvSpPr>
          <p:nvPr/>
        </p:nvSpPr>
        <p:spPr bwMode="auto">
          <a:xfrm>
            <a:off x="2757488" y="2662238"/>
            <a:ext cx="698500" cy="1030287"/>
          </a:xfrm>
          <a:custGeom>
            <a:avLst/>
            <a:gdLst>
              <a:gd name="T0" fmla="*/ 105587 w 86"/>
              <a:gd name="T1" fmla="*/ 0 h 133"/>
              <a:gd name="T2" fmla="*/ 0 w 86"/>
              <a:gd name="T3" fmla="*/ 395072 h 133"/>
              <a:gd name="T4" fmla="*/ 454837 w 86"/>
              <a:gd name="T5" fmla="*/ 1030287 h 133"/>
              <a:gd name="T6" fmla="*/ 454837 w 86"/>
              <a:gd name="T7" fmla="*/ 1022540 h 133"/>
              <a:gd name="T8" fmla="*/ 454837 w 86"/>
              <a:gd name="T9" fmla="*/ 1014794 h 133"/>
              <a:gd name="T10" fmla="*/ 462959 w 86"/>
              <a:gd name="T11" fmla="*/ 983808 h 133"/>
              <a:gd name="T12" fmla="*/ 462959 w 86"/>
              <a:gd name="T13" fmla="*/ 976061 h 133"/>
              <a:gd name="T14" fmla="*/ 462959 w 86"/>
              <a:gd name="T15" fmla="*/ 914089 h 133"/>
              <a:gd name="T16" fmla="*/ 462959 w 86"/>
              <a:gd name="T17" fmla="*/ 890849 h 133"/>
              <a:gd name="T18" fmla="*/ 462959 w 86"/>
              <a:gd name="T19" fmla="*/ 883103 h 133"/>
              <a:gd name="T20" fmla="*/ 487326 w 86"/>
              <a:gd name="T21" fmla="*/ 883103 h 133"/>
              <a:gd name="T22" fmla="*/ 503570 w 86"/>
              <a:gd name="T23" fmla="*/ 883103 h 133"/>
              <a:gd name="T24" fmla="*/ 511692 w 86"/>
              <a:gd name="T25" fmla="*/ 890849 h 133"/>
              <a:gd name="T26" fmla="*/ 511692 w 86"/>
              <a:gd name="T27" fmla="*/ 898596 h 133"/>
              <a:gd name="T28" fmla="*/ 519814 w 86"/>
              <a:gd name="T29" fmla="*/ 906343 h 133"/>
              <a:gd name="T30" fmla="*/ 536058 w 86"/>
              <a:gd name="T31" fmla="*/ 906343 h 133"/>
              <a:gd name="T32" fmla="*/ 552302 w 86"/>
              <a:gd name="T33" fmla="*/ 852117 h 133"/>
              <a:gd name="T34" fmla="*/ 568547 w 86"/>
              <a:gd name="T35" fmla="*/ 782398 h 133"/>
              <a:gd name="T36" fmla="*/ 698500 w 86"/>
              <a:gd name="T37" fmla="*/ 131691 h 133"/>
              <a:gd name="T38" fmla="*/ 397983 w 86"/>
              <a:gd name="T39" fmla="*/ 69719 h 133"/>
              <a:gd name="T40" fmla="*/ 105587 w 86"/>
              <a:gd name="T41" fmla="*/ 0 h 133"/>
              <a:gd name="T42" fmla="*/ 10558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5088" name="Freeform 50"/>
          <p:cNvSpPr>
            <a:spLocks/>
          </p:cNvSpPr>
          <p:nvPr/>
        </p:nvSpPr>
        <p:spPr bwMode="auto">
          <a:xfrm>
            <a:off x="3122613" y="3444875"/>
            <a:ext cx="741362" cy="820738"/>
          </a:xfrm>
          <a:custGeom>
            <a:avLst/>
            <a:gdLst>
              <a:gd name="T0" fmla="*/ 635453 w 91"/>
              <a:gd name="T1" fmla="*/ 820738 h 106"/>
              <a:gd name="T2" fmla="*/ 741362 w 91"/>
              <a:gd name="T3" fmla="*/ 77428 h 106"/>
              <a:gd name="T4" fmla="*/ 203671 w 91"/>
              <a:gd name="T5" fmla="*/ 0 h 106"/>
              <a:gd name="T6" fmla="*/ 203671 w 91"/>
              <a:gd name="T7" fmla="*/ 0 h 106"/>
              <a:gd name="T8" fmla="*/ 187377 w 91"/>
              <a:gd name="T9" fmla="*/ 69685 h 106"/>
              <a:gd name="T10" fmla="*/ 171084 w 91"/>
              <a:gd name="T11" fmla="*/ 123885 h 106"/>
              <a:gd name="T12" fmla="*/ 154790 w 91"/>
              <a:gd name="T13" fmla="*/ 123885 h 106"/>
              <a:gd name="T14" fmla="*/ 146643 w 91"/>
              <a:gd name="T15" fmla="*/ 116142 h 106"/>
              <a:gd name="T16" fmla="*/ 146643 w 91"/>
              <a:gd name="T17" fmla="*/ 108399 h 106"/>
              <a:gd name="T18" fmla="*/ 138496 w 91"/>
              <a:gd name="T19" fmla="*/ 100657 h 106"/>
              <a:gd name="T20" fmla="*/ 122203 w 91"/>
              <a:gd name="T21" fmla="*/ 100657 h 106"/>
              <a:gd name="T22" fmla="*/ 97762 w 91"/>
              <a:gd name="T23" fmla="*/ 100657 h 106"/>
              <a:gd name="T24" fmla="*/ 97762 w 91"/>
              <a:gd name="T25" fmla="*/ 108399 h 106"/>
              <a:gd name="T26" fmla="*/ 97762 w 91"/>
              <a:gd name="T27" fmla="*/ 131628 h 106"/>
              <a:gd name="T28" fmla="*/ 97762 w 91"/>
              <a:gd name="T29" fmla="*/ 193570 h 106"/>
              <a:gd name="T30" fmla="*/ 97762 w 91"/>
              <a:gd name="T31" fmla="*/ 201313 h 106"/>
              <a:gd name="T32" fmla="*/ 89615 w 91"/>
              <a:gd name="T33" fmla="*/ 232284 h 106"/>
              <a:gd name="T34" fmla="*/ 89615 w 91"/>
              <a:gd name="T35" fmla="*/ 240027 h 106"/>
              <a:gd name="T36" fmla="*/ 89615 w 91"/>
              <a:gd name="T37" fmla="*/ 247770 h 106"/>
              <a:gd name="T38" fmla="*/ 89615 w 91"/>
              <a:gd name="T39" fmla="*/ 263256 h 106"/>
              <a:gd name="T40" fmla="*/ 89615 w 91"/>
              <a:gd name="T41" fmla="*/ 270998 h 106"/>
              <a:gd name="T42" fmla="*/ 89615 w 91"/>
              <a:gd name="T43" fmla="*/ 278741 h 106"/>
              <a:gd name="T44" fmla="*/ 97762 w 91"/>
              <a:gd name="T45" fmla="*/ 294227 h 106"/>
              <a:gd name="T46" fmla="*/ 97762 w 91"/>
              <a:gd name="T47" fmla="*/ 301970 h 106"/>
              <a:gd name="T48" fmla="*/ 97762 w 91"/>
              <a:gd name="T49" fmla="*/ 317455 h 106"/>
              <a:gd name="T50" fmla="*/ 105909 w 91"/>
              <a:gd name="T51" fmla="*/ 332941 h 106"/>
              <a:gd name="T52" fmla="*/ 105909 w 91"/>
              <a:gd name="T53" fmla="*/ 332941 h 106"/>
              <a:gd name="T54" fmla="*/ 114056 w 91"/>
              <a:gd name="T55" fmla="*/ 340684 h 106"/>
              <a:gd name="T56" fmla="*/ 122203 w 91"/>
              <a:gd name="T57" fmla="*/ 356169 h 106"/>
              <a:gd name="T58" fmla="*/ 114056 w 91"/>
              <a:gd name="T59" fmla="*/ 356169 h 106"/>
              <a:gd name="T60" fmla="*/ 114056 w 91"/>
              <a:gd name="T61" fmla="*/ 356169 h 106"/>
              <a:gd name="T62" fmla="*/ 97762 w 91"/>
              <a:gd name="T63" fmla="*/ 363912 h 106"/>
              <a:gd name="T64" fmla="*/ 81468 w 91"/>
              <a:gd name="T65" fmla="*/ 371655 h 106"/>
              <a:gd name="T66" fmla="*/ 73322 w 91"/>
              <a:gd name="T67" fmla="*/ 387141 h 106"/>
              <a:gd name="T68" fmla="*/ 57028 w 91"/>
              <a:gd name="T69" fmla="*/ 425855 h 106"/>
              <a:gd name="T70" fmla="*/ 40734 w 91"/>
              <a:gd name="T71" fmla="*/ 449083 h 106"/>
              <a:gd name="T72" fmla="*/ 24441 w 91"/>
              <a:gd name="T73" fmla="*/ 449083 h 106"/>
              <a:gd name="T74" fmla="*/ 24441 w 91"/>
              <a:gd name="T75" fmla="*/ 456826 h 106"/>
              <a:gd name="T76" fmla="*/ 32587 w 91"/>
              <a:gd name="T77" fmla="*/ 464569 h 106"/>
              <a:gd name="T78" fmla="*/ 24441 w 91"/>
              <a:gd name="T79" fmla="*/ 472311 h 106"/>
              <a:gd name="T80" fmla="*/ 24441 w 91"/>
              <a:gd name="T81" fmla="*/ 487797 h 106"/>
              <a:gd name="T82" fmla="*/ 24441 w 91"/>
              <a:gd name="T83" fmla="*/ 495540 h 106"/>
              <a:gd name="T84" fmla="*/ 40734 w 91"/>
              <a:gd name="T85" fmla="*/ 511026 h 106"/>
              <a:gd name="T86" fmla="*/ 48881 w 91"/>
              <a:gd name="T87" fmla="*/ 518768 h 106"/>
              <a:gd name="T88" fmla="*/ 40734 w 91"/>
              <a:gd name="T89" fmla="*/ 518768 h 106"/>
              <a:gd name="T90" fmla="*/ 40734 w 91"/>
              <a:gd name="T91" fmla="*/ 534254 h 106"/>
              <a:gd name="T92" fmla="*/ 32587 w 91"/>
              <a:gd name="T93" fmla="*/ 541997 h 106"/>
              <a:gd name="T94" fmla="*/ 24441 w 91"/>
              <a:gd name="T95" fmla="*/ 541997 h 106"/>
              <a:gd name="T96" fmla="*/ 8147 w 91"/>
              <a:gd name="T97" fmla="*/ 534254 h 106"/>
              <a:gd name="T98" fmla="*/ 0 w 91"/>
              <a:gd name="T99" fmla="*/ 565225 h 106"/>
              <a:gd name="T100" fmla="*/ 399195 w 91"/>
              <a:gd name="T101" fmla="*/ 789767 h 106"/>
              <a:gd name="T102" fmla="*/ 635453 w 91"/>
              <a:gd name="T103" fmla="*/ 820738 h 106"/>
              <a:gd name="T104" fmla="*/ 635453 w 91"/>
              <a:gd name="T105" fmla="*/ 820738 h 106"/>
              <a:gd name="T106" fmla="*/ 635453 w 91"/>
              <a:gd name="T107" fmla="*/ 820738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5089" name="Freeform 51"/>
          <p:cNvSpPr>
            <a:spLocks/>
          </p:cNvSpPr>
          <p:nvPr/>
        </p:nvSpPr>
        <p:spPr bwMode="auto">
          <a:xfrm>
            <a:off x="5183188" y="1981200"/>
            <a:ext cx="722312" cy="773113"/>
          </a:xfrm>
          <a:custGeom>
            <a:avLst/>
            <a:gdLst>
              <a:gd name="T0" fmla="*/ 64927 w 89"/>
              <a:gd name="T1" fmla="*/ 533448 h 100"/>
              <a:gd name="T2" fmla="*/ 32463 w 89"/>
              <a:gd name="T3" fmla="*/ 494792 h 100"/>
              <a:gd name="T4" fmla="*/ 56811 w 89"/>
              <a:gd name="T5" fmla="*/ 463868 h 100"/>
              <a:gd name="T6" fmla="*/ 56811 w 89"/>
              <a:gd name="T7" fmla="*/ 432943 h 100"/>
              <a:gd name="T8" fmla="*/ 40579 w 89"/>
              <a:gd name="T9" fmla="*/ 363363 h 100"/>
              <a:gd name="T10" fmla="*/ 40579 w 89"/>
              <a:gd name="T11" fmla="*/ 332439 h 100"/>
              <a:gd name="T12" fmla="*/ 32463 w 89"/>
              <a:gd name="T13" fmla="*/ 255127 h 100"/>
              <a:gd name="T14" fmla="*/ 16232 w 89"/>
              <a:gd name="T15" fmla="*/ 201009 h 100"/>
              <a:gd name="T16" fmla="*/ 0 w 89"/>
              <a:gd name="T17" fmla="*/ 123698 h 100"/>
              <a:gd name="T18" fmla="*/ 8116 w 89"/>
              <a:gd name="T19" fmla="*/ 92774 h 100"/>
              <a:gd name="T20" fmla="*/ 0 w 89"/>
              <a:gd name="T21" fmla="*/ 54118 h 100"/>
              <a:gd name="T22" fmla="*/ 186665 w 89"/>
              <a:gd name="T23" fmla="*/ 23193 h 100"/>
              <a:gd name="T24" fmla="*/ 202897 w 89"/>
              <a:gd name="T25" fmla="*/ 7731 h 100"/>
              <a:gd name="T26" fmla="*/ 227244 w 89"/>
              <a:gd name="T27" fmla="*/ 38656 h 100"/>
              <a:gd name="T28" fmla="*/ 227244 w 89"/>
              <a:gd name="T29" fmla="*/ 77311 h 100"/>
              <a:gd name="T30" fmla="*/ 259708 w 89"/>
              <a:gd name="T31" fmla="*/ 92774 h 100"/>
              <a:gd name="T32" fmla="*/ 275939 w 89"/>
              <a:gd name="T33" fmla="*/ 100505 h 100"/>
              <a:gd name="T34" fmla="*/ 308403 w 89"/>
              <a:gd name="T35" fmla="*/ 100505 h 100"/>
              <a:gd name="T36" fmla="*/ 316519 w 89"/>
              <a:gd name="T37" fmla="*/ 108236 h 100"/>
              <a:gd name="T38" fmla="*/ 348982 w 89"/>
              <a:gd name="T39" fmla="*/ 100505 h 100"/>
              <a:gd name="T40" fmla="*/ 413909 w 89"/>
              <a:gd name="T41" fmla="*/ 108236 h 100"/>
              <a:gd name="T42" fmla="*/ 422025 w 89"/>
              <a:gd name="T43" fmla="*/ 115967 h 100"/>
              <a:gd name="T44" fmla="*/ 430141 w 89"/>
              <a:gd name="T45" fmla="*/ 115967 h 100"/>
              <a:gd name="T46" fmla="*/ 438257 w 89"/>
              <a:gd name="T47" fmla="*/ 139160 h 100"/>
              <a:gd name="T48" fmla="*/ 462604 w 89"/>
              <a:gd name="T49" fmla="*/ 131429 h 100"/>
              <a:gd name="T50" fmla="*/ 478836 w 89"/>
              <a:gd name="T51" fmla="*/ 131429 h 100"/>
              <a:gd name="T52" fmla="*/ 503184 w 89"/>
              <a:gd name="T53" fmla="*/ 146891 h 100"/>
              <a:gd name="T54" fmla="*/ 519415 w 89"/>
              <a:gd name="T55" fmla="*/ 162354 h 100"/>
              <a:gd name="T56" fmla="*/ 551879 w 89"/>
              <a:gd name="T57" fmla="*/ 162354 h 100"/>
              <a:gd name="T58" fmla="*/ 592458 w 89"/>
              <a:gd name="T59" fmla="*/ 139160 h 100"/>
              <a:gd name="T60" fmla="*/ 657385 w 89"/>
              <a:gd name="T61" fmla="*/ 154623 h 100"/>
              <a:gd name="T62" fmla="*/ 673617 w 89"/>
              <a:gd name="T63" fmla="*/ 154623 h 100"/>
              <a:gd name="T64" fmla="*/ 697964 w 89"/>
              <a:gd name="T65" fmla="*/ 162354 h 100"/>
              <a:gd name="T66" fmla="*/ 706080 w 89"/>
              <a:gd name="T67" fmla="*/ 170085 h 100"/>
              <a:gd name="T68" fmla="*/ 657385 w 89"/>
              <a:gd name="T69" fmla="*/ 193278 h 100"/>
              <a:gd name="T70" fmla="*/ 633038 w 89"/>
              <a:gd name="T71" fmla="*/ 216472 h 100"/>
              <a:gd name="T72" fmla="*/ 592458 w 89"/>
              <a:gd name="T73" fmla="*/ 231934 h 100"/>
              <a:gd name="T74" fmla="*/ 478836 w 89"/>
              <a:gd name="T75" fmla="*/ 340170 h 100"/>
              <a:gd name="T76" fmla="*/ 462604 w 89"/>
              <a:gd name="T77" fmla="*/ 355632 h 100"/>
              <a:gd name="T78" fmla="*/ 462604 w 89"/>
              <a:gd name="T79" fmla="*/ 432943 h 100"/>
              <a:gd name="T80" fmla="*/ 422025 w 89"/>
              <a:gd name="T81" fmla="*/ 456137 h 100"/>
              <a:gd name="T82" fmla="*/ 422025 w 89"/>
              <a:gd name="T83" fmla="*/ 471599 h 100"/>
              <a:gd name="T84" fmla="*/ 422025 w 89"/>
              <a:gd name="T85" fmla="*/ 502524 h 100"/>
              <a:gd name="T86" fmla="*/ 430141 w 89"/>
              <a:gd name="T87" fmla="*/ 533448 h 100"/>
              <a:gd name="T88" fmla="*/ 422025 w 89"/>
              <a:gd name="T89" fmla="*/ 564373 h 100"/>
              <a:gd name="T90" fmla="*/ 430141 w 89"/>
              <a:gd name="T91" fmla="*/ 610759 h 100"/>
              <a:gd name="T92" fmla="*/ 446373 w 89"/>
              <a:gd name="T93" fmla="*/ 618490 h 100"/>
              <a:gd name="T94" fmla="*/ 470720 w 89"/>
              <a:gd name="T95" fmla="*/ 626222 h 100"/>
              <a:gd name="T96" fmla="*/ 478836 w 89"/>
              <a:gd name="T97" fmla="*/ 641684 h 100"/>
              <a:gd name="T98" fmla="*/ 519415 w 89"/>
              <a:gd name="T99" fmla="*/ 672608 h 100"/>
              <a:gd name="T100" fmla="*/ 584342 w 89"/>
              <a:gd name="T101" fmla="*/ 711264 h 100"/>
              <a:gd name="T102" fmla="*/ 584342 w 89"/>
              <a:gd name="T103" fmla="*/ 734457 h 100"/>
              <a:gd name="T104" fmla="*/ 64927 w 89"/>
              <a:gd name="T105" fmla="*/ 773113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5090" name="Freeform 52"/>
          <p:cNvSpPr>
            <a:spLocks/>
          </p:cNvSpPr>
          <p:nvPr/>
        </p:nvSpPr>
        <p:spPr bwMode="auto">
          <a:xfrm>
            <a:off x="5514975" y="4133850"/>
            <a:ext cx="627063" cy="511175"/>
          </a:xfrm>
          <a:custGeom>
            <a:avLst/>
            <a:gdLst>
              <a:gd name="T0" fmla="*/ 333891 w 77"/>
              <a:gd name="T1" fmla="*/ 7745 h 66"/>
              <a:gd name="T2" fmla="*/ 358322 w 77"/>
              <a:gd name="T3" fmla="*/ 77451 h 66"/>
              <a:gd name="T4" fmla="*/ 350178 w 77"/>
              <a:gd name="T5" fmla="*/ 100686 h 66"/>
              <a:gd name="T6" fmla="*/ 325747 w 77"/>
              <a:gd name="T7" fmla="*/ 170392 h 66"/>
              <a:gd name="T8" fmla="*/ 521195 w 77"/>
              <a:gd name="T9" fmla="*/ 255588 h 66"/>
              <a:gd name="T10" fmla="*/ 521195 w 77"/>
              <a:gd name="T11" fmla="*/ 309803 h 66"/>
              <a:gd name="T12" fmla="*/ 513051 w 77"/>
              <a:gd name="T13" fmla="*/ 348528 h 66"/>
              <a:gd name="T14" fmla="*/ 472333 w 77"/>
              <a:gd name="T15" fmla="*/ 340783 h 66"/>
              <a:gd name="T16" fmla="*/ 456046 w 77"/>
              <a:gd name="T17" fmla="*/ 379509 h 66"/>
              <a:gd name="T18" fmla="*/ 504908 w 77"/>
              <a:gd name="T19" fmla="*/ 371764 h 66"/>
              <a:gd name="T20" fmla="*/ 537483 w 77"/>
              <a:gd name="T21" fmla="*/ 364019 h 66"/>
              <a:gd name="T22" fmla="*/ 521195 w 77"/>
              <a:gd name="T23" fmla="*/ 379509 h 66"/>
              <a:gd name="T24" fmla="*/ 537483 w 77"/>
              <a:gd name="T25" fmla="*/ 394999 h 66"/>
              <a:gd name="T26" fmla="*/ 578201 w 77"/>
              <a:gd name="T27" fmla="*/ 364019 h 66"/>
              <a:gd name="T28" fmla="*/ 602632 w 77"/>
              <a:gd name="T29" fmla="*/ 371764 h 66"/>
              <a:gd name="T30" fmla="*/ 594488 w 77"/>
              <a:gd name="T31" fmla="*/ 394999 h 66"/>
              <a:gd name="T32" fmla="*/ 553770 w 77"/>
              <a:gd name="T33" fmla="*/ 433724 h 66"/>
              <a:gd name="T34" fmla="*/ 578201 w 77"/>
              <a:gd name="T35" fmla="*/ 464704 h 66"/>
              <a:gd name="T36" fmla="*/ 627063 w 77"/>
              <a:gd name="T37" fmla="*/ 503430 h 66"/>
              <a:gd name="T38" fmla="*/ 578201 w 77"/>
              <a:gd name="T39" fmla="*/ 487940 h 66"/>
              <a:gd name="T40" fmla="*/ 521195 w 77"/>
              <a:gd name="T41" fmla="*/ 456959 h 66"/>
              <a:gd name="T42" fmla="*/ 496764 w 77"/>
              <a:gd name="T43" fmla="*/ 480195 h 66"/>
              <a:gd name="T44" fmla="*/ 488620 w 77"/>
              <a:gd name="T45" fmla="*/ 503430 h 66"/>
              <a:gd name="T46" fmla="*/ 464189 w 77"/>
              <a:gd name="T47" fmla="*/ 487940 h 66"/>
              <a:gd name="T48" fmla="*/ 439758 w 77"/>
              <a:gd name="T49" fmla="*/ 487940 h 66"/>
              <a:gd name="T50" fmla="*/ 399040 w 77"/>
              <a:gd name="T51" fmla="*/ 495685 h 66"/>
              <a:gd name="T52" fmla="*/ 333891 w 77"/>
              <a:gd name="T53" fmla="*/ 456959 h 66"/>
              <a:gd name="T54" fmla="*/ 309460 w 77"/>
              <a:gd name="T55" fmla="*/ 441469 h 66"/>
              <a:gd name="T56" fmla="*/ 301316 w 77"/>
              <a:gd name="T57" fmla="*/ 433724 h 66"/>
              <a:gd name="T58" fmla="*/ 276885 w 77"/>
              <a:gd name="T59" fmla="*/ 425979 h 66"/>
              <a:gd name="T60" fmla="*/ 268741 w 77"/>
              <a:gd name="T61" fmla="*/ 418234 h 66"/>
              <a:gd name="T62" fmla="*/ 252454 w 77"/>
              <a:gd name="T63" fmla="*/ 449214 h 66"/>
              <a:gd name="T64" fmla="*/ 122155 w 77"/>
              <a:gd name="T65" fmla="*/ 433724 h 66"/>
              <a:gd name="T66" fmla="*/ 32575 w 77"/>
              <a:gd name="T67" fmla="*/ 425979 h 66"/>
              <a:gd name="T68" fmla="*/ 40718 w 77"/>
              <a:gd name="T69" fmla="*/ 410489 h 66"/>
              <a:gd name="T70" fmla="*/ 48862 w 77"/>
              <a:gd name="T71" fmla="*/ 356273 h 66"/>
              <a:gd name="T72" fmla="*/ 48862 w 77"/>
              <a:gd name="T73" fmla="*/ 325293 h 66"/>
              <a:gd name="T74" fmla="*/ 73293 w 77"/>
              <a:gd name="T75" fmla="*/ 286568 h 66"/>
              <a:gd name="T76" fmla="*/ 57006 w 77"/>
              <a:gd name="T77" fmla="*/ 232352 h 66"/>
              <a:gd name="T78" fmla="*/ 48862 w 77"/>
              <a:gd name="T79" fmla="*/ 216862 h 66"/>
              <a:gd name="T80" fmla="*/ 32575 w 77"/>
              <a:gd name="T81" fmla="*/ 193627 h 66"/>
              <a:gd name="T82" fmla="*/ 8144 w 77"/>
              <a:gd name="T83" fmla="*/ 147156 h 66"/>
              <a:gd name="T84" fmla="*/ 0 w 77"/>
              <a:gd name="T85" fmla="*/ 7745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5091" name="Freeform 53"/>
          <p:cNvSpPr>
            <a:spLocks/>
          </p:cNvSpPr>
          <p:nvPr/>
        </p:nvSpPr>
        <p:spPr bwMode="auto">
          <a:xfrm>
            <a:off x="5767388" y="2855913"/>
            <a:ext cx="439737" cy="735012"/>
          </a:xfrm>
          <a:custGeom>
            <a:avLst/>
            <a:gdLst>
              <a:gd name="T0" fmla="*/ 73290 w 54"/>
              <a:gd name="T1" fmla="*/ 15474 h 95"/>
              <a:gd name="T2" fmla="*/ 97719 w 54"/>
              <a:gd name="T3" fmla="*/ 38685 h 95"/>
              <a:gd name="T4" fmla="*/ 122149 w 54"/>
              <a:gd name="T5" fmla="*/ 61896 h 95"/>
              <a:gd name="T6" fmla="*/ 122149 w 54"/>
              <a:gd name="T7" fmla="*/ 92844 h 95"/>
              <a:gd name="T8" fmla="*/ 114006 w 54"/>
              <a:gd name="T9" fmla="*/ 116055 h 95"/>
              <a:gd name="T10" fmla="*/ 89576 w 54"/>
              <a:gd name="T11" fmla="*/ 147002 h 95"/>
              <a:gd name="T12" fmla="*/ 73290 w 54"/>
              <a:gd name="T13" fmla="*/ 154739 h 95"/>
              <a:gd name="T14" fmla="*/ 40716 w 54"/>
              <a:gd name="T15" fmla="*/ 162476 h 95"/>
              <a:gd name="T16" fmla="*/ 32573 w 54"/>
              <a:gd name="T17" fmla="*/ 185687 h 95"/>
              <a:gd name="T18" fmla="*/ 48860 w 54"/>
              <a:gd name="T19" fmla="*/ 208898 h 95"/>
              <a:gd name="T20" fmla="*/ 32573 w 54"/>
              <a:gd name="T21" fmla="*/ 263057 h 95"/>
              <a:gd name="T22" fmla="*/ 8143 w 54"/>
              <a:gd name="T23" fmla="*/ 278531 h 95"/>
              <a:gd name="T24" fmla="*/ 0 w 54"/>
              <a:gd name="T25" fmla="*/ 301742 h 95"/>
              <a:gd name="T26" fmla="*/ 0 w 54"/>
              <a:gd name="T27" fmla="*/ 317216 h 95"/>
              <a:gd name="T28" fmla="*/ 8143 w 54"/>
              <a:gd name="T29" fmla="*/ 371374 h 95"/>
              <a:gd name="T30" fmla="*/ 40716 w 54"/>
              <a:gd name="T31" fmla="*/ 410059 h 95"/>
              <a:gd name="T32" fmla="*/ 81433 w 54"/>
              <a:gd name="T33" fmla="*/ 441007 h 95"/>
              <a:gd name="T34" fmla="*/ 105863 w 54"/>
              <a:gd name="T35" fmla="*/ 495166 h 95"/>
              <a:gd name="T36" fmla="*/ 122149 w 54"/>
              <a:gd name="T37" fmla="*/ 479692 h 95"/>
              <a:gd name="T38" fmla="*/ 154722 w 54"/>
              <a:gd name="T39" fmla="*/ 502903 h 95"/>
              <a:gd name="T40" fmla="*/ 154722 w 54"/>
              <a:gd name="T41" fmla="*/ 533851 h 95"/>
              <a:gd name="T42" fmla="*/ 130292 w 54"/>
              <a:gd name="T43" fmla="*/ 564799 h 95"/>
              <a:gd name="T44" fmla="*/ 154722 w 54"/>
              <a:gd name="T45" fmla="*/ 603484 h 95"/>
              <a:gd name="T46" fmla="*/ 195439 w 54"/>
              <a:gd name="T47" fmla="*/ 626694 h 95"/>
              <a:gd name="T48" fmla="*/ 236155 w 54"/>
              <a:gd name="T49" fmla="*/ 673116 h 95"/>
              <a:gd name="T50" fmla="*/ 244298 w 54"/>
              <a:gd name="T51" fmla="*/ 688590 h 95"/>
              <a:gd name="T52" fmla="*/ 236155 w 54"/>
              <a:gd name="T53" fmla="*/ 704064 h 95"/>
              <a:gd name="T54" fmla="*/ 260585 w 54"/>
              <a:gd name="T55" fmla="*/ 735012 h 95"/>
              <a:gd name="T56" fmla="*/ 268728 w 54"/>
              <a:gd name="T57" fmla="*/ 727275 h 95"/>
              <a:gd name="T58" fmla="*/ 276871 w 54"/>
              <a:gd name="T59" fmla="*/ 711801 h 95"/>
              <a:gd name="T60" fmla="*/ 309445 w 54"/>
              <a:gd name="T61" fmla="*/ 704064 h 95"/>
              <a:gd name="T62" fmla="*/ 342018 w 54"/>
              <a:gd name="T63" fmla="*/ 719538 h 95"/>
              <a:gd name="T64" fmla="*/ 350161 w 54"/>
              <a:gd name="T65" fmla="*/ 688590 h 95"/>
              <a:gd name="T66" fmla="*/ 358304 w 54"/>
              <a:gd name="T67" fmla="*/ 673116 h 95"/>
              <a:gd name="T68" fmla="*/ 390877 w 54"/>
              <a:gd name="T69" fmla="*/ 657642 h 95"/>
              <a:gd name="T70" fmla="*/ 382734 w 54"/>
              <a:gd name="T71" fmla="*/ 642168 h 95"/>
              <a:gd name="T72" fmla="*/ 382734 w 54"/>
              <a:gd name="T73" fmla="*/ 626694 h 95"/>
              <a:gd name="T74" fmla="*/ 390877 w 54"/>
              <a:gd name="T75" fmla="*/ 618958 h 95"/>
              <a:gd name="T76" fmla="*/ 390877 w 54"/>
              <a:gd name="T77" fmla="*/ 611221 h 95"/>
              <a:gd name="T78" fmla="*/ 390877 w 54"/>
              <a:gd name="T79" fmla="*/ 564799 h 95"/>
              <a:gd name="T80" fmla="*/ 423450 w 54"/>
              <a:gd name="T81" fmla="*/ 526114 h 95"/>
              <a:gd name="T82" fmla="*/ 439737 w 54"/>
              <a:gd name="T83" fmla="*/ 495166 h 95"/>
              <a:gd name="T84" fmla="*/ 423450 w 54"/>
              <a:gd name="T85" fmla="*/ 441007 h 95"/>
              <a:gd name="T86" fmla="*/ 423450 w 54"/>
              <a:gd name="T87" fmla="*/ 417796 h 95"/>
              <a:gd name="T88" fmla="*/ 399021 w 54"/>
              <a:gd name="T89" fmla="*/ 100581 h 95"/>
              <a:gd name="T90" fmla="*/ 390877 w 54"/>
              <a:gd name="T91" fmla="*/ 85107 h 95"/>
              <a:gd name="T92" fmla="*/ 374591 w 54"/>
              <a:gd name="T93" fmla="*/ 46422 h 95"/>
              <a:gd name="T94" fmla="*/ 358304 w 54"/>
              <a:gd name="T95" fmla="*/ 23211 h 95"/>
              <a:gd name="T96" fmla="*/ 358304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45092" name="Group 54"/>
          <p:cNvGrpSpPr>
            <a:grpSpLocks/>
          </p:cNvGrpSpPr>
          <p:nvPr/>
        </p:nvGrpSpPr>
        <p:grpSpPr bwMode="auto">
          <a:xfrm>
            <a:off x="5824538" y="2197100"/>
            <a:ext cx="830262" cy="742950"/>
            <a:chOff x="3562" y="1636"/>
            <a:chExt cx="497" cy="468"/>
          </a:xfrm>
        </p:grpSpPr>
        <p:sp>
          <p:nvSpPr>
            <p:cNvPr id="45124" name="Freeform 55"/>
            <p:cNvSpPr>
              <a:spLocks/>
            </p:cNvSpPr>
            <p:nvPr/>
          </p:nvSpPr>
          <p:spPr bwMode="auto">
            <a:xfrm>
              <a:off x="3806" y="1758"/>
              <a:ext cx="253" cy="346"/>
            </a:xfrm>
            <a:custGeom>
              <a:avLst/>
              <a:gdLst>
                <a:gd name="T0" fmla="*/ 127 w 52"/>
                <a:gd name="T1" fmla="*/ 331 h 71"/>
                <a:gd name="T2" fmla="*/ 209 w 52"/>
                <a:gd name="T3" fmla="*/ 327 h 71"/>
                <a:gd name="T4" fmla="*/ 219 w 52"/>
                <a:gd name="T5" fmla="*/ 302 h 71"/>
                <a:gd name="T6" fmla="*/ 219 w 52"/>
                <a:gd name="T7" fmla="*/ 283 h 71"/>
                <a:gd name="T8" fmla="*/ 234 w 52"/>
                <a:gd name="T9" fmla="*/ 268 h 71"/>
                <a:gd name="T10" fmla="*/ 238 w 52"/>
                <a:gd name="T11" fmla="*/ 253 h 71"/>
                <a:gd name="T12" fmla="*/ 243 w 52"/>
                <a:gd name="T13" fmla="*/ 244 h 71"/>
                <a:gd name="T14" fmla="*/ 248 w 52"/>
                <a:gd name="T15" fmla="*/ 249 h 71"/>
                <a:gd name="T16" fmla="*/ 253 w 52"/>
                <a:gd name="T17" fmla="*/ 244 h 71"/>
                <a:gd name="T18" fmla="*/ 253 w 52"/>
                <a:gd name="T19" fmla="*/ 224 h 71"/>
                <a:gd name="T20" fmla="*/ 248 w 52"/>
                <a:gd name="T21" fmla="*/ 205 h 71"/>
                <a:gd name="T22" fmla="*/ 229 w 52"/>
                <a:gd name="T23" fmla="*/ 136 h 71"/>
                <a:gd name="T24" fmla="*/ 204 w 52"/>
                <a:gd name="T25" fmla="*/ 136 h 71"/>
                <a:gd name="T26" fmla="*/ 175 w 52"/>
                <a:gd name="T27" fmla="*/ 175 h 71"/>
                <a:gd name="T28" fmla="*/ 170 w 52"/>
                <a:gd name="T29" fmla="*/ 171 h 71"/>
                <a:gd name="T30" fmla="*/ 161 w 52"/>
                <a:gd name="T31" fmla="*/ 166 h 71"/>
                <a:gd name="T32" fmla="*/ 161 w 52"/>
                <a:gd name="T33" fmla="*/ 146 h 71"/>
                <a:gd name="T34" fmla="*/ 175 w 52"/>
                <a:gd name="T35" fmla="*/ 136 h 71"/>
                <a:gd name="T36" fmla="*/ 175 w 52"/>
                <a:gd name="T37" fmla="*/ 127 h 71"/>
                <a:gd name="T38" fmla="*/ 185 w 52"/>
                <a:gd name="T39" fmla="*/ 117 h 71"/>
                <a:gd name="T40" fmla="*/ 185 w 52"/>
                <a:gd name="T41" fmla="*/ 83 h 71"/>
                <a:gd name="T42" fmla="*/ 180 w 52"/>
                <a:gd name="T43" fmla="*/ 68 h 71"/>
                <a:gd name="T44" fmla="*/ 170 w 52"/>
                <a:gd name="T45" fmla="*/ 58 h 71"/>
                <a:gd name="T46" fmla="*/ 180 w 52"/>
                <a:gd name="T47" fmla="*/ 49 h 71"/>
                <a:gd name="T48" fmla="*/ 175 w 52"/>
                <a:gd name="T49" fmla="*/ 34 h 71"/>
                <a:gd name="T50" fmla="*/ 146 w 52"/>
                <a:gd name="T51" fmla="*/ 19 h 71"/>
                <a:gd name="T52" fmla="*/ 127 w 52"/>
                <a:gd name="T53" fmla="*/ 10 h 71"/>
                <a:gd name="T54" fmla="*/ 102 w 52"/>
                <a:gd name="T55" fmla="*/ 5 h 71"/>
                <a:gd name="T56" fmla="*/ 88 w 52"/>
                <a:gd name="T57" fmla="*/ 5 h 71"/>
                <a:gd name="T58" fmla="*/ 73 w 52"/>
                <a:gd name="T59" fmla="*/ 15 h 71"/>
                <a:gd name="T60" fmla="*/ 73 w 52"/>
                <a:gd name="T61" fmla="*/ 29 h 71"/>
                <a:gd name="T62" fmla="*/ 78 w 52"/>
                <a:gd name="T63" fmla="*/ 34 h 71"/>
                <a:gd name="T64" fmla="*/ 73 w 52"/>
                <a:gd name="T65" fmla="*/ 39 h 71"/>
                <a:gd name="T66" fmla="*/ 63 w 52"/>
                <a:gd name="T67" fmla="*/ 49 h 71"/>
                <a:gd name="T68" fmla="*/ 58 w 52"/>
                <a:gd name="T69" fmla="*/ 63 h 71"/>
                <a:gd name="T70" fmla="*/ 58 w 52"/>
                <a:gd name="T71" fmla="*/ 83 h 71"/>
                <a:gd name="T72" fmla="*/ 49 w 52"/>
                <a:gd name="T73" fmla="*/ 78 h 71"/>
                <a:gd name="T74" fmla="*/ 49 w 52"/>
                <a:gd name="T75" fmla="*/ 63 h 71"/>
                <a:gd name="T76" fmla="*/ 49 w 52"/>
                <a:gd name="T77" fmla="*/ 54 h 71"/>
                <a:gd name="T78" fmla="*/ 39 w 52"/>
                <a:gd name="T79" fmla="*/ 63 h 71"/>
                <a:gd name="T80" fmla="*/ 39 w 52"/>
                <a:gd name="T81" fmla="*/ 78 h 71"/>
                <a:gd name="T82" fmla="*/ 24 w 52"/>
                <a:gd name="T83" fmla="*/ 83 h 71"/>
                <a:gd name="T84" fmla="*/ 19 w 52"/>
                <a:gd name="T85" fmla="*/ 93 h 71"/>
                <a:gd name="T86" fmla="*/ 15 w 52"/>
                <a:gd name="T87" fmla="*/ 112 h 71"/>
                <a:gd name="T88" fmla="*/ 10 w 52"/>
                <a:gd name="T89" fmla="*/ 136 h 71"/>
                <a:gd name="T90" fmla="*/ 5 w 52"/>
                <a:gd name="T91" fmla="*/ 156 h 71"/>
                <a:gd name="T92" fmla="*/ 10 w 52"/>
                <a:gd name="T93" fmla="*/ 180 h 71"/>
                <a:gd name="T94" fmla="*/ 10 w 52"/>
                <a:gd name="T95" fmla="*/ 200 h 71"/>
                <a:gd name="T96" fmla="*/ 29 w 52"/>
                <a:gd name="T97" fmla="*/ 244 h 71"/>
                <a:gd name="T98" fmla="*/ 34 w 52"/>
                <a:gd name="T99" fmla="*/ 268 h 71"/>
                <a:gd name="T100" fmla="*/ 34 w 52"/>
                <a:gd name="T101" fmla="*/ 273 h 71"/>
                <a:gd name="T102" fmla="*/ 29 w 52"/>
                <a:gd name="T103" fmla="*/ 302 h 71"/>
                <a:gd name="T104" fmla="*/ 10 w 52"/>
                <a:gd name="T105" fmla="*/ 336 h 71"/>
                <a:gd name="T106" fmla="*/ 0 w 52"/>
                <a:gd name="T107" fmla="*/ 34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5125" name="Freeform 56"/>
            <p:cNvSpPr>
              <a:spLocks/>
            </p:cNvSpPr>
            <p:nvPr/>
          </p:nvSpPr>
          <p:spPr bwMode="auto">
            <a:xfrm>
              <a:off x="3562" y="1636"/>
              <a:ext cx="405" cy="200"/>
            </a:xfrm>
            <a:custGeom>
              <a:avLst/>
              <a:gdLst>
                <a:gd name="T0" fmla="*/ 20 w 83"/>
                <a:gd name="T1" fmla="*/ 78 h 41"/>
                <a:gd name="T2" fmla="*/ 39 w 83"/>
                <a:gd name="T3" fmla="*/ 63 h 41"/>
                <a:gd name="T4" fmla="*/ 98 w 83"/>
                <a:gd name="T5" fmla="*/ 29 h 41"/>
                <a:gd name="T6" fmla="*/ 127 w 83"/>
                <a:gd name="T7" fmla="*/ 5 h 41"/>
                <a:gd name="T8" fmla="*/ 151 w 83"/>
                <a:gd name="T9" fmla="*/ 5 h 41"/>
                <a:gd name="T10" fmla="*/ 137 w 83"/>
                <a:gd name="T11" fmla="*/ 20 h 41"/>
                <a:gd name="T12" fmla="*/ 112 w 83"/>
                <a:gd name="T13" fmla="*/ 44 h 41"/>
                <a:gd name="T14" fmla="*/ 112 w 83"/>
                <a:gd name="T15" fmla="*/ 59 h 41"/>
                <a:gd name="T16" fmla="*/ 137 w 83"/>
                <a:gd name="T17" fmla="*/ 49 h 41"/>
                <a:gd name="T18" fmla="*/ 190 w 83"/>
                <a:gd name="T19" fmla="*/ 73 h 41"/>
                <a:gd name="T20" fmla="*/ 210 w 83"/>
                <a:gd name="T21" fmla="*/ 78 h 41"/>
                <a:gd name="T22" fmla="*/ 215 w 83"/>
                <a:gd name="T23" fmla="*/ 83 h 41"/>
                <a:gd name="T24" fmla="*/ 239 w 83"/>
                <a:gd name="T25" fmla="*/ 63 h 41"/>
                <a:gd name="T26" fmla="*/ 312 w 83"/>
                <a:gd name="T27" fmla="*/ 39 h 41"/>
                <a:gd name="T28" fmla="*/ 307 w 83"/>
                <a:gd name="T29" fmla="*/ 54 h 41"/>
                <a:gd name="T30" fmla="*/ 322 w 83"/>
                <a:gd name="T31" fmla="*/ 68 h 41"/>
                <a:gd name="T32" fmla="*/ 351 w 83"/>
                <a:gd name="T33" fmla="*/ 63 h 41"/>
                <a:gd name="T34" fmla="*/ 371 w 83"/>
                <a:gd name="T35" fmla="*/ 88 h 41"/>
                <a:gd name="T36" fmla="*/ 400 w 83"/>
                <a:gd name="T37" fmla="*/ 93 h 41"/>
                <a:gd name="T38" fmla="*/ 400 w 83"/>
                <a:gd name="T39" fmla="*/ 102 h 41"/>
                <a:gd name="T40" fmla="*/ 385 w 83"/>
                <a:gd name="T41" fmla="*/ 102 h 41"/>
                <a:gd name="T42" fmla="*/ 366 w 83"/>
                <a:gd name="T43" fmla="*/ 102 h 41"/>
                <a:gd name="T44" fmla="*/ 337 w 83"/>
                <a:gd name="T45" fmla="*/ 102 h 41"/>
                <a:gd name="T46" fmla="*/ 337 w 83"/>
                <a:gd name="T47" fmla="*/ 117 h 41"/>
                <a:gd name="T48" fmla="*/ 303 w 83"/>
                <a:gd name="T49" fmla="*/ 102 h 41"/>
                <a:gd name="T50" fmla="*/ 278 w 83"/>
                <a:gd name="T51" fmla="*/ 112 h 41"/>
                <a:gd name="T52" fmla="*/ 268 w 83"/>
                <a:gd name="T53" fmla="*/ 122 h 41"/>
                <a:gd name="T54" fmla="*/ 244 w 83"/>
                <a:gd name="T55" fmla="*/ 122 h 41"/>
                <a:gd name="T56" fmla="*/ 224 w 83"/>
                <a:gd name="T57" fmla="*/ 146 h 41"/>
                <a:gd name="T58" fmla="*/ 229 w 83"/>
                <a:gd name="T59" fmla="*/ 137 h 41"/>
                <a:gd name="T60" fmla="*/ 215 w 83"/>
                <a:gd name="T61" fmla="*/ 137 h 41"/>
                <a:gd name="T62" fmla="*/ 205 w 83"/>
                <a:gd name="T63" fmla="*/ 132 h 41"/>
                <a:gd name="T64" fmla="*/ 195 w 83"/>
                <a:gd name="T65" fmla="*/ 156 h 41"/>
                <a:gd name="T66" fmla="*/ 176 w 83"/>
                <a:gd name="T67" fmla="*/ 185 h 41"/>
                <a:gd name="T68" fmla="*/ 166 w 83"/>
                <a:gd name="T69" fmla="*/ 190 h 41"/>
                <a:gd name="T70" fmla="*/ 171 w 83"/>
                <a:gd name="T71" fmla="*/ 176 h 41"/>
                <a:gd name="T72" fmla="*/ 156 w 83"/>
                <a:gd name="T73" fmla="*/ 176 h 41"/>
                <a:gd name="T74" fmla="*/ 146 w 83"/>
                <a:gd name="T75" fmla="*/ 141 h 41"/>
                <a:gd name="T76" fmla="*/ 142 w 83"/>
                <a:gd name="T77" fmla="*/ 137 h 41"/>
                <a:gd name="T78" fmla="*/ 112 w 83"/>
                <a:gd name="T79" fmla="*/ 127 h 41"/>
                <a:gd name="T80" fmla="*/ 107 w 83"/>
                <a:gd name="T81" fmla="*/ 127 h 41"/>
                <a:gd name="T82" fmla="*/ 78 w 83"/>
                <a:gd name="T83" fmla="*/ 117 h 41"/>
                <a:gd name="T84" fmla="*/ 20 w 83"/>
                <a:gd name="T85" fmla="*/ 93 h 41"/>
                <a:gd name="T86" fmla="*/ 0 w 83"/>
                <a:gd name="T87" fmla="*/ 83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45093" name="Freeform 57"/>
          <p:cNvSpPr>
            <a:spLocks/>
          </p:cNvSpPr>
          <p:nvPr/>
        </p:nvSpPr>
        <p:spPr bwMode="auto">
          <a:xfrm>
            <a:off x="6157913" y="2917825"/>
            <a:ext cx="327025" cy="557213"/>
          </a:xfrm>
          <a:custGeom>
            <a:avLst/>
            <a:gdLst>
              <a:gd name="T0" fmla="*/ 8176 w 40"/>
              <a:gd name="T1" fmla="*/ 38695 h 72"/>
              <a:gd name="T2" fmla="*/ 32703 w 40"/>
              <a:gd name="T3" fmla="*/ 348258 h 72"/>
              <a:gd name="T4" fmla="*/ 32703 w 40"/>
              <a:gd name="T5" fmla="*/ 355997 h 72"/>
              <a:gd name="T6" fmla="*/ 32703 w 40"/>
              <a:gd name="T7" fmla="*/ 363736 h 72"/>
              <a:gd name="T8" fmla="*/ 32703 w 40"/>
              <a:gd name="T9" fmla="*/ 379214 h 72"/>
              <a:gd name="T10" fmla="*/ 40878 w 40"/>
              <a:gd name="T11" fmla="*/ 402432 h 72"/>
              <a:gd name="T12" fmla="*/ 49054 w 40"/>
              <a:gd name="T13" fmla="*/ 433388 h 72"/>
              <a:gd name="T14" fmla="*/ 32703 w 40"/>
              <a:gd name="T15" fmla="*/ 456605 h 72"/>
              <a:gd name="T16" fmla="*/ 32703 w 40"/>
              <a:gd name="T17" fmla="*/ 464344 h 72"/>
              <a:gd name="T18" fmla="*/ 16351 w 40"/>
              <a:gd name="T19" fmla="*/ 487561 h 72"/>
              <a:gd name="T20" fmla="*/ 0 w 40"/>
              <a:gd name="T21" fmla="*/ 503040 h 72"/>
              <a:gd name="T22" fmla="*/ 0 w 40"/>
              <a:gd name="T23" fmla="*/ 526257 h 72"/>
              <a:gd name="T24" fmla="*/ 0 w 40"/>
              <a:gd name="T25" fmla="*/ 549474 h 72"/>
              <a:gd name="T26" fmla="*/ 0 w 40"/>
              <a:gd name="T27" fmla="*/ 549474 h 72"/>
              <a:gd name="T28" fmla="*/ 0 w 40"/>
              <a:gd name="T29" fmla="*/ 557213 h 72"/>
              <a:gd name="T30" fmla="*/ 0 w 40"/>
              <a:gd name="T31" fmla="*/ 557213 h 72"/>
              <a:gd name="T32" fmla="*/ 8176 w 40"/>
              <a:gd name="T33" fmla="*/ 557213 h 72"/>
              <a:gd name="T34" fmla="*/ 16351 w 40"/>
              <a:gd name="T35" fmla="*/ 557213 h 72"/>
              <a:gd name="T36" fmla="*/ 16351 w 40"/>
              <a:gd name="T37" fmla="*/ 549474 h 72"/>
              <a:gd name="T38" fmla="*/ 16351 w 40"/>
              <a:gd name="T39" fmla="*/ 541735 h 72"/>
              <a:gd name="T40" fmla="*/ 40878 w 40"/>
              <a:gd name="T41" fmla="*/ 541735 h 72"/>
              <a:gd name="T42" fmla="*/ 65405 w 40"/>
              <a:gd name="T43" fmla="*/ 533996 h 72"/>
              <a:gd name="T44" fmla="*/ 98107 w 40"/>
              <a:gd name="T45" fmla="*/ 549474 h 72"/>
              <a:gd name="T46" fmla="*/ 98107 w 40"/>
              <a:gd name="T47" fmla="*/ 549474 h 72"/>
              <a:gd name="T48" fmla="*/ 106283 w 40"/>
              <a:gd name="T49" fmla="*/ 549474 h 72"/>
              <a:gd name="T50" fmla="*/ 114459 w 40"/>
              <a:gd name="T51" fmla="*/ 526257 h 72"/>
              <a:gd name="T52" fmla="*/ 130810 w 40"/>
              <a:gd name="T53" fmla="*/ 526257 h 72"/>
              <a:gd name="T54" fmla="*/ 138986 w 40"/>
              <a:gd name="T55" fmla="*/ 533996 h 72"/>
              <a:gd name="T56" fmla="*/ 147161 w 40"/>
              <a:gd name="T57" fmla="*/ 541735 h 72"/>
              <a:gd name="T58" fmla="*/ 155337 w 40"/>
              <a:gd name="T59" fmla="*/ 533996 h 72"/>
              <a:gd name="T60" fmla="*/ 163513 w 40"/>
              <a:gd name="T61" fmla="*/ 503040 h 72"/>
              <a:gd name="T62" fmla="*/ 171688 w 40"/>
              <a:gd name="T63" fmla="*/ 495300 h 72"/>
              <a:gd name="T64" fmla="*/ 179864 w 40"/>
              <a:gd name="T65" fmla="*/ 495300 h 72"/>
              <a:gd name="T66" fmla="*/ 196215 w 40"/>
              <a:gd name="T67" fmla="*/ 510779 h 72"/>
              <a:gd name="T68" fmla="*/ 220742 w 40"/>
              <a:gd name="T69" fmla="*/ 510779 h 72"/>
              <a:gd name="T70" fmla="*/ 228917 w 40"/>
              <a:gd name="T71" fmla="*/ 487561 h 72"/>
              <a:gd name="T72" fmla="*/ 269796 w 40"/>
              <a:gd name="T73" fmla="*/ 433388 h 72"/>
              <a:gd name="T74" fmla="*/ 269796 w 40"/>
              <a:gd name="T75" fmla="*/ 410171 h 72"/>
              <a:gd name="T76" fmla="*/ 277971 w 40"/>
              <a:gd name="T77" fmla="*/ 410171 h 72"/>
              <a:gd name="T78" fmla="*/ 302498 w 40"/>
              <a:gd name="T79" fmla="*/ 410171 h 72"/>
              <a:gd name="T80" fmla="*/ 310674 w 40"/>
              <a:gd name="T81" fmla="*/ 402432 h 72"/>
              <a:gd name="T82" fmla="*/ 327025 w 40"/>
              <a:gd name="T83" fmla="*/ 394692 h 72"/>
              <a:gd name="T84" fmla="*/ 327025 w 40"/>
              <a:gd name="T85" fmla="*/ 386953 h 72"/>
              <a:gd name="T86" fmla="*/ 327025 w 40"/>
              <a:gd name="T87" fmla="*/ 363736 h 72"/>
              <a:gd name="T88" fmla="*/ 327025 w 40"/>
              <a:gd name="T89" fmla="*/ 363736 h 72"/>
              <a:gd name="T90" fmla="*/ 327025 w 40"/>
              <a:gd name="T91" fmla="*/ 348258 h 72"/>
              <a:gd name="T92" fmla="*/ 286147 w 40"/>
              <a:gd name="T93" fmla="*/ 7739 h 72"/>
              <a:gd name="T94" fmla="*/ 286147 w 40"/>
              <a:gd name="T95" fmla="*/ 0 h 72"/>
              <a:gd name="T96" fmla="*/ 73581 w 40"/>
              <a:gd name="T97" fmla="*/ 23217 h 72"/>
              <a:gd name="T98" fmla="*/ 65405 w 40"/>
              <a:gd name="T99" fmla="*/ 30956 h 72"/>
              <a:gd name="T100" fmla="*/ 49054 w 40"/>
              <a:gd name="T101" fmla="*/ 38695 h 72"/>
              <a:gd name="T102" fmla="*/ 40878 w 40"/>
              <a:gd name="T103" fmla="*/ 46434 h 72"/>
              <a:gd name="T104" fmla="*/ 24527 w 40"/>
              <a:gd name="T105" fmla="*/ 46434 h 72"/>
              <a:gd name="T106" fmla="*/ 8176 w 40"/>
              <a:gd name="T107" fmla="*/ 38695 h 72"/>
              <a:gd name="T108" fmla="*/ 8176 w 40"/>
              <a:gd name="T109" fmla="*/ 38695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5094" name="Freeform 58"/>
          <p:cNvSpPr>
            <a:spLocks/>
          </p:cNvSpPr>
          <p:nvPr/>
        </p:nvSpPr>
        <p:spPr bwMode="auto">
          <a:xfrm>
            <a:off x="5818188" y="3846513"/>
            <a:ext cx="381000" cy="642937"/>
          </a:xfrm>
          <a:custGeom>
            <a:avLst/>
            <a:gdLst>
              <a:gd name="T0" fmla="*/ 356681 w 47"/>
              <a:gd name="T1" fmla="*/ 0 h 83"/>
              <a:gd name="T2" fmla="*/ 121596 w 47"/>
              <a:gd name="T3" fmla="*/ 15492 h 83"/>
              <a:gd name="T4" fmla="*/ 121596 w 47"/>
              <a:gd name="T5" fmla="*/ 23239 h 83"/>
              <a:gd name="T6" fmla="*/ 97277 w 47"/>
              <a:gd name="T7" fmla="*/ 38731 h 83"/>
              <a:gd name="T8" fmla="*/ 97277 w 47"/>
              <a:gd name="T9" fmla="*/ 61970 h 83"/>
              <a:gd name="T10" fmla="*/ 97277 w 47"/>
              <a:gd name="T11" fmla="*/ 85209 h 83"/>
              <a:gd name="T12" fmla="*/ 89170 w 47"/>
              <a:gd name="T13" fmla="*/ 92955 h 83"/>
              <a:gd name="T14" fmla="*/ 72957 w 47"/>
              <a:gd name="T15" fmla="*/ 108447 h 83"/>
              <a:gd name="T16" fmla="*/ 56745 w 47"/>
              <a:gd name="T17" fmla="*/ 123940 h 83"/>
              <a:gd name="T18" fmla="*/ 48638 w 47"/>
              <a:gd name="T19" fmla="*/ 131686 h 83"/>
              <a:gd name="T20" fmla="*/ 48638 w 47"/>
              <a:gd name="T21" fmla="*/ 147178 h 83"/>
              <a:gd name="T22" fmla="*/ 40532 w 47"/>
              <a:gd name="T23" fmla="*/ 162671 h 83"/>
              <a:gd name="T24" fmla="*/ 40532 w 47"/>
              <a:gd name="T25" fmla="*/ 170417 h 83"/>
              <a:gd name="T26" fmla="*/ 32426 w 47"/>
              <a:gd name="T27" fmla="*/ 193656 h 83"/>
              <a:gd name="T28" fmla="*/ 24319 w 47"/>
              <a:gd name="T29" fmla="*/ 209148 h 83"/>
              <a:gd name="T30" fmla="*/ 32426 w 47"/>
              <a:gd name="T31" fmla="*/ 232387 h 83"/>
              <a:gd name="T32" fmla="*/ 40532 w 47"/>
              <a:gd name="T33" fmla="*/ 240133 h 83"/>
              <a:gd name="T34" fmla="*/ 40532 w 47"/>
              <a:gd name="T35" fmla="*/ 255626 h 83"/>
              <a:gd name="T36" fmla="*/ 40532 w 47"/>
              <a:gd name="T37" fmla="*/ 255626 h 83"/>
              <a:gd name="T38" fmla="*/ 40532 w 47"/>
              <a:gd name="T39" fmla="*/ 263372 h 83"/>
              <a:gd name="T40" fmla="*/ 40532 w 47"/>
              <a:gd name="T41" fmla="*/ 263372 h 83"/>
              <a:gd name="T42" fmla="*/ 32426 w 47"/>
              <a:gd name="T43" fmla="*/ 278864 h 83"/>
              <a:gd name="T44" fmla="*/ 40532 w 47"/>
              <a:gd name="T45" fmla="*/ 286610 h 83"/>
              <a:gd name="T46" fmla="*/ 32426 w 47"/>
              <a:gd name="T47" fmla="*/ 294357 h 83"/>
              <a:gd name="T48" fmla="*/ 48638 w 47"/>
              <a:gd name="T49" fmla="*/ 325342 h 83"/>
              <a:gd name="T50" fmla="*/ 48638 w 47"/>
              <a:gd name="T51" fmla="*/ 348580 h 83"/>
              <a:gd name="T52" fmla="*/ 56745 w 47"/>
              <a:gd name="T53" fmla="*/ 364073 h 83"/>
              <a:gd name="T54" fmla="*/ 64851 w 47"/>
              <a:gd name="T55" fmla="*/ 371819 h 83"/>
              <a:gd name="T56" fmla="*/ 64851 w 47"/>
              <a:gd name="T57" fmla="*/ 379565 h 83"/>
              <a:gd name="T58" fmla="*/ 48638 w 47"/>
              <a:gd name="T59" fmla="*/ 387311 h 83"/>
              <a:gd name="T60" fmla="*/ 48638 w 47"/>
              <a:gd name="T61" fmla="*/ 395058 h 83"/>
              <a:gd name="T62" fmla="*/ 40532 w 47"/>
              <a:gd name="T63" fmla="*/ 418296 h 83"/>
              <a:gd name="T64" fmla="*/ 24319 w 47"/>
              <a:gd name="T65" fmla="*/ 457027 h 83"/>
              <a:gd name="T66" fmla="*/ 0 w 47"/>
              <a:gd name="T67" fmla="*/ 511251 h 83"/>
              <a:gd name="T68" fmla="*/ 0 w 47"/>
              <a:gd name="T69" fmla="*/ 549982 h 83"/>
              <a:gd name="T70" fmla="*/ 218872 w 47"/>
              <a:gd name="T71" fmla="*/ 542236 h 83"/>
              <a:gd name="T72" fmla="*/ 218872 w 47"/>
              <a:gd name="T73" fmla="*/ 549982 h 83"/>
              <a:gd name="T74" fmla="*/ 210766 w 47"/>
              <a:gd name="T75" fmla="*/ 565475 h 83"/>
              <a:gd name="T76" fmla="*/ 218872 w 47"/>
              <a:gd name="T77" fmla="*/ 596460 h 83"/>
              <a:gd name="T78" fmla="*/ 235085 w 47"/>
              <a:gd name="T79" fmla="*/ 619698 h 83"/>
              <a:gd name="T80" fmla="*/ 243191 w 47"/>
              <a:gd name="T81" fmla="*/ 642937 h 83"/>
              <a:gd name="T82" fmla="*/ 259404 w 47"/>
              <a:gd name="T83" fmla="*/ 642937 h 83"/>
              <a:gd name="T84" fmla="*/ 283723 w 47"/>
              <a:gd name="T85" fmla="*/ 627445 h 83"/>
              <a:gd name="T86" fmla="*/ 332362 w 47"/>
              <a:gd name="T87" fmla="*/ 611952 h 83"/>
              <a:gd name="T88" fmla="*/ 348574 w 47"/>
              <a:gd name="T89" fmla="*/ 611952 h 83"/>
              <a:gd name="T90" fmla="*/ 364787 w 47"/>
              <a:gd name="T91" fmla="*/ 604206 h 83"/>
              <a:gd name="T92" fmla="*/ 372894 w 47"/>
              <a:gd name="T93" fmla="*/ 611952 h 83"/>
              <a:gd name="T94" fmla="*/ 381000 w 47"/>
              <a:gd name="T95" fmla="*/ 619698 h 83"/>
              <a:gd name="T96" fmla="*/ 381000 w 47"/>
              <a:gd name="T97" fmla="*/ 611952 h 83"/>
              <a:gd name="T98" fmla="*/ 356681 w 47"/>
              <a:gd name="T99" fmla="*/ 418296 h 83"/>
              <a:gd name="T100" fmla="*/ 356681 w 47"/>
              <a:gd name="T101" fmla="*/ 402804 h 83"/>
              <a:gd name="T102" fmla="*/ 364787 w 47"/>
              <a:gd name="T103" fmla="*/ 15492 h 83"/>
              <a:gd name="T104" fmla="*/ 356681 w 47"/>
              <a:gd name="T105" fmla="*/ 0 h 83"/>
              <a:gd name="T106" fmla="*/ 356681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5095" name="Freeform 59"/>
          <p:cNvSpPr>
            <a:spLocks/>
          </p:cNvSpPr>
          <p:nvPr/>
        </p:nvSpPr>
        <p:spPr bwMode="auto">
          <a:xfrm>
            <a:off x="6875463" y="2732088"/>
            <a:ext cx="641350" cy="395287"/>
          </a:xfrm>
          <a:custGeom>
            <a:avLst/>
            <a:gdLst>
              <a:gd name="T0" fmla="*/ 154249 w 79"/>
              <a:gd name="T1" fmla="*/ 379786 h 51"/>
              <a:gd name="T2" fmla="*/ 446509 w 79"/>
              <a:gd name="T3" fmla="*/ 325530 h 51"/>
              <a:gd name="T4" fmla="*/ 535811 w 79"/>
              <a:gd name="T5" fmla="*/ 310029 h 51"/>
              <a:gd name="T6" fmla="*/ 543930 w 79"/>
              <a:gd name="T7" fmla="*/ 310029 h 51"/>
              <a:gd name="T8" fmla="*/ 543930 w 79"/>
              <a:gd name="T9" fmla="*/ 302278 h 51"/>
              <a:gd name="T10" fmla="*/ 543930 w 79"/>
              <a:gd name="T11" fmla="*/ 294528 h 51"/>
              <a:gd name="T12" fmla="*/ 552048 w 79"/>
              <a:gd name="T13" fmla="*/ 286777 h 51"/>
              <a:gd name="T14" fmla="*/ 568285 w 79"/>
              <a:gd name="T15" fmla="*/ 286777 h 51"/>
              <a:gd name="T16" fmla="*/ 576403 w 79"/>
              <a:gd name="T17" fmla="*/ 286777 h 51"/>
              <a:gd name="T18" fmla="*/ 600758 w 79"/>
              <a:gd name="T19" fmla="*/ 271275 h 51"/>
              <a:gd name="T20" fmla="*/ 600758 w 79"/>
              <a:gd name="T21" fmla="*/ 255774 h 51"/>
              <a:gd name="T22" fmla="*/ 625113 w 79"/>
              <a:gd name="T23" fmla="*/ 240272 h 51"/>
              <a:gd name="T24" fmla="*/ 641350 w 79"/>
              <a:gd name="T25" fmla="*/ 232522 h 51"/>
              <a:gd name="T26" fmla="*/ 641350 w 79"/>
              <a:gd name="T27" fmla="*/ 224771 h 51"/>
              <a:gd name="T28" fmla="*/ 625113 w 79"/>
              <a:gd name="T29" fmla="*/ 217020 h 51"/>
              <a:gd name="T30" fmla="*/ 616995 w 79"/>
              <a:gd name="T31" fmla="*/ 209270 h 51"/>
              <a:gd name="T32" fmla="*/ 608877 w 79"/>
              <a:gd name="T33" fmla="*/ 209270 h 51"/>
              <a:gd name="T34" fmla="*/ 608877 w 79"/>
              <a:gd name="T35" fmla="*/ 201519 h 51"/>
              <a:gd name="T36" fmla="*/ 592640 w 79"/>
              <a:gd name="T37" fmla="*/ 201519 h 51"/>
              <a:gd name="T38" fmla="*/ 592640 w 79"/>
              <a:gd name="T39" fmla="*/ 186017 h 51"/>
              <a:gd name="T40" fmla="*/ 576403 w 79"/>
              <a:gd name="T41" fmla="*/ 186017 h 51"/>
              <a:gd name="T42" fmla="*/ 576403 w 79"/>
              <a:gd name="T43" fmla="*/ 178267 h 51"/>
              <a:gd name="T44" fmla="*/ 576403 w 79"/>
              <a:gd name="T45" fmla="*/ 155015 h 51"/>
              <a:gd name="T46" fmla="*/ 584522 w 79"/>
              <a:gd name="T47" fmla="*/ 155015 h 51"/>
              <a:gd name="T48" fmla="*/ 576403 w 79"/>
              <a:gd name="T49" fmla="*/ 139513 h 51"/>
              <a:gd name="T50" fmla="*/ 568285 w 79"/>
              <a:gd name="T51" fmla="*/ 131762 h 51"/>
              <a:gd name="T52" fmla="*/ 568285 w 79"/>
              <a:gd name="T53" fmla="*/ 131762 h 51"/>
              <a:gd name="T54" fmla="*/ 576403 w 79"/>
              <a:gd name="T55" fmla="*/ 124012 h 51"/>
              <a:gd name="T56" fmla="*/ 584522 w 79"/>
              <a:gd name="T57" fmla="*/ 116261 h 51"/>
              <a:gd name="T58" fmla="*/ 592640 w 79"/>
              <a:gd name="T59" fmla="*/ 93009 h 51"/>
              <a:gd name="T60" fmla="*/ 592640 w 79"/>
              <a:gd name="T61" fmla="*/ 85258 h 51"/>
              <a:gd name="T62" fmla="*/ 600758 w 79"/>
              <a:gd name="T63" fmla="*/ 77507 h 51"/>
              <a:gd name="T64" fmla="*/ 600758 w 79"/>
              <a:gd name="T65" fmla="*/ 69757 h 51"/>
              <a:gd name="T66" fmla="*/ 592640 w 79"/>
              <a:gd name="T67" fmla="*/ 69757 h 51"/>
              <a:gd name="T68" fmla="*/ 568285 w 79"/>
              <a:gd name="T69" fmla="*/ 62006 h 51"/>
              <a:gd name="T70" fmla="*/ 568285 w 79"/>
              <a:gd name="T71" fmla="*/ 62006 h 51"/>
              <a:gd name="T72" fmla="*/ 560166 w 79"/>
              <a:gd name="T73" fmla="*/ 54255 h 51"/>
              <a:gd name="T74" fmla="*/ 560166 w 79"/>
              <a:gd name="T75" fmla="*/ 46504 h 51"/>
              <a:gd name="T76" fmla="*/ 543930 w 79"/>
              <a:gd name="T77" fmla="*/ 23252 h 51"/>
              <a:gd name="T78" fmla="*/ 535811 w 79"/>
              <a:gd name="T79" fmla="*/ 23252 h 51"/>
              <a:gd name="T80" fmla="*/ 535811 w 79"/>
              <a:gd name="T81" fmla="*/ 15501 h 51"/>
              <a:gd name="T82" fmla="*/ 527693 w 79"/>
              <a:gd name="T83" fmla="*/ 15501 h 51"/>
              <a:gd name="T84" fmla="*/ 527693 w 79"/>
              <a:gd name="T85" fmla="*/ 15501 h 51"/>
              <a:gd name="T86" fmla="*/ 527693 w 79"/>
              <a:gd name="T87" fmla="*/ 7751 h 51"/>
              <a:gd name="T88" fmla="*/ 519575 w 79"/>
              <a:gd name="T89" fmla="*/ 0 h 51"/>
              <a:gd name="T90" fmla="*/ 73065 w 79"/>
              <a:gd name="T91" fmla="*/ 85258 h 51"/>
              <a:gd name="T92" fmla="*/ 64947 w 79"/>
              <a:gd name="T93" fmla="*/ 54255 h 51"/>
              <a:gd name="T94" fmla="*/ 40592 w 79"/>
              <a:gd name="T95" fmla="*/ 77507 h 51"/>
              <a:gd name="T96" fmla="*/ 40592 w 79"/>
              <a:gd name="T97" fmla="*/ 77507 h 51"/>
              <a:gd name="T98" fmla="*/ 32473 w 79"/>
              <a:gd name="T99" fmla="*/ 69757 h 51"/>
              <a:gd name="T100" fmla="*/ 32473 w 79"/>
              <a:gd name="T101" fmla="*/ 69757 h 51"/>
              <a:gd name="T102" fmla="*/ 24355 w 79"/>
              <a:gd name="T103" fmla="*/ 85258 h 51"/>
              <a:gd name="T104" fmla="*/ 8118 w 79"/>
              <a:gd name="T105" fmla="*/ 100759 h 51"/>
              <a:gd name="T106" fmla="*/ 0 w 79"/>
              <a:gd name="T107" fmla="*/ 108510 h 51"/>
              <a:gd name="T108" fmla="*/ 32473 w 79"/>
              <a:gd name="T109" fmla="*/ 279026 h 51"/>
              <a:gd name="T110" fmla="*/ 48710 w 79"/>
              <a:gd name="T111" fmla="*/ 395287 h 51"/>
              <a:gd name="T112" fmla="*/ 154249 w 79"/>
              <a:gd name="T113" fmla="*/ 379786 h 51"/>
              <a:gd name="T114" fmla="*/ 154249 w 79"/>
              <a:gd name="T115" fmla="*/ 379786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5096" name="Freeform 60"/>
          <p:cNvSpPr>
            <a:spLocks/>
          </p:cNvSpPr>
          <p:nvPr/>
        </p:nvSpPr>
        <p:spPr bwMode="auto">
          <a:xfrm>
            <a:off x="6662738" y="3127375"/>
            <a:ext cx="830262" cy="455613"/>
          </a:xfrm>
          <a:custGeom>
            <a:avLst/>
            <a:gdLst>
              <a:gd name="T0" fmla="*/ 252335 w 102"/>
              <a:gd name="T1" fmla="*/ 424724 h 59"/>
              <a:gd name="T2" fmla="*/ 211635 w 102"/>
              <a:gd name="T3" fmla="*/ 432446 h 59"/>
              <a:gd name="T4" fmla="*/ 179076 w 102"/>
              <a:gd name="T5" fmla="*/ 432446 h 59"/>
              <a:gd name="T6" fmla="*/ 40699 w 102"/>
              <a:gd name="T7" fmla="*/ 432446 h 59"/>
              <a:gd name="T8" fmla="*/ 73258 w 102"/>
              <a:gd name="T9" fmla="*/ 401557 h 59"/>
              <a:gd name="T10" fmla="*/ 81398 w 102"/>
              <a:gd name="T11" fmla="*/ 378390 h 59"/>
              <a:gd name="T12" fmla="*/ 154657 w 102"/>
              <a:gd name="T13" fmla="*/ 308890 h 59"/>
              <a:gd name="T14" fmla="*/ 170936 w 102"/>
              <a:gd name="T15" fmla="*/ 339779 h 59"/>
              <a:gd name="T16" fmla="*/ 219775 w 102"/>
              <a:gd name="T17" fmla="*/ 339779 h 59"/>
              <a:gd name="T18" fmla="*/ 236055 w 102"/>
              <a:gd name="T19" fmla="*/ 332057 h 59"/>
              <a:gd name="T20" fmla="*/ 276754 w 102"/>
              <a:gd name="T21" fmla="*/ 324335 h 59"/>
              <a:gd name="T22" fmla="*/ 293034 w 102"/>
              <a:gd name="T23" fmla="*/ 316612 h 59"/>
              <a:gd name="T24" fmla="*/ 341873 w 102"/>
              <a:gd name="T25" fmla="*/ 278001 h 59"/>
              <a:gd name="T26" fmla="*/ 358152 w 102"/>
              <a:gd name="T27" fmla="*/ 216223 h 59"/>
              <a:gd name="T28" fmla="*/ 398851 w 102"/>
              <a:gd name="T29" fmla="*/ 139001 h 59"/>
              <a:gd name="T30" fmla="*/ 423271 w 102"/>
              <a:gd name="T31" fmla="*/ 146723 h 59"/>
              <a:gd name="T32" fmla="*/ 447690 w 102"/>
              <a:gd name="T33" fmla="*/ 92667 h 59"/>
              <a:gd name="T34" fmla="*/ 480250 w 102"/>
              <a:gd name="T35" fmla="*/ 77223 h 59"/>
              <a:gd name="T36" fmla="*/ 496529 w 102"/>
              <a:gd name="T37" fmla="*/ 38611 h 59"/>
              <a:gd name="T38" fmla="*/ 496529 w 102"/>
              <a:gd name="T39" fmla="*/ 7722 h 59"/>
              <a:gd name="T40" fmla="*/ 553508 w 102"/>
              <a:gd name="T41" fmla="*/ 30889 h 59"/>
              <a:gd name="T42" fmla="*/ 569788 w 102"/>
              <a:gd name="T43" fmla="*/ 7722 h 59"/>
              <a:gd name="T44" fmla="*/ 594207 w 102"/>
              <a:gd name="T45" fmla="*/ 15445 h 59"/>
              <a:gd name="T46" fmla="*/ 618627 w 102"/>
              <a:gd name="T47" fmla="*/ 30889 h 59"/>
              <a:gd name="T48" fmla="*/ 651186 w 102"/>
              <a:gd name="T49" fmla="*/ 61778 h 59"/>
              <a:gd name="T50" fmla="*/ 626766 w 102"/>
              <a:gd name="T51" fmla="*/ 108112 h 59"/>
              <a:gd name="T52" fmla="*/ 659326 w 102"/>
              <a:gd name="T53" fmla="*/ 115834 h 59"/>
              <a:gd name="T54" fmla="*/ 683745 w 102"/>
              <a:gd name="T55" fmla="*/ 131278 h 59"/>
              <a:gd name="T56" fmla="*/ 708165 w 102"/>
              <a:gd name="T57" fmla="*/ 139001 h 59"/>
              <a:gd name="T58" fmla="*/ 757004 w 102"/>
              <a:gd name="T59" fmla="*/ 154445 h 59"/>
              <a:gd name="T60" fmla="*/ 757004 w 102"/>
              <a:gd name="T61" fmla="*/ 177612 h 59"/>
              <a:gd name="T62" fmla="*/ 748864 w 102"/>
              <a:gd name="T63" fmla="*/ 200779 h 59"/>
              <a:gd name="T64" fmla="*/ 773283 w 102"/>
              <a:gd name="T65" fmla="*/ 223945 h 59"/>
              <a:gd name="T66" fmla="*/ 757004 w 102"/>
              <a:gd name="T67" fmla="*/ 231668 h 59"/>
              <a:gd name="T68" fmla="*/ 765143 w 102"/>
              <a:gd name="T69" fmla="*/ 239390 h 59"/>
              <a:gd name="T70" fmla="*/ 748864 w 102"/>
              <a:gd name="T71" fmla="*/ 247112 h 59"/>
              <a:gd name="T72" fmla="*/ 765143 w 102"/>
              <a:gd name="T73" fmla="*/ 254834 h 59"/>
              <a:gd name="T74" fmla="*/ 765143 w 102"/>
              <a:gd name="T75" fmla="*/ 278001 h 59"/>
              <a:gd name="T76" fmla="*/ 748864 w 102"/>
              <a:gd name="T77" fmla="*/ 278001 h 59"/>
              <a:gd name="T78" fmla="*/ 781423 w 102"/>
              <a:gd name="T79" fmla="*/ 285723 h 59"/>
              <a:gd name="T80" fmla="*/ 813982 w 102"/>
              <a:gd name="T81" fmla="*/ 278001 h 59"/>
              <a:gd name="T82" fmla="*/ 822122 w 102"/>
              <a:gd name="T83" fmla="*/ 324335 h 59"/>
              <a:gd name="T84" fmla="*/ 822122 w 102"/>
              <a:gd name="T85" fmla="*/ 33205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5097" name="Freeform 61"/>
          <p:cNvSpPr>
            <a:spLocks/>
          </p:cNvSpPr>
          <p:nvPr/>
        </p:nvSpPr>
        <p:spPr bwMode="auto">
          <a:xfrm>
            <a:off x="6719888" y="3730625"/>
            <a:ext cx="560387" cy="409575"/>
          </a:xfrm>
          <a:custGeom>
            <a:avLst/>
            <a:gdLst>
              <a:gd name="T0" fmla="*/ 332984 w 69"/>
              <a:gd name="T1" fmla="*/ 409575 h 53"/>
              <a:gd name="T2" fmla="*/ 308619 w 69"/>
              <a:gd name="T3" fmla="*/ 401847 h 53"/>
              <a:gd name="T4" fmla="*/ 300497 w 69"/>
              <a:gd name="T5" fmla="*/ 370936 h 53"/>
              <a:gd name="T6" fmla="*/ 268011 w 69"/>
              <a:gd name="T7" fmla="*/ 340025 h 53"/>
              <a:gd name="T8" fmla="*/ 251768 w 69"/>
              <a:gd name="T9" fmla="*/ 301385 h 53"/>
              <a:gd name="T10" fmla="*/ 235525 w 69"/>
              <a:gd name="T11" fmla="*/ 285930 h 53"/>
              <a:gd name="T12" fmla="*/ 203039 w 69"/>
              <a:gd name="T13" fmla="*/ 262746 h 53"/>
              <a:gd name="T14" fmla="*/ 186796 w 69"/>
              <a:gd name="T15" fmla="*/ 247291 h 53"/>
              <a:gd name="T16" fmla="*/ 178674 w 69"/>
              <a:gd name="T17" fmla="*/ 231835 h 53"/>
              <a:gd name="T18" fmla="*/ 121823 w 69"/>
              <a:gd name="T19" fmla="*/ 193196 h 53"/>
              <a:gd name="T20" fmla="*/ 105580 w 69"/>
              <a:gd name="T21" fmla="*/ 177740 h 53"/>
              <a:gd name="T22" fmla="*/ 81216 w 69"/>
              <a:gd name="T23" fmla="*/ 146829 h 53"/>
              <a:gd name="T24" fmla="*/ 64972 w 69"/>
              <a:gd name="T25" fmla="*/ 123645 h 53"/>
              <a:gd name="T26" fmla="*/ 8122 w 69"/>
              <a:gd name="T27" fmla="*/ 108190 h 53"/>
              <a:gd name="T28" fmla="*/ 8122 w 69"/>
              <a:gd name="T29" fmla="*/ 77278 h 53"/>
              <a:gd name="T30" fmla="*/ 24365 w 69"/>
              <a:gd name="T31" fmla="*/ 61823 h 53"/>
              <a:gd name="T32" fmla="*/ 24365 w 69"/>
              <a:gd name="T33" fmla="*/ 54095 h 53"/>
              <a:gd name="T34" fmla="*/ 64972 w 69"/>
              <a:gd name="T35" fmla="*/ 38639 h 53"/>
              <a:gd name="T36" fmla="*/ 97459 w 69"/>
              <a:gd name="T37" fmla="*/ 23183 h 53"/>
              <a:gd name="T38" fmla="*/ 105580 w 69"/>
              <a:gd name="T39" fmla="*/ 15456 h 53"/>
              <a:gd name="T40" fmla="*/ 251768 w 69"/>
              <a:gd name="T41" fmla="*/ 7728 h 53"/>
              <a:gd name="T42" fmla="*/ 251768 w 69"/>
              <a:gd name="T43" fmla="*/ 15456 h 53"/>
              <a:gd name="T44" fmla="*/ 284254 w 69"/>
              <a:gd name="T45" fmla="*/ 30911 h 53"/>
              <a:gd name="T46" fmla="*/ 414199 w 69"/>
              <a:gd name="T47" fmla="*/ 30911 h 53"/>
              <a:gd name="T48" fmla="*/ 552265 w 69"/>
              <a:gd name="T49" fmla="*/ 131373 h 53"/>
              <a:gd name="T50" fmla="*/ 536022 w 69"/>
              <a:gd name="T51" fmla="*/ 146829 h 53"/>
              <a:gd name="T52" fmla="*/ 511658 w 69"/>
              <a:gd name="T53" fmla="*/ 185468 h 53"/>
              <a:gd name="T54" fmla="*/ 503536 w 69"/>
              <a:gd name="T55" fmla="*/ 216379 h 53"/>
              <a:gd name="T56" fmla="*/ 503536 w 69"/>
              <a:gd name="T57" fmla="*/ 231835 h 53"/>
              <a:gd name="T58" fmla="*/ 487293 w 69"/>
              <a:gd name="T59" fmla="*/ 239563 h 53"/>
              <a:gd name="T60" fmla="*/ 479171 w 69"/>
              <a:gd name="T61" fmla="*/ 255018 h 53"/>
              <a:gd name="T62" fmla="*/ 462928 w 69"/>
              <a:gd name="T63" fmla="*/ 270474 h 53"/>
              <a:gd name="T64" fmla="*/ 430442 w 69"/>
              <a:gd name="T65" fmla="*/ 301385 h 53"/>
              <a:gd name="T66" fmla="*/ 406077 w 69"/>
              <a:gd name="T67" fmla="*/ 316841 h 53"/>
              <a:gd name="T68" fmla="*/ 397956 w 69"/>
              <a:gd name="T69" fmla="*/ 332297 h 53"/>
              <a:gd name="T70" fmla="*/ 373591 w 69"/>
              <a:gd name="T71" fmla="*/ 340025 h 53"/>
              <a:gd name="T72" fmla="*/ 373591 w 69"/>
              <a:gd name="T73" fmla="*/ 347752 h 53"/>
              <a:gd name="T74" fmla="*/ 365470 w 69"/>
              <a:gd name="T75" fmla="*/ 363208 h 53"/>
              <a:gd name="T76" fmla="*/ 349227 w 69"/>
              <a:gd name="T77" fmla="*/ 370936 h 53"/>
              <a:gd name="T78" fmla="*/ 349227 w 69"/>
              <a:gd name="T79" fmla="*/ 370936 h 53"/>
              <a:gd name="T80" fmla="*/ 349227 w 69"/>
              <a:gd name="T81" fmla="*/ 378664 h 53"/>
              <a:gd name="T82" fmla="*/ 357348 w 69"/>
              <a:gd name="T83" fmla="*/ 386392 h 53"/>
              <a:gd name="T84" fmla="*/ 341105 w 69"/>
              <a:gd name="T85" fmla="*/ 394119 h 53"/>
              <a:gd name="T86" fmla="*/ 332984 w 69"/>
              <a:gd name="T87" fmla="*/ 4018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5098" name="Freeform 62"/>
          <p:cNvSpPr>
            <a:spLocks/>
          </p:cNvSpPr>
          <p:nvPr/>
        </p:nvSpPr>
        <p:spPr bwMode="auto">
          <a:xfrm>
            <a:off x="6467475" y="3784600"/>
            <a:ext cx="595313" cy="596900"/>
          </a:xfrm>
          <a:custGeom>
            <a:avLst/>
            <a:gdLst>
              <a:gd name="T0" fmla="*/ 73395 w 73"/>
              <a:gd name="T1" fmla="*/ 317830 h 77"/>
              <a:gd name="T2" fmla="*/ 89705 w 73"/>
              <a:gd name="T3" fmla="*/ 341086 h 77"/>
              <a:gd name="T4" fmla="*/ 106015 w 73"/>
              <a:gd name="T5" fmla="*/ 356590 h 77"/>
              <a:gd name="T6" fmla="*/ 106015 w 73"/>
              <a:gd name="T7" fmla="*/ 379845 h 77"/>
              <a:gd name="T8" fmla="*/ 114170 w 73"/>
              <a:gd name="T9" fmla="*/ 387597 h 77"/>
              <a:gd name="T10" fmla="*/ 106015 w 73"/>
              <a:gd name="T11" fmla="*/ 426357 h 77"/>
              <a:gd name="T12" fmla="*/ 97860 w 73"/>
              <a:gd name="T13" fmla="*/ 465117 h 77"/>
              <a:gd name="T14" fmla="*/ 114170 w 73"/>
              <a:gd name="T15" fmla="*/ 527132 h 77"/>
              <a:gd name="T16" fmla="*/ 130480 w 73"/>
              <a:gd name="T17" fmla="*/ 550388 h 77"/>
              <a:gd name="T18" fmla="*/ 138635 w 73"/>
              <a:gd name="T19" fmla="*/ 573644 h 77"/>
              <a:gd name="T20" fmla="*/ 146790 w 73"/>
              <a:gd name="T21" fmla="*/ 589148 h 77"/>
              <a:gd name="T22" fmla="*/ 472988 w 73"/>
              <a:gd name="T23" fmla="*/ 589148 h 77"/>
              <a:gd name="T24" fmla="*/ 489298 w 73"/>
              <a:gd name="T25" fmla="*/ 596900 h 77"/>
              <a:gd name="T26" fmla="*/ 481143 w 73"/>
              <a:gd name="T27" fmla="*/ 550388 h 77"/>
              <a:gd name="T28" fmla="*/ 489298 w 73"/>
              <a:gd name="T29" fmla="*/ 534884 h 77"/>
              <a:gd name="T30" fmla="*/ 521918 w 73"/>
              <a:gd name="T31" fmla="*/ 534884 h 77"/>
              <a:gd name="T32" fmla="*/ 546383 w 73"/>
              <a:gd name="T33" fmla="*/ 534884 h 77"/>
              <a:gd name="T34" fmla="*/ 546383 w 73"/>
              <a:gd name="T35" fmla="*/ 503877 h 77"/>
              <a:gd name="T36" fmla="*/ 546383 w 73"/>
              <a:gd name="T37" fmla="*/ 480621 h 77"/>
              <a:gd name="T38" fmla="*/ 562693 w 73"/>
              <a:gd name="T39" fmla="*/ 410853 h 77"/>
              <a:gd name="T40" fmla="*/ 579003 w 73"/>
              <a:gd name="T41" fmla="*/ 372093 h 77"/>
              <a:gd name="T42" fmla="*/ 595313 w 73"/>
              <a:gd name="T43" fmla="*/ 364342 h 77"/>
              <a:gd name="T44" fmla="*/ 595313 w 73"/>
              <a:gd name="T45" fmla="*/ 356590 h 77"/>
              <a:gd name="T46" fmla="*/ 587158 w 73"/>
              <a:gd name="T47" fmla="*/ 356590 h 77"/>
              <a:gd name="T48" fmla="*/ 562693 w 73"/>
              <a:gd name="T49" fmla="*/ 348838 h 77"/>
              <a:gd name="T50" fmla="*/ 554538 w 73"/>
              <a:gd name="T51" fmla="*/ 317830 h 77"/>
              <a:gd name="T52" fmla="*/ 521918 w 73"/>
              <a:gd name="T53" fmla="*/ 286822 h 77"/>
              <a:gd name="T54" fmla="*/ 505608 w 73"/>
              <a:gd name="T55" fmla="*/ 248062 h 77"/>
              <a:gd name="T56" fmla="*/ 489298 w 73"/>
              <a:gd name="T57" fmla="*/ 232558 h 77"/>
              <a:gd name="T58" fmla="*/ 456678 w 73"/>
              <a:gd name="T59" fmla="*/ 209303 h 77"/>
              <a:gd name="T60" fmla="*/ 440368 w 73"/>
              <a:gd name="T61" fmla="*/ 193799 h 77"/>
              <a:gd name="T62" fmla="*/ 432213 w 73"/>
              <a:gd name="T63" fmla="*/ 178295 h 77"/>
              <a:gd name="T64" fmla="*/ 375129 w 73"/>
              <a:gd name="T65" fmla="*/ 139535 h 77"/>
              <a:gd name="T66" fmla="*/ 358819 w 73"/>
              <a:gd name="T67" fmla="*/ 124031 h 77"/>
              <a:gd name="T68" fmla="*/ 334354 w 73"/>
              <a:gd name="T69" fmla="*/ 93023 h 77"/>
              <a:gd name="T70" fmla="*/ 318044 w 73"/>
              <a:gd name="T71" fmla="*/ 69768 h 77"/>
              <a:gd name="T72" fmla="*/ 260959 w 73"/>
              <a:gd name="T73" fmla="*/ 54264 h 77"/>
              <a:gd name="T74" fmla="*/ 260959 w 73"/>
              <a:gd name="T75" fmla="*/ 23256 h 77"/>
              <a:gd name="T76" fmla="*/ 277269 w 73"/>
              <a:gd name="T77" fmla="*/ 7752 h 77"/>
              <a:gd name="T78" fmla="*/ 277269 w 73"/>
              <a:gd name="T79" fmla="*/ 0 h 77"/>
              <a:gd name="T80" fmla="*/ 0 w 73"/>
              <a:gd name="T81" fmla="*/ 38760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5099" name="Freeform 63"/>
          <p:cNvSpPr>
            <a:spLocks/>
          </p:cNvSpPr>
          <p:nvPr/>
        </p:nvSpPr>
        <p:spPr bwMode="auto">
          <a:xfrm>
            <a:off x="7027863" y="3041650"/>
            <a:ext cx="504825" cy="223838"/>
          </a:xfrm>
          <a:custGeom>
            <a:avLst/>
            <a:gdLst>
              <a:gd name="T0" fmla="*/ 293124 w 62"/>
              <a:gd name="T1" fmla="*/ 15437 h 29"/>
              <a:gd name="T2" fmla="*/ 16285 w 62"/>
              <a:gd name="T3" fmla="*/ 131215 h 29"/>
              <a:gd name="T4" fmla="*/ 32569 w 62"/>
              <a:gd name="T5" fmla="*/ 123497 h 29"/>
              <a:gd name="T6" fmla="*/ 65139 w 62"/>
              <a:gd name="T7" fmla="*/ 100341 h 29"/>
              <a:gd name="T8" fmla="*/ 81423 w 62"/>
              <a:gd name="T9" fmla="*/ 84904 h 29"/>
              <a:gd name="T10" fmla="*/ 89566 w 62"/>
              <a:gd name="T11" fmla="*/ 77186 h 29"/>
              <a:gd name="T12" fmla="*/ 113993 w 62"/>
              <a:gd name="T13" fmla="*/ 69467 h 29"/>
              <a:gd name="T14" fmla="*/ 154704 w 62"/>
              <a:gd name="T15" fmla="*/ 54030 h 29"/>
              <a:gd name="T16" fmla="*/ 170989 w 62"/>
              <a:gd name="T17" fmla="*/ 61748 h 29"/>
              <a:gd name="T18" fmla="*/ 187274 w 62"/>
              <a:gd name="T19" fmla="*/ 61748 h 29"/>
              <a:gd name="T20" fmla="*/ 203558 w 62"/>
              <a:gd name="T21" fmla="*/ 92623 h 29"/>
              <a:gd name="T22" fmla="*/ 219843 w 62"/>
              <a:gd name="T23" fmla="*/ 92623 h 29"/>
              <a:gd name="T24" fmla="*/ 219843 w 62"/>
              <a:gd name="T25" fmla="*/ 108060 h 29"/>
              <a:gd name="T26" fmla="*/ 252413 w 62"/>
              <a:gd name="T27" fmla="*/ 115778 h 29"/>
              <a:gd name="T28" fmla="*/ 276840 w 62"/>
              <a:gd name="T29" fmla="*/ 131215 h 29"/>
              <a:gd name="T30" fmla="*/ 284982 w 62"/>
              <a:gd name="T31" fmla="*/ 146653 h 29"/>
              <a:gd name="T32" fmla="*/ 260555 w 62"/>
              <a:gd name="T33" fmla="*/ 192964 h 29"/>
              <a:gd name="T34" fmla="*/ 284982 w 62"/>
              <a:gd name="T35" fmla="*/ 208401 h 29"/>
              <a:gd name="T36" fmla="*/ 309409 w 62"/>
              <a:gd name="T37" fmla="*/ 216119 h 29"/>
              <a:gd name="T38" fmla="*/ 317551 w 62"/>
              <a:gd name="T39" fmla="*/ 216119 h 29"/>
              <a:gd name="T40" fmla="*/ 341978 w 62"/>
              <a:gd name="T41" fmla="*/ 208401 h 29"/>
              <a:gd name="T42" fmla="*/ 374548 w 62"/>
              <a:gd name="T43" fmla="*/ 223838 h 29"/>
              <a:gd name="T44" fmla="*/ 382690 w 62"/>
              <a:gd name="T45" fmla="*/ 216119 h 29"/>
              <a:gd name="T46" fmla="*/ 366405 w 62"/>
              <a:gd name="T47" fmla="*/ 200682 h 29"/>
              <a:gd name="T48" fmla="*/ 358263 w 62"/>
              <a:gd name="T49" fmla="*/ 192964 h 29"/>
              <a:gd name="T50" fmla="*/ 366405 w 62"/>
              <a:gd name="T51" fmla="*/ 185245 h 29"/>
              <a:gd name="T52" fmla="*/ 358263 w 62"/>
              <a:gd name="T53" fmla="*/ 177527 h 29"/>
              <a:gd name="T54" fmla="*/ 333836 w 62"/>
              <a:gd name="T55" fmla="*/ 146653 h 29"/>
              <a:gd name="T56" fmla="*/ 333836 w 62"/>
              <a:gd name="T57" fmla="*/ 123497 h 29"/>
              <a:gd name="T58" fmla="*/ 333836 w 62"/>
              <a:gd name="T59" fmla="*/ 92623 h 29"/>
              <a:gd name="T60" fmla="*/ 333836 w 62"/>
              <a:gd name="T61" fmla="*/ 77186 h 29"/>
              <a:gd name="T62" fmla="*/ 333836 w 62"/>
              <a:gd name="T63" fmla="*/ 69467 h 29"/>
              <a:gd name="T64" fmla="*/ 358263 w 62"/>
              <a:gd name="T65" fmla="*/ 46311 h 29"/>
              <a:gd name="T66" fmla="*/ 366405 w 62"/>
              <a:gd name="T67" fmla="*/ 30874 h 29"/>
              <a:gd name="T68" fmla="*/ 382690 w 62"/>
              <a:gd name="T69" fmla="*/ 30874 h 29"/>
              <a:gd name="T70" fmla="*/ 366405 w 62"/>
              <a:gd name="T71" fmla="*/ 61748 h 29"/>
              <a:gd name="T72" fmla="*/ 358263 w 62"/>
              <a:gd name="T73" fmla="*/ 77186 h 29"/>
              <a:gd name="T74" fmla="*/ 374548 w 62"/>
              <a:gd name="T75" fmla="*/ 92623 h 29"/>
              <a:gd name="T76" fmla="*/ 374548 w 62"/>
              <a:gd name="T77" fmla="*/ 123497 h 29"/>
              <a:gd name="T78" fmla="*/ 366405 w 62"/>
              <a:gd name="T79" fmla="*/ 138934 h 29"/>
              <a:gd name="T80" fmla="*/ 374548 w 62"/>
              <a:gd name="T81" fmla="*/ 146653 h 29"/>
              <a:gd name="T82" fmla="*/ 374548 w 62"/>
              <a:gd name="T83" fmla="*/ 162090 h 29"/>
              <a:gd name="T84" fmla="*/ 382690 w 62"/>
              <a:gd name="T85" fmla="*/ 185245 h 29"/>
              <a:gd name="T86" fmla="*/ 407117 w 62"/>
              <a:gd name="T87" fmla="*/ 192964 h 29"/>
              <a:gd name="T88" fmla="*/ 423402 w 62"/>
              <a:gd name="T89" fmla="*/ 185245 h 29"/>
              <a:gd name="T90" fmla="*/ 423402 w 62"/>
              <a:gd name="T91" fmla="*/ 200682 h 29"/>
              <a:gd name="T92" fmla="*/ 431544 w 62"/>
              <a:gd name="T93" fmla="*/ 216119 h 29"/>
              <a:gd name="T94" fmla="*/ 447829 w 62"/>
              <a:gd name="T95" fmla="*/ 223838 h 29"/>
              <a:gd name="T96" fmla="*/ 455971 w 62"/>
              <a:gd name="T97" fmla="*/ 216119 h 29"/>
              <a:gd name="T98" fmla="*/ 496683 w 62"/>
              <a:gd name="T99" fmla="*/ 200682 h 29"/>
              <a:gd name="T100" fmla="*/ 504825 w 62"/>
              <a:gd name="T101" fmla="*/ 146653 h 29"/>
              <a:gd name="T102" fmla="*/ 439686 w 62"/>
              <a:gd name="T103" fmla="*/ 162090 h 29"/>
              <a:gd name="T104" fmla="*/ 382690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5100" name="Freeform 64"/>
          <p:cNvSpPr>
            <a:spLocks/>
          </p:cNvSpPr>
          <p:nvPr/>
        </p:nvSpPr>
        <p:spPr bwMode="auto">
          <a:xfrm>
            <a:off x="7412038" y="3017838"/>
            <a:ext cx="120650" cy="185737"/>
          </a:xfrm>
          <a:custGeom>
            <a:avLst/>
            <a:gdLst>
              <a:gd name="T0" fmla="*/ 120650 w 15"/>
              <a:gd name="T1" fmla="*/ 170259 h 24"/>
              <a:gd name="T2" fmla="*/ 120650 w 15"/>
              <a:gd name="T3" fmla="*/ 154781 h 24"/>
              <a:gd name="T4" fmla="*/ 112607 w 15"/>
              <a:gd name="T5" fmla="*/ 139303 h 24"/>
              <a:gd name="T6" fmla="*/ 96520 w 15"/>
              <a:gd name="T7" fmla="*/ 123825 h 24"/>
              <a:gd name="T8" fmla="*/ 80433 w 15"/>
              <a:gd name="T9" fmla="*/ 116086 h 24"/>
              <a:gd name="T10" fmla="*/ 72390 w 15"/>
              <a:gd name="T11" fmla="*/ 108347 h 24"/>
              <a:gd name="T12" fmla="*/ 72390 w 15"/>
              <a:gd name="T13" fmla="*/ 92869 h 24"/>
              <a:gd name="T14" fmla="*/ 56303 w 15"/>
              <a:gd name="T15" fmla="*/ 69651 h 24"/>
              <a:gd name="T16" fmla="*/ 48260 w 15"/>
              <a:gd name="T17" fmla="*/ 61912 h 24"/>
              <a:gd name="T18" fmla="*/ 40217 w 15"/>
              <a:gd name="T19" fmla="*/ 46434 h 24"/>
              <a:gd name="T20" fmla="*/ 32173 w 15"/>
              <a:gd name="T21" fmla="*/ 38695 h 24"/>
              <a:gd name="T22" fmla="*/ 32173 w 15"/>
              <a:gd name="T23" fmla="*/ 30956 h 24"/>
              <a:gd name="T24" fmla="*/ 32173 w 15"/>
              <a:gd name="T25" fmla="*/ 30956 h 24"/>
              <a:gd name="T26" fmla="*/ 32173 w 15"/>
              <a:gd name="T27" fmla="*/ 23217 h 24"/>
              <a:gd name="T28" fmla="*/ 40217 w 15"/>
              <a:gd name="T29" fmla="*/ 0 h 24"/>
              <a:gd name="T30" fmla="*/ 32173 w 15"/>
              <a:gd name="T31" fmla="*/ 0 h 24"/>
              <a:gd name="T32" fmla="*/ 16087 w 15"/>
              <a:gd name="T33" fmla="*/ 0 h 24"/>
              <a:gd name="T34" fmla="*/ 8043 w 15"/>
              <a:gd name="T35" fmla="*/ 7739 h 24"/>
              <a:gd name="T36" fmla="*/ 8043 w 15"/>
              <a:gd name="T37" fmla="*/ 15478 h 24"/>
              <a:gd name="T38" fmla="*/ 8043 w 15"/>
              <a:gd name="T39" fmla="*/ 23217 h 24"/>
              <a:gd name="T40" fmla="*/ 0 w 15"/>
              <a:gd name="T41" fmla="*/ 23217 h 24"/>
              <a:gd name="T42" fmla="*/ 56303 w 15"/>
              <a:gd name="T43" fmla="*/ 185737 h 24"/>
              <a:gd name="T44" fmla="*/ 120650 w 15"/>
              <a:gd name="T45" fmla="*/ 170259 h 24"/>
              <a:gd name="T46" fmla="*/ 120650 w 15"/>
              <a:gd name="T47" fmla="*/ 170259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5101" name="Freeform 65"/>
          <p:cNvSpPr>
            <a:spLocks/>
          </p:cNvSpPr>
          <p:nvPr/>
        </p:nvSpPr>
        <p:spPr bwMode="auto">
          <a:xfrm>
            <a:off x="7443788" y="2801938"/>
            <a:ext cx="155575" cy="325437"/>
          </a:xfrm>
          <a:custGeom>
            <a:avLst/>
            <a:gdLst>
              <a:gd name="T0" fmla="*/ 0 w 19"/>
              <a:gd name="T1" fmla="*/ 240203 h 42"/>
              <a:gd name="T2" fmla="*/ 0 w 19"/>
              <a:gd name="T3" fmla="*/ 247952 h 42"/>
              <a:gd name="T4" fmla="*/ 16376 w 19"/>
              <a:gd name="T5" fmla="*/ 263449 h 42"/>
              <a:gd name="T6" fmla="*/ 49129 w 19"/>
              <a:gd name="T7" fmla="*/ 286695 h 42"/>
              <a:gd name="T8" fmla="*/ 73693 w 19"/>
              <a:gd name="T9" fmla="*/ 294443 h 42"/>
              <a:gd name="T10" fmla="*/ 81882 w 19"/>
              <a:gd name="T11" fmla="*/ 309940 h 42"/>
              <a:gd name="T12" fmla="*/ 90070 w 19"/>
              <a:gd name="T13" fmla="*/ 325437 h 42"/>
              <a:gd name="T14" fmla="*/ 106446 w 19"/>
              <a:gd name="T15" fmla="*/ 302192 h 42"/>
              <a:gd name="T16" fmla="*/ 114634 w 19"/>
              <a:gd name="T17" fmla="*/ 271198 h 42"/>
              <a:gd name="T18" fmla="*/ 139199 w 19"/>
              <a:gd name="T19" fmla="*/ 232455 h 42"/>
              <a:gd name="T20" fmla="*/ 155575 w 19"/>
              <a:gd name="T21" fmla="*/ 201461 h 42"/>
              <a:gd name="T22" fmla="*/ 147387 w 19"/>
              <a:gd name="T23" fmla="*/ 147222 h 42"/>
              <a:gd name="T24" fmla="*/ 139199 w 19"/>
              <a:gd name="T25" fmla="*/ 100730 h 42"/>
              <a:gd name="T26" fmla="*/ 114634 w 19"/>
              <a:gd name="T27" fmla="*/ 108479 h 42"/>
              <a:gd name="T28" fmla="*/ 106446 w 19"/>
              <a:gd name="T29" fmla="*/ 108479 h 42"/>
              <a:gd name="T30" fmla="*/ 98258 w 19"/>
              <a:gd name="T31" fmla="*/ 108479 h 42"/>
              <a:gd name="T32" fmla="*/ 106446 w 19"/>
              <a:gd name="T33" fmla="*/ 85233 h 42"/>
              <a:gd name="T34" fmla="*/ 114634 w 19"/>
              <a:gd name="T35" fmla="*/ 85233 h 42"/>
              <a:gd name="T36" fmla="*/ 122822 w 19"/>
              <a:gd name="T37" fmla="*/ 61988 h 42"/>
              <a:gd name="T38" fmla="*/ 131011 w 19"/>
              <a:gd name="T39" fmla="*/ 46491 h 42"/>
              <a:gd name="T40" fmla="*/ 32753 w 19"/>
              <a:gd name="T41" fmla="*/ 0 h 42"/>
              <a:gd name="T42" fmla="*/ 24564 w 19"/>
              <a:gd name="T43" fmla="*/ 15497 h 42"/>
              <a:gd name="T44" fmla="*/ 16376 w 19"/>
              <a:gd name="T45" fmla="*/ 46491 h 42"/>
              <a:gd name="T46" fmla="*/ 0 w 19"/>
              <a:gd name="T47" fmla="*/ 61988 h 42"/>
              <a:gd name="T48" fmla="*/ 8188 w 19"/>
              <a:gd name="T49" fmla="*/ 69737 h 42"/>
              <a:gd name="T50" fmla="*/ 8188 w 19"/>
              <a:gd name="T51" fmla="*/ 85233 h 42"/>
              <a:gd name="T52" fmla="*/ 8188 w 19"/>
              <a:gd name="T53" fmla="*/ 116227 h 42"/>
              <a:gd name="T54" fmla="*/ 24564 w 19"/>
              <a:gd name="T55" fmla="*/ 131725 h 42"/>
              <a:gd name="T56" fmla="*/ 40941 w 19"/>
              <a:gd name="T57" fmla="*/ 139473 h 42"/>
              <a:gd name="T58" fmla="*/ 57317 w 19"/>
              <a:gd name="T59" fmla="*/ 147222 h 42"/>
              <a:gd name="T60" fmla="*/ 73693 w 19"/>
              <a:gd name="T61" fmla="*/ 162719 h 42"/>
              <a:gd name="T62" fmla="*/ 32753 w 19"/>
              <a:gd name="T63" fmla="*/ 185964 h 42"/>
              <a:gd name="T64" fmla="*/ 8188 w 19"/>
              <a:gd name="T65" fmla="*/ 216958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5102" name="Freeform 66"/>
          <p:cNvSpPr>
            <a:spLocks/>
          </p:cNvSpPr>
          <p:nvPr/>
        </p:nvSpPr>
        <p:spPr bwMode="auto">
          <a:xfrm>
            <a:off x="7581900" y="2654300"/>
            <a:ext cx="187325" cy="169863"/>
          </a:xfrm>
          <a:custGeom>
            <a:avLst/>
            <a:gdLst>
              <a:gd name="T0" fmla="*/ 0 w 23"/>
              <a:gd name="T1" fmla="*/ 30884 h 22"/>
              <a:gd name="T2" fmla="*/ 65157 w 23"/>
              <a:gd name="T3" fmla="*/ 15442 h 22"/>
              <a:gd name="T4" fmla="*/ 65157 w 23"/>
              <a:gd name="T5" fmla="*/ 23163 h 22"/>
              <a:gd name="T6" fmla="*/ 73301 w 23"/>
              <a:gd name="T7" fmla="*/ 23163 h 22"/>
              <a:gd name="T8" fmla="*/ 73301 w 23"/>
              <a:gd name="T9" fmla="*/ 23163 h 22"/>
              <a:gd name="T10" fmla="*/ 162891 w 23"/>
              <a:gd name="T11" fmla="*/ 0 h 22"/>
              <a:gd name="T12" fmla="*/ 187325 w 23"/>
              <a:gd name="T13" fmla="*/ 69489 h 22"/>
              <a:gd name="T14" fmla="*/ 187325 w 23"/>
              <a:gd name="T15" fmla="*/ 77210 h 22"/>
              <a:gd name="T16" fmla="*/ 179180 w 23"/>
              <a:gd name="T17" fmla="*/ 77210 h 22"/>
              <a:gd name="T18" fmla="*/ 187325 w 23"/>
              <a:gd name="T19" fmla="*/ 84932 h 22"/>
              <a:gd name="T20" fmla="*/ 187325 w 23"/>
              <a:gd name="T21" fmla="*/ 84932 h 22"/>
              <a:gd name="T22" fmla="*/ 171036 w 23"/>
              <a:gd name="T23" fmla="*/ 92653 h 22"/>
              <a:gd name="T24" fmla="*/ 138458 w 23"/>
              <a:gd name="T25" fmla="*/ 100374 h 22"/>
              <a:gd name="T26" fmla="*/ 130313 w 23"/>
              <a:gd name="T27" fmla="*/ 100374 h 22"/>
              <a:gd name="T28" fmla="*/ 130313 w 23"/>
              <a:gd name="T29" fmla="*/ 100374 h 22"/>
              <a:gd name="T30" fmla="*/ 130313 w 23"/>
              <a:gd name="T31" fmla="*/ 108095 h 22"/>
              <a:gd name="T32" fmla="*/ 130313 w 23"/>
              <a:gd name="T33" fmla="*/ 108095 h 22"/>
              <a:gd name="T34" fmla="*/ 105879 w 23"/>
              <a:gd name="T35" fmla="*/ 115816 h 22"/>
              <a:gd name="T36" fmla="*/ 81446 w 23"/>
              <a:gd name="T37" fmla="*/ 123537 h 22"/>
              <a:gd name="T38" fmla="*/ 81446 w 23"/>
              <a:gd name="T39" fmla="*/ 123537 h 22"/>
              <a:gd name="T40" fmla="*/ 65157 w 23"/>
              <a:gd name="T41" fmla="*/ 138979 h 22"/>
              <a:gd name="T42" fmla="*/ 24434 w 23"/>
              <a:gd name="T43" fmla="*/ 162142 h 22"/>
              <a:gd name="T44" fmla="*/ 16289 w 23"/>
              <a:gd name="T45" fmla="*/ 169863 h 22"/>
              <a:gd name="T46" fmla="*/ 0 w 23"/>
              <a:gd name="T47" fmla="*/ 162142 h 22"/>
              <a:gd name="T48" fmla="*/ 16289 w 23"/>
              <a:gd name="T49" fmla="*/ 146700 h 22"/>
              <a:gd name="T50" fmla="*/ 16289 w 23"/>
              <a:gd name="T51" fmla="*/ 138979 h 22"/>
              <a:gd name="T52" fmla="*/ 16289 w 23"/>
              <a:gd name="T53" fmla="*/ 131258 h 22"/>
              <a:gd name="T54" fmla="*/ 0 w 23"/>
              <a:gd name="T55" fmla="*/ 30884 h 22"/>
              <a:gd name="T56" fmla="*/ 0 w 23"/>
              <a:gd name="T57" fmla="*/ 30884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5103" name="Freeform 67"/>
          <p:cNvSpPr>
            <a:spLocks/>
          </p:cNvSpPr>
          <p:nvPr/>
        </p:nvSpPr>
        <p:spPr bwMode="auto">
          <a:xfrm>
            <a:off x="7573963" y="2522538"/>
            <a:ext cx="368300" cy="177800"/>
          </a:xfrm>
          <a:custGeom>
            <a:avLst/>
            <a:gdLst>
              <a:gd name="T0" fmla="*/ 81844 w 45"/>
              <a:gd name="T1" fmla="*/ 54113 h 23"/>
              <a:gd name="T2" fmla="*/ 196427 w 45"/>
              <a:gd name="T3" fmla="*/ 23191 h 23"/>
              <a:gd name="T4" fmla="*/ 204611 w 45"/>
              <a:gd name="T5" fmla="*/ 23191 h 23"/>
              <a:gd name="T6" fmla="*/ 204611 w 45"/>
              <a:gd name="T7" fmla="*/ 15461 h 23"/>
              <a:gd name="T8" fmla="*/ 220980 w 45"/>
              <a:gd name="T9" fmla="*/ 0 h 23"/>
              <a:gd name="T10" fmla="*/ 237349 w 45"/>
              <a:gd name="T11" fmla="*/ 0 h 23"/>
              <a:gd name="T12" fmla="*/ 253718 w 45"/>
              <a:gd name="T13" fmla="*/ 23191 h 23"/>
              <a:gd name="T14" fmla="*/ 261902 w 45"/>
              <a:gd name="T15" fmla="*/ 38652 h 23"/>
              <a:gd name="T16" fmla="*/ 245533 w 45"/>
              <a:gd name="T17" fmla="*/ 54113 h 23"/>
              <a:gd name="T18" fmla="*/ 237349 w 45"/>
              <a:gd name="T19" fmla="*/ 77304 h 23"/>
              <a:gd name="T20" fmla="*/ 270087 w 45"/>
              <a:gd name="T21" fmla="*/ 77304 h 23"/>
              <a:gd name="T22" fmla="*/ 294640 w 45"/>
              <a:gd name="T23" fmla="*/ 115957 h 23"/>
              <a:gd name="T24" fmla="*/ 335562 w 45"/>
              <a:gd name="T25" fmla="*/ 123687 h 23"/>
              <a:gd name="T26" fmla="*/ 351931 w 45"/>
              <a:gd name="T27" fmla="*/ 108226 h 23"/>
              <a:gd name="T28" fmla="*/ 343747 w 45"/>
              <a:gd name="T29" fmla="*/ 92765 h 23"/>
              <a:gd name="T30" fmla="*/ 327378 w 45"/>
              <a:gd name="T31" fmla="*/ 77304 h 23"/>
              <a:gd name="T32" fmla="*/ 343747 w 45"/>
              <a:gd name="T33" fmla="*/ 85035 h 23"/>
              <a:gd name="T34" fmla="*/ 368300 w 45"/>
              <a:gd name="T35" fmla="*/ 123687 h 23"/>
              <a:gd name="T36" fmla="*/ 360116 w 45"/>
              <a:gd name="T37" fmla="*/ 131417 h 23"/>
              <a:gd name="T38" fmla="*/ 327378 w 45"/>
              <a:gd name="T39" fmla="*/ 146878 h 23"/>
              <a:gd name="T40" fmla="*/ 302824 w 45"/>
              <a:gd name="T41" fmla="*/ 162339 h 23"/>
              <a:gd name="T42" fmla="*/ 302824 w 45"/>
              <a:gd name="T43" fmla="*/ 154609 h 23"/>
              <a:gd name="T44" fmla="*/ 294640 w 45"/>
              <a:gd name="T45" fmla="*/ 139148 h 23"/>
              <a:gd name="T46" fmla="*/ 278271 w 45"/>
              <a:gd name="T47" fmla="*/ 170070 h 23"/>
              <a:gd name="T48" fmla="*/ 261902 w 45"/>
              <a:gd name="T49" fmla="*/ 170070 h 23"/>
              <a:gd name="T50" fmla="*/ 261902 w 45"/>
              <a:gd name="T51" fmla="*/ 162339 h 23"/>
              <a:gd name="T52" fmla="*/ 245533 w 45"/>
              <a:gd name="T53" fmla="*/ 154609 h 23"/>
              <a:gd name="T54" fmla="*/ 229164 w 45"/>
              <a:gd name="T55" fmla="*/ 146878 h 23"/>
              <a:gd name="T56" fmla="*/ 220980 w 45"/>
              <a:gd name="T57" fmla="*/ 131417 h 23"/>
              <a:gd name="T58" fmla="*/ 171873 w 45"/>
              <a:gd name="T59" fmla="*/ 131417 h 23"/>
              <a:gd name="T60" fmla="*/ 81844 w 45"/>
              <a:gd name="T61" fmla="*/ 154609 h 23"/>
              <a:gd name="T62" fmla="*/ 73660 w 45"/>
              <a:gd name="T63" fmla="*/ 146878 h 23"/>
              <a:gd name="T64" fmla="*/ 0 w 45"/>
              <a:gd name="T65" fmla="*/ 162339 h 23"/>
              <a:gd name="T66" fmla="*/ 0 w 45"/>
              <a:gd name="T67" fmla="*/ 69574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5104" name="Freeform 68"/>
          <p:cNvSpPr>
            <a:spLocks/>
          </p:cNvSpPr>
          <p:nvPr/>
        </p:nvSpPr>
        <p:spPr bwMode="auto">
          <a:xfrm>
            <a:off x="7745413" y="2638425"/>
            <a:ext cx="96837" cy="101600"/>
          </a:xfrm>
          <a:custGeom>
            <a:avLst/>
            <a:gdLst>
              <a:gd name="T0" fmla="*/ 0 w 12"/>
              <a:gd name="T1" fmla="*/ 15631 h 13"/>
              <a:gd name="T2" fmla="*/ 24209 w 12"/>
              <a:gd name="T3" fmla="*/ 85969 h 13"/>
              <a:gd name="T4" fmla="*/ 24209 w 12"/>
              <a:gd name="T5" fmla="*/ 93785 h 13"/>
              <a:gd name="T6" fmla="*/ 16140 w 12"/>
              <a:gd name="T7" fmla="*/ 93785 h 13"/>
              <a:gd name="T8" fmla="*/ 24209 w 12"/>
              <a:gd name="T9" fmla="*/ 101600 h 13"/>
              <a:gd name="T10" fmla="*/ 24209 w 12"/>
              <a:gd name="T11" fmla="*/ 101600 h 13"/>
              <a:gd name="T12" fmla="*/ 24209 w 12"/>
              <a:gd name="T13" fmla="*/ 101600 h 13"/>
              <a:gd name="T14" fmla="*/ 48419 w 12"/>
              <a:gd name="T15" fmla="*/ 93785 h 13"/>
              <a:gd name="T16" fmla="*/ 56488 w 12"/>
              <a:gd name="T17" fmla="*/ 85969 h 13"/>
              <a:gd name="T18" fmla="*/ 56488 w 12"/>
              <a:gd name="T19" fmla="*/ 78154 h 13"/>
              <a:gd name="T20" fmla="*/ 56488 w 12"/>
              <a:gd name="T21" fmla="*/ 70338 h 13"/>
              <a:gd name="T22" fmla="*/ 56488 w 12"/>
              <a:gd name="T23" fmla="*/ 54708 h 13"/>
              <a:gd name="T24" fmla="*/ 64558 w 12"/>
              <a:gd name="T25" fmla="*/ 46892 h 13"/>
              <a:gd name="T26" fmla="*/ 64558 w 12"/>
              <a:gd name="T27" fmla="*/ 54708 h 13"/>
              <a:gd name="T28" fmla="*/ 64558 w 12"/>
              <a:gd name="T29" fmla="*/ 62523 h 13"/>
              <a:gd name="T30" fmla="*/ 64558 w 12"/>
              <a:gd name="T31" fmla="*/ 78154 h 13"/>
              <a:gd name="T32" fmla="*/ 72628 w 12"/>
              <a:gd name="T33" fmla="*/ 78154 h 13"/>
              <a:gd name="T34" fmla="*/ 72628 w 12"/>
              <a:gd name="T35" fmla="*/ 78154 h 13"/>
              <a:gd name="T36" fmla="*/ 72628 w 12"/>
              <a:gd name="T37" fmla="*/ 70338 h 13"/>
              <a:gd name="T38" fmla="*/ 80698 w 12"/>
              <a:gd name="T39" fmla="*/ 70338 h 13"/>
              <a:gd name="T40" fmla="*/ 88767 w 12"/>
              <a:gd name="T41" fmla="*/ 62523 h 13"/>
              <a:gd name="T42" fmla="*/ 96837 w 12"/>
              <a:gd name="T43" fmla="*/ 62523 h 13"/>
              <a:gd name="T44" fmla="*/ 96837 w 12"/>
              <a:gd name="T45" fmla="*/ 62523 h 13"/>
              <a:gd name="T46" fmla="*/ 88767 w 12"/>
              <a:gd name="T47" fmla="*/ 54708 h 13"/>
              <a:gd name="T48" fmla="*/ 88767 w 12"/>
              <a:gd name="T49" fmla="*/ 46892 h 13"/>
              <a:gd name="T50" fmla="*/ 88767 w 12"/>
              <a:gd name="T51" fmla="*/ 46892 h 13"/>
              <a:gd name="T52" fmla="*/ 80698 w 12"/>
              <a:gd name="T53" fmla="*/ 46892 h 13"/>
              <a:gd name="T54" fmla="*/ 72628 w 12"/>
              <a:gd name="T55" fmla="*/ 39077 h 13"/>
              <a:gd name="T56" fmla="*/ 72628 w 12"/>
              <a:gd name="T57" fmla="*/ 39077 h 13"/>
              <a:gd name="T58" fmla="*/ 56488 w 12"/>
              <a:gd name="T59" fmla="*/ 31262 h 13"/>
              <a:gd name="T60" fmla="*/ 48419 w 12"/>
              <a:gd name="T61" fmla="*/ 15631 h 13"/>
              <a:gd name="T62" fmla="*/ 48419 w 12"/>
              <a:gd name="T63" fmla="*/ 15631 h 13"/>
              <a:gd name="T64" fmla="*/ 40349 w 12"/>
              <a:gd name="T65" fmla="*/ 0 h 13"/>
              <a:gd name="T66" fmla="*/ 0 w 12"/>
              <a:gd name="T67" fmla="*/ 15631 h 13"/>
              <a:gd name="T68" fmla="*/ 0 w 12"/>
              <a:gd name="T69" fmla="*/ 15631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5105" name="Freeform 69"/>
          <p:cNvSpPr>
            <a:spLocks/>
          </p:cNvSpPr>
          <p:nvPr/>
        </p:nvSpPr>
        <p:spPr bwMode="auto">
          <a:xfrm>
            <a:off x="7639050" y="2212975"/>
            <a:ext cx="171450" cy="363538"/>
          </a:xfrm>
          <a:custGeom>
            <a:avLst/>
            <a:gdLst>
              <a:gd name="T0" fmla="*/ 171450 w 21"/>
              <a:gd name="T1" fmla="*/ 309394 h 47"/>
              <a:gd name="T2" fmla="*/ 163286 w 21"/>
              <a:gd name="T3" fmla="*/ 309394 h 47"/>
              <a:gd name="T4" fmla="*/ 155121 w 21"/>
              <a:gd name="T5" fmla="*/ 309394 h 47"/>
              <a:gd name="T6" fmla="*/ 146957 w 21"/>
              <a:gd name="T7" fmla="*/ 324864 h 47"/>
              <a:gd name="T8" fmla="*/ 138793 w 21"/>
              <a:gd name="T9" fmla="*/ 324864 h 47"/>
              <a:gd name="T10" fmla="*/ 138793 w 21"/>
              <a:gd name="T11" fmla="*/ 332599 h 47"/>
              <a:gd name="T12" fmla="*/ 138793 w 21"/>
              <a:gd name="T13" fmla="*/ 332599 h 47"/>
              <a:gd name="T14" fmla="*/ 138793 w 21"/>
              <a:gd name="T15" fmla="*/ 332599 h 47"/>
              <a:gd name="T16" fmla="*/ 130629 w 21"/>
              <a:gd name="T17" fmla="*/ 332599 h 47"/>
              <a:gd name="T18" fmla="*/ 130629 w 21"/>
              <a:gd name="T19" fmla="*/ 340333 h 47"/>
              <a:gd name="T20" fmla="*/ 16329 w 21"/>
              <a:gd name="T21" fmla="*/ 363538 h 47"/>
              <a:gd name="T22" fmla="*/ 8164 w 21"/>
              <a:gd name="T23" fmla="*/ 355803 h 47"/>
              <a:gd name="T24" fmla="*/ 0 w 21"/>
              <a:gd name="T25" fmla="*/ 348068 h 47"/>
              <a:gd name="T26" fmla="*/ 0 w 21"/>
              <a:gd name="T27" fmla="*/ 340333 h 47"/>
              <a:gd name="T28" fmla="*/ 8164 w 21"/>
              <a:gd name="T29" fmla="*/ 332599 h 47"/>
              <a:gd name="T30" fmla="*/ 0 w 21"/>
              <a:gd name="T31" fmla="*/ 317129 h 47"/>
              <a:gd name="T32" fmla="*/ 0 w 21"/>
              <a:gd name="T33" fmla="*/ 262985 h 47"/>
              <a:gd name="T34" fmla="*/ 0 w 21"/>
              <a:gd name="T35" fmla="*/ 247515 h 47"/>
              <a:gd name="T36" fmla="*/ 8164 w 21"/>
              <a:gd name="T37" fmla="*/ 216576 h 47"/>
              <a:gd name="T38" fmla="*/ 8164 w 21"/>
              <a:gd name="T39" fmla="*/ 201106 h 47"/>
              <a:gd name="T40" fmla="*/ 8164 w 21"/>
              <a:gd name="T41" fmla="*/ 185636 h 47"/>
              <a:gd name="T42" fmla="*/ 8164 w 21"/>
              <a:gd name="T43" fmla="*/ 170167 h 47"/>
              <a:gd name="T44" fmla="*/ 8164 w 21"/>
              <a:gd name="T45" fmla="*/ 162432 h 47"/>
              <a:gd name="T46" fmla="*/ 8164 w 21"/>
              <a:gd name="T47" fmla="*/ 154697 h 47"/>
              <a:gd name="T48" fmla="*/ 32657 w 21"/>
              <a:gd name="T49" fmla="*/ 139227 h 47"/>
              <a:gd name="T50" fmla="*/ 40821 w 21"/>
              <a:gd name="T51" fmla="*/ 108288 h 47"/>
              <a:gd name="T52" fmla="*/ 32657 w 21"/>
              <a:gd name="T53" fmla="*/ 92818 h 47"/>
              <a:gd name="T54" fmla="*/ 32657 w 21"/>
              <a:gd name="T55" fmla="*/ 77349 h 47"/>
              <a:gd name="T56" fmla="*/ 32657 w 21"/>
              <a:gd name="T57" fmla="*/ 77349 h 47"/>
              <a:gd name="T58" fmla="*/ 32657 w 21"/>
              <a:gd name="T59" fmla="*/ 69614 h 47"/>
              <a:gd name="T60" fmla="*/ 24493 w 21"/>
              <a:gd name="T61" fmla="*/ 54144 h 47"/>
              <a:gd name="T62" fmla="*/ 32657 w 21"/>
              <a:gd name="T63" fmla="*/ 30939 h 47"/>
              <a:gd name="T64" fmla="*/ 24493 w 21"/>
              <a:gd name="T65" fmla="*/ 23205 h 47"/>
              <a:gd name="T66" fmla="*/ 24493 w 21"/>
              <a:gd name="T67" fmla="*/ 15470 h 47"/>
              <a:gd name="T68" fmla="*/ 32657 w 21"/>
              <a:gd name="T69" fmla="*/ 15470 h 47"/>
              <a:gd name="T70" fmla="*/ 40821 w 21"/>
              <a:gd name="T71" fmla="*/ 7735 h 47"/>
              <a:gd name="T72" fmla="*/ 48986 w 21"/>
              <a:gd name="T73" fmla="*/ 7735 h 47"/>
              <a:gd name="T74" fmla="*/ 48986 w 21"/>
              <a:gd name="T75" fmla="*/ 7735 h 47"/>
              <a:gd name="T76" fmla="*/ 57150 w 21"/>
              <a:gd name="T77" fmla="*/ 0 h 47"/>
              <a:gd name="T78" fmla="*/ 138793 w 21"/>
              <a:gd name="T79" fmla="*/ 224311 h 47"/>
              <a:gd name="T80" fmla="*/ 138793 w 21"/>
              <a:gd name="T81" fmla="*/ 232046 h 47"/>
              <a:gd name="T82" fmla="*/ 138793 w 21"/>
              <a:gd name="T83" fmla="*/ 239780 h 47"/>
              <a:gd name="T84" fmla="*/ 138793 w 21"/>
              <a:gd name="T85" fmla="*/ 239780 h 47"/>
              <a:gd name="T86" fmla="*/ 155121 w 21"/>
              <a:gd name="T87" fmla="*/ 255250 h 47"/>
              <a:gd name="T88" fmla="*/ 163286 w 21"/>
              <a:gd name="T89" fmla="*/ 255250 h 47"/>
              <a:gd name="T90" fmla="*/ 163286 w 21"/>
              <a:gd name="T91" fmla="*/ 262985 h 47"/>
              <a:gd name="T92" fmla="*/ 163286 w 21"/>
              <a:gd name="T93" fmla="*/ 270720 h 47"/>
              <a:gd name="T94" fmla="*/ 171450 w 21"/>
              <a:gd name="T95" fmla="*/ 286190 h 47"/>
              <a:gd name="T96" fmla="*/ 171450 w 21"/>
              <a:gd name="T97" fmla="*/ 293924 h 47"/>
              <a:gd name="T98" fmla="*/ 171450 w 21"/>
              <a:gd name="T99" fmla="*/ 301659 h 47"/>
              <a:gd name="T100" fmla="*/ 171450 w 21"/>
              <a:gd name="T101" fmla="*/ 309394 h 47"/>
              <a:gd name="T102" fmla="*/ 171450 w 21"/>
              <a:gd name="T103" fmla="*/ 309394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5106" name="Freeform 70"/>
          <p:cNvSpPr>
            <a:spLocks/>
          </p:cNvSpPr>
          <p:nvPr/>
        </p:nvSpPr>
        <p:spPr bwMode="auto">
          <a:xfrm>
            <a:off x="7696200" y="1887538"/>
            <a:ext cx="398463" cy="611187"/>
          </a:xfrm>
          <a:custGeom>
            <a:avLst/>
            <a:gdLst>
              <a:gd name="T0" fmla="*/ 81319 w 49"/>
              <a:gd name="T1" fmla="*/ 549295 h 79"/>
              <a:gd name="T2" fmla="*/ 81319 w 49"/>
              <a:gd name="T3" fmla="*/ 564768 h 79"/>
              <a:gd name="T4" fmla="*/ 97583 w 49"/>
              <a:gd name="T5" fmla="*/ 580241 h 79"/>
              <a:gd name="T6" fmla="*/ 105715 w 49"/>
              <a:gd name="T7" fmla="*/ 587977 h 79"/>
              <a:gd name="T8" fmla="*/ 113847 w 49"/>
              <a:gd name="T9" fmla="*/ 611187 h 79"/>
              <a:gd name="T10" fmla="*/ 121978 w 49"/>
              <a:gd name="T11" fmla="*/ 595714 h 79"/>
              <a:gd name="T12" fmla="*/ 130110 w 49"/>
              <a:gd name="T13" fmla="*/ 564768 h 79"/>
              <a:gd name="T14" fmla="*/ 146374 w 49"/>
              <a:gd name="T15" fmla="*/ 526085 h 79"/>
              <a:gd name="T16" fmla="*/ 146374 w 49"/>
              <a:gd name="T17" fmla="*/ 518349 h 79"/>
              <a:gd name="T18" fmla="*/ 162638 w 49"/>
              <a:gd name="T19" fmla="*/ 487402 h 79"/>
              <a:gd name="T20" fmla="*/ 170770 w 49"/>
              <a:gd name="T21" fmla="*/ 495139 h 79"/>
              <a:gd name="T22" fmla="*/ 178902 w 49"/>
              <a:gd name="T23" fmla="*/ 495139 h 79"/>
              <a:gd name="T24" fmla="*/ 178902 w 49"/>
              <a:gd name="T25" fmla="*/ 479666 h 79"/>
              <a:gd name="T26" fmla="*/ 211429 w 49"/>
              <a:gd name="T27" fmla="*/ 471929 h 79"/>
              <a:gd name="T28" fmla="*/ 211429 w 49"/>
              <a:gd name="T29" fmla="*/ 456456 h 79"/>
              <a:gd name="T30" fmla="*/ 227693 w 49"/>
              <a:gd name="T31" fmla="*/ 448720 h 79"/>
              <a:gd name="T32" fmla="*/ 235825 w 49"/>
              <a:gd name="T33" fmla="*/ 433246 h 79"/>
              <a:gd name="T34" fmla="*/ 252089 w 49"/>
              <a:gd name="T35" fmla="*/ 402300 h 79"/>
              <a:gd name="T36" fmla="*/ 252089 w 49"/>
              <a:gd name="T37" fmla="*/ 394564 h 79"/>
              <a:gd name="T38" fmla="*/ 276485 w 49"/>
              <a:gd name="T39" fmla="*/ 394564 h 79"/>
              <a:gd name="T40" fmla="*/ 284616 w 49"/>
              <a:gd name="T41" fmla="*/ 379091 h 79"/>
              <a:gd name="T42" fmla="*/ 300880 w 49"/>
              <a:gd name="T43" fmla="*/ 363618 h 79"/>
              <a:gd name="T44" fmla="*/ 325276 w 49"/>
              <a:gd name="T45" fmla="*/ 371354 h 79"/>
              <a:gd name="T46" fmla="*/ 349672 w 49"/>
              <a:gd name="T47" fmla="*/ 340408 h 79"/>
              <a:gd name="T48" fmla="*/ 374067 w 49"/>
              <a:gd name="T49" fmla="*/ 317198 h 79"/>
              <a:gd name="T50" fmla="*/ 390331 w 49"/>
              <a:gd name="T51" fmla="*/ 309462 h 79"/>
              <a:gd name="T52" fmla="*/ 398463 w 49"/>
              <a:gd name="T53" fmla="*/ 293989 h 79"/>
              <a:gd name="T54" fmla="*/ 390331 w 49"/>
              <a:gd name="T55" fmla="*/ 286252 h 79"/>
              <a:gd name="T56" fmla="*/ 382199 w 49"/>
              <a:gd name="T57" fmla="*/ 278516 h 79"/>
              <a:gd name="T58" fmla="*/ 390331 w 49"/>
              <a:gd name="T59" fmla="*/ 270779 h 79"/>
              <a:gd name="T60" fmla="*/ 382199 w 49"/>
              <a:gd name="T61" fmla="*/ 247569 h 79"/>
              <a:gd name="T62" fmla="*/ 365935 w 49"/>
              <a:gd name="T63" fmla="*/ 239833 h 79"/>
              <a:gd name="T64" fmla="*/ 349672 w 49"/>
              <a:gd name="T65" fmla="*/ 247569 h 79"/>
              <a:gd name="T66" fmla="*/ 333408 w 49"/>
              <a:gd name="T67" fmla="*/ 216623 h 79"/>
              <a:gd name="T68" fmla="*/ 333408 w 49"/>
              <a:gd name="T69" fmla="*/ 201150 h 79"/>
              <a:gd name="T70" fmla="*/ 325276 w 49"/>
              <a:gd name="T71" fmla="*/ 201150 h 79"/>
              <a:gd name="T72" fmla="*/ 309012 w 49"/>
              <a:gd name="T73" fmla="*/ 201150 h 79"/>
              <a:gd name="T74" fmla="*/ 292748 w 49"/>
              <a:gd name="T75" fmla="*/ 193414 h 79"/>
              <a:gd name="T76" fmla="*/ 284616 w 49"/>
              <a:gd name="T77" fmla="*/ 170204 h 79"/>
              <a:gd name="T78" fmla="*/ 195166 w 49"/>
              <a:gd name="T79" fmla="*/ 0 h 79"/>
              <a:gd name="T80" fmla="*/ 178902 w 49"/>
              <a:gd name="T81" fmla="*/ 0 h 79"/>
              <a:gd name="T82" fmla="*/ 170770 w 49"/>
              <a:gd name="T83" fmla="*/ 15473 h 79"/>
              <a:gd name="T84" fmla="*/ 146374 w 49"/>
              <a:gd name="T85" fmla="*/ 15473 h 79"/>
              <a:gd name="T86" fmla="*/ 121978 w 49"/>
              <a:gd name="T87" fmla="*/ 38683 h 79"/>
              <a:gd name="T88" fmla="*/ 113847 w 49"/>
              <a:gd name="T89" fmla="*/ 15473 h 79"/>
              <a:gd name="T90" fmla="*/ 105715 w 49"/>
              <a:gd name="T91" fmla="*/ 7737 h 79"/>
              <a:gd name="T92" fmla="*/ 48791 w 49"/>
              <a:gd name="T93" fmla="*/ 123785 h 79"/>
              <a:gd name="T94" fmla="*/ 56923 w 49"/>
              <a:gd name="T95" fmla="*/ 146994 h 79"/>
              <a:gd name="T96" fmla="*/ 56923 w 49"/>
              <a:gd name="T97" fmla="*/ 170204 h 79"/>
              <a:gd name="T98" fmla="*/ 40659 w 49"/>
              <a:gd name="T99" fmla="*/ 185677 h 79"/>
              <a:gd name="T100" fmla="*/ 48791 w 49"/>
              <a:gd name="T101" fmla="*/ 247569 h 79"/>
              <a:gd name="T102" fmla="*/ 32528 w 49"/>
              <a:gd name="T103" fmla="*/ 278516 h 79"/>
              <a:gd name="T104" fmla="*/ 32528 w 49"/>
              <a:gd name="T105" fmla="*/ 301725 h 79"/>
              <a:gd name="T106" fmla="*/ 24396 w 49"/>
              <a:gd name="T107" fmla="*/ 309462 h 79"/>
              <a:gd name="T108" fmla="*/ 24396 w 49"/>
              <a:gd name="T109" fmla="*/ 324935 h 79"/>
              <a:gd name="T110" fmla="*/ 8132 w 49"/>
              <a:gd name="T111" fmla="*/ 317198 h 79"/>
              <a:gd name="T112" fmla="*/ 0 w 49"/>
              <a:gd name="T113" fmla="*/ 324935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45107" name="Group 71"/>
          <p:cNvGrpSpPr>
            <a:grpSpLocks/>
          </p:cNvGrpSpPr>
          <p:nvPr/>
        </p:nvGrpSpPr>
        <p:grpSpPr bwMode="auto">
          <a:xfrm>
            <a:off x="3235325" y="4635500"/>
            <a:ext cx="966788" cy="588963"/>
            <a:chOff x="1991" y="3321"/>
            <a:chExt cx="361" cy="231"/>
          </a:xfrm>
        </p:grpSpPr>
        <p:sp>
          <p:nvSpPr>
            <p:cNvPr id="45116" name="Freeform 72"/>
            <p:cNvSpPr>
              <a:spLocks/>
            </p:cNvSpPr>
            <p:nvPr/>
          </p:nvSpPr>
          <p:spPr bwMode="auto">
            <a:xfrm>
              <a:off x="2274" y="3459"/>
              <a:ext cx="78" cy="93"/>
            </a:xfrm>
            <a:custGeom>
              <a:avLst/>
              <a:gdLst>
                <a:gd name="T0" fmla="*/ 0 w 16"/>
                <a:gd name="T1" fmla="*/ 34 h 19"/>
                <a:gd name="T2" fmla="*/ 5 w 16"/>
                <a:gd name="T3" fmla="*/ 64 h 19"/>
                <a:gd name="T4" fmla="*/ 5 w 16"/>
                <a:gd name="T5" fmla="*/ 78 h 19"/>
                <a:gd name="T6" fmla="*/ 29 w 16"/>
                <a:gd name="T7" fmla="*/ 93 h 19"/>
                <a:gd name="T8" fmla="*/ 39 w 16"/>
                <a:gd name="T9" fmla="*/ 78 h 19"/>
                <a:gd name="T10" fmla="*/ 78 w 16"/>
                <a:gd name="T11" fmla="*/ 54 h 19"/>
                <a:gd name="T12" fmla="*/ 63 w 16"/>
                <a:gd name="T13" fmla="*/ 24 h 19"/>
                <a:gd name="T14" fmla="*/ 15 w 16"/>
                <a:gd name="T15" fmla="*/ 0 h 19"/>
                <a:gd name="T16" fmla="*/ 15 w 16"/>
                <a:gd name="T17" fmla="*/ 24 h 19"/>
                <a:gd name="T18" fmla="*/ 0 w 16"/>
                <a:gd name="T19" fmla="*/ 34 h 19"/>
                <a:gd name="T20" fmla="*/ 0 w 16"/>
                <a:gd name="T21" fmla="*/ 34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5117" name="Freeform 73"/>
            <p:cNvSpPr>
              <a:spLocks/>
            </p:cNvSpPr>
            <p:nvPr/>
          </p:nvSpPr>
          <p:spPr bwMode="auto">
            <a:xfrm>
              <a:off x="2235" y="3409"/>
              <a:ext cx="44" cy="29"/>
            </a:xfrm>
            <a:custGeom>
              <a:avLst/>
              <a:gdLst>
                <a:gd name="T0" fmla="*/ 15 w 9"/>
                <a:gd name="T1" fmla="*/ 29 h 6"/>
                <a:gd name="T2" fmla="*/ 39 w 9"/>
                <a:gd name="T3" fmla="*/ 29 h 6"/>
                <a:gd name="T4" fmla="*/ 44 w 9"/>
                <a:gd name="T5" fmla="*/ 15 h 6"/>
                <a:gd name="T6" fmla="*/ 24 w 9"/>
                <a:gd name="T7" fmla="*/ 10 h 6"/>
                <a:gd name="T8" fmla="*/ 15 w 9"/>
                <a:gd name="T9" fmla="*/ 10 h 6"/>
                <a:gd name="T10" fmla="*/ 10 w 9"/>
                <a:gd name="T11" fmla="*/ 0 h 6"/>
                <a:gd name="T12" fmla="*/ 0 w 9"/>
                <a:gd name="T13" fmla="*/ 10 h 6"/>
                <a:gd name="T14" fmla="*/ 10 w 9"/>
                <a:gd name="T15" fmla="*/ 24 h 6"/>
                <a:gd name="T16" fmla="*/ 15 w 9"/>
                <a:gd name="T17" fmla="*/ 29 h 6"/>
                <a:gd name="T18" fmla="*/ 15 w 9"/>
                <a:gd name="T19" fmla="*/ 29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5118" name="Freeform 74"/>
            <p:cNvSpPr>
              <a:spLocks/>
            </p:cNvSpPr>
            <p:nvPr/>
          </p:nvSpPr>
          <p:spPr bwMode="auto">
            <a:xfrm>
              <a:off x="2225" y="3438"/>
              <a:ext cx="20" cy="10"/>
            </a:xfrm>
            <a:custGeom>
              <a:avLst/>
              <a:gdLst>
                <a:gd name="T0" fmla="*/ 0 w 4"/>
                <a:gd name="T1" fmla="*/ 10 h 2"/>
                <a:gd name="T2" fmla="*/ 20 w 4"/>
                <a:gd name="T3" fmla="*/ 0 h 2"/>
                <a:gd name="T4" fmla="*/ 20 w 4"/>
                <a:gd name="T5" fmla="*/ 10 h 2"/>
                <a:gd name="T6" fmla="*/ 0 w 4"/>
                <a:gd name="T7" fmla="*/ 10 h 2"/>
                <a:gd name="T8" fmla="*/ 0 w 4"/>
                <a:gd name="T9" fmla="*/ 1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5119" name="Freeform 75"/>
            <p:cNvSpPr>
              <a:spLocks/>
            </p:cNvSpPr>
            <p:nvPr/>
          </p:nvSpPr>
          <p:spPr bwMode="auto">
            <a:xfrm>
              <a:off x="2211" y="3419"/>
              <a:ext cx="19" cy="14"/>
            </a:xfrm>
            <a:custGeom>
              <a:avLst/>
              <a:gdLst>
                <a:gd name="T0" fmla="*/ 10 w 4"/>
                <a:gd name="T1" fmla="*/ 0 h 3"/>
                <a:gd name="T2" fmla="*/ 10 w 4"/>
                <a:gd name="T3" fmla="*/ 0 h 3"/>
                <a:gd name="T4" fmla="*/ 14 w 4"/>
                <a:gd name="T5" fmla="*/ 0 h 3"/>
                <a:gd name="T6" fmla="*/ 14 w 4"/>
                <a:gd name="T7" fmla="*/ 0 h 3"/>
                <a:gd name="T8" fmla="*/ 14 w 4"/>
                <a:gd name="T9" fmla="*/ 0 h 3"/>
                <a:gd name="T10" fmla="*/ 14 w 4"/>
                <a:gd name="T11" fmla="*/ 5 h 3"/>
                <a:gd name="T12" fmla="*/ 14 w 4"/>
                <a:gd name="T13" fmla="*/ 5 h 3"/>
                <a:gd name="T14" fmla="*/ 14 w 4"/>
                <a:gd name="T15" fmla="*/ 5 h 3"/>
                <a:gd name="T16" fmla="*/ 19 w 4"/>
                <a:gd name="T17" fmla="*/ 5 h 3"/>
                <a:gd name="T18" fmla="*/ 14 w 4"/>
                <a:gd name="T19" fmla="*/ 9 h 3"/>
                <a:gd name="T20" fmla="*/ 14 w 4"/>
                <a:gd name="T21" fmla="*/ 9 h 3"/>
                <a:gd name="T22" fmla="*/ 14 w 4"/>
                <a:gd name="T23" fmla="*/ 9 h 3"/>
                <a:gd name="T24" fmla="*/ 14 w 4"/>
                <a:gd name="T25" fmla="*/ 14 h 3"/>
                <a:gd name="T26" fmla="*/ 14 w 4"/>
                <a:gd name="T27" fmla="*/ 14 h 3"/>
                <a:gd name="T28" fmla="*/ 14 w 4"/>
                <a:gd name="T29" fmla="*/ 14 h 3"/>
                <a:gd name="T30" fmla="*/ 10 w 4"/>
                <a:gd name="T31" fmla="*/ 14 h 3"/>
                <a:gd name="T32" fmla="*/ 10 w 4"/>
                <a:gd name="T33" fmla="*/ 14 h 3"/>
                <a:gd name="T34" fmla="*/ 10 w 4"/>
                <a:gd name="T35" fmla="*/ 14 h 3"/>
                <a:gd name="T36" fmla="*/ 5 w 4"/>
                <a:gd name="T37" fmla="*/ 14 h 3"/>
                <a:gd name="T38" fmla="*/ 5 w 4"/>
                <a:gd name="T39" fmla="*/ 14 h 3"/>
                <a:gd name="T40" fmla="*/ 5 w 4"/>
                <a:gd name="T41" fmla="*/ 14 h 3"/>
                <a:gd name="T42" fmla="*/ 5 w 4"/>
                <a:gd name="T43" fmla="*/ 9 h 3"/>
                <a:gd name="T44" fmla="*/ 0 w 4"/>
                <a:gd name="T45" fmla="*/ 9 h 3"/>
                <a:gd name="T46" fmla="*/ 0 w 4"/>
                <a:gd name="T47" fmla="*/ 9 h 3"/>
                <a:gd name="T48" fmla="*/ 0 w 4"/>
                <a:gd name="T49" fmla="*/ 5 h 3"/>
                <a:gd name="T50" fmla="*/ 0 w 4"/>
                <a:gd name="T51" fmla="*/ 5 h 3"/>
                <a:gd name="T52" fmla="*/ 0 w 4"/>
                <a:gd name="T53" fmla="*/ 5 h 3"/>
                <a:gd name="T54" fmla="*/ 5 w 4"/>
                <a:gd name="T55" fmla="*/ 5 h 3"/>
                <a:gd name="T56" fmla="*/ 5 w 4"/>
                <a:gd name="T57" fmla="*/ 0 h 3"/>
                <a:gd name="T58" fmla="*/ 5 w 4"/>
                <a:gd name="T59" fmla="*/ 0 h 3"/>
                <a:gd name="T60" fmla="*/ 5 w 4"/>
                <a:gd name="T61" fmla="*/ 0 h 3"/>
                <a:gd name="T62" fmla="*/ 10 w 4"/>
                <a:gd name="T63" fmla="*/ 0 h 3"/>
                <a:gd name="T64" fmla="*/ 10 w 4"/>
                <a:gd name="T65" fmla="*/ 0 h 3"/>
                <a:gd name="T66" fmla="*/ 10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5120" name="Freeform 76"/>
            <p:cNvSpPr>
              <a:spLocks/>
            </p:cNvSpPr>
            <p:nvPr/>
          </p:nvSpPr>
          <p:spPr bwMode="auto">
            <a:xfrm>
              <a:off x="2186" y="3394"/>
              <a:ext cx="39" cy="15"/>
            </a:xfrm>
            <a:custGeom>
              <a:avLst/>
              <a:gdLst>
                <a:gd name="T0" fmla="*/ 0 w 8"/>
                <a:gd name="T1" fmla="*/ 15 h 3"/>
                <a:gd name="T2" fmla="*/ 34 w 8"/>
                <a:gd name="T3" fmla="*/ 15 h 3"/>
                <a:gd name="T4" fmla="*/ 39 w 8"/>
                <a:gd name="T5" fmla="*/ 0 h 3"/>
                <a:gd name="T6" fmla="*/ 10 w 8"/>
                <a:gd name="T7" fmla="*/ 0 h 3"/>
                <a:gd name="T8" fmla="*/ 0 w 8"/>
                <a:gd name="T9" fmla="*/ 15 h 3"/>
                <a:gd name="T10" fmla="*/ 0 w 8"/>
                <a:gd name="T11" fmla="*/ 1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5121" name="Freeform 77"/>
            <p:cNvSpPr>
              <a:spLocks/>
            </p:cNvSpPr>
            <p:nvPr/>
          </p:nvSpPr>
          <p:spPr bwMode="auto">
            <a:xfrm>
              <a:off x="2026" y="3321"/>
              <a:ext cx="38" cy="24"/>
            </a:xfrm>
            <a:custGeom>
              <a:avLst/>
              <a:gdLst>
                <a:gd name="T0" fmla="*/ 0 w 8"/>
                <a:gd name="T1" fmla="*/ 19 h 5"/>
                <a:gd name="T2" fmla="*/ 14 w 8"/>
                <a:gd name="T3" fmla="*/ 24 h 5"/>
                <a:gd name="T4" fmla="*/ 28 w 8"/>
                <a:gd name="T5" fmla="*/ 24 h 5"/>
                <a:gd name="T6" fmla="*/ 38 w 8"/>
                <a:gd name="T7" fmla="*/ 10 h 5"/>
                <a:gd name="T8" fmla="*/ 24 w 8"/>
                <a:gd name="T9" fmla="*/ 0 h 5"/>
                <a:gd name="T10" fmla="*/ 5 w 8"/>
                <a:gd name="T11" fmla="*/ 10 h 5"/>
                <a:gd name="T12" fmla="*/ 0 w 8"/>
                <a:gd name="T13" fmla="*/ 19 h 5"/>
                <a:gd name="T14" fmla="*/ 0 w 8"/>
                <a:gd name="T15" fmla="*/ 19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5122" name="Freeform 78"/>
            <p:cNvSpPr>
              <a:spLocks/>
            </p:cNvSpPr>
            <p:nvPr/>
          </p:nvSpPr>
          <p:spPr bwMode="auto">
            <a:xfrm>
              <a:off x="1991" y="3321"/>
              <a:ext cx="20" cy="24"/>
            </a:xfrm>
            <a:custGeom>
              <a:avLst/>
              <a:gdLst>
                <a:gd name="T0" fmla="*/ 0 w 4"/>
                <a:gd name="T1" fmla="*/ 24 h 5"/>
                <a:gd name="T2" fmla="*/ 20 w 4"/>
                <a:gd name="T3" fmla="*/ 10 h 5"/>
                <a:gd name="T4" fmla="*/ 20 w 4"/>
                <a:gd name="T5" fmla="*/ 0 h 5"/>
                <a:gd name="T6" fmla="*/ 0 w 4"/>
                <a:gd name="T7" fmla="*/ 19 h 5"/>
                <a:gd name="T8" fmla="*/ 0 w 4"/>
                <a:gd name="T9" fmla="*/ 24 h 5"/>
                <a:gd name="T10" fmla="*/ 0 w 4"/>
                <a:gd name="T11" fmla="*/ 24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5123" name="Freeform 79"/>
            <p:cNvSpPr>
              <a:spLocks/>
            </p:cNvSpPr>
            <p:nvPr/>
          </p:nvSpPr>
          <p:spPr bwMode="auto">
            <a:xfrm>
              <a:off x="2128" y="3360"/>
              <a:ext cx="39" cy="34"/>
            </a:xfrm>
            <a:custGeom>
              <a:avLst/>
              <a:gdLst>
                <a:gd name="T0" fmla="*/ 15 w 8"/>
                <a:gd name="T1" fmla="*/ 34 h 7"/>
                <a:gd name="T2" fmla="*/ 39 w 8"/>
                <a:gd name="T3" fmla="*/ 34 h 7"/>
                <a:gd name="T4" fmla="*/ 39 w 8"/>
                <a:gd name="T5" fmla="*/ 19 h 7"/>
                <a:gd name="T6" fmla="*/ 20 w 8"/>
                <a:gd name="T7" fmla="*/ 0 h 7"/>
                <a:gd name="T8" fmla="*/ 0 w 8"/>
                <a:gd name="T9" fmla="*/ 10 h 7"/>
                <a:gd name="T10" fmla="*/ 15 w 8"/>
                <a:gd name="T11" fmla="*/ 34 h 7"/>
                <a:gd name="T12" fmla="*/ 15 w 8"/>
                <a:gd name="T13" fmla="*/ 3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6487EB"/>
            </a:solidFill>
            <a:ln w="12700" cmpd="sng">
              <a:solidFill>
                <a:schemeClr val="tx1"/>
              </a:solidFill>
              <a:prstDash val="solid"/>
              <a:round/>
              <a:headEnd/>
              <a:tailEnd/>
            </a:ln>
          </p:spPr>
          <p:txBody>
            <a:bodyPr/>
            <a:lstStyle/>
            <a:p>
              <a:endParaRPr lang="en-US"/>
            </a:p>
          </p:txBody>
        </p:sp>
      </p:grpSp>
      <p:sp>
        <p:nvSpPr>
          <p:cNvPr id="45108" name="Rectangle 106"/>
          <p:cNvSpPr>
            <a:spLocks noGrp="1" noChangeArrowheads="1"/>
          </p:cNvSpPr>
          <p:nvPr>
            <p:ph type="title" idx="4294967295"/>
          </p:nvPr>
        </p:nvSpPr>
        <p:spPr>
          <a:xfrm>
            <a:off x="0" y="242888"/>
            <a:ext cx="10287000" cy="1143000"/>
          </a:xfrm>
        </p:spPr>
        <p:txBody>
          <a:bodyPr/>
          <a:lstStyle/>
          <a:p>
            <a:r>
              <a:rPr lang="en-US" sz="2400" smtClean="0"/>
              <a:t>Obesity Trends* Among U.S. Adults</a:t>
            </a:r>
            <a:br>
              <a:rPr lang="en-US" sz="2400" smtClean="0"/>
            </a:br>
            <a:r>
              <a:rPr lang="en-US" sz="2400" smtClean="0">
                <a:solidFill>
                  <a:srgbClr val="DE3021"/>
                </a:solidFill>
              </a:rPr>
              <a:t>BRFSS, 1996</a:t>
            </a:r>
          </a:p>
        </p:txBody>
      </p:sp>
      <p:sp>
        <p:nvSpPr>
          <p:cNvPr id="45109" name="Text Box 132"/>
          <p:cNvSpPr txBox="1">
            <a:spLocks noChangeArrowheads="1"/>
          </p:cNvSpPr>
          <p:nvPr/>
        </p:nvSpPr>
        <p:spPr bwMode="auto">
          <a:xfrm>
            <a:off x="2384425" y="1200150"/>
            <a:ext cx="5519738" cy="307975"/>
          </a:xfrm>
          <a:prstGeom prst="rect">
            <a:avLst/>
          </a:prstGeom>
          <a:noFill/>
          <a:ln w="9525">
            <a:noFill/>
            <a:miter lim="800000"/>
            <a:headEnd/>
            <a:tailEnd/>
          </a:ln>
        </p:spPr>
        <p:txBody>
          <a:bodyPr wrap="none">
            <a:spAutoFit/>
          </a:bodyPr>
          <a:lstStyle/>
          <a:p>
            <a:pPr eaLnBrk="0" hangingPunct="0"/>
            <a:r>
              <a:rPr lang="en-US" sz="1400" b="1">
                <a:solidFill>
                  <a:srgbClr val="000000"/>
                </a:solidFill>
                <a:latin typeface="Verdana" pitchFamily="34" charset="0"/>
              </a:rPr>
              <a:t>(*BMI ≥30, or ~ 30 lbs. overweight for 5’ 4” person)</a:t>
            </a:r>
          </a:p>
        </p:txBody>
      </p:sp>
      <p:sp>
        <p:nvSpPr>
          <p:cNvPr id="45110" name="Text Box 150"/>
          <p:cNvSpPr txBox="1">
            <a:spLocks noChangeArrowheads="1"/>
          </p:cNvSpPr>
          <p:nvPr/>
        </p:nvSpPr>
        <p:spPr bwMode="auto">
          <a:xfrm>
            <a:off x="735013" y="5894388"/>
            <a:ext cx="8158162" cy="304800"/>
          </a:xfrm>
          <a:prstGeom prst="rect">
            <a:avLst/>
          </a:prstGeom>
          <a:noFill/>
          <a:ln w="9525">
            <a:noFill/>
            <a:miter lim="800000"/>
            <a:headEnd/>
            <a:tailEnd/>
          </a:ln>
        </p:spPr>
        <p:txBody>
          <a:bodyPr>
            <a:spAutoFit/>
          </a:bodyPr>
          <a:lstStyle/>
          <a:p>
            <a:pPr eaLnBrk="0" hangingPunct="0"/>
            <a:r>
              <a:rPr lang="en-US" sz="1400" b="1">
                <a:solidFill>
                  <a:srgbClr val="000000"/>
                </a:solidFill>
                <a:latin typeface="Arial Narrow" pitchFamily="34" charset="0"/>
              </a:rPr>
              <a:t>No Data           &lt;10%          10%–14%	    15%–19% </a:t>
            </a:r>
          </a:p>
        </p:txBody>
      </p:sp>
      <p:sp>
        <p:nvSpPr>
          <p:cNvPr id="45111" name="Rectangle 151"/>
          <p:cNvSpPr>
            <a:spLocks noChangeArrowheads="1"/>
          </p:cNvSpPr>
          <p:nvPr/>
        </p:nvSpPr>
        <p:spPr bwMode="auto">
          <a:xfrm>
            <a:off x="549275" y="5956300"/>
            <a:ext cx="234950" cy="234950"/>
          </a:xfrm>
          <a:prstGeom prst="rect">
            <a:avLst/>
          </a:prstGeom>
          <a:solidFill>
            <a:schemeClr val="bg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45112" name="Rectangle 152"/>
          <p:cNvSpPr>
            <a:spLocks noChangeArrowheads="1"/>
          </p:cNvSpPr>
          <p:nvPr/>
        </p:nvSpPr>
        <p:spPr bwMode="auto">
          <a:xfrm>
            <a:off x="1517650" y="5953125"/>
            <a:ext cx="234950" cy="234950"/>
          </a:xfrm>
          <a:prstGeom prst="rect">
            <a:avLst/>
          </a:prstGeom>
          <a:solidFill>
            <a:srgbClr val="99CCFF"/>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45113" name="Rectangle 153"/>
          <p:cNvSpPr>
            <a:spLocks noChangeArrowheads="1"/>
          </p:cNvSpPr>
          <p:nvPr/>
        </p:nvSpPr>
        <p:spPr bwMode="auto">
          <a:xfrm>
            <a:off x="2325688" y="5951538"/>
            <a:ext cx="234950"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45114" name="Rectangle 154"/>
          <p:cNvSpPr>
            <a:spLocks noChangeArrowheads="1"/>
          </p:cNvSpPr>
          <p:nvPr/>
        </p:nvSpPr>
        <p:spPr bwMode="auto">
          <a:xfrm>
            <a:off x="3448050" y="5961063"/>
            <a:ext cx="234950" cy="234950"/>
          </a:xfrm>
          <a:prstGeom prst="rect">
            <a:avLst/>
          </a:prstGeom>
          <a:solidFill>
            <a:srgbClr val="0000A0"/>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45115" name="Rectangle 155"/>
          <p:cNvSpPr>
            <a:spLocks noChangeArrowheads="1"/>
          </p:cNvSpPr>
          <p:nvPr/>
        </p:nvSpPr>
        <p:spPr bwMode="auto">
          <a:xfrm>
            <a:off x="444500" y="5892800"/>
            <a:ext cx="4084638" cy="350838"/>
          </a:xfrm>
          <a:prstGeom prst="rect">
            <a:avLst/>
          </a:prstGeom>
          <a:noFill/>
          <a:ln w="9525">
            <a:solidFill>
              <a:schemeClr val="tx1"/>
            </a:solidFill>
            <a:miter lim="800000"/>
            <a:headEnd/>
            <a:tailEnd/>
          </a:ln>
        </p:spPr>
        <p:txBody>
          <a:bodyPr wrap="none" anchor="ctr"/>
          <a:lstStyle/>
          <a:p>
            <a:pPr eaLnBrk="0" hangingPunct="0"/>
            <a:endParaRPr lang="en-US">
              <a:solidFill>
                <a:srgbClr val="000000"/>
              </a:solidFill>
            </a:endParaRPr>
          </a:p>
        </p:txBody>
      </p:sp>
    </p:spTree>
  </p:cSld>
  <p:clrMapOvr>
    <a:masterClrMapping/>
  </p:clrMapOvr>
  <p:transition advClick="0">
    <p:randomBar/>
  </p:transition>
  <p:timing>
    <p:tnLst>
      <p:par>
        <p:cTn id="1" dur="indefinite" restart="never" nodeType="tmRoot"/>
      </p:par>
    </p:tnLst>
  </p:timing>
</p:sld>
</file>

<file path=ppt/theme/_rels/them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NCCDPHP_ppt_darktheme[1]">
  <a:themeElements>
    <a:clrScheme name="NCCDPHP Dark PPT Colors">
      <a:dk1>
        <a:srgbClr val="FFC000"/>
      </a:dk1>
      <a:lt1>
        <a:srgbClr val="0F56DC"/>
      </a:lt1>
      <a:dk2>
        <a:srgbClr val="FFFFFF"/>
      </a:dk2>
      <a:lt2>
        <a:srgbClr val="FFFFFF"/>
      </a:lt2>
      <a:accent1>
        <a:srgbClr val="878800"/>
      </a:accent1>
      <a:accent2>
        <a:srgbClr val="DF7A00"/>
      </a:accent2>
      <a:accent3>
        <a:srgbClr val="6E273D"/>
      </a:accent3>
      <a:accent4>
        <a:srgbClr val="64A0C8"/>
      </a:accent4>
      <a:accent5>
        <a:srgbClr val="69923A"/>
      </a:accent5>
      <a:accent6>
        <a:srgbClr val="7F7F7F"/>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6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7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8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9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0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1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2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3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4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5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Civic">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1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2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3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4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5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11250</TotalTime>
  <Words>3069</Words>
  <Application>Microsoft Office PowerPoint</Application>
  <PresentationFormat>35mm Slides</PresentationFormat>
  <Paragraphs>306</Paragraphs>
  <Slides>58</Slides>
  <Notes>33</Notes>
  <HiddenSlides>0</HiddenSlides>
  <MMClips>0</MMClips>
  <ScaleCrop>false</ScaleCrop>
  <HeadingPairs>
    <vt:vector size="4" baseType="variant">
      <vt:variant>
        <vt:lpstr>Theme</vt:lpstr>
      </vt:variant>
      <vt:variant>
        <vt:i4>21</vt:i4>
      </vt:variant>
      <vt:variant>
        <vt:lpstr>Slide Titles</vt:lpstr>
      </vt:variant>
      <vt:variant>
        <vt:i4>58</vt:i4>
      </vt:variant>
    </vt:vector>
  </HeadingPairs>
  <TitlesOfParts>
    <vt:vector size="79" baseType="lpstr">
      <vt:lpstr>NCCDPHP_ppt_darktheme[1]</vt:lpstr>
      <vt:lpstr>8_Blank Presentation</vt:lpstr>
      <vt:lpstr>9_Blank Presentation</vt:lpstr>
      <vt:lpstr>10_Blank Presentation</vt:lpstr>
      <vt:lpstr>11_Blank Presentation</vt:lpstr>
      <vt:lpstr>12_Blank Presentation</vt:lpstr>
      <vt:lpstr>13_Blank Presentation</vt:lpstr>
      <vt:lpstr>14_Blank Presentation</vt:lpstr>
      <vt:lpstr>15_Blank Presentation</vt:lpstr>
      <vt:lpstr>16_Blank Presentation</vt:lpstr>
      <vt:lpstr>17_Blank Presentation</vt:lpstr>
      <vt:lpstr>18_Blank Presentation</vt:lpstr>
      <vt:lpstr>19_Blank Presentation</vt:lpstr>
      <vt:lpstr>20_Blank Presentation</vt:lpstr>
      <vt:lpstr>21_Blank Presentation</vt:lpstr>
      <vt:lpstr>22_Blank Presentation</vt:lpstr>
      <vt:lpstr>23_Blank Presentation</vt:lpstr>
      <vt:lpstr>24_Blank Presentation</vt:lpstr>
      <vt:lpstr>25_Blank Presentation</vt:lpstr>
      <vt:lpstr>Office Theme</vt:lpstr>
      <vt:lpstr>Civic</vt:lpstr>
      <vt:lpstr>Winning at Losing: </vt:lpstr>
      <vt:lpstr>Outline</vt:lpstr>
      <vt:lpstr>Obesity Trends* Among U.S. Adults BRFSS, 1990</vt:lpstr>
      <vt:lpstr>Obesity Trends* Among U.S. Adults BRFSS, 1991</vt:lpstr>
      <vt:lpstr>Obesity Trends* Among U.S. Adults BRFSS, 1992</vt:lpstr>
      <vt:lpstr>Obesity Trends* Among U.S. Adults BRFSS, 1993</vt:lpstr>
      <vt:lpstr>Obesity Trends* Among U.S. Adults BRFSS, 1994</vt:lpstr>
      <vt:lpstr>Obesity Trends* Among U.S. Adults BRFSS, 1995</vt:lpstr>
      <vt:lpstr>Obesity Trends* Among U.S. Adults BRFSS, 1996</vt:lpstr>
      <vt:lpstr>Obesity Trends* Among U.S. Adults BRFSS, 1997</vt:lpstr>
      <vt:lpstr>Obesity Trends* Among U.S. Adults BRFSS, 1998</vt:lpstr>
      <vt:lpstr>Obesity Trends* Among U.S. Adults BRFSS, 1999</vt:lpstr>
      <vt:lpstr>Obesity Trends* Among U.S. Adults BRFSS, 2000</vt:lpstr>
      <vt:lpstr>Obesity Trends* Among U.S. Adults BRFSS, 2001</vt:lpstr>
      <vt:lpstr>PowerPoint Presentation</vt:lpstr>
      <vt:lpstr>Obesity Trends* Among U.S. Adults BRFSS, 2003</vt:lpstr>
      <vt:lpstr>Obesity Trends* Among U.S. Adults BRFSS, 2004</vt:lpstr>
      <vt:lpstr>Obesity Trends* Among U.S. Adults BRFSS, 2005</vt:lpstr>
      <vt:lpstr>Obesity Trends* Among U.S. Adults BRFSS, 2006</vt:lpstr>
      <vt:lpstr>Obesity Trends* Among U.S. Adults BRFSS, 2007</vt:lpstr>
      <vt:lpstr>Obesity Trends* Among U.S. Adults BRFSS, 2008</vt:lpstr>
      <vt:lpstr>Obesity Trends* Among U.S. Adults BRFSS, 2009</vt:lpstr>
      <vt:lpstr>Obesity Trends* Among U.S. Adults BRFSS, 2010</vt:lpstr>
      <vt:lpstr>PowerPoint Presentation</vt:lpstr>
      <vt:lpstr>What Causes Weight Gain?  </vt:lpstr>
      <vt:lpstr>Why Do We Eat?</vt:lpstr>
      <vt:lpstr>Why Do We Eat?</vt:lpstr>
      <vt:lpstr>Why Do We Eat?</vt:lpstr>
      <vt:lpstr>Evolution and Weight Control</vt:lpstr>
      <vt:lpstr>Why Are Americans Gaining Weight? </vt:lpstr>
      <vt:lpstr>Change in Diet: Larger Portions</vt:lpstr>
      <vt:lpstr>Change in Diet: Larger Portions</vt:lpstr>
      <vt:lpstr>Change in Diet: Larger Portions</vt:lpstr>
      <vt:lpstr>Change in Diet: Larger Portions</vt:lpstr>
      <vt:lpstr>Why Are Americans Gaining Weight?</vt:lpstr>
      <vt:lpstr>Change in Physical Activity</vt:lpstr>
      <vt:lpstr> </vt:lpstr>
      <vt:lpstr>What About Our Genes?</vt:lpstr>
      <vt:lpstr>What Else Causes Weight Gain?</vt:lpstr>
      <vt:lpstr>What Can Be Done?</vt:lpstr>
      <vt:lpstr>Assess Your Weight</vt:lpstr>
      <vt:lpstr>If You’re At a Healthy Weight</vt:lpstr>
      <vt:lpstr>If You’ve Had Weight Gain: Graph It!</vt:lpstr>
      <vt:lpstr>If Your BMI is 25 or Higher,  Modest Weight Loss Can Help</vt:lpstr>
      <vt:lpstr>Lifestyle Modification for Weight Loss</vt:lpstr>
      <vt:lpstr>Is There an Optimal Weight Loss Diet?</vt:lpstr>
      <vt:lpstr> </vt:lpstr>
      <vt:lpstr>Is There an Optimal Diet for Health?</vt:lpstr>
      <vt:lpstr>General Guidelines for a Healthy Weight-Loss Diet</vt:lpstr>
      <vt:lpstr>General Guidelines for a Healthy Weight-Loss Diet</vt:lpstr>
      <vt:lpstr>The Plate Method</vt:lpstr>
      <vt:lpstr>What About Exercise?</vt:lpstr>
      <vt:lpstr>How Long It Could Take to Walk Off:</vt:lpstr>
      <vt:lpstr>What Kinds of Exercise are Best?</vt:lpstr>
      <vt:lpstr>What Kinds of Exercise are Best?</vt:lpstr>
      <vt:lpstr>Other Things To Do</vt:lpstr>
      <vt:lpstr>Other Things To Do</vt:lpstr>
      <vt:lpstr>Summary</vt:lpstr>
    </vt:vector>
  </TitlesOfParts>
  <Company>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CDC</dc:creator>
  <cp:lastModifiedBy>Paul Fuss</cp:lastModifiedBy>
  <cp:revision>524</cp:revision>
  <cp:lastPrinted>2014-01-16T21:39:45Z</cp:lastPrinted>
  <dcterms:created xsi:type="dcterms:W3CDTF">2000-10-25T15:41:08Z</dcterms:created>
  <dcterms:modified xsi:type="dcterms:W3CDTF">2018-02-27T16:01:32Z</dcterms:modified>
</cp:coreProperties>
</file>