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&amp;ehk=1Z7i61KlWCpxFKQGkeShHw&amp;r=0&amp;pid=OfficeInsert" ContentType="image/jpe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57" r:id="rId3"/>
    <p:sldId id="262" r:id="rId4"/>
    <p:sldId id="258" r:id="rId5"/>
    <p:sldId id="261" r:id="rId6"/>
    <p:sldId id="260" r:id="rId7"/>
    <p:sldId id="263" r:id="rId8"/>
    <p:sldId id="271" r:id="rId9"/>
    <p:sldId id="267" r:id="rId10"/>
    <p:sldId id="259" r:id="rId11"/>
    <p:sldId id="269" r:id="rId12"/>
    <p:sldId id="268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82248" autoAdjust="0"/>
  </p:normalViewPr>
  <p:slideViewPr>
    <p:cSldViewPr snapToGrid="0">
      <p:cViewPr>
        <p:scale>
          <a:sx n="73" d="100"/>
          <a:sy n="73" d="100"/>
        </p:scale>
        <p:origin x="-292" y="6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SchemeForSuggestions">
  <dgm:title val="Color Scheme for Suggestions"/>
  <dgm:desc val="Color Scheme for Suggestions"/>
  <dgm:catLst>
    <dgm:cat type="Other" pri="2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bg1">
        <a:lumMod val="95000"/>
      </a:schemeClr>
    </dgm:fillClrLst>
    <dgm:linClrLst>
      <a:schemeClr val="bg1">
        <a:lumMod val="95000"/>
      </a:schemeClr>
    </dgm:linClrLst>
    <dgm:effectClrLst/>
    <dgm:txLinClrLst/>
    <dgm:txFillClrLst meth="repeat">
      <a:schemeClr val="tx1">
        <a:lumMod val="75000"/>
        <a:lumOff val="25000"/>
      </a:schemeClr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405D45F-F51B-4777-B9FC-C649FC0DC39E}" type="doc">
      <dgm:prSet loTypeId="urn:microsoft.com/office/officeart/2005/8/layout/list1" loCatId="Inbox" qsTypeId="urn:microsoft.com/office/officeart/2005/8/quickstyle/simple4" qsCatId="simple" csTypeId="urn:microsoft.com/office/officeart/2005/8/colors/ColorSchemeForSuggestions" csCatId="other" phldr="1"/>
      <dgm:spPr/>
      <dgm:t>
        <a:bodyPr/>
        <a:lstStyle/>
        <a:p>
          <a:endParaRPr lang="en-US"/>
        </a:p>
      </dgm:t>
    </dgm:pt>
    <dgm:pt modelId="{55315BC2-FC87-4A50-BD65-1AECABD54E9E}">
      <dgm:prSet/>
      <dgm:spPr/>
      <dgm:t>
        <a:bodyPr/>
        <a:lstStyle/>
        <a:p>
          <a:r>
            <a:rPr lang="en-US"/>
            <a:t>Developed by the International Council for Harmonisation of Technical Requirements for Pharmaceuticals for Human Use (ICH) founded in 1990</a:t>
          </a:r>
        </a:p>
      </dgm:t>
    </dgm:pt>
    <dgm:pt modelId="{EDDD3E58-B9FE-4C2C-BF48-1C26D5BA2725}" type="parTrans" cxnId="{7E5CD615-0D31-49F1-AE9F-150C06233308}">
      <dgm:prSet/>
      <dgm:spPr/>
      <dgm:t>
        <a:bodyPr/>
        <a:lstStyle/>
        <a:p>
          <a:endParaRPr lang="en-US"/>
        </a:p>
      </dgm:t>
    </dgm:pt>
    <dgm:pt modelId="{9563F03E-A31F-4245-B02F-1A908F017882}" type="sibTrans" cxnId="{7E5CD615-0D31-49F1-AE9F-150C06233308}">
      <dgm:prSet/>
      <dgm:spPr/>
      <dgm:t>
        <a:bodyPr/>
        <a:lstStyle/>
        <a:p>
          <a:endParaRPr lang="en-US"/>
        </a:p>
      </dgm:t>
    </dgm:pt>
    <dgm:pt modelId="{F1129C94-0AAF-4BD0-866A-73800548FC98}">
      <dgm:prSet/>
      <dgm:spPr/>
      <dgm:t>
        <a:bodyPr/>
        <a:lstStyle/>
        <a:p>
          <a:r>
            <a:rPr lang="en-US" baseline="0"/>
            <a:t>Industry and regulatory experts</a:t>
          </a:r>
          <a:endParaRPr lang="en-US"/>
        </a:p>
      </dgm:t>
    </dgm:pt>
    <dgm:pt modelId="{B074468F-EC87-47C9-8F74-B989DE5B8605}" type="parTrans" cxnId="{4EA6C630-C20B-4FA2-9A3F-55CDF507F09B}">
      <dgm:prSet/>
      <dgm:spPr/>
      <dgm:t>
        <a:bodyPr/>
        <a:lstStyle/>
        <a:p>
          <a:endParaRPr lang="en-US"/>
        </a:p>
      </dgm:t>
    </dgm:pt>
    <dgm:pt modelId="{10685AE2-25BF-4300-9D83-BD0E9C4F1949}" type="sibTrans" cxnId="{4EA6C630-C20B-4FA2-9A3F-55CDF507F09B}">
      <dgm:prSet/>
      <dgm:spPr/>
      <dgm:t>
        <a:bodyPr/>
        <a:lstStyle/>
        <a:p>
          <a:endParaRPr lang="en-US"/>
        </a:p>
      </dgm:t>
    </dgm:pt>
    <dgm:pt modelId="{D1914AC8-C192-4B69-A4F5-841A9EBFA43E}">
      <dgm:prSet/>
      <dgm:spPr/>
      <dgm:t>
        <a:bodyPr/>
        <a:lstStyle/>
        <a:p>
          <a:r>
            <a:rPr lang="en-US" baseline="0"/>
            <a:t>Develop quality, safety, efficacy and multidisciplinary guidelines for clinical research</a:t>
          </a:r>
          <a:endParaRPr lang="en-US"/>
        </a:p>
      </dgm:t>
    </dgm:pt>
    <dgm:pt modelId="{418CB59C-7724-4B96-A964-53B43F1BA5E8}" type="parTrans" cxnId="{9C596A94-3C6E-413D-B3CF-6F2C25016208}">
      <dgm:prSet/>
      <dgm:spPr/>
      <dgm:t>
        <a:bodyPr/>
        <a:lstStyle/>
        <a:p>
          <a:endParaRPr lang="en-US"/>
        </a:p>
      </dgm:t>
    </dgm:pt>
    <dgm:pt modelId="{6B787373-7BFC-4675-932B-9E1DF26A57D0}" type="sibTrans" cxnId="{9C596A94-3C6E-413D-B3CF-6F2C25016208}">
      <dgm:prSet/>
      <dgm:spPr/>
      <dgm:t>
        <a:bodyPr/>
        <a:lstStyle/>
        <a:p>
          <a:endParaRPr lang="en-US"/>
        </a:p>
      </dgm:t>
    </dgm:pt>
    <dgm:pt modelId="{A6374FFF-5DA8-4F5A-AD9C-470BB30EFA3F}">
      <dgm:prSet/>
      <dgm:spPr/>
      <dgm:t>
        <a:bodyPr/>
        <a:lstStyle/>
        <a:p>
          <a:r>
            <a:rPr lang="en-US" baseline="0"/>
            <a:t>Guidelines have been adopted by the FDA</a:t>
          </a:r>
          <a:endParaRPr lang="en-US"/>
        </a:p>
      </dgm:t>
    </dgm:pt>
    <dgm:pt modelId="{8DAE6D5B-BED6-4095-82D2-F4A5653494DD}" type="parTrans" cxnId="{2D9AC623-BDF1-433C-BAE6-A93BD0943C04}">
      <dgm:prSet/>
      <dgm:spPr/>
      <dgm:t>
        <a:bodyPr/>
        <a:lstStyle/>
        <a:p>
          <a:endParaRPr lang="en-US"/>
        </a:p>
      </dgm:t>
    </dgm:pt>
    <dgm:pt modelId="{32522CB6-D879-4A85-951A-3D44572999FF}" type="sibTrans" cxnId="{2D9AC623-BDF1-433C-BAE6-A93BD0943C04}">
      <dgm:prSet/>
      <dgm:spPr/>
      <dgm:t>
        <a:bodyPr/>
        <a:lstStyle/>
        <a:p>
          <a:endParaRPr lang="en-US"/>
        </a:p>
      </dgm:t>
    </dgm:pt>
    <dgm:pt modelId="{E68D88DA-684D-4A44-80AD-389A8B4843C1}">
      <dgm:prSet/>
      <dgm:spPr/>
      <dgm:t>
        <a:bodyPr/>
        <a:lstStyle/>
        <a:p>
          <a:r>
            <a:rPr lang="en-US"/>
            <a:t>GCP - Good Clinical Practice</a:t>
          </a:r>
        </a:p>
      </dgm:t>
    </dgm:pt>
    <dgm:pt modelId="{5D242311-E709-4216-B0CA-A7474F728640}" type="parTrans" cxnId="{5AA9C50B-A48A-41AB-8D74-C08F6DA54CB6}">
      <dgm:prSet/>
      <dgm:spPr/>
      <dgm:t>
        <a:bodyPr/>
        <a:lstStyle/>
        <a:p>
          <a:endParaRPr lang="en-US"/>
        </a:p>
      </dgm:t>
    </dgm:pt>
    <dgm:pt modelId="{CA439D96-CCEC-4DDD-82AC-D7B55353376E}" type="sibTrans" cxnId="{5AA9C50B-A48A-41AB-8D74-C08F6DA54CB6}">
      <dgm:prSet/>
      <dgm:spPr/>
      <dgm:t>
        <a:bodyPr/>
        <a:lstStyle/>
        <a:p>
          <a:endParaRPr lang="en-US"/>
        </a:p>
      </dgm:t>
    </dgm:pt>
    <dgm:pt modelId="{197268EA-A152-4E5F-ADBB-FAD4BB92BAFE}">
      <dgm:prSet/>
      <dgm:spPr/>
      <dgm:t>
        <a:bodyPr/>
        <a:lstStyle/>
        <a:p>
          <a:r>
            <a:rPr lang="en-US" baseline="0" dirty="0"/>
            <a:t>Ethical and scientific quality standards for designing, conducting, recording, and reporting trials that involve the participation of human subjects to ensure they are protected</a:t>
          </a:r>
          <a:endParaRPr lang="en-US" dirty="0"/>
        </a:p>
      </dgm:t>
    </dgm:pt>
    <dgm:pt modelId="{6AC8BD04-76FD-4D90-8A0F-516DF7ABD99B}" type="parTrans" cxnId="{F44ED461-DE86-47DB-B46A-D00718DC2784}">
      <dgm:prSet/>
      <dgm:spPr/>
      <dgm:t>
        <a:bodyPr/>
        <a:lstStyle/>
        <a:p>
          <a:endParaRPr lang="en-US"/>
        </a:p>
      </dgm:t>
    </dgm:pt>
    <dgm:pt modelId="{1B646613-C0A1-4B8A-9D61-A0396F24C118}" type="sibTrans" cxnId="{F44ED461-DE86-47DB-B46A-D00718DC2784}">
      <dgm:prSet/>
      <dgm:spPr/>
      <dgm:t>
        <a:bodyPr/>
        <a:lstStyle/>
        <a:p>
          <a:endParaRPr lang="en-US"/>
        </a:p>
      </dgm:t>
    </dgm:pt>
    <dgm:pt modelId="{F14E75E1-BB4C-4069-B756-D0E46D70A894}">
      <dgm:prSet/>
      <dgm:spPr/>
      <dgm:t>
        <a:bodyPr/>
        <a:lstStyle/>
        <a:p>
          <a:r>
            <a:rPr lang="en-US" dirty="0"/>
            <a:t>As of September 16, 2016, GCP compliance is required in all NIH funded trials </a:t>
          </a:r>
        </a:p>
      </dgm:t>
    </dgm:pt>
    <dgm:pt modelId="{8542203D-4170-46AA-907B-D18B5285D457}" type="parTrans" cxnId="{DC98F8D3-A50C-409A-8A92-368561FE255A}">
      <dgm:prSet/>
      <dgm:spPr/>
      <dgm:t>
        <a:bodyPr/>
        <a:lstStyle/>
        <a:p>
          <a:endParaRPr lang="en-US"/>
        </a:p>
      </dgm:t>
    </dgm:pt>
    <dgm:pt modelId="{46C91028-991B-407B-BAB7-6646368F8974}" type="sibTrans" cxnId="{DC98F8D3-A50C-409A-8A92-368561FE255A}">
      <dgm:prSet/>
      <dgm:spPr/>
      <dgm:t>
        <a:bodyPr/>
        <a:lstStyle/>
        <a:p>
          <a:endParaRPr lang="en-US"/>
        </a:p>
      </dgm:t>
    </dgm:pt>
    <dgm:pt modelId="{BEFF1995-FC4D-49C4-BA22-5D13A794AA9B}" type="pres">
      <dgm:prSet presAssocID="{A405D45F-F51B-4777-B9FC-C649FC0DC39E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5A7650E-C8AA-410F-AB7B-14468905D7A8}" type="pres">
      <dgm:prSet presAssocID="{55315BC2-FC87-4A50-BD65-1AECABD54E9E}" presName="parentLin" presStyleCnt="0"/>
      <dgm:spPr/>
    </dgm:pt>
    <dgm:pt modelId="{2CB52A99-A072-4BEB-B711-83057C5E00B4}" type="pres">
      <dgm:prSet presAssocID="{55315BC2-FC87-4A50-BD65-1AECABD54E9E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76195F77-1D54-4194-8CAA-E4BE0CCA67F5}" type="pres">
      <dgm:prSet presAssocID="{55315BC2-FC87-4A50-BD65-1AECABD54E9E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D840927-E3E9-461C-A2BE-90F4FE204FDC}" type="pres">
      <dgm:prSet presAssocID="{55315BC2-FC87-4A50-BD65-1AECABD54E9E}" presName="negativeSpace" presStyleCnt="0"/>
      <dgm:spPr/>
    </dgm:pt>
    <dgm:pt modelId="{9A7D9759-D610-4CC4-9914-4EDEC6B2B71F}" type="pres">
      <dgm:prSet presAssocID="{55315BC2-FC87-4A50-BD65-1AECABD54E9E}" presName="childText" presStyleLbl="conFg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ADC816A-0987-45C4-8A5D-86A95FE5D52F}" type="pres">
      <dgm:prSet presAssocID="{9563F03E-A31F-4245-B02F-1A908F017882}" presName="spaceBetweenRectangles" presStyleCnt="0"/>
      <dgm:spPr/>
    </dgm:pt>
    <dgm:pt modelId="{B9653E4F-A094-4445-9A47-CE0198235EF2}" type="pres">
      <dgm:prSet presAssocID="{E68D88DA-684D-4A44-80AD-389A8B4843C1}" presName="parentLin" presStyleCnt="0"/>
      <dgm:spPr/>
    </dgm:pt>
    <dgm:pt modelId="{0827584C-39FB-4211-80E3-51B770C9FE6C}" type="pres">
      <dgm:prSet presAssocID="{E68D88DA-684D-4A44-80AD-389A8B4843C1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ADF838D1-69DA-4141-9888-3D812D588FF4}" type="pres">
      <dgm:prSet presAssocID="{E68D88DA-684D-4A44-80AD-389A8B4843C1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02EA232-24D2-4241-9E99-8C174D139A8B}" type="pres">
      <dgm:prSet presAssocID="{E68D88DA-684D-4A44-80AD-389A8B4843C1}" presName="negativeSpace" presStyleCnt="0"/>
      <dgm:spPr/>
    </dgm:pt>
    <dgm:pt modelId="{0E892A84-4A66-4E79-B1FC-7F535F93E693}" type="pres">
      <dgm:prSet presAssocID="{E68D88DA-684D-4A44-80AD-389A8B4843C1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7EA1BE2-2DDD-4B1C-A3A3-78B5164CF8DF}" type="pres">
      <dgm:prSet presAssocID="{CA439D96-CCEC-4DDD-82AC-D7B55353376E}" presName="spaceBetweenRectangles" presStyleCnt="0"/>
      <dgm:spPr/>
    </dgm:pt>
    <dgm:pt modelId="{11F0681E-CA8A-43CE-AF48-29B485447B41}" type="pres">
      <dgm:prSet presAssocID="{F14E75E1-BB4C-4069-B756-D0E46D70A894}" presName="parentLin" presStyleCnt="0"/>
      <dgm:spPr/>
    </dgm:pt>
    <dgm:pt modelId="{D70048AF-9203-4D1D-9F86-BBE5798E3507}" type="pres">
      <dgm:prSet presAssocID="{F14E75E1-BB4C-4069-B756-D0E46D70A894}" presName="parentLeftMargin" presStyleLbl="node1" presStyleIdx="1" presStyleCnt="3"/>
      <dgm:spPr/>
      <dgm:t>
        <a:bodyPr/>
        <a:lstStyle/>
        <a:p>
          <a:endParaRPr lang="en-US"/>
        </a:p>
      </dgm:t>
    </dgm:pt>
    <dgm:pt modelId="{EF6419F2-1E65-4E74-AC0E-29FDC7F3026A}" type="pres">
      <dgm:prSet presAssocID="{F14E75E1-BB4C-4069-B756-D0E46D70A894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FFCFF8E-B0C0-497D-B8CD-8D5B015D7408}" type="pres">
      <dgm:prSet presAssocID="{F14E75E1-BB4C-4069-B756-D0E46D70A894}" presName="negativeSpace" presStyleCnt="0"/>
      <dgm:spPr/>
    </dgm:pt>
    <dgm:pt modelId="{E8978B0F-00E0-4B2C-B41E-E5E596FDBC08}" type="pres">
      <dgm:prSet presAssocID="{F14E75E1-BB4C-4069-B756-D0E46D70A894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7CBB97ED-FD24-4A50-90AA-A9996DFD5BD8}" type="presOf" srcId="{55315BC2-FC87-4A50-BD65-1AECABD54E9E}" destId="{2CB52A99-A072-4BEB-B711-83057C5E00B4}" srcOrd="0" destOrd="0" presId="urn:microsoft.com/office/officeart/2005/8/layout/list1"/>
    <dgm:cxn modelId="{5CA72D65-33CB-4556-BDA0-3CFD0A502B25}" type="presOf" srcId="{A405D45F-F51B-4777-B9FC-C649FC0DC39E}" destId="{BEFF1995-FC4D-49C4-BA22-5D13A794AA9B}" srcOrd="0" destOrd="0" presId="urn:microsoft.com/office/officeart/2005/8/layout/list1"/>
    <dgm:cxn modelId="{9C596A94-3C6E-413D-B3CF-6F2C25016208}" srcId="{55315BC2-FC87-4A50-BD65-1AECABD54E9E}" destId="{D1914AC8-C192-4B69-A4F5-841A9EBFA43E}" srcOrd="1" destOrd="0" parTransId="{418CB59C-7724-4B96-A964-53B43F1BA5E8}" sibTransId="{6B787373-7BFC-4675-932B-9E1DF26A57D0}"/>
    <dgm:cxn modelId="{B097081C-A71B-4BD2-8B87-1CECBC078CA6}" type="presOf" srcId="{A6374FFF-5DA8-4F5A-AD9C-470BB30EFA3F}" destId="{9A7D9759-D610-4CC4-9914-4EDEC6B2B71F}" srcOrd="0" destOrd="2" presId="urn:microsoft.com/office/officeart/2005/8/layout/list1"/>
    <dgm:cxn modelId="{4EA6C630-C20B-4FA2-9A3F-55CDF507F09B}" srcId="{55315BC2-FC87-4A50-BD65-1AECABD54E9E}" destId="{F1129C94-0AAF-4BD0-866A-73800548FC98}" srcOrd="0" destOrd="0" parTransId="{B074468F-EC87-47C9-8F74-B989DE5B8605}" sibTransId="{10685AE2-25BF-4300-9D83-BD0E9C4F1949}"/>
    <dgm:cxn modelId="{5AA9C50B-A48A-41AB-8D74-C08F6DA54CB6}" srcId="{A405D45F-F51B-4777-B9FC-C649FC0DC39E}" destId="{E68D88DA-684D-4A44-80AD-389A8B4843C1}" srcOrd="1" destOrd="0" parTransId="{5D242311-E709-4216-B0CA-A7474F728640}" sibTransId="{CA439D96-CCEC-4DDD-82AC-D7B55353376E}"/>
    <dgm:cxn modelId="{DC98F8D3-A50C-409A-8A92-368561FE255A}" srcId="{A405D45F-F51B-4777-B9FC-C649FC0DC39E}" destId="{F14E75E1-BB4C-4069-B756-D0E46D70A894}" srcOrd="2" destOrd="0" parTransId="{8542203D-4170-46AA-907B-D18B5285D457}" sibTransId="{46C91028-991B-407B-BAB7-6646368F8974}"/>
    <dgm:cxn modelId="{839F130E-97E1-462B-864C-212F19C72090}" type="presOf" srcId="{F1129C94-0AAF-4BD0-866A-73800548FC98}" destId="{9A7D9759-D610-4CC4-9914-4EDEC6B2B71F}" srcOrd="0" destOrd="0" presId="urn:microsoft.com/office/officeart/2005/8/layout/list1"/>
    <dgm:cxn modelId="{7BD9A195-5B1C-40DD-8476-AD639CF2132F}" type="presOf" srcId="{F14E75E1-BB4C-4069-B756-D0E46D70A894}" destId="{D70048AF-9203-4D1D-9F86-BBE5798E3507}" srcOrd="0" destOrd="0" presId="urn:microsoft.com/office/officeart/2005/8/layout/list1"/>
    <dgm:cxn modelId="{2D9AC623-BDF1-433C-BAE6-A93BD0943C04}" srcId="{55315BC2-FC87-4A50-BD65-1AECABD54E9E}" destId="{A6374FFF-5DA8-4F5A-AD9C-470BB30EFA3F}" srcOrd="2" destOrd="0" parTransId="{8DAE6D5B-BED6-4095-82D2-F4A5653494DD}" sibTransId="{32522CB6-D879-4A85-951A-3D44572999FF}"/>
    <dgm:cxn modelId="{F4A64EA7-210C-4F3E-B74F-BFB6DA86AF1B}" type="presOf" srcId="{D1914AC8-C192-4B69-A4F5-841A9EBFA43E}" destId="{9A7D9759-D610-4CC4-9914-4EDEC6B2B71F}" srcOrd="0" destOrd="1" presId="urn:microsoft.com/office/officeart/2005/8/layout/list1"/>
    <dgm:cxn modelId="{BE1F5606-B34D-4D6F-9EFD-4A60E4DB5CD4}" type="presOf" srcId="{55315BC2-FC87-4A50-BD65-1AECABD54E9E}" destId="{76195F77-1D54-4194-8CAA-E4BE0CCA67F5}" srcOrd="1" destOrd="0" presId="urn:microsoft.com/office/officeart/2005/8/layout/list1"/>
    <dgm:cxn modelId="{671B2D8A-53E4-4892-AFA3-785EBB6FC369}" type="presOf" srcId="{E68D88DA-684D-4A44-80AD-389A8B4843C1}" destId="{ADF838D1-69DA-4141-9888-3D812D588FF4}" srcOrd="1" destOrd="0" presId="urn:microsoft.com/office/officeart/2005/8/layout/list1"/>
    <dgm:cxn modelId="{7E5CD615-0D31-49F1-AE9F-150C06233308}" srcId="{A405D45F-F51B-4777-B9FC-C649FC0DC39E}" destId="{55315BC2-FC87-4A50-BD65-1AECABD54E9E}" srcOrd="0" destOrd="0" parTransId="{EDDD3E58-B9FE-4C2C-BF48-1C26D5BA2725}" sibTransId="{9563F03E-A31F-4245-B02F-1A908F017882}"/>
    <dgm:cxn modelId="{EEBC5758-9FC5-4E5A-9786-148F05C057B0}" type="presOf" srcId="{F14E75E1-BB4C-4069-B756-D0E46D70A894}" destId="{EF6419F2-1E65-4E74-AC0E-29FDC7F3026A}" srcOrd="1" destOrd="0" presId="urn:microsoft.com/office/officeart/2005/8/layout/list1"/>
    <dgm:cxn modelId="{D5AD8FAE-7444-4CEA-AA4B-0B278A2C4BF9}" type="presOf" srcId="{E68D88DA-684D-4A44-80AD-389A8B4843C1}" destId="{0827584C-39FB-4211-80E3-51B770C9FE6C}" srcOrd="0" destOrd="0" presId="urn:microsoft.com/office/officeart/2005/8/layout/list1"/>
    <dgm:cxn modelId="{F44ED461-DE86-47DB-B46A-D00718DC2784}" srcId="{E68D88DA-684D-4A44-80AD-389A8B4843C1}" destId="{197268EA-A152-4E5F-ADBB-FAD4BB92BAFE}" srcOrd="0" destOrd="0" parTransId="{6AC8BD04-76FD-4D90-8A0F-516DF7ABD99B}" sibTransId="{1B646613-C0A1-4B8A-9D61-A0396F24C118}"/>
    <dgm:cxn modelId="{33E6E4F4-F980-4507-B7E9-0A6CD396C39C}" type="presOf" srcId="{197268EA-A152-4E5F-ADBB-FAD4BB92BAFE}" destId="{0E892A84-4A66-4E79-B1FC-7F535F93E693}" srcOrd="0" destOrd="0" presId="urn:microsoft.com/office/officeart/2005/8/layout/list1"/>
    <dgm:cxn modelId="{5B221FA6-50B5-4948-9A33-9021FAC87302}" type="presParOf" srcId="{BEFF1995-FC4D-49C4-BA22-5D13A794AA9B}" destId="{95A7650E-C8AA-410F-AB7B-14468905D7A8}" srcOrd="0" destOrd="0" presId="urn:microsoft.com/office/officeart/2005/8/layout/list1"/>
    <dgm:cxn modelId="{46AF8640-D76E-470A-97A3-3070FFB4A6E7}" type="presParOf" srcId="{95A7650E-C8AA-410F-AB7B-14468905D7A8}" destId="{2CB52A99-A072-4BEB-B711-83057C5E00B4}" srcOrd="0" destOrd="0" presId="urn:microsoft.com/office/officeart/2005/8/layout/list1"/>
    <dgm:cxn modelId="{CBD8F075-6608-4301-AB73-6626C2D4A798}" type="presParOf" srcId="{95A7650E-C8AA-410F-AB7B-14468905D7A8}" destId="{76195F77-1D54-4194-8CAA-E4BE0CCA67F5}" srcOrd="1" destOrd="0" presId="urn:microsoft.com/office/officeart/2005/8/layout/list1"/>
    <dgm:cxn modelId="{897D6DB9-89DD-461C-84C1-D084D5F34750}" type="presParOf" srcId="{BEFF1995-FC4D-49C4-BA22-5D13A794AA9B}" destId="{CD840927-E3E9-461C-A2BE-90F4FE204FDC}" srcOrd="1" destOrd="0" presId="urn:microsoft.com/office/officeart/2005/8/layout/list1"/>
    <dgm:cxn modelId="{21AEF4B5-AAA1-41BE-BCEA-949FD2528465}" type="presParOf" srcId="{BEFF1995-FC4D-49C4-BA22-5D13A794AA9B}" destId="{9A7D9759-D610-4CC4-9914-4EDEC6B2B71F}" srcOrd="2" destOrd="0" presId="urn:microsoft.com/office/officeart/2005/8/layout/list1"/>
    <dgm:cxn modelId="{4BFB51D0-5ADB-43AD-8044-DBD6BE011BFA}" type="presParOf" srcId="{BEFF1995-FC4D-49C4-BA22-5D13A794AA9B}" destId="{4ADC816A-0987-45C4-8A5D-86A95FE5D52F}" srcOrd="3" destOrd="0" presId="urn:microsoft.com/office/officeart/2005/8/layout/list1"/>
    <dgm:cxn modelId="{3C817EA0-3550-4DA5-9DB6-F24B9D661B30}" type="presParOf" srcId="{BEFF1995-FC4D-49C4-BA22-5D13A794AA9B}" destId="{B9653E4F-A094-4445-9A47-CE0198235EF2}" srcOrd="4" destOrd="0" presId="urn:microsoft.com/office/officeart/2005/8/layout/list1"/>
    <dgm:cxn modelId="{45FF9B44-0F57-4835-BC74-46B5AD2ECC3C}" type="presParOf" srcId="{B9653E4F-A094-4445-9A47-CE0198235EF2}" destId="{0827584C-39FB-4211-80E3-51B770C9FE6C}" srcOrd="0" destOrd="0" presId="urn:microsoft.com/office/officeart/2005/8/layout/list1"/>
    <dgm:cxn modelId="{F3F0DF9D-B467-4110-94CA-4AF09FF74417}" type="presParOf" srcId="{B9653E4F-A094-4445-9A47-CE0198235EF2}" destId="{ADF838D1-69DA-4141-9888-3D812D588FF4}" srcOrd="1" destOrd="0" presId="urn:microsoft.com/office/officeart/2005/8/layout/list1"/>
    <dgm:cxn modelId="{BE2587E2-2885-4662-8B95-D5E550922B77}" type="presParOf" srcId="{BEFF1995-FC4D-49C4-BA22-5D13A794AA9B}" destId="{702EA232-24D2-4241-9E99-8C174D139A8B}" srcOrd="5" destOrd="0" presId="urn:microsoft.com/office/officeart/2005/8/layout/list1"/>
    <dgm:cxn modelId="{3F2445DB-D655-491F-B331-C5310DB2D472}" type="presParOf" srcId="{BEFF1995-FC4D-49C4-BA22-5D13A794AA9B}" destId="{0E892A84-4A66-4E79-B1FC-7F535F93E693}" srcOrd="6" destOrd="0" presId="urn:microsoft.com/office/officeart/2005/8/layout/list1"/>
    <dgm:cxn modelId="{0837BB2E-9817-4C64-BFFE-E6EC35CAA36C}" type="presParOf" srcId="{BEFF1995-FC4D-49C4-BA22-5D13A794AA9B}" destId="{D7EA1BE2-2DDD-4B1C-A3A3-78B5164CF8DF}" srcOrd="7" destOrd="0" presId="urn:microsoft.com/office/officeart/2005/8/layout/list1"/>
    <dgm:cxn modelId="{7E7ECD4C-2CBB-41B9-955C-27C384C78344}" type="presParOf" srcId="{BEFF1995-FC4D-49C4-BA22-5D13A794AA9B}" destId="{11F0681E-CA8A-43CE-AF48-29B485447B41}" srcOrd="8" destOrd="0" presId="urn:microsoft.com/office/officeart/2005/8/layout/list1"/>
    <dgm:cxn modelId="{5C5A950D-FE9B-4D8B-82F9-102C420533CD}" type="presParOf" srcId="{11F0681E-CA8A-43CE-AF48-29B485447B41}" destId="{D70048AF-9203-4D1D-9F86-BBE5798E3507}" srcOrd="0" destOrd="0" presId="urn:microsoft.com/office/officeart/2005/8/layout/list1"/>
    <dgm:cxn modelId="{ADAC0278-4AD0-4ADE-BFB6-771815736612}" type="presParOf" srcId="{11F0681E-CA8A-43CE-AF48-29B485447B41}" destId="{EF6419F2-1E65-4E74-AC0E-29FDC7F3026A}" srcOrd="1" destOrd="0" presId="urn:microsoft.com/office/officeart/2005/8/layout/list1"/>
    <dgm:cxn modelId="{63C202E4-EDB9-4AC1-902F-741B4B0CCE45}" type="presParOf" srcId="{BEFF1995-FC4D-49C4-BA22-5D13A794AA9B}" destId="{2FFCFF8E-B0C0-497D-B8CD-8D5B015D7408}" srcOrd="9" destOrd="0" presId="urn:microsoft.com/office/officeart/2005/8/layout/list1"/>
    <dgm:cxn modelId="{05826491-2A1E-4AED-A7DC-17DA2603E2E9}" type="presParOf" srcId="{BEFF1995-FC4D-49C4-BA22-5D13A794AA9B}" destId="{E8978B0F-00E0-4B2C-B41E-E5E596FDBC08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8A2C571-D68A-4CE8-A3EE-A8BE2486EA85}" type="doc">
      <dgm:prSet loTypeId="urn:microsoft.com/office/officeart/2005/8/layout/vList2" loCatId="Inbox" qsTypeId="urn:microsoft.com/office/officeart/2005/8/quickstyle/simple4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12B2698A-3D21-401A-9F59-53149EEA350E}">
      <dgm:prSet/>
      <dgm:spPr/>
      <dgm:t>
        <a:bodyPr/>
        <a:lstStyle/>
        <a:p>
          <a:r>
            <a:rPr lang="en-US" dirty="0"/>
            <a:t>Attributable</a:t>
          </a:r>
        </a:p>
      </dgm:t>
    </dgm:pt>
    <dgm:pt modelId="{43388A7A-EC80-46DD-AD5A-7666E53B85B6}" type="parTrans" cxnId="{8E29BB50-F4BC-44B5-A34D-CFC1777EE15C}">
      <dgm:prSet/>
      <dgm:spPr/>
      <dgm:t>
        <a:bodyPr/>
        <a:lstStyle/>
        <a:p>
          <a:endParaRPr lang="en-US"/>
        </a:p>
      </dgm:t>
    </dgm:pt>
    <dgm:pt modelId="{74BF04C1-893F-4E70-97F5-C34EC74647EC}" type="sibTrans" cxnId="{8E29BB50-F4BC-44B5-A34D-CFC1777EE15C}">
      <dgm:prSet/>
      <dgm:spPr/>
      <dgm:t>
        <a:bodyPr/>
        <a:lstStyle/>
        <a:p>
          <a:endParaRPr lang="en-US"/>
        </a:p>
      </dgm:t>
    </dgm:pt>
    <dgm:pt modelId="{5C07C153-5CE1-4BDC-97C8-51CC1E1E2357}">
      <dgm:prSet/>
      <dgm:spPr/>
      <dgm:t>
        <a:bodyPr/>
        <a:lstStyle/>
        <a:p>
          <a:r>
            <a:rPr lang="en-US"/>
            <a:t>Legible</a:t>
          </a:r>
        </a:p>
      </dgm:t>
    </dgm:pt>
    <dgm:pt modelId="{A8A8E6C8-AF57-4A16-9076-AB4C0EC5B0A8}" type="parTrans" cxnId="{3FCF2C72-ADD0-448E-B6B7-904056A24834}">
      <dgm:prSet/>
      <dgm:spPr/>
      <dgm:t>
        <a:bodyPr/>
        <a:lstStyle/>
        <a:p>
          <a:endParaRPr lang="en-US"/>
        </a:p>
      </dgm:t>
    </dgm:pt>
    <dgm:pt modelId="{B2BEEDFA-B1FC-433E-B742-AA038BFE9BD2}" type="sibTrans" cxnId="{3FCF2C72-ADD0-448E-B6B7-904056A24834}">
      <dgm:prSet/>
      <dgm:spPr/>
      <dgm:t>
        <a:bodyPr/>
        <a:lstStyle/>
        <a:p>
          <a:endParaRPr lang="en-US"/>
        </a:p>
      </dgm:t>
    </dgm:pt>
    <dgm:pt modelId="{DC6873F0-C9CE-44E2-B7FD-56DEC7E7DAAB}">
      <dgm:prSet/>
      <dgm:spPr/>
      <dgm:t>
        <a:bodyPr/>
        <a:lstStyle/>
        <a:p>
          <a:r>
            <a:rPr lang="en-US" dirty="0"/>
            <a:t>Contemporaneous</a:t>
          </a:r>
        </a:p>
      </dgm:t>
    </dgm:pt>
    <dgm:pt modelId="{BDB84DF9-74CA-44FB-B907-B31BEFA5BEDF}" type="parTrans" cxnId="{D2B98E26-D0A5-45D2-9E2A-8CCF3E6ED413}">
      <dgm:prSet/>
      <dgm:spPr/>
      <dgm:t>
        <a:bodyPr/>
        <a:lstStyle/>
        <a:p>
          <a:endParaRPr lang="en-US"/>
        </a:p>
      </dgm:t>
    </dgm:pt>
    <dgm:pt modelId="{69D5C001-BF49-47B2-9920-DC4EFB437A7B}" type="sibTrans" cxnId="{D2B98E26-D0A5-45D2-9E2A-8CCF3E6ED413}">
      <dgm:prSet/>
      <dgm:spPr/>
      <dgm:t>
        <a:bodyPr/>
        <a:lstStyle/>
        <a:p>
          <a:endParaRPr lang="en-US"/>
        </a:p>
      </dgm:t>
    </dgm:pt>
    <dgm:pt modelId="{A1F03DEC-2B4F-47B1-8EAD-60635186CFE2}">
      <dgm:prSet/>
      <dgm:spPr/>
      <dgm:t>
        <a:bodyPr/>
        <a:lstStyle/>
        <a:p>
          <a:r>
            <a:rPr lang="en-US" dirty="0"/>
            <a:t>Original</a:t>
          </a:r>
        </a:p>
      </dgm:t>
    </dgm:pt>
    <dgm:pt modelId="{BEE6FDC4-6194-47AB-BDBE-F653DAA3D3FA}" type="parTrans" cxnId="{AE76756D-6ED7-4480-9476-EB55651F9447}">
      <dgm:prSet/>
      <dgm:spPr/>
      <dgm:t>
        <a:bodyPr/>
        <a:lstStyle/>
        <a:p>
          <a:endParaRPr lang="en-US"/>
        </a:p>
      </dgm:t>
    </dgm:pt>
    <dgm:pt modelId="{FD4E1AA7-64CC-4824-B5E2-7ABF8B9940A0}" type="sibTrans" cxnId="{AE76756D-6ED7-4480-9476-EB55651F9447}">
      <dgm:prSet/>
      <dgm:spPr/>
      <dgm:t>
        <a:bodyPr/>
        <a:lstStyle/>
        <a:p>
          <a:endParaRPr lang="en-US"/>
        </a:p>
      </dgm:t>
    </dgm:pt>
    <dgm:pt modelId="{6A15B304-475A-49F3-97B3-4380156DE3C9}">
      <dgm:prSet/>
      <dgm:spPr/>
      <dgm:t>
        <a:bodyPr/>
        <a:lstStyle/>
        <a:p>
          <a:r>
            <a:rPr lang="en-US" dirty="0"/>
            <a:t>Accurate</a:t>
          </a:r>
        </a:p>
      </dgm:t>
    </dgm:pt>
    <dgm:pt modelId="{B4297429-4108-4BB7-BA94-BF75B54C5C0E}" type="parTrans" cxnId="{F2ED349D-2C78-4D88-9C01-5D47EDA5E0F8}">
      <dgm:prSet/>
      <dgm:spPr/>
      <dgm:t>
        <a:bodyPr/>
        <a:lstStyle/>
        <a:p>
          <a:endParaRPr lang="en-US"/>
        </a:p>
      </dgm:t>
    </dgm:pt>
    <dgm:pt modelId="{50B70070-8E5C-4B94-8F09-133F7A07C754}" type="sibTrans" cxnId="{F2ED349D-2C78-4D88-9C01-5D47EDA5E0F8}">
      <dgm:prSet/>
      <dgm:spPr/>
      <dgm:t>
        <a:bodyPr/>
        <a:lstStyle/>
        <a:p>
          <a:endParaRPr lang="en-US"/>
        </a:p>
      </dgm:t>
    </dgm:pt>
    <dgm:pt modelId="{A5BA7777-7D2D-4201-9D7A-059340238FCD}">
      <dgm:prSet/>
      <dgm:spPr/>
      <dgm:t>
        <a:bodyPr/>
        <a:lstStyle/>
        <a:p>
          <a:r>
            <a:rPr lang="en-US" dirty="0"/>
            <a:t>Complete</a:t>
          </a:r>
        </a:p>
      </dgm:t>
    </dgm:pt>
    <dgm:pt modelId="{053A8025-3957-4514-BA8B-215BF75863E7}" type="parTrans" cxnId="{8831F314-FD30-4E46-A7AB-83C0EE5B0247}">
      <dgm:prSet/>
      <dgm:spPr/>
      <dgm:t>
        <a:bodyPr/>
        <a:lstStyle/>
        <a:p>
          <a:endParaRPr lang="en-US"/>
        </a:p>
      </dgm:t>
    </dgm:pt>
    <dgm:pt modelId="{8EB7BA10-E610-48D9-A849-BF3A594D59F4}" type="sibTrans" cxnId="{8831F314-FD30-4E46-A7AB-83C0EE5B0247}">
      <dgm:prSet/>
      <dgm:spPr/>
      <dgm:t>
        <a:bodyPr/>
        <a:lstStyle/>
        <a:p>
          <a:endParaRPr lang="en-US"/>
        </a:p>
      </dgm:t>
    </dgm:pt>
    <dgm:pt modelId="{CD8A34F2-6D94-4A83-ACD0-C3CBB0D89612}" type="pres">
      <dgm:prSet presAssocID="{E8A2C571-D68A-4CE8-A3EE-A8BE2486EA8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259DABB-4DED-4E46-B699-9E85239A0156}" type="pres">
      <dgm:prSet presAssocID="{12B2698A-3D21-401A-9F59-53149EEA350E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85AC24F-E2B8-4926-B601-A45F21D73A54}" type="pres">
      <dgm:prSet presAssocID="{74BF04C1-893F-4E70-97F5-C34EC74647EC}" presName="spacer" presStyleCnt="0"/>
      <dgm:spPr/>
    </dgm:pt>
    <dgm:pt modelId="{46C356EE-DBC1-4F85-862C-DC688E764052}" type="pres">
      <dgm:prSet presAssocID="{5C07C153-5CE1-4BDC-97C8-51CC1E1E2357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8A0754-6F87-439F-8B2E-AFE00FE91239}" type="pres">
      <dgm:prSet presAssocID="{B2BEEDFA-B1FC-433E-B742-AA038BFE9BD2}" presName="spacer" presStyleCnt="0"/>
      <dgm:spPr/>
    </dgm:pt>
    <dgm:pt modelId="{4D4CC176-F089-4FC5-8D4B-7EDC1CFAB529}" type="pres">
      <dgm:prSet presAssocID="{DC6873F0-C9CE-44E2-B7FD-56DEC7E7DAAB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28665FC-A35A-4300-9B95-64BC4A521D23}" type="pres">
      <dgm:prSet presAssocID="{69D5C001-BF49-47B2-9920-DC4EFB437A7B}" presName="spacer" presStyleCnt="0"/>
      <dgm:spPr/>
    </dgm:pt>
    <dgm:pt modelId="{68D0BE39-F10C-4EA1-9409-63B2C1D43FCE}" type="pres">
      <dgm:prSet presAssocID="{A1F03DEC-2B4F-47B1-8EAD-60635186CFE2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5C00D44-81C4-4196-8A38-CB50ACB6BFE8}" type="pres">
      <dgm:prSet presAssocID="{FD4E1AA7-64CC-4824-B5E2-7ABF8B9940A0}" presName="spacer" presStyleCnt="0"/>
      <dgm:spPr/>
    </dgm:pt>
    <dgm:pt modelId="{944A2309-56EC-4217-9219-FE029A43D4B2}" type="pres">
      <dgm:prSet presAssocID="{6A15B304-475A-49F3-97B3-4380156DE3C9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43DEDE4-B905-45FE-AD21-E654FABCFA01}" type="pres">
      <dgm:prSet presAssocID="{50B70070-8E5C-4B94-8F09-133F7A07C754}" presName="spacer" presStyleCnt="0"/>
      <dgm:spPr/>
    </dgm:pt>
    <dgm:pt modelId="{DE807B7E-BCEC-4572-B5DE-2F652C0AA09C}" type="pres">
      <dgm:prSet presAssocID="{A5BA7777-7D2D-4201-9D7A-059340238FCD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4ABC672-F08F-4563-AE99-8DB6E63F8E5A}" type="presOf" srcId="{A5BA7777-7D2D-4201-9D7A-059340238FCD}" destId="{DE807B7E-BCEC-4572-B5DE-2F652C0AA09C}" srcOrd="0" destOrd="0" presId="urn:microsoft.com/office/officeart/2005/8/layout/vList2"/>
    <dgm:cxn modelId="{2F441226-5BB5-463A-9839-6831DF1FC94E}" type="presOf" srcId="{5C07C153-5CE1-4BDC-97C8-51CC1E1E2357}" destId="{46C356EE-DBC1-4F85-862C-DC688E764052}" srcOrd="0" destOrd="0" presId="urn:microsoft.com/office/officeart/2005/8/layout/vList2"/>
    <dgm:cxn modelId="{AE76756D-6ED7-4480-9476-EB55651F9447}" srcId="{E8A2C571-D68A-4CE8-A3EE-A8BE2486EA85}" destId="{A1F03DEC-2B4F-47B1-8EAD-60635186CFE2}" srcOrd="3" destOrd="0" parTransId="{BEE6FDC4-6194-47AB-BDBE-F653DAA3D3FA}" sibTransId="{FD4E1AA7-64CC-4824-B5E2-7ABF8B9940A0}"/>
    <dgm:cxn modelId="{8E29BB50-F4BC-44B5-A34D-CFC1777EE15C}" srcId="{E8A2C571-D68A-4CE8-A3EE-A8BE2486EA85}" destId="{12B2698A-3D21-401A-9F59-53149EEA350E}" srcOrd="0" destOrd="0" parTransId="{43388A7A-EC80-46DD-AD5A-7666E53B85B6}" sibTransId="{74BF04C1-893F-4E70-97F5-C34EC74647EC}"/>
    <dgm:cxn modelId="{DFC36C9C-8456-4C30-9F84-151CE6C89737}" type="presOf" srcId="{A1F03DEC-2B4F-47B1-8EAD-60635186CFE2}" destId="{68D0BE39-F10C-4EA1-9409-63B2C1D43FCE}" srcOrd="0" destOrd="0" presId="urn:microsoft.com/office/officeart/2005/8/layout/vList2"/>
    <dgm:cxn modelId="{34AADF23-3C0F-4A1D-88C2-C87B6BBF2DC6}" type="presOf" srcId="{DC6873F0-C9CE-44E2-B7FD-56DEC7E7DAAB}" destId="{4D4CC176-F089-4FC5-8D4B-7EDC1CFAB529}" srcOrd="0" destOrd="0" presId="urn:microsoft.com/office/officeart/2005/8/layout/vList2"/>
    <dgm:cxn modelId="{8831F314-FD30-4E46-A7AB-83C0EE5B0247}" srcId="{E8A2C571-D68A-4CE8-A3EE-A8BE2486EA85}" destId="{A5BA7777-7D2D-4201-9D7A-059340238FCD}" srcOrd="5" destOrd="0" parTransId="{053A8025-3957-4514-BA8B-215BF75863E7}" sibTransId="{8EB7BA10-E610-48D9-A849-BF3A594D59F4}"/>
    <dgm:cxn modelId="{054B987C-20F7-4EE4-8662-C83B2B2CBAF2}" type="presOf" srcId="{12B2698A-3D21-401A-9F59-53149EEA350E}" destId="{A259DABB-4DED-4E46-B699-9E85239A0156}" srcOrd="0" destOrd="0" presId="urn:microsoft.com/office/officeart/2005/8/layout/vList2"/>
    <dgm:cxn modelId="{3FCF2C72-ADD0-448E-B6B7-904056A24834}" srcId="{E8A2C571-D68A-4CE8-A3EE-A8BE2486EA85}" destId="{5C07C153-5CE1-4BDC-97C8-51CC1E1E2357}" srcOrd="1" destOrd="0" parTransId="{A8A8E6C8-AF57-4A16-9076-AB4C0EC5B0A8}" sibTransId="{B2BEEDFA-B1FC-433E-B742-AA038BFE9BD2}"/>
    <dgm:cxn modelId="{6D45AB14-359A-4FC8-9CC2-D45E11A6777C}" type="presOf" srcId="{E8A2C571-D68A-4CE8-A3EE-A8BE2486EA85}" destId="{CD8A34F2-6D94-4A83-ACD0-C3CBB0D89612}" srcOrd="0" destOrd="0" presId="urn:microsoft.com/office/officeart/2005/8/layout/vList2"/>
    <dgm:cxn modelId="{F2ED349D-2C78-4D88-9C01-5D47EDA5E0F8}" srcId="{E8A2C571-D68A-4CE8-A3EE-A8BE2486EA85}" destId="{6A15B304-475A-49F3-97B3-4380156DE3C9}" srcOrd="4" destOrd="0" parTransId="{B4297429-4108-4BB7-BA94-BF75B54C5C0E}" sibTransId="{50B70070-8E5C-4B94-8F09-133F7A07C754}"/>
    <dgm:cxn modelId="{0BB8C50E-42AE-4338-AF0C-520AC7DAFB5A}" type="presOf" srcId="{6A15B304-475A-49F3-97B3-4380156DE3C9}" destId="{944A2309-56EC-4217-9219-FE029A43D4B2}" srcOrd="0" destOrd="0" presId="urn:microsoft.com/office/officeart/2005/8/layout/vList2"/>
    <dgm:cxn modelId="{D2B98E26-D0A5-45D2-9E2A-8CCF3E6ED413}" srcId="{E8A2C571-D68A-4CE8-A3EE-A8BE2486EA85}" destId="{DC6873F0-C9CE-44E2-B7FD-56DEC7E7DAAB}" srcOrd="2" destOrd="0" parTransId="{BDB84DF9-74CA-44FB-B907-B31BEFA5BEDF}" sibTransId="{69D5C001-BF49-47B2-9920-DC4EFB437A7B}"/>
    <dgm:cxn modelId="{62191DEA-2728-4A71-AFDE-2450444FCE48}" type="presParOf" srcId="{CD8A34F2-6D94-4A83-ACD0-C3CBB0D89612}" destId="{A259DABB-4DED-4E46-B699-9E85239A0156}" srcOrd="0" destOrd="0" presId="urn:microsoft.com/office/officeart/2005/8/layout/vList2"/>
    <dgm:cxn modelId="{03EDC136-D722-458C-BB4D-5C16798BF930}" type="presParOf" srcId="{CD8A34F2-6D94-4A83-ACD0-C3CBB0D89612}" destId="{485AC24F-E2B8-4926-B601-A45F21D73A54}" srcOrd="1" destOrd="0" presId="urn:microsoft.com/office/officeart/2005/8/layout/vList2"/>
    <dgm:cxn modelId="{0E8CF797-5905-449E-A1BF-4AB8EE3EA852}" type="presParOf" srcId="{CD8A34F2-6D94-4A83-ACD0-C3CBB0D89612}" destId="{46C356EE-DBC1-4F85-862C-DC688E764052}" srcOrd="2" destOrd="0" presId="urn:microsoft.com/office/officeart/2005/8/layout/vList2"/>
    <dgm:cxn modelId="{5E868099-B12A-43DC-92AE-947E775B06BB}" type="presParOf" srcId="{CD8A34F2-6D94-4A83-ACD0-C3CBB0D89612}" destId="{A88A0754-6F87-439F-8B2E-AFE00FE91239}" srcOrd="3" destOrd="0" presId="urn:microsoft.com/office/officeart/2005/8/layout/vList2"/>
    <dgm:cxn modelId="{B76CF41B-140E-4339-95FF-E1F551D1430D}" type="presParOf" srcId="{CD8A34F2-6D94-4A83-ACD0-C3CBB0D89612}" destId="{4D4CC176-F089-4FC5-8D4B-7EDC1CFAB529}" srcOrd="4" destOrd="0" presId="urn:microsoft.com/office/officeart/2005/8/layout/vList2"/>
    <dgm:cxn modelId="{5F8A9AA0-66F2-4DDB-84D8-1F296A336F36}" type="presParOf" srcId="{CD8A34F2-6D94-4A83-ACD0-C3CBB0D89612}" destId="{428665FC-A35A-4300-9B95-64BC4A521D23}" srcOrd="5" destOrd="0" presId="urn:microsoft.com/office/officeart/2005/8/layout/vList2"/>
    <dgm:cxn modelId="{570E2679-3D08-4FF3-9145-0C0B3C9DDA93}" type="presParOf" srcId="{CD8A34F2-6D94-4A83-ACD0-C3CBB0D89612}" destId="{68D0BE39-F10C-4EA1-9409-63B2C1D43FCE}" srcOrd="6" destOrd="0" presId="urn:microsoft.com/office/officeart/2005/8/layout/vList2"/>
    <dgm:cxn modelId="{C7FD355C-BB82-41B6-9BE9-7E621131D637}" type="presParOf" srcId="{CD8A34F2-6D94-4A83-ACD0-C3CBB0D89612}" destId="{15C00D44-81C4-4196-8A38-CB50ACB6BFE8}" srcOrd="7" destOrd="0" presId="urn:microsoft.com/office/officeart/2005/8/layout/vList2"/>
    <dgm:cxn modelId="{73A3B884-E4B6-40CD-8D5A-6792E2BF9AE6}" type="presParOf" srcId="{CD8A34F2-6D94-4A83-ACD0-C3CBB0D89612}" destId="{944A2309-56EC-4217-9219-FE029A43D4B2}" srcOrd="8" destOrd="0" presId="urn:microsoft.com/office/officeart/2005/8/layout/vList2"/>
    <dgm:cxn modelId="{9678699B-7CAB-401C-8E1D-9F227EE02D55}" type="presParOf" srcId="{CD8A34F2-6D94-4A83-ACD0-C3CBB0D89612}" destId="{D43DEDE4-B905-45FE-AD21-E654FABCFA01}" srcOrd="9" destOrd="0" presId="urn:microsoft.com/office/officeart/2005/8/layout/vList2"/>
    <dgm:cxn modelId="{5A6C85EC-D3FC-4F67-BBE7-BD7639EC5E49}" type="presParOf" srcId="{CD8A34F2-6D94-4A83-ACD0-C3CBB0D89612}" destId="{DE807B7E-BCEC-4572-B5DE-2F652C0AA09C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52364F8-6720-41F6-938E-639D8FEE839E}" type="doc">
      <dgm:prSet loTypeId="urn:microsoft.com/office/officeart/2005/8/layout/list1" loCatId="Inbox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FCB8B1B3-58CD-4BF4-A9C2-213224F020CC}">
      <dgm:prSet/>
      <dgm:spPr/>
      <dgm:t>
        <a:bodyPr/>
        <a:lstStyle/>
        <a:p>
          <a:r>
            <a:rPr lang="en-US"/>
            <a:t>Original records</a:t>
          </a:r>
        </a:p>
      </dgm:t>
    </dgm:pt>
    <dgm:pt modelId="{7AFC1AA9-FAAC-45F2-BB5C-05D92A5AFE7F}" type="parTrans" cxnId="{5E54DB52-70B3-4475-8591-08EFDAE3ED54}">
      <dgm:prSet/>
      <dgm:spPr/>
      <dgm:t>
        <a:bodyPr/>
        <a:lstStyle/>
        <a:p>
          <a:endParaRPr lang="en-US"/>
        </a:p>
      </dgm:t>
    </dgm:pt>
    <dgm:pt modelId="{B0129CB3-330D-4311-B94B-5C0C62A06B67}" type="sibTrans" cxnId="{5E54DB52-70B3-4475-8591-08EFDAE3ED54}">
      <dgm:prSet/>
      <dgm:spPr/>
      <dgm:t>
        <a:bodyPr/>
        <a:lstStyle/>
        <a:p>
          <a:endParaRPr lang="en-US"/>
        </a:p>
      </dgm:t>
    </dgm:pt>
    <dgm:pt modelId="{698DA963-FA4D-45B8-B326-557E1B060D5A}">
      <dgm:prSet/>
      <dgm:spPr/>
      <dgm:t>
        <a:bodyPr/>
        <a:lstStyle/>
        <a:p>
          <a:r>
            <a:rPr lang="en-US"/>
            <a:t>May be electronic or paper</a:t>
          </a:r>
        </a:p>
      </dgm:t>
    </dgm:pt>
    <dgm:pt modelId="{462BDFEC-9358-467F-B1BA-FD44DF6C4615}" type="parTrans" cxnId="{80D7441F-4854-4988-AF0D-F55CCE75E358}">
      <dgm:prSet/>
      <dgm:spPr/>
      <dgm:t>
        <a:bodyPr/>
        <a:lstStyle/>
        <a:p>
          <a:endParaRPr lang="en-US"/>
        </a:p>
      </dgm:t>
    </dgm:pt>
    <dgm:pt modelId="{C1011C84-061D-482D-966C-67D5A9EBCE8E}" type="sibTrans" cxnId="{80D7441F-4854-4988-AF0D-F55CCE75E358}">
      <dgm:prSet/>
      <dgm:spPr/>
      <dgm:t>
        <a:bodyPr/>
        <a:lstStyle/>
        <a:p>
          <a:endParaRPr lang="en-US"/>
        </a:p>
      </dgm:t>
    </dgm:pt>
    <dgm:pt modelId="{EE60C7F0-4D62-4EAA-BEAB-F971C41A001F}">
      <dgm:prSet/>
      <dgm:spPr/>
      <dgm:t>
        <a:bodyPr/>
        <a:lstStyle/>
        <a:p>
          <a:r>
            <a:rPr lang="en-US" baseline="0" dirty="0"/>
            <a:t>Forms created by the site to collect data; correlate to EDC</a:t>
          </a:r>
          <a:endParaRPr lang="en-US" dirty="0"/>
        </a:p>
      </dgm:t>
    </dgm:pt>
    <dgm:pt modelId="{3EBB9C8B-310C-4B4A-8184-E3509B7E4D69}" type="parTrans" cxnId="{9BEBD811-4483-4016-A2B7-F56775A729F8}">
      <dgm:prSet/>
      <dgm:spPr/>
      <dgm:t>
        <a:bodyPr/>
        <a:lstStyle/>
        <a:p>
          <a:endParaRPr lang="en-US"/>
        </a:p>
      </dgm:t>
    </dgm:pt>
    <dgm:pt modelId="{6D53A0D9-8DB0-47C6-AA57-8C091E2BBE62}" type="sibTrans" cxnId="{9BEBD811-4483-4016-A2B7-F56775A729F8}">
      <dgm:prSet/>
      <dgm:spPr/>
      <dgm:t>
        <a:bodyPr/>
        <a:lstStyle/>
        <a:p>
          <a:endParaRPr lang="en-US"/>
        </a:p>
      </dgm:t>
    </dgm:pt>
    <dgm:pt modelId="{5BD395BF-2060-447E-B8E2-1B471A847FE9}">
      <dgm:prSet/>
      <dgm:spPr/>
      <dgm:t>
        <a:bodyPr/>
        <a:lstStyle/>
        <a:p>
          <a:r>
            <a:rPr lang="en-US" baseline="0"/>
            <a:t>Medical records from various encounters including lab, pharmacy and others</a:t>
          </a:r>
          <a:endParaRPr lang="en-US"/>
        </a:p>
      </dgm:t>
    </dgm:pt>
    <dgm:pt modelId="{554C2728-324E-4EB4-97CC-CC73DA026F32}" type="parTrans" cxnId="{38CDB16F-A19E-4235-A76E-4710D63E8AC8}">
      <dgm:prSet/>
      <dgm:spPr/>
      <dgm:t>
        <a:bodyPr/>
        <a:lstStyle/>
        <a:p>
          <a:endParaRPr lang="en-US"/>
        </a:p>
      </dgm:t>
    </dgm:pt>
    <dgm:pt modelId="{18459BB1-0CE0-4773-97B2-B169518BBB6B}" type="sibTrans" cxnId="{38CDB16F-A19E-4235-A76E-4710D63E8AC8}">
      <dgm:prSet/>
      <dgm:spPr/>
      <dgm:t>
        <a:bodyPr/>
        <a:lstStyle/>
        <a:p>
          <a:endParaRPr lang="en-US"/>
        </a:p>
      </dgm:t>
    </dgm:pt>
    <dgm:pt modelId="{27A7C818-9F5B-4D73-957F-49518E950B94}">
      <dgm:prSet/>
      <dgm:spPr/>
      <dgm:t>
        <a:bodyPr/>
        <a:lstStyle/>
        <a:p>
          <a:r>
            <a:rPr lang="en-US" baseline="0" dirty="0"/>
            <a:t>Progress notes from an encounter or phone call</a:t>
          </a:r>
          <a:endParaRPr lang="en-US" dirty="0"/>
        </a:p>
      </dgm:t>
    </dgm:pt>
    <dgm:pt modelId="{1537A5DC-2AE2-4659-B1EA-FF15138B930B}" type="parTrans" cxnId="{76C45448-F517-4EE4-B8C7-207D68319193}">
      <dgm:prSet/>
      <dgm:spPr/>
      <dgm:t>
        <a:bodyPr/>
        <a:lstStyle/>
        <a:p>
          <a:endParaRPr lang="en-US"/>
        </a:p>
      </dgm:t>
    </dgm:pt>
    <dgm:pt modelId="{DE98D56F-6D66-4221-B077-9888D3BD113E}" type="sibTrans" cxnId="{76C45448-F517-4EE4-B8C7-207D68319193}">
      <dgm:prSet/>
      <dgm:spPr/>
      <dgm:t>
        <a:bodyPr/>
        <a:lstStyle/>
        <a:p>
          <a:endParaRPr lang="en-US"/>
        </a:p>
      </dgm:t>
    </dgm:pt>
    <dgm:pt modelId="{E47C25B5-EFD9-4E57-97AE-E3F3DEB75FAE}">
      <dgm:prSet/>
      <dgm:spPr/>
      <dgm:t>
        <a:bodyPr/>
        <a:lstStyle/>
        <a:p>
          <a:r>
            <a:rPr lang="en-US" baseline="0" dirty="0"/>
            <a:t>Telephone scripts with responses</a:t>
          </a:r>
          <a:endParaRPr lang="en-US" dirty="0"/>
        </a:p>
      </dgm:t>
    </dgm:pt>
    <dgm:pt modelId="{CF072664-66A2-42F2-A4ED-DF6C71149B28}" type="parTrans" cxnId="{87663573-5B3D-46C1-8127-B1A6A99AAA87}">
      <dgm:prSet/>
      <dgm:spPr/>
      <dgm:t>
        <a:bodyPr/>
        <a:lstStyle/>
        <a:p>
          <a:endParaRPr lang="en-US"/>
        </a:p>
      </dgm:t>
    </dgm:pt>
    <dgm:pt modelId="{EE1C6343-E5EC-44D1-85D6-F62A77DFB64F}" type="sibTrans" cxnId="{87663573-5B3D-46C1-8127-B1A6A99AAA87}">
      <dgm:prSet/>
      <dgm:spPr/>
      <dgm:t>
        <a:bodyPr/>
        <a:lstStyle/>
        <a:p>
          <a:endParaRPr lang="en-US"/>
        </a:p>
      </dgm:t>
    </dgm:pt>
    <dgm:pt modelId="{B53F6E15-E6F2-43A8-91D6-5C1628DD753A}">
      <dgm:prSet/>
      <dgm:spPr/>
      <dgm:t>
        <a:bodyPr/>
        <a:lstStyle/>
        <a:p>
          <a:r>
            <a:rPr lang="en-US" baseline="0" dirty="0"/>
            <a:t>X-rays</a:t>
          </a:r>
          <a:endParaRPr lang="en-US" dirty="0"/>
        </a:p>
      </dgm:t>
    </dgm:pt>
    <dgm:pt modelId="{2CD0B3BC-7819-4F0D-B683-E1B87FB38397}" type="parTrans" cxnId="{D1B44D02-07DB-45DB-9057-79571ADB062C}">
      <dgm:prSet/>
      <dgm:spPr/>
      <dgm:t>
        <a:bodyPr/>
        <a:lstStyle/>
        <a:p>
          <a:endParaRPr lang="en-US"/>
        </a:p>
      </dgm:t>
    </dgm:pt>
    <dgm:pt modelId="{E584A1B7-7A52-4783-BFCF-8DB163F600FA}" type="sibTrans" cxnId="{D1B44D02-07DB-45DB-9057-79571ADB062C}">
      <dgm:prSet/>
      <dgm:spPr/>
      <dgm:t>
        <a:bodyPr/>
        <a:lstStyle/>
        <a:p>
          <a:endParaRPr lang="en-US"/>
        </a:p>
      </dgm:t>
    </dgm:pt>
    <dgm:pt modelId="{91BF9A36-4674-42F7-A803-28A52ABFA71E}">
      <dgm:prSet/>
      <dgm:spPr/>
      <dgm:t>
        <a:bodyPr/>
        <a:lstStyle/>
        <a:p>
          <a:r>
            <a:rPr lang="en-US" baseline="0" dirty="0"/>
            <a:t>Print off’s from electronic devices</a:t>
          </a:r>
          <a:endParaRPr lang="en-US" dirty="0"/>
        </a:p>
      </dgm:t>
    </dgm:pt>
    <dgm:pt modelId="{91300DA8-FA99-41EB-9837-478DBC8703C0}" type="parTrans" cxnId="{5AA8ED8C-AD5E-4381-8B1D-C277B1E6F6D0}">
      <dgm:prSet/>
      <dgm:spPr/>
      <dgm:t>
        <a:bodyPr/>
        <a:lstStyle/>
        <a:p>
          <a:endParaRPr lang="en-US"/>
        </a:p>
      </dgm:t>
    </dgm:pt>
    <dgm:pt modelId="{500EDA85-A992-4344-883D-7A0FDC91EE28}" type="sibTrans" cxnId="{5AA8ED8C-AD5E-4381-8B1D-C277B1E6F6D0}">
      <dgm:prSet/>
      <dgm:spPr/>
      <dgm:t>
        <a:bodyPr/>
        <a:lstStyle/>
        <a:p>
          <a:endParaRPr lang="en-US"/>
        </a:p>
      </dgm:t>
    </dgm:pt>
    <dgm:pt modelId="{C06CADEC-7CD6-4F1D-AB70-E031F5BEBFD6}" type="pres">
      <dgm:prSet presAssocID="{852364F8-6720-41F6-938E-639D8FEE839E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A92168F-6B57-47C6-95F3-D89E175DE98F}" type="pres">
      <dgm:prSet presAssocID="{FCB8B1B3-58CD-4BF4-A9C2-213224F020CC}" presName="parentLin" presStyleCnt="0"/>
      <dgm:spPr/>
    </dgm:pt>
    <dgm:pt modelId="{E8E3450C-4EAA-4F09-9022-9D194A317AA8}" type="pres">
      <dgm:prSet presAssocID="{FCB8B1B3-58CD-4BF4-A9C2-213224F020CC}" presName="parentLeftMargin" presStyleLbl="node1" presStyleIdx="0" presStyleCnt="2"/>
      <dgm:spPr/>
      <dgm:t>
        <a:bodyPr/>
        <a:lstStyle/>
        <a:p>
          <a:endParaRPr lang="en-US"/>
        </a:p>
      </dgm:t>
    </dgm:pt>
    <dgm:pt modelId="{78888F6B-3B53-4698-8459-977308607BB1}" type="pres">
      <dgm:prSet presAssocID="{FCB8B1B3-58CD-4BF4-A9C2-213224F020CC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BAE1CB5-E420-4B30-9025-C305A96DE6A9}" type="pres">
      <dgm:prSet presAssocID="{FCB8B1B3-58CD-4BF4-A9C2-213224F020CC}" presName="negativeSpace" presStyleCnt="0"/>
      <dgm:spPr/>
    </dgm:pt>
    <dgm:pt modelId="{29C99C3A-BE5C-4963-880F-7D9EB74E88B6}" type="pres">
      <dgm:prSet presAssocID="{FCB8B1B3-58CD-4BF4-A9C2-213224F020CC}" presName="childText" presStyleLbl="conFgAcc1" presStyleIdx="0" presStyleCnt="2">
        <dgm:presLayoutVars>
          <dgm:bulletEnabled val="1"/>
        </dgm:presLayoutVars>
      </dgm:prSet>
      <dgm:spPr/>
    </dgm:pt>
    <dgm:pt modelId="{ACBB8A53-F395-439C-A429-A28AC2D59AEA}" type="pres">
      <dgm:prSet presAssocID="{B0129CB3-330D-4311-B94B-5C0C62A06B67}" presName="spaceBetweenRectangles" presStyleCnt="0"/>
      <dgm:spPr/>
    </dgm:pt>
    <dgm:pt modelId="{5540B6AF-7812-4C49-A67B-0765CA7EBE08}" type="pres">
      <dgm:prSet presAssocID="{698DA963-FA4D-45B8-B326-557E1B060D5A}" presName="parentLin" presStyleCnt="0"/>
      <dgm:spPr/>
    </dgm:pt>
    <dgm:pt modelId="{DE5E6B82-9DF2-4A08-AD7C-114D907A87A1}" type="pres">
      <dgm:prSet presAssocID="{698DA963-FA4D-45B8-B326-557E1B060D5A}" presName="parentLeftMargin" presStyleLbl="node1" presStyleIdx="0" presStyleCnt="2"/>
      <dgm:spPr/>
      <dgm:t>
        <a:bodyPr/>
        <a:lstStyle/>
        <a:p>
          <a:endParaRPr lang="en-US"/>
        </a:p>
      </dgm:t>
    </dgm:pt>
    <dgm:pt modelId="{286017DF-E950-47B1-9327-FE28D10CC61E}" type="pres">
      <dgm:prSet presAssocID="{698DA963-FA4D-45B8-B326-557E1B060D5A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36FCE34-3DA9-4A58-B332-1F0CC0B52B6E}" type="pres">
      <dgm:prSet presAssocID="{698DA963-FA4D-45B8-B326-557E1B060D5A}" presName="negativeSpace" presStyleCnt="0"/>
      <dgm:spPr/>
    </dgm:pt>
    <dgm:pt modelId="{073B1CC3-9124-4A1B-ABDD-D31A6736BE17}" type="pres">
      <dgm:prSet presAssocID="{698DA963-FA4D-45B8-B326-557E1B060D5A}" presName="childText" presStyleLbl="conFgAcc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8CDB16F-A19E-4235-A76E-4710D63E8AC8}" srcId="{698DA963-FA4D-45B8-B326-557E1B060D5A}" destId="{5BD395BF-2060-447E-B8E2-1B471A847FE9}" srcOrd="1" destOrd="0" parTransId="{554C2728-324E-4EB4-97CC-CC73DA026F32}" sibTransId="{18459BB1-0CE0-4773-97B2-B169518BBB6B}"/>
    <dgm:cxn modelId="{0DB282A9-B931-4A66-9E66-193339EC4CB7}" type="presOf" srcId="{E47C25B5-EFD9-4E57-97AE-E3F3DEB75FAE}" destId="{073B1CC3-9124-4A1B-ABDD-D31A6736BE17}" srcOrd="0" destOrd="3" presId="urn:microsoft.com/office/officeart/2005/8/layout/list1"/>
    <dgm:cxn modelId="{5E54DB52-70B3-4475-8591-08EFDAE3ED54}" srcId="{852364F8-6720-41F6-938E-639D8FEE839E}" destId="{FCB8B1B3-58CD-4BF4-A9C2-213224F020CC}" srcOrd="0" destOrd="0" parTransId="{7AFC1AA9-FAAC-45F2-BB5C-05D92A5AFE7F}" sibTransId="{B0129CB3-330D-4311-B94B-5C0C62A06B67}"/>
    <dgm:cxn modelId="{76C45448-F517-4EE4-B8C7-207D68319193}" srcId="{698DA963-FA4D-45B8-B326-557E1B060D5A}" destId="{27A7C818-9F5B-4D73-957F-49518E950B94}" srcOrd="2" destOrd="0" parTransId="{1537A5DC-2AE2-4659-B1EA-FF15138B930B}" sibTransId="{DE98D56F-6D66-4221-B077-9888D3BD113E}"/>
    <dgm:cxn modelId="{7C986370-F7CE-476E-9270-EF590AFE5172}" type="presOf" srcId="{852364F8-6720-41F6-938E-639D8FEE839E}" destId="{C06CADEC-7CD6-4F1D-AB70-E031F5BEBFD6}" srcOrd="0" destOrd="0" presId="urn:microsoft.com/office/officeart/2005/8/layout/list1"/>
    <dgm:cxn modelId="{AB0AB0B4-F187-4203-91AA-4781631E8B94}" type="presOf" srcId="{698DA963-FA4D-45B8-B326-557E1B060D5A}" destId="{DE5E6B82-9DF2-4A08-AD7C-114D907A87A1}" srcOrd="0" destOrd="0" presId="urn:microsoft.com/office/officeart/2005/8/layout/list1"/>
    <dgm:cxn modelId="{5AA8ED8C-AD5E-4381-8B1D-C277B1E6F6D0}" srcId="{698DA963-FA4D-45B8-B326-557E1B060D5A}" destId="{91BF9A36-4674-42F7-A803-28A52ABFA71E}" srcOrd="5" destOrd="0" parTransId="{91300DA8-FA99-41EB-9837-478DBC8703C0}" sibTransId="{500EDA85-A992-4344-883D-7A0FDC91EE28}"/>
    <dgm:cxn modelId="{F7114421-F3C5-4A9B-A043-2099221E92A0}" type="presOf" srcId="{FCB8B1B3-58CD-4BF4-A9C2-213224F020CC}" destId="{E8E3450C-4EAA-4F09-9022-9D194A317AA8}" srcOrd="0" destOrd="0" presId="urn:microsoft.com/office/officeart/2005/8/layout/list1"/>
    <dgm:cxn modelId="{D1B44D02-07DB-45DB-9057-79571ADB062C}" srcId="{698DA963-FA4D-45B8-B326-557E1B060D5A}" destId="{B53F6E15-E6F2-43A8-91D6-5C1628DD753A}" srcOrd="4" destOrd="0" parTransId="{2CD0B3BC-7819-4F0D-B683-E1B87FB38397}" sibTransId="{E584A1B7-7A52-4783-BFCF-8DB163F600FA}"/>
    <dgm:cxn modelId="{9BEBD811-4483-4016-A2B7-F56775A729F8}" srcId="{698DA963-FA4D-45B8-B326-557E1B060D5A}" destId="{EE60C7F0-4D62-4EAA-BEAB-F971C41A001F}" srcOrd="0" destOrd="0" parTransId="{3EBB9C8B-310C-4B4A-8184-E3509B7E4D69}" sibTransId="{6D53A0D9-8DB0-47C6-AA57-8C091E2BBE62}"/>
    <dgm:cxn modelId="{AE869E9C-9BC6-4409-866E-17A324B47ED6}" type="presOf" srcId="{27A7C818-9F5B-4D73-957F-49518E950B94}" destId="{073B1CC3-9124-4A1B-ABDD-D31A6736BE17}" srcOrd="0" destOrd="2" presId="urn:microsoft.com/office/officeart/2005/8/layout/list1"/>
    <dgm:cxn modelId="{3D64A306-DBD2-4EF4-BE66-A288F1296214}" type="presOf" srcId="{EE60C7F0-4D62-4EAA-BEAB-F971C41A001F}" destId="{073B1CC3-9124-4A1B-ABDD-D31A6736BE17}" srcOrd="0" destOrd="0" presId="urn:microsoft.com/office/officeart/2005/8/layout/list1"/>
    <dgm:cxn modelId="{DFBD61A9-E311-4E26-B4F7-79A586CF47B8}" type="presOf" srcId="{5BD395BF-2060-447E-B8E2-1B471A847FE9}" destId="{073B1CC3-9124-4A1B-ABDD-D31A6736BE17}" srcOrd="0" destOrd="1" presId="urn:microsoft.com/office/officeart/2005/8/layout/list1"/>
    <dgm:cxn modelId="{0EA44C94-1BE5-477C-BEA6-376450A5E250}" type="presOf" srcId="{FCB8B1B3-58CD-4BF4-A9C2-213224F020CC}" destId="{78888F6B-3B53-4698-8459-977308607BB1}" srcOrd="1" destOrd="0" presId="urn:microsoft.com/office/officeart/2005/8/layout/list1"/>
    <dgm:cxn modelId="{87663573-5B3D-46C1-8127-B1A6A99AAA87}" srcId="{698DA963-FA4D-45B8-B326-557E1B060D5A}" destId="{E47C25B5-EFD9-4E57-97AE-E3F3DEB75FAE}" srcOrd="3" destOrd="0" parTransId="{CF072664-66A2-42F2-A4ED-DF6C71149B28}" sibTransId="{EE1C6343-E5EC-44D1-85D6-F62A77DFB64F}"/>
    <dgm:cxn modelId="{FAD3250E-2E4F-4EC4-AB97-F9FDA3C87967}" type="presOf" srcId="{B53F6E15-E6F2-43A8-91D6-5C1628DD753A}" destId="{073B1CC3-9124-4A1B-ABDD-D31A6736BE17}" srcOrd="0" destOrd="4" presId="urn:microsoft.com/office/officeart/2005/8/layout/list1"/>
    <dgm:cxn modelId="{80D7441F-4854-4988-AF0D-F55CCE75E358}" srcId="{852364F8-6720-41F6-938E-639D8FEE839E}" destId="{698DA963-FA4D-45B8-B326-557E1B060D5A}" srcOrd="1" destOrd="0" parTransId="{462BDFEC-9358-467F-B1BA-FD44DF6C4615}" sibTransId="{C1011C84-061D-482D-966C-67D5A9EBCE8E}"/>
    <dgm:cxn modelId="{D3FED76C-B664-4F6B-ACE8-E5B5F3EB2F7C}" type="presOf" srcId="{91BF9A36-4674-42F7-A803-28A52ABFA71E}" destId="{073B1CC3-9124-4A1B-ABDD-D31A6736BE17}" srcOrd="0" destOrd="5" presId="urn:microsoft.com/office/officeart/2005/8/layout/list1"/>
    <dgm:cxn modelId="{1880E965-D884-4624-9645-3D630AEDB4C5}" type="presOf" srcId="{698DA963-FA4D-45B8-B326-557E1B060D5A}" destId="{286017DF-E950-47B1-9327-FE28D10CC61E}" srcOrd="1" destOrd="0" presId="urn:microsoft.com/office/officeart/2005/8/layout/list1"/>
    <dgm:cxn modelId="{91701A94-2EC5-4C80-BDDD-0509F40A1AC0}" type="presParOf" srcId="{C06CADEC-7CD6-4F1D-AB70-E031F5BEBFD6}" destId="{FA92168F-6B57-47C6-95F3-D89E175DE98F}" srcOrd="0" destOrd="0" presId="urn:microsoft.com/office/officeart/2005/8/layout/list1"/>
    <dgm:cxn modelId="{BC3DBD8B-F587-414F-B23E-1D0DD2EDACDC}" type="presParOf" srcId="{FA92168F-6B57-47C6-95F3-D89E175DE98F}" destId="{E8E3450C-4EAA-4F09-9022-9D194A317AA8}" srcOrd="0" destOrd="0" presId="urn:microsoft.com/office/officeart/2005/8/layout/list1"/>
    <dgm:cxn modelId="{24B49E30-1A6D-4779-A369-02C28CFC6795}" type="presParOf" srcId="{FA92168F-6B57-47C6-95F3-D89E175DE98F}" destId="{78888F6B-3B53-4698-8459-977308607BB1}" srcOrd="1" destOrd="0" presId="urn:microsoft.com/office/officeart/2005/8/layout/list1"/>
    <dgm:cxn modelId="{BFC53F1F-7DF8-467B-A519-EF13A34E2CA7}" type="presParOf" srcId="{C06CADEC-7CD6-4F1D-AB70-E031F5BEBFD6}" destId="{CBAE1CB5-E420-4B30-9025-C305A96DE6A9}" srcOrd="1" destOrd="0" presId="urn:microsoft.com/office/officeart/2005/8/layout/list1"/>
    <dgm:cxn modelId="{270F8849-678D-4F96-B269-0095FDE24A4C}" type="presParOf" srcId="{C06CADEC-7CD6-4F1D-AB70-E031F5BEBFD6}" destId="{29C99C3A-BE5C-4963-880F-7D9EB74E88B6}" srcOrd="2" destOrd="0" presId="urn:microsoft.com/office/officeart/2005/8/layout/list1"/>
    <dgm:cxn modelId="{B81A87F1-FF02-49DF-93D8-47735AE7200F}" type="presParOf" srcId="{C06CADEC-7CD6-4F1D-AB70-E031F5BEBFD6}" destId="{ACBB8A53-F395-439C-A429-A28AC2D59AEA}" srcOrd="3" destOrd="0" presId="urn:microsoft.com/office/officeart/2005/8/layout/list1"/>
    <dgm:cxn modelId="{53D2CB46-27DC-48C6-9227-6AC0A8649FE9}" type="presParOf" srcId="{C06CADEC-7CD6-4F1D-AB70-E031F5BEBFD6}" destId="{5540B6AF-7812-4C49-A67B-0765CA7EBE08}" srcOrd="4" destOrd="0" presId="urn:microsoft.com/office/officeart/2005/8/layout/list1"/>
    <dgm:cxn modelId="{D39C7542-C1A8-4999-82F2-6969E8B7BF7A}" type="presParOf" srcId="{5540B6AF-7812-4C49-A67B-0765CA7EBE08}" destId="{DE5E6B82-9DF2-4A08-AD7C-114D907A87A1}" srcOrd="0" destOrd="0" presId="urn:microsoft.com/office/officeart/2005/8/layout/list1"/>
    <dgm:cxn modelId="{BEB5A9CB-DAD4-4323-A159-BA509B6E63B7}" type="presParOf" srcId="{5540B6AF-7812-4C49-A67B-0765CA7EBE08}" destId="{286017DF-E950-47B1-9327-FE28D10CC61E}" srcOrd="1" destOrd="0" presId="urn:microsoft.com/office/officeart/2005/8/layout/list1"/>
    <dgm:cxn modelId="{5B73D465-B821-496E-A6F7-62039FEA3DD2}" type="presParOf" srcId="{C06CADEC-7CD6-4F1D-AB70-E031F5BEBFD6}" destId="{536FCE34-3DA9-4A58-B332-1F0CC0B52B6E}" srcOrd="5" destOrd="0" presId="urn:microsoft.com/office/officeart/2005/8/layout/list1"/>
    <dgm:cxn modelId="{26556150-B3D2-4888-B503-996F54802D69}" type="presParOf" srcId="{C06CADEC-7CD6-4F1D-AB70-E031F5BEBFD6}" destId="{073B1CC3-9124-4A1B-ABDD-D31A6736BE17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9DC5761-9CD7-4927-A3DB-CEEBBCE03F9F}" type="doc">
      <dgm:prSet loTypeId="urn:microsoft.com/office/officeart/2005/8/layout/chevron1" loCatId="Inbox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1854A978-D1CF-4672-91A4-7ADD5EADE17A}">
      <dgm:prSet/>
      <dgm:spPr/>
      <dgm:t>
        <a:bodyPr/>
        <a:lstStyle/>
        <a:p>
          <a:r>
            <a:rPr lang="en-US"/>
            <a:t>Eligibility criteria could not be confirmed</a:t>
          </a:r>
        </a:p>
      </dgm:t>
    </dgm:pt>
    <dgm:pt modelId="{4ACC784F-4125-4EEC-9926-28EDD198AB46}" type="parTrans" cxnId="{B503A6EF-08F9-450A-AF53-C602B0FACD5D}">
      <dgm:prSet/>
      <dgm:spPr/>
      <dgm:t>
        <a:bodyPr/>
        <a:lstStyle/>
        <a:p>
          <a:endParaRPr lang="en-US"/>
        </a:p>
      </dgm:t>
    </dgm:pt>
    <dgm:pt modelId="{D6944189-A439-46C9-A8B8-4238E744EA2B}" type="sibTrans" cxnId="{B503A6EF-08F9-450A-AF53-C602B0FACD5D}">
      <dgm:prSet/>
      <dgm:spPr/>
      <dgm:t>
        <a:bodyPr/>
        <a:lstStyle/>
        <a:p>
          <a:endParaRPr lang="en-US"/>
        </a:p>
      </dgm:t>
    </dgm:pt>
    <dgm:pt modelId="{7E00EF85-62B3-439C-9DAE-3410C575CA5C}">
      <dgm:prSet/>
      <dgm:spPr/>
      <dgm:t>
        <a:bodyPr/>
        <a:lstStyle/>
        <a:p>
          <a:r>
            <a:rPr lang="en-US" baseline="0"/>
            <a:t>Certified copies?  Specifically reference source you are using</a:t>
          </a:r>
          <a:endParaRPr lang="en-US"/>
        </a:p>
      </dgm:t>
    </dgm:pt>
    <dgm:pt modelId="{0800CB1A-0A7D-4569-BEE0-11C06833D9B6}" type="parTrans" cxnId="{4AE91D7E-FB62-47D2-833C-D49BAB46EB52}">
      <dgm:prSet/>
      <dgm:spPr/>
      <dgm:t>
        <a:bodyPr/>
        <a:lstStyle/>
        <a:p>
          <a:endParaRPr lang="en-US"/>
        </a:p>
      </dgm:t>
    </dgm:pt>
    <dgm:pt modelId="{38ED0049-F5B7-46EC-9560-3FF26179FDE7}" type="sibTrans" cxnId="{4AE91D7E-FB62-47D2-833C-D49BAB46EB52}">
      <dgm:prSet/>
      <dgm:spPr/>
      <dgm:t>
        <a:bodyPr/>
        <a:lstStyle/>
        <a:p>
          <a:endParaRPr lang="en-US"/>
        </a:p>
      </dgm:t>
    </dgm:pt>
    <dgm:pt modelId="{663EA410-BDB1-40AB-998A-9A62E0F89CB0}">
      <dgm:prSet/>
      <dgm:spPr/>
      <dgm:t>
        <a:bodyPr/>
        <a:lstStyle/>
        <a:p>
          <a:r>
            <a:rPr lang="en-US"/>
            <a:t>Clinical significance not clearly documented </a:t>
          </a:r>
        </a:p>
      </dgm:t>
    </dgm:pt>
    <dgm:pt modelId="{CC8B4A41-6C77-4792-80BE-076067D04464}" type="parTrans" cxnId="{15312D52-D2B0-40E1-9430-1DF98F7062DE}">
      <dgm:prSet/>
      <dgm:spPr/>
      <dgm:t>
        <a:bodyPr/>
        <a:lstStyle/>
        <a:p>
          <a:endParaRPr lang="en-US"/>
        </a:p>
      </dgm:t>
    </dgm:pt>
    <dgm:pt modelId="{9880E683-5808-4DAA-A9F3-EB7C91915CDD}" type="sibTrans" cxnId="{15312D52-D2B0-40E1-9430-1DF98F7062DE}">
      <dgm:prSet/>
      <dgm:spPr/>
      <dgm:t>
        <a:bodyPr/>
        <a:lstStyle/>
        <a:p>
          <a:endParaRPr lang="en-US"/>
        </a:p>
      </dgm:t>
    </dgm:pt>
    <dgm:pt modelId="{41D63736-628C-449F-9CD2-AF497DFC2BB5}">
      <dgm:prSet/>
      <dgm:spPr/>
      <dgm:t>
        <a:bodyPr/>
        <a:lstStyle/>
        <a:p>
          <a:r>
            <a:rPr lang="en-US" baseline="0" dirty="0"/>
            <a:t>Generation of data comes responsibility</a:t>
          </a:r>
          <a:endParaRPr lang="en-US" dirty="0"/>
        </a:p>
      </dgm:t>
    </dgm:pt>
    <dgm:pt modelId="{8E116B8A-46D2-4CE8-87E5-5787370D2ABC}" type="parTrans" cxnId="{7CD63855-DEF5-487F-A350-7623D8F8C320}">
      <dgm:prSet/>
      <dgm:spPr/>
      <dgm:t>
        <a:bodyPr/>
        <a:lstStyle/>
        <a:p>
          <a:endParaRPr lang="en-US"/>
        </a:p>
      </dgm:t>
    </dgm:pt>
    <dgm:pt modelId="{35ED903D-F42C-4784-AC62-EBD037C5E6C1}" type="sibTrans" cxnId="{7CD63855-DEF5-487F-A350-7623D8F8C320}">
      <dgm:prSet/>
      <dgm:spPr/>
      <dgm:t>
        <a:bodyPr/>
        <a:lstStyle/>
        <a:p>
          <a:endParaRPr lang="en-US"/>
        </a:p>
      </dgm:t>
    </dgm:pt>
    <dgm:pt modelId="{CAE43A91-AE48-4E27-8CC9-BDB42D30950B}">
      <dgm:prSet/>
      <dgm:spPr/>
      <dgm:t>
        <a:bodyPr/>
        <a:lstStyle/>
        <a:p>
          <a:r>
            <a:rPr lang="en-US" baseline="0" dirty="0"/>
            <a:t>What happened then?</a:t>
          </a:r>
          <a:endParaRPr lang="en-US" dirty="0"/>
        </a:p>
      </dgm:t>
    </dgm:pt>
    <dgm:pt modelId="{008B9CFA-5A30-47BF-8771-6ADD4ED847DA}" type="parTrans" cxnId="{00B67A9B-CD61-4DD7-B67F-F79443A66F55}">
      <dgm:prSet/>
      <dgm:spPr/>
      <dgm:t>
        <a:bodyPr/>
        <a:lstStyle/>
        <a:p>
          <a:endParaRPr lang="en-US"/>
        </a:p>
      </dgm:t>
    </dgm:pt>
    <dgm:pt modelId="{01C38FD6-117D-4AB1-80ED-CAE06AE22436}" type="sibTrans" cxnId="{00B67A9B-CD61-4DD7-B67F-F79443A66F55}">
      <dgm:prSet/>
      <dgm:spPr/>
      <dgm:t>
        <a:bodyPr/>
        <a:lstStyle/>
        <a:p>
          <a:endParaRPr lang="en-US"/>
        </a:p>
      </dgm:t>
    </dgm:pt>
    <dgm:pt modelId="{4EA39F2A-7AC2-4069-9938-E37CA659ECA6}">
      <dgm:prSet/>
      <dgm:spPr/>
      <dgm:t>
        <a:bodyPr/>
        <a:lstStyle/>
        <a:p>
          <a:r>
            <a:rPr lang="en-US"/>
            <a:t>Multiple documents conflict on the same data point</a:t>
          </a:r>
        </a:p>
      </dgm:t>
    </dgm:pt>
    <dgm:pt modelId="{7B6DB20D-A658-44E8-BD9E-27D75E8B1457}" type="parTrans" cxnId="{3C562B36-DFD8-44AC-B1BE-2F08C577B2B1}">
      <dgm:prSet/>
      <dgm:spPr/>
      <dgm:t>
        <a:bodyPr/>
        <a:lstStyle/>
        <a:p>
          <a:endParaRPr lang="en-US"/>
        </a:p>
      </dgm:t>
    </dgm:pt>
    <dgm:pt modelId="{13545012-D975-4013-9A7F-5A75C0F13C9A}" type="sibTrans" cxnId="{3C562B36-DFD8-44AC-B1BE-2F08C577B2B1}">
      <dgm:prSet/>
      <dgm:spPr/>
      <dgm:t>
        <a:bodyPr/>
        <a:lstStyle/>
        <a:p>
          <a:endParaRPr lang="en-US"/>
        </a:p>
      </dgm:t>
    </dgm:pt>
    <dgm:pt modelId="{A76974EF-F140-429D-9A99-5CA46A9CDBFA}">
      <dgm:prSet/>
      <dgm:spPr/>
      <dgm:t>
        <a:bodyPr/>
        <a:lstStyle/>
        <a:p>
          <a:r>
            <a:rPr lang="en-US" baseline="0" dirty="0"/>
            <a:t>Clearly ID the source you are using</a:t>
          </a:r>
          <a:endParaRPr lang="en-US" dirty="0"/>
        </a:p>
      </dgm:t>
    </dgm:pt>
    <dgm:pt modelId="{47D0AC5C-6D38-424C-A630-AA7F07E1A6A1}" type="parTrans" cxnId="{4D910250-8EB5-4A25-81E5-1CFDE7DE181A}">
      <dgm:prSet/>
      <dgm:spPr/>
      <dgm:t>
        <a:bodyPr/>
        <a:lstStyle/>
        <a:p>
          <a:endParaRPr lang="en-US"/>
        </a:p>
      </dgm:t>
    </dgm:pt>
    <dgm:pt modelId="{7FF288E2-68EF-4779-90B4-D928956B0C8E}" type="sibTrans" cxnId="{4D910250-8EB5-4A25-81E5-1CFDE7DE181A}">
      <dgm:prSet/>
      <dgm:spPr/>
      <dgm:t>
        <a:bodyPr/>
        <a:lstStyle/>
        <a:p>
          <a:endParaRPr lang="en-US"/>
        </a:p>
      </dgm:t>
    </dgm:pt>
    <dgm:pt modelId="{E1C909A6-CCDB-4F26-91FE-857C16850AA2}">
      <dgm:prSet/>
      <dgm:spPr/>
      <dgm:t>
        <a:bodyPr/>
        <a:lstStyle/>
        <a:p>
          <a:r>
            <a:rPr lang="en-US"/>
            <a:t>Numerous AE’s not reported</a:t>
          </a:r>
        </a:p>
      </dgm:t>
    </dgm:pt>
    <dgm:pt modelId="{7C9E524E-7F74-4B03-9D49-0EDB351C6416}" type="parTrans" cxnId="{8D39FE64-E870-4B33-B090-24F4A4A49ED4}">
      <dgm:prSet/>
      <dgm:spPr/>
      <dgm:t>
        <a:bodyPr/>
        <a:lstStyle/>
        <a:p>
          <a:endParaRPr lang="en-US"/>
        </a:p>
      </dgm:t>
    </dgm:pt>
    <dgm:pt modelId="{4B7133EA-08C2-482B-A1A4-2DB9EB7F6222}" type="sibTrans" cxnId="{8D39FE64-E870-4B33-B090-24F4A4A49ED4}">
      <dgm:prSet/>
      <dgm:spPr/>
      <dgm:t>
        <a:bodyPr/>
        <a:lstStyle/>
        <a:p>
          <a:endParaRPr lang="en-US"/>
        </a:p>
      </dgm:t>
    </dgm:pt>
    <dgm:pt modelId="{EE223408-9F22-427D-A11C-88B648BFECFC}">
      <dgm:prSet/>
      <dgm:spPr/>
      <dgm:t>
        <a:bodyPr/>
        <a:lstStyle/>
        <a:p>
          <a:r>
            <a:rPr lang="en-US" baseline="0" dirty="0"/>
            <a:t>Visit to the doctor?  = new diagnosis = AE</a:t>
          </a:r>
          <a:endParaRPr lang="en-US" dirty="0"/>
        </a:p>
      </dgm:t>
    </dgm:pt>
    <dgm:pt modelId="{68C8714C-D581-42D0-AA8B-CE1289EC2E15}" type="parTrans" cxnId="{A1E205CC-8156-4236-A957-02F2B7EBA6EE}">
      <dgm:prSet/>
      <dgm:spPr/>
      <dgm:t>
        <a:bodyPr/>
        <a:lstStyle/>
        <a:p>
          <a:endParaRPr lang="en-US"/>
        </a:p>
      </dgm:t>
    </dgm:pt>
    <dgm:pt modelId="{0CFEF42B-80F0-403D-A4B1-7B755F5E03BB}" type="sibTrans" cxnId="{A1E205CC-8156-4236-A957-02F2B7EBA6EE}">
      <dgm:prSet/>
      <dgm:spPr/>
      <dgm:t>
        <a:bodyPr/>
        <a:lstStyle/>
        <a:p>
          <a:endParaRPr lang="en-US"/>
        </a:p>
      </dgm:t>
    </dgm:pt>
    <dgm:pt modelId="{68DC7F23-1C4B-43AE-941C-9ADBD8CEB7E6}">
      <dgm:prSet/>
      <dgm:spPr/>
      <dgm:t>
        <a:bodyPr/>
        <a:lstStyle/>
        <a:p>
          <a:r>
            <a:rPr lang="en-US" baseline="0" dirty="0"/>
            <a:t>New prescription?   = new diagnosis = AE</a:t>
          </a:r>
          <a:endParaRPr lang="en-US" dirty="0"/>
        </a:p>
      </dgm:t>
    </dgm:pt>
    <dgm:pt modelId="{0B3EB82E-ED51-462A-AD81-07A7DBA55F83}" type="parTrans" cxnId="{FA9B2019-37BA-46C6-91A4-813101E3DCA4}">
      <dgm:prSet/>
      <dgm:spPr/>
      <dgm:t>
        <a:bodyPr/>
        <a:lstStyle/>
        <a:p>
          <a:endParaRPr lang="en-US"/>
        </a:p>
      </dgm:t>
    </dgm:pt>
    <dgm:pt modelId="{8453D21C-9053-4EEF-9396-B91695300102}" type="sibTrans" cxnId="{FA9B2019-37BA-46C6-91A4-813101E3DCA4}">
      <dgm:prSet/>
      <dgm:spPr/>
      <dgm:t>
        <a:bodyPr/>
        <a:lstStyle/>
        <a:p>
          <a:endParaRPr lang="en-US"/>
        </a:p>
      </dgm:t>
    </dgm:pt>
    <dgm:pt modelId="{BFA517E3-6C79-4904-B8DA-C3B331D79611}">
      <dgm:prSet/>
      <dgm:spPr/>
      <dgm:t>
        <a:bodyPr/>
        <a:lstStyle/>
        <a:p>
          <a:r>
            <a:rPr lang="en-US" baseline="0" dirty="0"/>
            <a:t>CS data?                 = new diagnosis = AE</a:t>
          </a:r>
          <a:endParaRPr lang="en-US" dirty="0"/>
        </a:p>
      </dgm:t>
    </dgm:pt>
    <dgm:pt modelId="{8A578D0E-EA58-4CAF-9697-5ADFD29DF6BA}" type="parTrans" cxnId="{EE59EF28-1582-4D82-B330-63FC8B7F728A}">
      <dgm:prSet/>
      <dgm:spPr/>
      <dgm:t>
        <a:bodyPr/>
        <a:lstStyle/>
        <a:p>
          <a:endParaRPr lang="en-US"/>
        </a:p>
      </dgm:t>
    </dgm:pt>
    <dgm:pt modelId="{02C93143-C027-4F12-8CBC-B3D173D1C229}" type="sibTrans" cxnId="{EE59EF28-1582-4D82-B330-63FC8B7F728A}">
      <dgm:prSet/>
      <dgm:spPr/>
      <dgm:t>
        <a:bodyPr/>
        <a:lstStyle/>
        <a:p>
          <a:endParaRPr lang="en-US"/>
        </a:p>
      </dgm:t>
    </dgm:pt>
    <dgm:pt modelId="{BFB634D5-1738-4678-A034-8B9915FB580E}">
      <dgm:prSet/>
      <dgm:spPr/>
      <dgm:t>
        <a:bodyPr/>
        <a:lstStyle/>
        <a:p>
          <a:r>
            <a:rPr lang="en-US" baseline="0" dirty="0"/>
            <a:t>Comprehensive medical history is essential</a:t>
          </a:r>
          <a:endParaRPr lang="en-US" dirty="0"/>
        </a:p>
      </dgm:t>
    </dgm:pt>
    <dgm:pt modelId="{51DE78E8-EB8C-4D8A-8157-6272ED4BF4F1}" type="parTrans" cxnId="{BE58E8DA-F045-4B0D-921E-108C1A3B8351}">
      <dgm:prSet/>
      <dgm:spPr/>
      <dgm:t>
        <a:bodyPr/>
        <a:lstStyle/>
        <a:p>
          <a:endParaRPr lang="en-US"/>
        </a:p>
      </dgm:t>
    </dgm:pt>
    <dgm:pt modelId="{5570F5A8-2A3E-4C2C-AA3E-0FB04C88427B}" type="sibTrans" cxnId="{BE58E8DA-F045-4B0D-921E-108C1A3B8351}">
      <dgm:prSet/>
      <dgm:spPr/>
      <dgm:t>
        <a:bodyPr/>
        <a:lstStyle/>
        <a:p>
          <a:endParaRPr lang="en-US"/>
        </a:p>
      </dgm:t>
    </dgm:pt>
    <dgm:pt modelId="{85B86CA4-3E87-4CB3-ADBD-74C167EF782B}">
      <dgm:prSet/>
      <dgm:spPr/>
      <dgm:t>
        <a:bodyPr/>
        <a:lstStyle/>
        <a:p>
          <a:r>
            <a:rPr lang="en-US" baseline="0" dirty="0"/>
            <a:t>CS or NCS signed promptly by PI</a:t>
          </a:r>
          <a:endParaRPr lang="en-US" dirty="0"/>
        </a:p>
      </dgm:t>
    </dgm:pt>
    <dgm:pt modelId="{D7639F4C-46FA-46A6-889D-15D8D477E60F}" type="parTrans" cxnId="{AE5D67CE-96FE-40A3-B07C-80C63C25B190}">
      <dgm:prSet/>
      <dgm:spPr/>
      <dgm:t>
        <a:bodyPr/>
        <a:lstStyle/>
        <a:p>
          <a:endParaRPr lang="en-US"/>
        </a:p>
      </dgm:t>
    </dgm:pt>
    <dgm:pt modelId="{5D342ACC-2496-4A16-94A4-503C5B231CEC}" type="sibTrans" cxnId="{AE5D67CE-96FE-40A3-B07C-80C63C25B190}">
      <dgm:prSet/>
      <dgm:spPr/>
      <dgm:t>
        <a:bodyPr/>
        <a:lstStyle/>
        <a:p>
          <a:endParaRPr lang="en-US"/>
        </a:p>
      </dgm:t>
    </dgm:pt>
    <dgm:pt modelId="{2EFD3075-97CF-431A-B3B4-8BDE67FB40E7}">
      <dgm:prSet/>
      <dgm:spPr/>
      <dgm:t>
        <a:bodyPr/>
        <a:lstStyle/>
        <a:p>
          <a:r>
            <a:rPr lang="en-US" baseline="0" dirty="0"/>
            <a:t>verify participant reported data when possible</a:t>
          </a:r>
          <a:endParaRPr lang="en-US" dirty="0"/>
        </a:p>
      </dgm:t>
    </dgm:pt>
    <dgm:pt modelId="{7A3E5733-2ED6-4901-A0AC-2F9B2811609D}" type="parTrans" cxnId="{6A68A799-834B-4989-AE0B-3F6F70153F82}">
      <dgm:prSet/>
      <dgm:spPr/>
      <dgm:t>
        <a:bodyPr/>
        <a:lstStyle/>
        <a:p>
          <a:endParaRPr lang="en-US"/>
        </a:p>
      </dgm:t>
    </dgm:pt>
    <dgm:pt modelId="{F4917824-E6F8-4CFA-9069-D9A2F3F5C1B2}" type="sibTrans" cxnId="{6A68A799-834B-4989-AE0B-3F6F70153F82}">
      <dgm:prSet/>
      <dgm:spPr/>
    </dgm:pt>
    <dgm:pt modelId="{A886024D-D1B3-4555-8E43-08752006CA73}" type="pres">
      <dgm:prSet presAssocID="{19DC5761-9CD7-4927-A3DB-CEEBBCE03F9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E91F0BC-7699-4A73-A025-D1181C5D5618}" type="pres">
      <dgm:prSet presAssocID="{1854A978-D1CF-4672-91A4-7ADD5EADE17A}" presName="composite" presStyleCnt="0"/>
      <dgm:spPr/>
    </dgm:pt>
    <dgm:pt modelId="{769C1CBB-FA8C-4C80-AA89-6B5D82F7F1F6}" type="pres">
      <dgm:prSet presAssocID="{1854A978-D1CF-4672-91A4-7ADD5EADE17A}" presName="parTx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70195AD-D255-45EB-8682-48A40EF48204}" type="pres">
      <dgm:prSet presAssocID="{1854A978-D1CF-4672-91A4-7ADD5EADE17A}" presName="desTx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5427114-03FC-4818-A300-83A84EE2B531}" type="pres">
      <dgm:prSet presAssocID="{D6944189-A439-46C9-A8B8-4238E744EA2B}" presName="space" presStyleCnt="0"/>
      <dgm:spPr/>
    </dgm:pt>
    <dgm:pt modelId="{12052599-71EA-4A14-A751-E2BA384B21ED}" type="pres">
      <dgm:prSet presAssocID="{663EA410-BDB1-40AB-998A-9A62E0F89CB0}" presName="composite" presStyleCnt="0"/>
      <dgm:spPr/>
    </dgm:pt>
    <dgm:pt modelId="{AF00FC4F-D566-4259-8996-511728C91148}" type="pres">
      <dgm:prSet presAssocID="{663EA410-BDB1-40AB-998A-9A62E0F89CB0}" presName="parTx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5DF4DE0-C067-46F3-859D-396848AA0CB5}" type="pres">
      <dgm:prSet presAssocID="{663EA410-BDB1-40AB-998A-9A62E0F89CB0}" presName="desTx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F56EF68-CA1F-40ED-8416-99ABF9D17626}" type="pres">
      <dgm:prSet presAssocID="{9880E683-5808-4DAA-A9F3-EB7C91915CDD}" presName="space" presStyleCnt="0"/>
      <dgm:spPr/>
    </dgm:pt>
    <dgm:pt modelId="{DD10766C-5BE7-4D22-8316-79674F078A0B}" type="pres">
      <dgm:prSet presAssocID="{4EA39F2A-7AC2-4069-9938-E37CA659ECA6}" presName="composite" presStyleCnt="0"/>
      <dgm:spPr/>
    </dgm:pt>
    <dgm:pt modelId="{3B57AAF8-89E1-4855-9A78-03C6C6A23522}" type="pres">
      <dgm:prSet presAssocID="{4EA39F2A-7AC2-4069-9938-E37CA659ECA6}" presName="parTx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017BB3F-7D27-49C6-98FC-C2CBF70BB590}" type="pres">
      <dgm:prSet presAssocID="{4EA39F2A-7AC2-4069-9938-E37CA659ECA6}" presName="desTx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320EC04-834F-499D-9C31-B2770876772B}" type="pres">
      <dgm:prSet presAssocID="{13545012-D975-4013-9A7F-5A75C0F13C9A}" presName="space" presStyleCnt="0"/>
      <dgm:spPr/>
    </dgm:pt>
    <dgm:pt modelId="{0633E81D-B155-43DC-9C7F-3987E095E61E}" type="pres">
      <dgm:prSet presAssocID="{E1C909A6-CCDB-4F26-91FE-857C16850AA2}" presName="composite" presStyleCnt="0"/>
      <dgm:spPr/>
    </dgm:pt>
    <dgm:pt modelId="{91A294F8-3F11-476C-982E-A2F9D3473682}" type="pres">
      <dgm:prSet presAssocID="{E1C909A6-CCDB-4F26-91FE-857C16850AA2}" presName="parTx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6335F60-AAAC-4799-A560-99BEBD83B4AC}" type="pres">
      <dgm:prSet presAssocID="{E1C909A6-CCDB-4F26-91FE-857C16850AA2}" presName="desTx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A9B2019-37BA-46C6-91A4-813101E3DCA4}" srcId="{E1C909A6-CCDB-4F26-91FE-857C16850AA2}" destId="{68DC7F23-1C4B-43AE-941C-9ADBD8CEB7E6}" srcOrd="1" destOrd="0" parTransId="{0B3EB82E-ED51-462A-AD81-07A7DBA55F83}" sibTransId="{8453D21C-9053-4EEF-9396-B91695300102}"/>
    <dgm:cxn modelId="{6E7A5D3F-E11F-416A-BABA-9B82D16BAED6}" type="presOf" srcId="{A76974EF-F140-429D-9A99-5CA46A9CDBFA}" destId="{F017BB3F-7D27-49C6-98FC-C2CBF70BB590}" srcOrd="0" destOrd="0" presId="urn:microsoft.com/office/officeart/2005/8/layout/chevron1"/>
    <dgm:cxn modelId="{A5BDE82A-909C-4809-A4E8-A7EFDFB92EFC}" type="presOf" srcId="{41D63736-628C-449F-9CD2-AF497DFC2BB5}" destId="{C5DF4DE0-C067-46F3-859D-396848AA0CB5}" srcOrd="0" destOrd="0" presId="urn:microsoft.com/office/officeart/2005/8/layout/chevron1"/>
    <dgm:cxn modelId="{3C562B36-DFD8-44AC-B1BE-2F08C577B2B1}" srcId="{19DC5761-9CD7-4927-A3DB-CEEBBCE03F9F}" destId="{4EA39F2A-7AC2-4069-9938-E37CA659ECA6}" srcOrd="2" destOrd="0" parTransId="{7B6DB20D-A658-44E8-BD9E-27D75E8B1457}" sibTransId="{13545012-D975-4013-9A7F-5A75C0F13C9A}"/>
    <dgm:cxn modelId="{BE58E8DA-F045-4B0D-921E-108C1A3B8351}" srcId="{E1C909A6-CCDB-4F26-91FE-857C16850AA2}" destId="{BFB634D5-1738-4678-A034-8B9915FB580E}" srcOrd="3" destOrd="0" parTransId="{51DE78E8-EB8C-4D8A-8157-6272ED4BF4F1}" sibTransId="{5570F5A8-2A3E-4C2C-AA3E-0FB04C88427B}"/>
    <dgm:cxn modelId="{B52A4403-C2E3-4EE9-8EAC-4E270FEC5FA4}" type="presOf" srcId="{7E00EF85-62B3-439C-9DAE-3410C575CA5C}" destId="{A70195AD-D255-45EB-8682-48A40EF48204}" srcOrd="0" destOrd="0" presId="urn:microsoft.com/office/officeart/2005/8/layout/chevron1"/>
    <dgm:cxn modelId="{B7DAC504-C6DE-4740-A4D7-CD7AFD5CE89B}" type="presOf" srcId="{EE223408-9F22-427D-A11C-88B648BFECFC}" destId="{46335F60-AAAC-4799-A560-99BEBD83B4AC}" srcOrd="0" destOrd="0" presId="urn:microsoft.com/office/officeart/2005/8/layout/chevron1"/>
    <dgm:cxn modelId="{7CD63855-DEF5-487F-A350-7623D8F8C320}" srcId="{663EA410-BDB1-40AB-998A-9A62E0F89CB0}" destId="{41D63736-628C-449F-9CD2-AF497DFC2BB5}" srcOrd="0" destOrd="0" parTransId="{8E116B8A-46D2-4CE8-87E5-5787370D2ABC}" sibTransId="{35ED903D-F42C-4784-AC62-EBD037C5E6C1}"/>
    <dgm:cxn modelId="{DF67F56F-3F1C-4B91-A417-8E69A4952D50}" type="presOf" srcId="{BFB634D5-1738-4678-A034-8B9915FB580E}" destId="{46335F60-AAAC-4799-A560-99BEBD83B4AC}" srcOrd="0" destOrd="3" presId="urn:microsoft.com/office/officeart/2005/8/layout/chevron1"/>
    <dgm:cxn modelId="{AE5D67CE-96FE-40A3-B07C-80C63C25B190}" srcId="{663EA410-BDB1-40AB-998A-9A62E0F89CB0}" destId="{85B86CA4-3E87-4CB3-ADBD-74C167EF782B}" srcOrd="1" destOrd="0" parTransId="{D7639F4C-46FA-46A6-889D-15D8D477E60F}" sibTransId="{5D342ACC-2496-4A16-94A4-503C5B231CEC}"/>
    <dgm:cxn modelId="{009419A0-CB0A-4A22-A7C6-F1EE0334A728}" type="presOf" srcId="{85B86CA4-3E87-4CB3-ADBD-74C167EF782B}" destId="{C5DF4DE0-C067-46F3-859D-396848AA0CB5}" srcOrd="0" destOrd="1" presId="urn:microsoft.com/office/officeart/2005/8/layout/chevron1"/>
    <dgm:cxn modelId="{976B14E9-B2D2-49AF-83B6-2DE1C7FA8C70}" type="presOf" srcId="{BFA517E3-6C79-4904-B8DA-C3B331D79611}" destId="{46335F60-AAAC-4799-A560-99BEBD83B4AC}" srcOrd="0" destOrd="2" presId="urn:microsoft.com/office/officeart/2005/8/layout/chevron1"/>
    <dgm:cxn modelId="{C793393B-7ED1-48F9-853D-E421B02146F5}" type="presOf" srcId="{E1C909A6-CCDB-4F26-91FE-857C16850AA2}" destId="{91A294F8-3F11-476C-982E-A2F9D3473682}" srcOrd="0" destOrd="0" presId="urn:microsoft.com/office/officeart/2005/8/layout/chevron1"/>
    <dgm:cxn modelId="{B503A6EF-08F9-450A-AF53-C602B0FACD5D}" srcId="{19DC5761-9CD7-4927-A3DB-CEEBBCE03F9F}" destId="{1854A978-D1CF-4672-91A4-7ADD5EADE17A}" srcOrd="0" destOrd="0" parTransId="{4ACC784F-4125-4EEC-9926-28EDD198AB46}" sibTransId="{D6944189-A439-46C9-A8B8-4238E744EA2B}"/>
    <dgm:cxn modelId="{15312D52-D2B0-40E1-9430-1DF98F7062DE}" srcId="{19DC5761-9CD7-4927-A3DB-CEEBBCE03F9F}" destId="{663EA410-BDB1-40AB-998A-9A62E0F89CB0}" srcOrd="1" destOrd="0" parTransId="{CC8B4A41-6C77-4792-80BE-076067D04464}" sibTransId="{9880E683-5808-4DAA-A9F3-EB7C91915CDD}"/>
    <dgm:cxn modelId="{4AE91D7E-FB62-47D2-833C-D49BAB46EB52}" srcId="{1854A978-D1CF-4672-91A4-7ADD5EADE17A}" destId="{7E00EF85-62B3-439C-9DAE-3410C575CA5C}" srcOrd="0" destOrd="0" parTransId="{0800CB1A-0A7D-4569-BEE0-11C06833D9B6}" sibTransId="{38ED0049-F5B7-46EC-9560-3FF26179FDE7}"/>
    <dgm:cxn modelId="{8D39FE64-E870-4B33-B090-24F4A4A49ED4}" srcId="{19DC5761-9CD7-4927-A3DB-CEEBBCE03F9F}" destId="{E1C909A6-CCDB-4F26-91FE-857C16850AA2}" srcOrd="3" destOrd="0" parTransId="{7C9E524E-7F74-4B03-9D49-0EDB351C6416}" sibTransId="{4B7133EA-08C2-482B-A1A4-2DB9EB7F6222}"/>
    <dgm:cxn modelId="{A1E205CC-8156-4236-A957-02F2B7EBA6EE}" srcId="{E1C909A6-CCDB-4F26-91FE-857C16850AA2}" destId="{EE223408-9F22-427D-A11C-88B648BFECFC}" srcOrd="0" destOrd="0" parTransId="{68C8714C-D581-42D0-AA8B-CE1289EC2E15}" sibTransId="{0CFEF42B-80F0-403D-A4B1-7B755F5E03BB}"/>
    <dgm:cxn modelId="{00671356-341C-4FC6-A946-E49B7027250C}" type="presOf" srcId="{4EA39F2A-7AC2-4069-9938-E37CA659ECA6}" destId="{3B57AAF8-89E1-4855-9A78-03C6C6A23522}" srcOrd="0" destOrd="0" presId="urn:microsoft.com/office/officeart/2005/8/layout/chevron1"/>
    <dgm:cxn modelId="{B8640479-F0E1-437D-A586-415A93C4D0F5}" type="presOf" srcId="{663EA410-BDB1-40AB-998A-9A62E0F89CB0}" destId="{AF00FC4F-D566-4259-8996-511728C91148}" srcOrd="0" destOrd="0" presId="urn:microsoft.com/office/officeart/2005/8/layout/chevron1"/>
    <dgm:cxn modelId="{F41907DC-E82C-440F-9306-033CBA9AEB4D}" type="presOf" srcId="{CAE43A91-AE48-4E27-8CC9-BDB42D30950B}" destId="{C5DF4DE0-C067-46F3-859D-396848AA0CB5}" srcOrd="0" destOrd="2" presId="urn:microsoft.com/office/officeart/2005/8/layout/chevron1"/>
    <dgm:cxn modelId="{B91EEEE9-85B9-4E6D-8680-4B3979A21ECF}" type="presOf" srcId="{2EFD3075-97CF-431A-B3B4-8BDE67FB40E7}" destId="{F017BB3F-7D27-49C6-98FC-C2CBF70BB590}" srcOrd="0" destOrd="1" presId="urn:microsoft.com/office/officeart/2005/8/layout/chevron1"/>
    <dgm:cxn modelId="{6A68A799-834B-4989-AE0B-3F6F70153F82}" srcId="{4EA39F2A-7AC2-4069-9938-E37CA659ECA6}" destId="{2EFD3075-97CF-431A-B3B4-8BDE67FB40E7}" srcOrd="1" destOrd="0" parTransId="{7A3E5733-2ED6-4901-A0AC-2F9B2811609D}" sibTransId="{F4917824-E6F8-4CFA-9069-D9A2F3F5C1B2}"/>
    <dgm:cxn modelId="{D548984C-9C57-4028-B7FA-C0B349E8F3C9}" type="presOf" srcId="{68DC7F23-1C4B-43AE-941C-9ADBD8CEB7E6}" destId="{46335F60-AAAC-4799-A560-99BEBD83B4AC}" srcOrd="0" destOrd="1" presId="urn:microsoft.com/office/officeart/2005/8/layout/chevron1"/>
    <dgm:cxn modelId="{E2EF7D3C-30DB-4EF2-B4CB-B87471F6EC58}" type="presOf" srcId="{1854A978-D1CF-4672-91A4-7ADD5EADE17A}" destId="{769C1CBB-FA8C-4C80-AA89-6B5D82F7F1F6}" srcOrd="0" destOrd="0" presId="urn:microsoft.com/office/officeart/2005/8/layout/chevron1"/>
    <dgm:cxn modelId="{EE59EF28-1582-4D82-B330-63FC8B7F728A}" srcId="{E1C909A6-CCDB-4F26-91FE-857C16850AA2}" destId="{BFA517E3-6C79-4904-B8DA-C3B331D79611}" srcOrd="2" destOrd="0" parTransId="{8A578D0E-EA58-4CAF-9697-5ADFD29DF6BA}" sibTransId="{02C93143-C027-4F12-8CBC-B3D173D1C229}"/>
    <dgm:cxn modelId="{00B67A9B-CD61-4DD7-B67F-F79443A66F55}" srcId="{663EA410-BDB1-40AB-998A-9A62E0F89CB0}" destId="{CAE43A91-AE48-4E27-8CC9-BDB42D30950B}" srcOrd="2" destOrd="0" parTransId="{008B9CFA-5A30-47BF-8771-6ADD4ED847DA}" sibTransId="{01C38FD6-117D-4AB1-80ED-CAE06AE22436}"/>
    <dgm:cxn modelId="{4D910250-8EB5-4A25-81E5-1CFDE7DE181A}" srcId="{4EA39F2A-7AC2-4069-9938-E37CA659ECA6}" destId="{A76974EF-F140-429D-9A99-5CA46A9CDBFA}" srcOrd="0" destOrd="0" parTransId="{47D0AC5C-6D38-424C-A630-AA7F07E1A6A1}" sibTransId="{7FF288E2-68EF-4779-90B4-D928956B0C8E}"/>
    <dgm:cxn modelId="{E88C2376-1588-4320-AE52-7AD1620EE0F8}" type="presOf" srcId="{19DC5761-9CD7-4927-A3DB-CEEBBCE03F9F}" destId="{A886024D-D1B3-4555-8E43-08752006CA73}" srcOrd="0" destOrd="0" presId="urn:microsoft.com/office/officeart/2005/8/layout/chevron1"/>
    <dgm:cxn modelId="{35A86A7D-8DC6-4DED-A269-84FC51898DAD}" type="presParOf" srcId="{A886024D-D1B3-4555-8E43-08752006CA73}" destId="{CE91F0BC-7699-4A73-A025-D1181C5D5618}" srcOrd="0" destOrd="0" presId="urn:microsoft.com/office/officeart/2005/8/layout/chevron1"/>
    <dgm:cxn modelId="{00A7D288-548C-41BB-BA19-E76C073A48B6}" type="presParOf" srcId="{CE91F0BC-7699-4A73-A025-D1181C5D5618}" destId="{769C1CBB-FA8C-4C80-AA89-6B5D82F7F1F6}" srcOrd="0" destOrd="0" presId="urn:microsoft.com/office/officeart/2005/8/layout/chevron1"/>
    <dgm:cxn modelId="{A7EE0AC7-7FEB-48FD-97A0-F3C22A23C602}" type="presParOf" srcId="{CE91F0BC-7699-4A73-A025-D1181C5D5618}" destId="{A70195AD-D255-45EB-8682-48A40EF48204}" srcOrd="1" destOrd="0" presId="urn:microsoft.com/office/officeart/2005/8/layout/chevron1"/>
    <dgm:cxn modelId="{C941F8C2-DEFE-4D99-99C0-C2C4C5ADD49F}" type="presParOf" srcId="{A886024D-D1B3-4555-8E43-08752006CA73}" destId="{15427114-03FC-4818-A300-83A84EE2B531}" srcOrd="1" destOrd="0" presId="urn:microsoft.com/office/officeart/2005/8/layout/chevron1"/>
    <dgm:cxn modelId="{14AE1B2C-CB48-4FD7-A22F-5B6263678781}" type="presParOf" srcId="{A886024D-D1B3-4555-8E43-08752006CA73}" destId="{12052599-71EA-4A14-A751-E2BA384B21ED}" srcOrd="2" destOrd="0" presId="urn:microsoft.com/office/officeart/2005/8/layout/chevron1"/>
    <dgm:cxn modelId="{2ACBE5A2-DBCA-4E05-8F34-2C36A92E0F81}" type="presParOf" srcId="{12052599-71EA-4A14-A751-E2BA384B21ED}" destId="{AF00FC4F-D566-4259-8996-511728C91148}" srcOrd="0" destOrd="0" presId="urn:microsoft.com/office/officeart/2005/8/layout/chevron1"/>
    <dgm:cxn modelId="{DB45B3CA-388F-400F-9930-A3326E6529CE}" type="presParOf" srcId="{12052599-71EA-4A14-A751-E2BA384B21ED}" destId="{C5DF4DE0-C067-46F3-859D-396848AA0CB5}" srcOrd="1" destOrd="0" presId="urn:microsoft.com/office/officeart/2005/8/layout/chevron1"/>
    <dgm:cxn modelId="{904396E7-799A-4711-9E8C-B01F6D8EC65D}" type="presParOf" srcId="{A886024D-D1B3-4555-8E43-08752006CA73}" destId="{3F56EF68-CA1F-40ED-8416-99ABF9D17626}" srcOrd="3" destOrd="0" presId="urn:microsoft.com/office/officeart/2005/8/layout/chevron1"/>
    <dgm:cxn modelId="{FD46D8F0-26CD-4125-ADDB-1537C0233254}" type="presParOf" srcId="{A886024D-D1B3-4555-8E43-08752006CA73}" destId="{DD10766C-5BE7-4D22-8316-79674F078A0B}" srcOrd="4" destOrd="0" presId="urn:microsoft.com/office/officeart/2005/8/layout/chevron1"/>
    <dgm:cxn modelId="{E3CC33FB-3F98-4860-8CFA-721BFEFB93B4}" type="presParOf" srcId="{DD10766C-5BE7-4D22-8316-79674F078A0B}" destId="{3B57AAF8-89E1-4855-9A78-03C6C6A23522}" srcOrd="0" destOrd="0" presId="urn:microsoft.com/office/officeart/2005/8/layout/chevron1"/>
    <dgm:cxn modelId="{4588B92C-BDFF-403B-A4A9-C5BD24F55EC7}" type="presParOf" srcId="{DD10766C-5BE7-4D22-8316-79674F078A0B}" destId="{F017BB3F-7D27-49C6-98FC-C2CBF70BB590}" srcOrd="1" destOrd="0" presId="urn:microsoft.com/office/officeart/2005/8/layout/chevron1"/>
    <dgm:cxn modelId="{48DB1CB4-B07E-4EA6-9A91-8A06FA25A9AF}" type="presParOf" srcId="{A886024D-D1B3-4555-8E43-08752006CA73}" destId="{F320EC04-834F-499D-9C31-B2770876772B}" srcOrd="5" destOrd="0" presId="urn:microsoft.com/office/officeart/2005/8/layout/chevron1"/>
    <dgm:cxn modelId="{448FA851-ABE7-40FE-A3B4-F6A83890CB4C}" type="presParOf" srcId="{A886024D-D1B3-4555-8E43-08752006CA73}" destId="{0633E81D-B155-43DC-9C7F-3987E095E61E}" srcOrd="6" destOrd="0" presId="urn:microsoft.com/office/officeart/2005/8/layout/chevron1"/>
    <dgm:cxn modelId="{E3013E0A-893C-4457-B6B2-6124A3551E63}" type="presParOf" srcId="{0633E81D-B155-43DC-9C7F-3987E095E61E}" destId="{91A294F8-3F11-476C-982E-A2F9D3473682}" srcOrd="0" destOrd="0" presId="urn:microsoft.com/office/officeart/2005/8/layout/chevron1"/>
    <dgm:cxn modelId="{2B1A8D7E-863A-4F13-8E84-CB5E6A066836}" type="presParOf" srcId="{0633E81D-B155-43DC-9C7F-3987E095E61E}" destId="{46335F60-AAAC-4799-A560-99BEBD83B4AC}" srcOrd="1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7D9759-D610-4CC4-9914-4EDEC6B2B71F}">
      <dsp:nvSpPr>
        <dsp:cNvPr id="0" name=""/>
        <dsp:cNvSpPr/>
      </dsp:nvSpPr>
      <dsp:spPr>
        <a:xfrm>
          <a:off x="0" y="1071149"/>
          <a:ext cx="9604375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5406" tIns="145796" rIns="745406" bIns="49784" numCol="1" spcCol="1270" anchor="t" anchorCtr="0">
          <a:noAutofit/>
        </a:bodyPr>
        <a:lstStyle/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700" kern="1200" baseline="0"/>
            <a:t>Industry and regulatory experts</a:t>
          </a:r>
          <a:endParaRPr lang="en-US" sz="700" kern="1200"/>
        </a:p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700" kern="1200" baseline="0"/>
            <a:t>Develop quality, safety, efficacy and multidisciplinary guidelines for clinical research</a:t>
          </a:r>
          <a:endParaRPr lang="en-US" sz="700" kern="1200"/>
        </a:p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700" kern="1200" baseline="0"/>
            <a:t>Guidelines have been adopted by the FDA</a:t>
          </a:r>
          <a:endParaRPr lang="en-US" sz="700" kern="1200"/>
        </a:p>
      </dsp:txBody>
      <dsp:txXfrm>
        <a:off x="0" y="1071149"/>
        <a:ext cx="9604375" cy="529200"/>
      </dsp:txXfrm>
    </dsp:sp>
    <dsp:sp modelId="{76195F77-1D54-4194-8CAA-E4BE0CCA67F5}">
      <dsp:nvSpPr>
        <dsp:cNvPr id="0" name=""/>
        <dsp:cNvSpPr/>
      </dsp:nvSpPr>
      <dsp:spPr>
        <a:xfrm>
          <a:off x="480218" y="967829"/>
          <a:ext cx="6723062" cy="20664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116" tIns="0" rIns="254116" bIns="0" numCol="1" spcCol="1270" anchor="ctr" anchorCtr="0">
          <a:noAutofit/>
        </a:bodyPr>
        <a:lstStyle/>
        <a:p>
          <a:pPr lvl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700" kern="1200"/>
            <a:t>Developed by the International Council for Harmonisation of Technical Requirements for Pharmaceuticals for Human Use (ICH) founded in 1990</a:t>
          </a:r>
        </a:p>
      </dsp:txBody>
      <dsp:txXfrm>
        <a:off x="490305" y="977916"/>
        <a:ext cx="6702888" cy="186466"/>
      </dsp:txXfrm>
    </dsp:sp>
    <dsp:sp modelId="{0E892A84-4A66-4E79-B1FC-7F535F93E693}">
      <dsp:nvSpPr>
        <dsp:cNvPr id="0" name=""/>
        <dsp:cNvSpPr/>
      </dsp:nvSpPr>
      <dsp:spPr>
        <a:xfrm>
          <a:off x="0" y="1741469"/>
          <a:ext cx="9604375" cy="2976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5406" tIns="145796" rIns="745406" bIns="49784" numCol="1" spcCol="1270" anchor="t" anchorCtr="0">
          <a:noAutofit/>
        </a:bodyPr>
        <a:lstStyle/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700" kern="1200" baseline="0" dirty="0"/>
            <a:t>Ethical and scientific quality standards for designing, conducting, recording, and reporting trials that involve the participation of human subjects to ensure they are protected</a:t>
          </a:r>
          <a:endParaRPr lang="en-US" sz="700" kern="1200" dirty="0"/>
        </a:p>
      </dsp:txBody>
      <dsp:txXfrm>
        <a:off x="0" y="1741469"/>
        <a:ext cx="9604375" cy="297675"/>
      </dsp:txXfrm>
    </dsp:sp>
    <dsp:sp modelId="{ADF838D1-69DA-4141-9888-3D812D588FF4}">
      <dsp:nvSpPr>
        <dsp:cNvPr id="0" name=""/>
        <dsp:cNvSpPr/>
      </dsp:nvSpPr>
      <dsp:spPr>
        <a:xfrm>
          <a:off x="480218" y="1638149"/>
          <a:ext cx="6723062" cy="20664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116" tIns="0" rIns="254116" bIns="0" numCol="1" spcCol="1270" anchor="ctr" anchorCtr="0">
          <a:noAutofit/>
        </a:bodyPr>
        <a:lstStyle/>
        <a:p>
          <a:pPr lvl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700" kern="1200"/>
            <a:t>GCP - Good Clinical Practice</a:t>
          </a:r>
        </a:p>
      </dsp:txBody>
      <dsp:txXfrm>
        <a:off x="490305" y="1648236"/>
        <a:ext cx="6702888" cy="186466"/>
      </dsp:txXfrm>
    </dsp:sp>
    <dsp:sp modelId="{E8978B0F-00E0-4B2C-B41E-E5E596FDBC08}">
      <dsp:nvSpPr>
        <dsp:cNvPr id="0" name=""/>
        <dsp:cNvSpPr/>
      </dsp:nvSpPr>
      <dsp:spPr>
        <a:xfrm>
          <a:off x="0" y="2180264"/>
          <a:ext cx="9604375" cy="176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6419F2-1E65-4E74-AC0E-29FDC7F3026A}">
      <dsp:nvSpPr>
        <dsp:cNvPr id="0" name=""/>
        <dsp:cNvSpPr/>
      </dsp:nvSpPr>
      <dsp:spPr>
        <a:xfrm>
          <a:off x="480218" y="2076944"/>
          <a:ext cx="6723062" cy="20664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116" tIns="0" rIns="254116" bIns="0" numCol="1" spcCol="1270" anchor="ctr" anchorCtr="0">
          <a:noAutofit/>
        </a:bodyPr>
        <a:lstStyle/>
        <a:p>
          <a:pPr lvl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700" kern="1200" dirty="0"/>
            <a:t>As of September 16, 2016, GCP compliance is required in all NIH funded trials </a:t>
          </a:r>
        </a:p>
      </dsp:txBody>
      <dsp:txXfrm>
        <a:off x="490305" y="2087031"/>
        <a:ext cx="6702888" cy="18646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59DABB-4DED-4E46-B699-9E85239A0156}">
      <dsp:nvSpPr>
        <dsp:cNvPr id="0" name=""/>
        <dsp:cNvSpPr/>
      </dsp:nvSpPr>
      <dsp:spPr>
        <a:xfrm>
          <a:off x="0" y="23048"/>
          <a:ext cx="5913437" cy="69556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/>
            <a:t>Attributable</a:t>
          </a:r>
        </a:p>
      </dsp:txBody>
      <dsp:txXfrm>
        <a:off x="33955" y="57003"/>
        <a:ext cx="5845527" cy="627655"/>
      </dsp:txXfrm>
    </dsp:sp>
    <dsp:sp modelId="{46C356EE-DBC1-4F85-862C-DC688E764052}">
      <dsp:nvSpPr>
        <dsp:cNvPr id="0" name=""/>
        <dsp:cNvSpPr/>
      </dsp:nvSpPr>
      <dsp:spPr>
        <a:xfrm>
          <a:off x="0" y="802133"/>
          <a:ext cx="5913437" cy="69556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/>
            <a:t>Legible</a:t>
          </a:r>
        </a:p>
      </dsp:txBody>
      <dsp:txXfrm>
        <a:off x="33955" y="836088"/>
        <a:ext cx="5845527" cy="627655"/>
      </dsp:txXfrm>
    </dsp:sp>
    <dsp:sp modelId="{4D4CC176-F089-4FC5-8D4B-7EDC1CFAB529}">
      <dsp:nvSpPr>
        <dsp:cNvPr id="0" name=""/>
        <dsp:cNvSpPr/>
      </dsp:nvSpPr>
      <dsp:spPr>
        <a:xfrm>
          <a:off x="0" y="1581218"/>
          <a:ext cx="5913437" cy="69556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/>
            <a:t>Contemporaneous</a:t>
          </a:r>
        </a:p>
      </dsp:txBody>
      <dsp:txXfrm>
        <a:off x="33955" y="1615173"/>
        <a:ext cx="5845527" cy="627655"/>
      </dsp:txXfrm>
    </dsp:sp>
    <dsp:sp modelId="{68D0BE39-F10C-4EA1-9409-63B2C1D43FCE}">
      <dsp:nvSpPr>
        <dsp:cNvPr id="0" name=""/>
        <dsp:cNvSpPr/>
      </dsp:nvSpPr>
      <dsp:spPr>
        <a:xfrm>
          <a:off x="0" y="2360303"/>
          <a:ext cx="5913437" cy="69556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/>
            <a:t>Original</a:t>
          </a:r>
        </a:p>
      </dsp:txBody>
      <dsp:txXfrm>
        <a:off x="33955" y="2394258"/>
        <a:ext cx="5845527" cy="627655"/>
      </dsp:txXfrm>
    </dsp:sp>
    <dsp:sp modelId="{944A2309-56EC-4217-9219-FE029A43D4B2}">
      <dsp:nvSpPr>
        <dsp:cNvPr id="0" name=""/>
        <dsp:cNvSpPr/>
      </dsp:nvSpPr>
      <dsp:spPr>
        <a:xfrm>
          <a:off x="0" y="3139389"/>
          <a:ext cx="5913437" cy="69556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/>
            <a:t>Accurate</a:t>
          </a:r>
        </a:p>
      </dsp:txBody>
      <dsp:txXfrm>
        <a:off x="33955" y="3173344"/>
        <a:ext cx="5845527" cy="627655"/>
      </dsp:txXfrm>
    </dsp:sp>
    <dsp:sp modelId="{DE807B7E-BCEC-4572-B5DE-2F652C0AA09C}">
      <dsp:nvSpPr>
        <dsp:cNvPr id="0" name=""/>
        <dsp:cNvSpPr/>
      </dsp:nvSpPr>
      <dsp:spPr>
        <a:xfrm>
          <a:off x="0" y="3918474"/>
          <a:ext cx="5913437" cy="69556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/>
            <a:t>Complete</a:t>
          </a:r>
        </a:p>
      </dsp:txBody>
      <dsp:txXfrm>
        <a:off x="33955" y="3952429"/>
        <a:ext cx="5845527" cy="62765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C99C3A-BE5C-4963-880F-7D9EB74E88B6}">
      <dsp:nvSpPr>
        <dsp:cNvPr id="0" name=""/>
        <dsp:cNvSpPr/>
      </dsp:nvSpPr>
      <dsp:spPr>
        <a:xfrm>
          <a:off x="0" y="338813"/>
          <a:ext cx="9604375" cy="4536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8888F6B-3B53-4698-8459-977308607BB1}">
      <dsp:nvSpPr>
        <dsp:cNvPr id="0" name=""/>
        <dsp:cNvSpPr/>
      </dsp:nvSpPr>
      <dsp:spPr>
        <a:xfrm>
          <a:off x="480218" y="73133"/>
          <a:ext cx="6723062" cy="53136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116" tIns="0" rIns="254116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/>
            <a:t>Original records</a:t>
          </a:r>
        </a:p>
      </dsp:txBody>
      <dsp:txXfrm>
        <a:off x="506157" y="99072"/>
        <a:ext cx="6671184" cy="479482"/>
      </dsp:txXfrm>
    </dsp:sp>
    <dsp:sp modelId="{073B1CC3-9124-4A1B-ABDD-D31A6736BE17}">
      <dsp:nvSpPr>
        <dsp:cNvPr id="0" name=""/>
        <dsp:cNvSpPr/>
      </dsp:nvSpPr>
      <dsp:spPr>
        <a:xfrm>
          <a:off x="0" y="1155293"/>
          <a:ext cx="9604375" cy="24948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5406" tIns="374904" rIns="745406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baseline="0" dirty="0"/>
            <a:t>Forms created by the site to collect data; correlate to EDC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baseline="0"/>
            <a:t>Medical records from various encounters including lab, pharmacy and others</a:t>
          </a:r>
          <a:endParaRPr lang="en-US" sz="1800" kern="120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baseline="0" dirty="0"/>
            <a:t>Progress notes from an encounter or phone call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baseline="0" dirty="0"/>
            <a:t>Telephone scripts with responses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baseline="0" dirty="0"/>
            <a:t>X-rays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baseline="0" dirty="0"/>
            <a:t>Print off’s from electronic devices</a:t>
          </a:r>
          <a:endParaRPr lang="en-US" sz="1800" kern="1200" dirty="0"/>
        </a:p>
      </dsp:txBody>
      <dsp:txXfrm>
        <a:off x="0" y="1155293"/>
        <a:ext cx="9604375" cy="2494800"/>
      </dsp:txXfrm>
    </dsp:sp>
    <dsp:sp modelId="{286017DF-E950-47B1-9327-FE28D10CC61E}">
      <dsp:nvSpPr>
        <dsp:cNvPr id="0" name=""/>
        <dsp:cNvSpPr/>
      </dsp:nvSpPr>
      <dsp:spPr>
        <a:xfrm>
          <a:off x="480218" y="889613"/>
          <a:ext cx="6723062" cy="53136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116" tIns="0" rIns="254116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/>
            <a:t>May be electronic or paper</a:t>
          </a:r>
        </a:p>
      </dsp:txBody>
      <dsp:txXfrm>
        <a:off x="506157" y="915552"/>
        <a:ext cx="6671184" cy="47948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9C1CBB-FA8C-4C80-AA89-6B5D82F7F1F6}">
      <dsp:nvSpPr>
        <dsp:cNvPr id="0" name=""/>
        <dsp:cNvSpPr/>
      </dsp:nvSpPr>
      <dsp:spPr>
        <a:xfrm>
          <a:off x="5104" y="145909"/>
          <a:ext cx="2560541" cy="883636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008" tIns="20003" rIns="20003" bIns="20003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/>
            <a:t>Eligibility criteria could not be confirmed</a:t>
          </a:r>
        </a:p>
      </dsp:txBody>
      <dsp:txXfrm>
        <a:off x="446922" y="145909"/>
        <a:ext cx="1676905" cy="883636"/>
      </dsp:txXfrm>
    </dsp:sp>
    <dsp:sp modelId="{A70195AD-D255-45EB-8682-48A40EF48204}">
      <dsp:nvSpPr>
        <dsp:cNvPr id="0" name=""/>
        <dsp:cNvSpPr/>
      </dsp:nvSpPr>
      <dsp:spPr>
        <a:xfrm>
          <a:off x="5104" y="1140000"/>
          <a:ext cx="2048433" cy="24373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baseline="0"/>
            <a:t>Certified copies?  Specifically reference source you are using</a:t>
          </a:r>
          <a:endParaRPr lang="en-US" sz="1500" kern="1200"/>
        </a:p>
      </dsp:txBody>
      <dsp:txXfrm>
        <a:off x="5104" y="1140000"/>
        <a:ext cx="2048433" cy="2437316"/>
      </dsp:txXfrm>
    </dsp:sp>
    <dsp:sp modelId="{AF00FC4F-D566-4259-8996-511728C91148}">
      <dsp:nvSpPr>
        <dsp:cNvPr id="0" name=""/>
        <dsp:cNvSpPr/>
      </dsp:nvSpPr>
      <dsp:spPr>
        <a:xfrm>
          <a:off x="2349646" y="145909"/>
          <a:ext cx="2560541" cy="883636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008" tIns="20003" rIns="20003" bIns="20003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/>
            <a:t>Clinical significance not clearly documented </a:t>
          </a:r>
        </a:p>
      </dsp:txBody>
      <dsp:txXfrm>
        <a:off x="2791464" y="145909"/>
        <a:ext cx="1676905" cy="883636"/>
      </dsp:txXfrm>
    </dsp:sp>
    <dsp:sp modelId="{C5DF4DE0-C067-46F3-859D-396848AA0CB5}">
      <dsp:nvSpPr>
        <dsp:cNvPr id="0" name=""/>
        <dsp:cNvSpPr/>
      </dsp:nvSpPr>
      <dsp:spPr>
        <a:xfrm>
          <a:off x="2349646" y="1140000"/>
          <a:ext cx="2048433" cy="24373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baseline="0" dirty="0"/>
            <a:t>Generation of data comes responsibility</a:t>
          </a:r>
          <a:endParaRPr lang="en-U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baseline="0" dirty="0"/>
            <a:t>CS or NCS signed promptly by PI</a:t>
          </a:r>
          <a:endParaRPr lang="en-U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baseline="0" dirty="0"/>
            <a:t>What happened then?</a:t>
          </a:r>
          <a:endParaRPr lang="en-US" sz="1500" kern="1200" dirty="0"/>
        </a:p>
      </dsp:txBody>
      <dsp:txXfrm>
        <a:off x="2349646" y="1140000"/>
        <a:ext cx="2048433" cy="2437316"/>
      </dsp:txXfrm>
    </dsp:sp>
    <dsp:sp modelId="{3B57AAF8-89E1-4855-9A78-03C6C6A23522}">
      <dsp:nvSpPr>
        <dsp:cNvPr id="0" name=""/>
        <dsp:cNvSpPr/>
      </dsp:nvSpPr>
      <dsp:spPr>
        <a:xfrm>
          <a:off x="4694187" y="145909"/>
          <a:ext cx="2560541" cy="883636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008" tIns="20003" rIns="20003" bIns="20003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/>
            <a:t>Multiple documents conflict on the same data point</a:t>
          </a:r>
        </a:p>
      </dsp:txBody>
      <dsp:txXfrm>
        <a:off x="5136005" y="145909"/>
        <a:ext cx="1676905" cy="883636"/>
      </dsp:txXfrm>
    </dsp:sp>
    <dsp:sp modelId="{F017BB3F-7D27-49C6-98FC-C2CBF70BB590}">
      <dsp:nvSpPr>
        <dsp:cNvPr id="0" name=""/>
        <dsp:cNvSpPr/>
      </dsp:nvSpPr>
      <dsp:spPr>
        <a:xfrm>
          <a:off x="4694187" y="1140000"/>
          <a:ext cx="2048433" cy="24373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baseline="0" dirty="0"/>
            <a:t>Clearly ID the source you are using</a:t>
          </a:r>
          <a:endParaRPr lang="en-U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baseline="0" dirty="0"/>
            <a:t>verify participant reported data when possible</a:t>
          </a:r>
          <a:endParaRPr lang="en-US" sz="1500" kern="1200" dirty="0"/>
        </a:p>
      </dsp:txBody>
      <dsp:txXfrm>
        <a:off x="4694187" y="1140000"/>
        <a:ext cx="2048433" cy="2437316"/>
      </dsp:txXfrm>
    </dsp:sp>
    <dsp:sp modelId="{91A294F8-3F11-476C-982E-A2F9D3473682}">
      <dsp:nvSpPr>
        <dsp:cNvPr id="0" name=""/>
        <dsp:cNvSpPr/>
      </dsp:nvSpPr>
      <dsp:spPr>
        <a:xfrm>
          <a:off x="7038728" y="145909"/>
          <a:ext cx="2560541" cy="883636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008" tIns="20003" rIns="20003" bIns="20003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/>
            <a:t>Numerous AE’s not reported</a:t>
          </a:r>
        </a:p>
      </dsp:txBody>
      <dsp:txXfrm>
        <a:off x="7480546" y="145909"/>
        <a:ext cx="1676905" cy="883636"/>
      </dsp:txXfrm>
    </dsp:sp>
    <dsp:sp modelId="{46335F60-AAAC-4799-A560-99BEBD83B4AC}">
      <dsp:nvSpPr>
        <dsp:cNvPr id="0" name=""/>
        <dsp:cNvSpPr/>
      </dsp:nvSpPr>
      <dsp:spPr>
        <a:xfrm>
          <a:off x="7038728" y="1140000"/>
          <a:ext cx="2048433" cy="24373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baseline="0" dirty="0"/>
            <a:t>Visit to the doctor?  = new diagnosis = AE</a:t>
          </a:r>
          <a:endParaRPr lang="en-U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baseline="0" dirty="0"/>
            <a:t>New prescription?   = new diagnosis = AE</a:t>
          </a:r>
          <a:endParaRPr lang="en-U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baseline="0" dirty="0"/>
            <a:t>CS data?                 = new diagnosis = AE</a:t>
          </a:r>
          <a:endParaRPr lang="en-U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baseline="0" dirty="0"/>
            <a:t>Comprehensive medical history is essential</a:t>
          </a:r>
          <a:endParaRPr lang="en-US" sz="1500" kern="1200" dirty="0"/>
        </a:p>
      </dsp:txBody>
      <dsp:txXfrm>
        <a:off x="7038728" y="1140000"/>
        <a:ext cx="2048433" cy="24373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617979-892B-4E4D-B6B7-DE8A7C6491CE}" type="datetimeFigureOut">
              <a:rPr lang="en-US" smtClean="0"/>
              <a:t>10/20/2017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033CD3-1354-4F9E-B055-D2513D7E8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7709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Can</a:t>
            </a:r>
            <a:r>
              <a:rPr lang="en-US" baseline="0" dirty="0" smtClean="0"/>
              <a:t> you stress progress notes from phone calls (even logging your attempts at phone calls).  Emails sent or from participants/letters sent to from participants that are study related.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033CD3-1354-4F9E-B055-D2513D7E853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58392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This is the basics.  Other information of relevance reported by a participant should be included.  E.g. – “participant moving on mm/</a:t>
            </a:r>
            <a:r>
              <a:rPr lang="en-US" dirty="0" err="1" smtClean="0"/>
              <a:t>dd</a:t>
            </a:r>
            <a:r>
              <a:rPr lang="en-US" dirty="0" smtClean="0"/>
              <a:t>/</a:t>
            </a:r>
            <a:r>
              <a:rPr lang="en-US" dirty="0" err="1" smtClean="0"/>
              <a:t>yy</a:t>
            </a:r>
            <a:r>
              <a:rPr lang="en-US" dirty="0" smtClean="0"/>
              <a:t>- use</a:t>
            </a:r>
            <a:r>
              <a:rPr lang="en-US" baseline="0" dirty="0" smtClean="0"/>
              <a:t> cell phone until she provides new best land line #”</a:t>
            </a:r>
          </a:p>
          <a:p>
            <a:endParaRPr lang="en-US" baseline="0" dirty="0" smtClean="0"/>
          </a:p>
          <a:p>
            <a:r>
              <a:rPr lang="en-US" baseline="0" dirty="0" smtClean="0"/>
              <a:t>Husband – major surgery next week.  Plan- Call mm/</a:t>
            </a:r>
            <a:r>
              <a:rPr lang="en-US" baseline="0" dirty="0" err="1" smtClean="0"/>
              <a:t>dd</a:t>
            </a:r>
            <a:r>
              <a:rPr lang="en-US" baseline="0" dirty="0" smtClean="0"/>
              <a:t>/</a:t>
            </a:r>
            <a:r>
              <a:rPr lang="en-US" baseline="0" dirty="0" err="1" smtClean="0"/>
              <a:t>yyyy</a:t>
            </a:r>
            <a:r>
              <a:rPr lang="en-US" baseline="0" dirty="0" smtClean="0"/>
              <a:t> to check on her and him.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033CD3-1354-4F9E-B055-D2513D7E853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5962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This is great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033CD3-1354-4F9E-B055-D2513D7E853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04117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12E6E-4FA8-4CAA-B2B1-51EA475E1CC5}" type="datetimeFigureOut">
              <a:rPr lang="en-US" smtClean="0"/>
              <a:t>10/20/2017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E2E119C6-7D22-44A5-8AB9-2CAE5CAA067A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95266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12E6E-4FA8-4CAA-B2B1-51EA475E1CC5}" type="datetimeFigureOut">
              <a:rPr lang="en-US" smtClean="0"/>
              <a:t>10/20/2017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119C6-7D22-44A5-8AB9-2CAE5CAA067A}" type="slidenum">
              <a:rPr lang="en-US" smtClean="0"/>
              <a:t>‹#›</a:t>
            </a:fld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74719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12E6E-4FA8-4CAA-B2B1-51EA475E1CC5}" type="datetimeFigureOut">
              <a:rPr lang="en-US" smtClean="0"/>
              <a:t>10/20/2017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119C6-7D22-44A5-8AB9-2CAE5CAA067A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83704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12E6E-4FA8-4CAA-B2B1-51EA475E1CC5}" type="datetimeFigureOut">
              <a:rPr lang="en-US" smtClean="0"/>
              <a:t>10/20/2017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119C6-7D22-44A5-8AB9-2CAE5CAA067A}" type="slidenum">
              <a:rPr lang="en-US" smtClean="0"/>
              <a:t>‹#›</a:t>
            </a:fld>
            <a:endParaRPr lang="en-US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5541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12E6E-4FA8-4CAA-B2B1-51EA475E1CC5}" type="datetimeFigureOut">
              <a:rPr lang="en-US" smtClean="0"/>
              <a:t>10/20/2017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119C6-7D22-44A5-8AB9-2CAE5CAA067A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55238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12E6E-4FA8-4CAA-B2B1-51EA475E1CC5}" type="datetimeFigureOut">
              <a:rPr lang="en-US" smtClean="0"/>
              <a:t>10/20/2017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119C6-7D22-44A5-8AB9-2CAE5CAA067A}" type="slidenum">
              <a:rPr lang="en-US" smtClean="0"/>
              <a:t>‹#›</a:t>
            </a:fld>
            <a:endParaRPr lang="en-US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06442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12E6E-4FA8-4CAA-B2B1-51EA475E1CC5}" type="datetimeFigureOut">
              <a:rPr lang="en-US" smtClean="0"/>
              <a:t>10/20/2017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119C6-7D22-44A5-8AB9-2CAE5CAA067A}" type="slidenum">
              <a:rPr lang="en-US" smtClean="0"/>
              <a:t>‹#›</a:t>
            </a:fld>
            <a:endParaRPr lang="en-US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93536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12E6E-4FA8-4CAA-B2B1-51EA475E1CC5}" type="datetimeFigureOut">
              <a:rPr lang="en-US" smtClean="0"/>
              <a:t>10/20/2017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119C6-7D22-44A5-8AB9-2CAE5CAA067A}" type="slidenum">
              <a:rPr lang="en-US" smtClean="0"/>
              <a:t>‹#›</a:t>
            </a:fld>
            <a:endParaRPr lang="en-US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71526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12E6E-4FA8-4CAA-B2B1-51EA475E1CC5}" type="datetimeFigureOut">
              <a:rPr lang="en-US" smtClean="0"/>
              <a:t>10/20/2017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119C6-7D22-44A5-8AB9-2CAE5CAA06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70345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12E6E-4FA8-4CAA-B2B1-51EA475E1CC5}" type="datetimeFigureOut">
              <a:rPr lang="en-US" smtClean="0"/>
              <a:t>10/20/2017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119C6-7D22-44A5-8AB9-2CAE5CAA067A}" type="slidenum">
              <a:rPr lang="en-US" smtClean="0"/>
              <a:t>‹#›</a:t>
            </a:fld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20759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32612E6E-4FA8-4CAA-B2B1-51EA475E1CC5}" type="datetimeFigureOut">
              <a:rPr lang="en-US" smtClean="0"/>
              <a:t>10/20/2017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119C6-7D22-44A5-8AB9-2CAE5CAA067A}" type="slidenum">
              <a:rPr lang="en-US" smtClean="0"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87097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612E6E-4FA8-4CAA-B2B1-51EA475E1CC5}" type="datetimeFigureOut">
              <a:rPr lang="en-US" smtClean="0"/>
              <a:t>10/20/2017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E2E119C6-7D22-44A5-8AB9-2CAE5CAA067A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03995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&amp;ehk=1Z7i61KlWCpxFKQGkeShHw&amp;r=0&amp;pid=OfficeInsert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creativecommons.org/licenses/by-sa/3.0/" TargetMode="External"/><Relationship Id="rId4" Type="http://schemas.openxmlformats.org/officeDocument/2006/relationships/hyperlink" Target="http://selleenglishclass.wikispaces.com/Traditional+Language+Arts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="" xmlns:a16="http://schemas.microsoft.com/office/drawing/2014/main" id="{B5F9E98A-4FF4-43D6-9C48-6DF0E7F2D272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D207A636-DC99-4588-80C4-9E069B97C3FD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D4ED6A5F-3B06-48C5-850F-8045C4DF69A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C9A60B9D-8DAC-4DA9-88DE-9911621A2B96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="" xmlns:a16="http://schemas.microsoft.com/office/drawing/2014/main" id="{0F2BAA51-3181-4303-929A-FCD9C33F8900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8127685" y="1328764"/>
            <a:ext cx="0" cy="3466826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1D885132-848C-48F0-9893-25ECEA0A8E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0933" y="960241"/>
            <a:ext cx="6849699" cy="4203872"/>
          </a:xfrm>
        </p:spPr>
        <p:txBody>
          <a:bodyPr anchor="ctr">
            <a:normAutofit/>
          </a:bodyPr>
          <a:lstStyle/>
          <a:p>
            <a:pPr algn="r"/>
            <a:r>
              <a:rPr lang="en-US" sz="5400"/>
              <a:t>GCP based source documentation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1F6018DA-181C-46BD-B732-F4FCD95604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53071" y="964028"/>
            <a:ext cx="2770873" cy="4196299"/>
          </a:xfrm>
        </p:spPr>
        <p:txBody>
          <a:bodyPr anchor="ctr">
            <a:normAutofit/>
          </a:bodyPr>
          <a:lstStyle/>
          <a:p>
            <a:pPr algn="ctr"/>
            <a:r>
              <a:rPr lang="en-US" dirty="0"/>
              <a:t>How to spruce up your source </a:t>
            </a:r>
          </a:p>
          <a:p>
            <a:pPr algn="ctr"/>
            <a:r>
              <a:rPr lang="en-US" dirty="0"/>
              <a:t>and </a:t>
            </a:r>
          </a:p>
          <a:p>
            <a:pPr algn="ctr"/>
            <a:r>
              <a:rPr lang="en-US" dirty="0"/>
              <a:t>your compliance</a:t>
            </a:r>
          </a:p>
        </p:txBody>
      </p:sp>
    </p:spTree>
    <p:extLst>
      <p:ext uri="{BB962C8B-B14F-4D97-AF65-F5344CB8AC3E}">
        <p14:creationId xmlns:p14="http://schemas.microsoft.com/office/powerpoint/2010/main" val="34625268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="" xmlns:a16="http://schemas.microsoft.com/office/drawing/2014/main" id="{482E7304-2AC2-4A5C-924D-A6AC3FFC5EAC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="" xmlns:a16="http://schemas.microsoft.com/office/drawing/2014/main" id="{A3C183B1-1D4B-4E3D-A02E-A426E3BFA016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83852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cxnSp>
        <p:nvCxnSpPr>
          <p:cNvPr id="21" name="Straight Connector 20">
            <a:extLst>
              <a:ext uri="{FF2B5EF4-FFF2-40B4-BE49-F238E27FC236}">
                <a16:creationId xmlns="" xmlns:a16="http://schemas.microsoft.com/office/drawing/2014/main" id="{D259FEF2-F6A5-442F-BA10-4E39EECD0ABE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1451579" y="1853754"/>
            <a:ext cx="9603274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9" name="Title 8">
            <a:extLst>
              <a:ext uri="{FF2B5EF4-FFF2-40B4-BE49-F238E27FC236}">
                <a16:creationId xmlns="" xmlns:a16="http://schemas.microsoft.com/office/drawing/2014/main" id="{D663DF3B-4105-4170-A37B-AEC0B8DEBF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</p:spPr>
        <p:txBody>
          <a:bodyPr>
            <a:normAutofit/>
          </a:bodyPr>
          <a:lstStyle/>
          <a:p>
            <a:r>
              <a:rPr lang="en-US" dirty="0"/>
              <a:t>Common findings in FDA audits</a:t>
            </a:r>
          </a:p>
        </p:txBody>
      </p:sp>
      <p:graphicFrame>
        <p:nvGraphicFramePr>
          <p:cNvPr id="12" name="Content Placeholder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77138033"/>
              </p:ext>
            </p:extLst>
          </p:nvPr>
        </p:nvGraphicFramePr>
        <p:xfrm>
          <a:off x="1450975" y="2331497"/>
          <a:ext cx="9604375" cy="37232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192680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gradFill rotWithShape="1">
            <a:gsLst>
              <a:gs pos="0">
                <a:schemeClr val="bg2">
                  <a:tint val="94000"/>
                  <a:satMod val="80000"/>
                  <a:lumMod val="106000"/>
                </a:schemeClr>
              </a:gs>
              <a:gs pos="100000">
                <a:schemeClr val="bg2">
                  <a:shade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/>
        </p:spPr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23522FE7-5A29-4EF6-B1EF-2CA55748A772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C2192E09-EBC7-416C-B887-DFF915D7F43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="" xmlns:a16="http://schemas.microsoft.com/office/drawing/2014/main" id="{2924498D-E084-44BE-A196-CFCE35564350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="" xmlns:a16="http://schemas.microsoft.com/office/drawing/2014/main" id="{3BBC7667-C352-4842-9AFD-E5C16AD002F4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 useBgFill="1">
        <p:nvSpPr>
          <p:cNvPr id="20" name="Rectangle 19">
            <a:extLst>
              <a:ext uri="{FF2B5EF4-FFF2-40B4-BE49-F238E27FC236}">
                <a16:creationId xmlns="" xmlns:a16="http://schemas.microsoft.com/office/drawing/2014/main" id="{1BF0792A-0F2B-4A2E-AB38-0A4F18A3072D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="" xmlns:a16="http://schemas.microsoft.com/office/drawing/2014/main" id="{F57DB18D-C2F1-4C8C-8808-9C01ECE6834E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grpSp>
        <p:nvGrpSpPr>
          <p:cNvPr id="24" name="Group 23">
            <a:extLst>
              <a:ext uri="{FF2B5EF4-FFF2-40B4-BE49-F238E27FC236}">
                <a16:creationId xmlns="" xmlns:a16="http://schemas.microsoft.com/office/drawing/2014/main" id="{E5D935FA-3336-4941-9214-E250A5727F40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1445671" y="644327"/>
            <a:ext cx="9299965" cy="4811366"/>
            <a:chOff x="7639235" y="600024"/>
            <a:chExt cx="3898557" cy="6878929"/>
          </a:xfrm>
        </p:grpSpPr>
        <p:sp>
          <p:nvSpPr>
            <p:cNvPr id="25" name="Rectangle 24">
              <a:extLst>
                <a:ext uri="{FF2B5EF4-FFF2-40B4-BE49-F238E27FC236}">
                  <a16:creationId xmlns="" xmlns:a16="http://schemas.microsoft.com/office/drawing/2014/main" id="{45D9E2ED-FF90-4200-A7EE-6D41D6526F27}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7639235" y="600024"/>
              <a:ext cx="3898557" cy="6878929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="" xmlns:a16="http://schemas.microsoft.com/office/drawing/2014/main" id="{3A4BEB8D-68AD-4314-8A2B-F8DC85A5301F}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7770263" y="1062693"/>
              <a:ext cx="3635738" cy="59547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8" name="Picture 27">
            <a:extLst>
              <a:ext uri="{FF2B5EF4-FFF2-40B4-BE49-F238E27FC236}">
                <a16:creationId xmlns="" xmlns:a16="http://schemas.microsoft.com/office/drawing/2014/main" id="{75CC23F7-9F20-4C4B-8608-BD4DE9728FA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30" name="Straight Connector 29">
            <a:extLst>
              <a:ext uri="{FF2B5EF4-FFF2-40B4-BE49-F238E27FC236}">
                <a16:creationId xmlns="" xmlns:a16="http://schemas.microsoft.com/office/drawing/2014/main" id="{87F797D1-251E-41FE-9FF8-AD487DEF28AC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2391407" y="1416139"/>
            <a:ext cx="7405874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="" xmlns:a16="http://schemas.microsoft.com/office/drawing/2014/main" id="{09A0CE28-0E59-4F4D-9855-8A8DCE9A8EFE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2391407" y="4435465"/>
            <a:ext cx="7405874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" name="Title 3">
            <a:extLst>
              <a:ext uri="{FF2B5EF4-FFF2-40B4-BE49-F238E27FC236}">
                <a16:creationId xmlns="" xmlns:a16="http://schemas.microsoft.com/office/drawing/2014/main" id="{C955105D-D447-42A2-B5BF-BAB33B0EEB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1408" y="1534438"/>
            <a:ext cx="7405874" cy="2813775"/>
          </a:xfrm>
        </p:spPr>
        <p:txBody>
          <a:bodyPr vert="horz" lIns="91440" tIns="45720" rIns="91440" bIns="0" rtlCol="0" anchor="ctr">
            <a:normAutofit/>
          </a:bodyPr>
          <a:lstStyle/>
          <a:p>
            <a:pPr algn="ctr"/>
            <a:r>
              <a:rPr lang="en-US" sz="3200" dirty="0">
                <a:solidFill>
                  <a:srgbClr val="000000"/>
                </a:solidFill>
              </a:rPr>
              <a:t>Good source documentation </a:t>
            </a:r>
            <a:br>
              <a:rPr lang="en-US" sz="3200" dirty="0">
                <a:solidFill>
                  <a:srgbClr val="000000"/>
                </a:solidFill>
              </a:rPr>
            </a:br>
            <a:r>
              <a:rPr lang="en-US" sz="3200" dirty="0">
                <a:solidFill>
                  <a:srgbClr val="000000"/>
                </a:solidFill>
              </a:rPr>
              <a:t>is the key </a:t>
            </a:r>
            <a:br>
              <a:rPr lang="en-US" sz="3200" dirty="0">
                <a:solidFill>
                  <a:srgbClr val="000000"/>
                </a:solidFill>
              </a:rPr>
            </a:br>
            <a:r>
              <a:rPr lang="en-US" sz="3200" dirty="0">
                <a:solidFill>
                  <a:srgbClr val="000000"/>
                </a:solidFill>
              </a:rPr>
              <a:t>To running an efficient trial, collecting accurate data </a:t>
            </a:r>
            <a:br>
              <a:rPr lang="en-US" sz="3200" dirty="0">
                <a:solidFill>
                  <a:srgbClr val="000000"/>
                </a:solidFill>
              </a:rPr>
            </a:br>
            <a:r>
              <a:rPr lang="en-US" sz="3200" dirty="0">
                <a:solidFill>
                  <a:srgbClr val="000000"/>
                </a:solidFill>
              </a:rPr>
              <a:t>and keeping participants safe </a:t>
            </a:r>
          </a:p>
        </p:txBody>
      </p:sp>
    </p:spTree>
    <p:extLst>
      <p:ext uri="{BB962C8B-B14F-4D97-AF65-F5344CB8AC3E}">
        <p14:creationId xmlns:p14="http://schemas.microsoft.com/office/powerpoint/2010/main" val="31251996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BB447DB-4A24-46F0-BCD3-43D79B5348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7B2DA1B-4071-42A6-B152-C97A9966C8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ACRP 2017 Meeting &amp; Expo workshop in Seattle</a:t>
            </a:r>
          </a:p>
          <a:p>
            <a:pPr lvl="1"/>
            <a:r>
              <a:rPr lang="en-US" dirty="0"/>
              <a:t>John Rowell, RN, MSN, CCRC</a:t>
            </a:r>
          </a:p>
          <a:p>
            <a:pPr lvl="1"/>
            <a:r>
              <a:rPr lang="en-US" dirty="0"/>
              <a:t>Christina Ledbetter, PhD</a:t>
            </a:r>
          </a:p>
          <a:p>
            <a:pPr lvl="1"/>
            <a:r>
              <a:rPr lang="en-US" dirty="0"/>
              <a:t>Jill </a:t>
            </a:r>
            <a:r>
              <a:rPr lang="en-US" dirty="0" err="1"/>
              <a:t>Petro</a:t>
            </a:r>
            <a:r>
              <a:rPr lang="en-US" dirty="0"/>
              <a:t>, BS, CCRA, CCRC</a:t>
            </a:r>
          </a:p>
          <a:p>
            <a:pPr lvl="1"/>
            <a:endParaRPr lang="en-US" dirty="0"/>
          </a:p>
          <a:p>
            <a:pPr lvl="2"/>
            <a:r>
              <a:rPr lang="en-US" sz="1800" dirty="0"/>
              <a:t>Good documentation practice in clinical research</a:t>
            </a:r>
          </a:p>
          <a:p>
            <a:pPr lvl="3"/>
            <a:r>
              <a:rPr lang="en-US" sz="1600" dirty="0"/>
              <a:t>Perspectives in Clinical Research 2011 Apr-Jun; 2(2):  59-63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60995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7CDE750-CD30-4894-8414-28A9E7B2D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</p:spPr>
        <p:txBody>
          <a:bodyPr>
            <a:normAutofit/>
          </a:bodyPr>
          <a:lstStyle/>
          <a:p>
            <a:r>
              <a:rPr lang="en-US" dirty="0"/>
              <a:t>What is “GCP”?</a:t>
            </a:r>
          </a:p>
        </p:txBody>
      </p:sp>
      <p:graphicFrame>
        <p:nvGraphicFramePr>
          <p:cNvPr id="45" name="Content Placeholder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08271190"/>
              </p:ext>
            </p:extLst>
          </p:nvPr>
        </p:nvGraphicFramePr>
        <p:xfrm>
          <a:off x="1450975" y="2340435"/>
          <a:ext cx="9604375" cy="33244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833868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39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gradFill rotWithShape="1">
            <a:gsLst>
              <a:gs pos="0">
                <a:schemeClr val="bg2">
                  <a:tint val="94000"/>
                  <a:satMod val="80000"/>
                  <a:lumMod val="106000"/>
                </a:schemeClr>
              </a:gs>
              <a:gs pos="100000">
                <a:schemeClr val="bg2">
                  <a:shade val="80000"/>
                </a:schemeClr>
              </a:gs>
            </a:gsLst>
            <a:path path="circle">
              <a:fillToRect l="43000" r="43000" b="100000"/>
            </a:path>
          </a:gradFill>
          <a:ln>
            <a:noFill/>
          </a:ln>
          <a:effectLst/>
        </p:spPr>
      </p:sp>
      <p:sp>
        <p:nvSpPr>
          <p:cNvPr id="42" name="Rectangle 41">
            <a:extLst>
              <a:ext uri="{FF2B5EF4-FFF2-40B4-BE49-F238E27FC236}">
                <a16:creationId xmlns="" xmlns:a16="http://schemas.microsoft.com/office/drawing/2014/main" id="{C63C853E-3842-4594-86A9-051FFAF4D343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44" name="Picture 43">
            <a:extLst>
              <a:ext uri="{FF2B5EF4-FFF2-40B4-BE49-F238E27FC236}">
                <a16:creationId xmlns="" xmlns:a16="http://schemas.microsoft.com/office/drawing/2014/main" id="{B591CDC5-6B61-4116-B3B5-0FF42B6E606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46" name="Straight Connector 45">
            <a:extLst>
              <a:ext uri="{FF2B5EF4-FFF2-40B4-BE49-F238E27FC236}">
                <a16:creationId xmlns="" xmlns:a16="http://schemas.microsoft.com/office/drawing/2014/main" id="{25B08984-5BEB-422F-A364-2B41E6A516EB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="" xmlns:a16="http://schemas.microsoft.com/office/drawing/2014/main" id="{A8F413B1-54E0-4B16-92AB-1CC5C7D645BC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5" name="Content Placeholder 4">
            <a:extLst>
              <a:ext uri="{FF2B5EF4-FFF2-40B4-BE49-F238E27FC236}">
                <a16:creationId xmlns="" xmlns:a16="http://schemas.microsoft.com/office/drawing/2014/main" id="{24DF9831-3F11-4598-9F33-2C48B25213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="" xmlns:a1611="http://schemas.microsoft.com/office/drawing/2016/11/main" r:id="rId4"/>
              </a:ext>
            </a:extLst>
          </a:blip>
          <a:srcRect t="15728" r="-1" b="-1"/>
          <a:stretch/>
        </p:blipFill>
        <p:spPr>
          <a:xfrm>
            <a:off x="20" y="10"/>
            <a:ext cx="12191675" cy="6857990"/>
          </a:xfrm>
          <a:prstGeom prst="rect">
            <a:avLst/>
          </a:prstGeom>
        </p:spPr>
      </p:pic>
      <p:sp>
        <p:nvSpPr>
          <p:cNvPr id="50" name="Rectangle 49">
            <a:extLst>
              <a:ext uri="{FF2B5EF4-FFF2-40B4-BE49-F238E27FC236}">
                <a16:creationId xmlns="" xmlns:a16="http://schemas.microsoft.com/office/drawing/2014/main" id="{95633E59-CFCD-4CB3-AB4B-F13B8BA438DA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896785" y="4907589"/>
            <a:ext cx="8295215" cy="1452929"/>
          </a:xfrm>
          <a:prstGeom prst="rect">
            <a:avLst/>
          </a:prstGeom>
          <a:solidFill>
            <a:srgbClr val="000001">
              <a:alpha val="7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2" name="Straight Connector 51">
            <a:extLst>
              <a:ext uri="{FF2B5EF4-FFF2-40B4-BE49-F238E27FC236}">
                <a16:creationId xmlns="" xmlns:a16="http://schemas.microsoft.com/office/drawing/2014/main" id="{7FFB1710-F59A-4B72-91E4-53C2300B705D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4065509" y="5075836"/>
            <a:ext cx="6832499" cy="0"/>
          </a:xfrm>
          <a:prstGeom prst="line">
            <a:avLst/>
          </a:prstGeom>
          <a:ln>
            <a:solidFill>
              <a:srgbClr val="C59B57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1750EEB2-3BDA-4862-8809-776F761E99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0512" y="5241371"/>
            <a:ext cx="6835556" cy="95455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1500" dirty="0">
                <a:solidFill>
                  <a:srgbClr val="FFFFFE"/>
                </a:solidFill>
              </a:rPr>
              <a:t>Source documents </a:t>
            </a:r>
            <a:br>
              <a:rPr lang="en-US" sz="1500" dirty="0">
                <a:solidFill>
                  <a:srgbClr val="FFFFFE"/>
                </a:solidFill>
              </a:rPr>
            </a:br>
            <a:r>
              <a:rPr lang="en-US" sz="1500" dirty="0">
                <a:solidFill>
                  <a:srgbClr val="FFFFFE"/>
                </a:solidFill>
              </a:rPr>
              <a:t>should tell the complete story </a:t>
            </a:r>
            <a:br>
              <a:rPr lang="en-US" sz="1500" dirty="0">
                <a:solidFill>
                  <a:srgbClr val="FFFFFE"/>
                </a:solidFill>
              </a:rPr>
            </a:br>
            <a:r>
              <a:rPr lang="en-US" sz="1500" dirty="0">
                <a:solidFill>
                  <a:srgbClr val="FFFFFE"/>
                </a:solidFill>
              </a:rPr>
              <a:t>of a person’s participation on a clinical trial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5EAB9B13-9726-4102-9819-7EC7A8808FD6}"/>
              </a:ext>
            </a:extLst>
          </p:cNvPr>
          <p:cNvSpPr txBox="1"/>
          <p:nvPr/>
        </p:nvSpPr>
        <p:spPr>
          <a:xfrm>
            <a:off x="9770839" y="6657945"/>
            <a:ext cx="2420856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700">
                <a:solidFill>
                  <a:srgbClr val="FFFFFF"/>
                </a:solidFill>
                <a:hlinkClick r:id="rId4" tooltip="http://selleenglishclass.wikispaces.com/Traditional+Language+Arts"/>
              </a:rPr>
              <a:t>This Photo</a:t>
            </a:r>
            <a:r>
              <a:rPr lang="en-US" sz="700">
                <a:solidFill>
                  <a:srgbClr val="FFFFFF"/>
                </a:solidFill>
              </a:rPr>
              <a:t> by Unknown Author is licensed under </a:t>
            </a:r>
            <a:r>
              <a:rPr lang="en-US" sz="700">
                <a:solidFill>
                  <a:srgbClr val="FFFFFF"/>
                </a:solidFill>
                <a:hlinkClick r:id="rId5" tooltip="https://creativecommons.org/licenses/by-sa/3.0/"/>
              </a:rPr>
              <a:t>CC BY-SA</a:t>
            </a:r>
            <a:endParaRPr lang="en-US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67115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="" xmlns:a16="http://schemas.microsoft.com/office/drawing/2014/main" id="{32D32A60-013B-47A8-8833-D2424080917B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AE27932B-B694-4C4C-90D7-A0333A7C5876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pic>
        <p:nvPicPr>
          <p:cNvPr id="14" name="Picture 13" descr="A picture containing indoor, furniture&#10;&#10;Description generated with high confidence">
            <a:extLst>
              <a:ext uri="{FF2B5EF4-FFF2-40B4-BE49-F238E27FC236}">
                <a16:creationId xmlns="" xmlns:a16="http://schemas.microsoft.com/office/drawing/2014/main" id="{DF63C9AD-AE6E-4512-8171-91612E84CCF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="" xmlns:a16="http://schemas.microsoft.com/office/drawing/2014/main" id="{FE1A49CE-B63D-457A-A180-1C883E1A63D2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="" xmlns:a16="http://schemas.microsoft.com/office/drawing/2014/main" id="{9EBB0476-5CF0-4F44-8D68-5D42D7AEE43A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1451579" y="2146542"/>
            <a:ext cx="3272094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0" name="Title 1">
            <a:extLst>
              <a:ext uri="{FF2B5EF4-FFF2-40B4-BE49-F238E27FC236}">
                <a16:creationId xmlns="" xmlns:a16="http://schemas.microsoft.com/office/drawing/2014/main" id="{A9DA474E-6B91-4200-840F-0257B2358A75}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451580" y="3122496"/>
            <a:ext cx="3530157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FFECBECB-65BA-481B-BB1F-1A8C920949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2303047"/>
            <a:ext cx="3272093" cy="2674198"/>
          </a:xfrm>
        </p:spPr>
        <p:txBody>
          <a:bodyPr anchor="t">
            <a:normAutofit/>
          </a:bodyPr>
          <a:lstStyle/>
          <a:p>
            <a:r>
              <a:rPr lang="en-US" dirty="0"/>
              <a:t>ALCOAC </a:t>
            </a:r>
          </a:p>
        </p:txBody>
      </p:sp>
      <p:graphicFrame>
        <p:nvGraphicFramePr>
          <p:cNvPr id="5" name="Content Placeholder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16700848"/>
              </p:ext>
            </p:extLst>
          </p:nvPr>
        </p:nvGraphicFramePr>
        <p:xfrm>
          <a:off x="5141913" y="803275"/>
          <a:ext cx="5913437" cy="4637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888715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9">
            <a:extLst>
              <a:ext uri="{FF2B5EF4-FFF2-40B4-BE49-F238E27FC236}">
                <a16:creationId xmlns="" xmlns:a16="http://schemas.microsoft.com/office/drawing/2014/main" id="{482E7304-2AC2-4A5C-924D-A6AC3FFC5EAC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11">
            <a:extLst>
              <a:ext uri="{FF2B5EF4-FFF2-40B4-BE49-F238E27FC236}">
                <a16:creationId xmlns="" xmlns:a16="http://schemas.microsoft.com/office/drawing/2014/main" id="{A3C183B1-1D4B-4E3D-A02E-A426E3BFA016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83852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cxnSp>
        <p:nvCxnSpPr>
          <p:cNvPr id="33" name="Straight Connector 13">
            <a:extLst>
              <a:ext uri="{FF2B5EF4-FFF2-40B4-BE49-F238E27FC236}">
                <a16:creationId xmlns="" xmlns:a16="http://schemas.microsoft.com/office/drawing/2014/main" id="{D259FEF2-F6A5-442F-BA10-4E39EECD0ABE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1451579" y="1853754"/>
            <a:ext cx="9603274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2035E5BE-AE11-4177-B727-CCEB6AD83D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</p:spPr>
        <p:txBody>
          <a:bodyPr>
            <a:normAutofit/>
          </a:bodyPr>
          <a:lstStyle/>
          <a:p>
            <a:r>
              <a:rPr lang="en-US" dirty="0"/>
              <a:t>Examples of source</a:t>
            </a:r>
          </a:p>
        </p:txBody>
      </p:sp>
      <p:graphicFrame>
        <p:nvGraphicFramePr>
          <p:cNvPr id="34" name="Content Placeholder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17652804"/>
              </p:ext>
            </p:extLst>
          </p:nvPr>
        </p:nvGraphicFramePr>
        <p:xfrm>
          <a:off x="1450975" y="2331497"/>
          <a:ext cx="9604375" cy="37232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74488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gradFill rotWithShape="1">
            <a:gsLst>
              <a:gs pos="0">
                <a:schemeClr val="bg2">
                  <a:tint val="94000"/>
                  <a:satMod val="80000"/>
                  <a:lumMod val="106000"/>
                </a:schemeClr>
              </a:gs>
              <a:gs pos="100000">
                <a:schemeClr val="bg2">
                  <a:shade val="80000"/>
                </a:schemeClr>
              </a:gs>
            </a:gsLst>
            <a:path path="circle">
              <a:fillToRect l="43000" r="43000" b="100000"/>
            </a:path>
          </a:gradFill>
          <a:ln>
            <a:noFill/>
          </a:ln>
          <a:effectLst/>
        </p:spPr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C63C853E-3842-4594-86A9-051FFAF4D343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8" name="Picture 17">
            <a:extLst>
              <a:ext uri="{FF2B5EF4-FFF2-40B4-BE49-F238E27FC236}">
                <a16:creationId xmlns="" xmlns:a16="http://schemas.microsoft.com/office/drawing/2014/main" id="{B591CDC5-6B61-4116-B3B5-0FF42B6E606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FF2B5EF4-FFF2-40B4-BE49-F238E27FC236}">
                <a16:creationId xmlns="" xmlns:a16="http://schemas.microsoft.com/office/drawing/2014/main" id="{25B08984-5BEB-422F-A364-2B41E6A516EB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="" xmlns:a16="http://schemas.microsoft.com/office/drawing/2014/main" id="{A8F413B1-54E0-4B16-92AB-1CC5C7D645BC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9" name="Content Placeholder 6">
            <a:extLst>
              <a:ext uri="{FF2B5EF4-FFF2-40B4-BE49-F238E27FC236}">
                <a16:creationId xmlns="" xmlns:a16="http://schemas.microsoft.com/office/drawing/2014/main" id="{23D1D44A-8F1D-4FDF-93C7-C32B9B7FC47E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3"/>
          <a:srcRect l="12536" t="11205" r="8233" b="49220"/>
          <a:stretch/>
        </p:blipFill>
        <p:spPr bwMode="auto">
          <a:xfrm>
            <a:off x="671210" y="603115"/>
            <a:ext cx="10846340" cy="4072370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4" name="Rectangle 23">
            <a:extLst>
              <a:ext uri="{FF2B5EF4-FFF2-40B4-BE49-F238E27FC236}">
                <a16:creationId xmlns="" xmlns:a16="http://schemas.microsoft.com/office/drawing/2014/main" id="{95633E59-CFCD-4CB3-AB4B-F13B8BA438DA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896785" y="4907589"/>
            <a:ext cx="8295215" cy="1452929"/>
          </a:xfrm>
          <a:prstGeom prst="rect">
            <a:avLst/>
          </a:prstGeom>
          <a:solidFill>
            <a:srgbClr val="000001">
              <a:alpha val="7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>
            <a:extLst>
              <a:ext uri="{FF2B5EF4-FFF2-40B4-BE49-F238E27FC236}">
                <a16:creationId xmlns="" xmlns:a16="http://schemas.microsoft.com/office/drawing/2014/main" id="{7FFB1710-F59A-4B72-91E4-53C2300B705D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4065509" y="5075836"/>
            <a:ext cx="6832499" cy="0"/>
          </a:xfrm>
          <a:prstGeom prst="line">
            <a:avLst/>
          </a:prstGeom>
          <a:ln>
            <a:solidFill>
              <a:srgbClr val="10D5F1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8BE1C319-3E2D-4959-9E7E-825DD556C6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0512" y="5241371"/>
            <a:ext cx="6835556" cy="95455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000">
                <a:solidFill>
                  <a:srgbClr val="FFFFFE"/>
                </a:solidFill>
              </a:rPr>
              <a:t>Start with the data points required by study</a:t>
            </a:r>
          </a:p>
        </p:txBody>
      </p:sp>
    </p:spTree>
    <p:extLst>
      <p:ext uri="{BB962C8B-B14F-4D97-AF65-F5344CB8AC3E}">
        <p14:creationId xmlns:p14="http://schemas.microsoft.com/office/powerpoint/2010/main" val="17288577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gradFill rotWithShape="1">
            <a:gsLst>
              <a:gs pos="0">
                <a:schemeClr val="bg2">
                  <a:tint val="94000"/>
                  <a:satMod val="80000"/>
                  <a:lumMod val="106000"/>
                </a:schemeClr>
              </a:gs>
              <a:gs pos="100000">
                <a:schemeClr val="bg2">
                  <a:shade val="80000"/>
                </a:schemeClr>
              </a:gs>
            </a:gsLst>
            <a:path path="circle">
              <a:fillToRect l="43000" r="43000" b="100000"/>
            </a:path>
          </a:gradFill>
          <a:ln>
            <a:noFill/>
          </a:ln>
          <a:effectLst/>
        </p:spPr>
      </p:sp>
      <p:sp>
        <p:nvSpPr>
          <p:cNvPr id="24" name="Rectangle 23">
            <a:extLst>
              <a:ext uri="{FF2B5EF4-FFF2-40B4-BE49-F238E27FC236}">
                <a16:creationId xmlns="" xmlns:a16="http://schemas.microsoft.com/office/drawing/2014/main" id="{C63C853E-3842-4594-86A9-051FFAF4D343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26" name="Picture 25">
            <a:extLst>
              <a:ext uri="{FF2B5EF4-FFF2-40B4-BE49-F238E27FC236}">
                <a16:creationId xmlns="" xmlns:a16="http://schemas.microsoft.com/office/drawing/2014/main" id="{B591CDC5-6B61-4116-B3B5-0FF42B6E606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28" name="Straight Connector 27">
            <a:extLst>
              <a:ext uri="{FF2B5EF4-FFF2-40B4-BE49-F238E27FC236}">
                <a16:creationId xmlns="" xmlns:a16="http://schemas.microsoft.com/office/drawing/2014/main" id="{25B08984-5BEB-422F-A364-2B41E6A516EB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="" xmlns:a16="http://schemas.microsoft.com/office/drawing/2014/main" id="{A8F413B1-54E0-4B16-92AB-1CC5C7D645BC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4" name="Content Placeholder 3">
            <a:extLst>
              <a:ext uri="{FF2B5EF4-FFF2-40B4-BE49-F238E27FC236}">
                <a16:creationId xmlns="" xmlns:a16="http://schemas.microsoft.com/office/drawing/2014/main" id="{E96BC202-0227-4F88-A165-75133A574B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/>
          <a:srcRect l="21222" t="29929" r="18299" b="22582"/>
          <a:stretch/>
        </p:blipFill>
        <p:spPr>
          <a:xfrm>
            <a:off x="566359" y="390105"/>
            <a:ext cx="10981085" cy="4850203"/>
          </a:xfrm>
          <a:prstGeom prst="rect">
            <a:avLst/>
          </a:prstGeom>
        </p:spPr>
      </p:pic>
      <p:sp>
        <p:nvSpPr>
          <p:cNvPr id="32" name="Rectangle 31">
            <a:extLst>
              <a:ext uri="{FF2B5EF4-FFF2-40B4-BE49-F238E27FC236}">
                <a16:creationId xmlns="" xmlns:a16="http://schemas.microsoft.com/office/drawing/2014/main" id="{95633E59-CFCD-4CB3-AB4B-F13B8BA438DA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896785" y="4907589"/>
            <a:ext cx="8295215" cy="1452929"/>
          </a:xfrm>
          <a:prstGeom prst="rect">
            <a:avLst/>
          </a:prstGeom>
          <a:solidFill>
            <a:srgbClr val="000001">
              <a:alpha val="7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4" name="Straight Connector 33">
            <a:extLst>
              <a:ext uri="{FF2B5EF4-FFF2-40B4-BE49-F238E27FC236}">
                <a16:creationId xmlns="" xmlns:a16="http://schemas.microsoft.com/office/drawing/2014/main" id="{7FFB1710-F59A-4B72-91E4-53C2300B705D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4065509" y="5075836"/>
            <a:ext cx="6832499" cy="0"/>
          </a:xfrm>
          <a:prstGeom prst="line">
            <a:avLst/>
          </a:prstGeom>
          <a:ln>
            <a:solidFill>
              <a:srgbClr val="F9562E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7DB03800-78C7-40BB-9631-A0F419E9E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0512" y="5241371"/>
            <a:ext cx="6835556" cy="95455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000" dirty="0">
                <a:solidFill>
                  <a:srgbClr val="FFFFFE"/>
                </a:solidFill>
              </a:rPr>
              <a:t>Create a basic checklist; </a:t>
            </a:r>
            <a:br>
              <a:rPr lang="en-US" sz="3000" dirty="0">
                <a:solidFill>
                  <a:srgbClr val="FFFFFE"/>
                </a:solidFill>
              </a:rPr>
            </a:br>
            <a:r>
              <a:rPr lang="en-US" sz="3000" dirty="0">
                <a:solidFill>
                  <a:srgbClr val="FFFFFE"/>
                </a:solidFill>
              </a:rPr>
              <a:t>compare it to the protocol</a:t>
            </a:r>
          </a:p>
        </p:txBody>
      </p:sp>
    </p:spTree>
    <p:extLst>
      <p:ext uri="{BB962C8B-B14F-4D97-AF65-F5344CB8AC3E}">
        <p14:creationId xmlns:p14="http://schemas.microsoft.com/office/powerpoint/2010/main" val="9946996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gradFill rotWithShape="1">
            <a:gsLst>
              <a:gs pos="0">
                <a:schemeClr val="bg2">
                  <a:tint val="94000"/>
                  <a:satMod val="80000"/>
                  <a:lumMod val="106000"/>
                </a:schemeClr>
              </a:gs>
              <a:gs pos="100000">
                <a:schemeClr val="bg2">
                  <a:shade val="80000"/>
                </a:schemeClr>
              </a:gs>
            </a:gsLst>
            <a:path path="circle">
              <a:fillToRect l="43000" r="43000" b="100000"/>
            </a:path>
          </a:gradFill>
          <a:ln>
            <a:noFill/>
          </a:ln>
          <a:effectLst/>
        </p:spPr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C63C853E-3842-4594-86A9-051FFAF4D343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8" name="Picture 17">
            <a:extLst>
              <a:ext uri="{FF2B5EF4-FFF2-40B4-BE49-F238E27FC236}">
                <a16:creationId xmlns="" xmlns:a16="http://schemas.microsoft.com/office/drawing/2014/main" id="{B591CDC5-6B61-4116-B3B5-0FF42B6E606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FF2B5EF4-FFF2-40B4-BE49-F238E27FC236}">
                <a16:creationId xmlns="" xmlns:a16="http://schemas.microsoft.com/office/drawing/2014/main" id="{25B08984-5BEB-422F-A364-2B41E6A516EB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="" xmlns:a16="http://schemas.microsoft.com/office/drawing/2014/main" id="{A8F413B1-54E0-4B16-92AB-1CC5C7D645BC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="" xmlns:a16="http://schemas.microsoft.com/office/drawing/2014/main" id="{95633E59-CFCD-4CB3-AB4B-F13B8BA438DA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896785" y="4907589"/>
            <a:ext cx="8295215" cy="1452929"/>
          </a:xfrm>
          <a:prstGeom prst="rect">
            <a:avLst/>
          </a:prstGeom>
          <a:solidFill>
            <a:srgbClr val="000001">
              <a:alpha val="7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>
            <a:extLst>
              <a:ext uri="{FF2B5EF4-FFF2-40B4-BE49-F238E27FC236}">
                <a16:creationId xmlns="" xmlns:a16="http://schemas.microsoft.com/office/drawing/2014/main" id="{7FFB1710-F59A-4B72-91E4-53C2300B705D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4065509" y="5075836"/>
            <a:ext cx="6832499" cy="0"/>
          </a:xfrm>
          <a:prstGeom prst="line">
            <a:avLst/>
          </a:prstGeom>
          <a:ln>
            <a:solidFill>
              <a:srgbClr val="10D5F1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8BE1C319-3E2D-4959-9E7E-825DD556C6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0512" y="5241371"/>
            <a:ext cx="6835556" cy="95455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000" dirty="0">
                <a:solidFill>
                  <a:srgbClr val="FFFFFE"/>
                </a:solidFill>
              </a:rPr>
              <a:t>Add in ALCOAC elements</a:t>
            </a:r>
            <a:br>
              <a:rPr lang="en-US" sz="3000" dirty="0">
                <a:solidFill>
                  <a:srgbClr val="FFFFFE"/>
                </a:solidFill>
              </a:rPr>
            </a:br>
            <a:r>
              <a:rPr lang="en-US" sz="3000" dirty="0">
                <a:solidFill>
                  <a:srgbClr val="FFFFFE"/>
                </a:solidFill>
              </a:rPr>
              <a:t>and workflow edits</a:t>
            </a:r>
          </a:p>
        </p:txBody>
      </p:sp>
      <p:pic>
        <p:nvPicPr>
          <p:cNvPr id="11" name="Content Placeholder 3" descr="A screenshot of a computer&#10;&#10;Description generated with very high confidence">
            <a:extLst>
              <a:ext uri="{FF2B5EF4-FFF2-40B4-BE49-F238E27FC236}">
                <a16:creationId xmlns="" xmlns:a16="http://schemas.microsoft.com/office/drawing/2014/main" id="{CB4B2FE2-FE5D-4270-9866-FA073D3C3AA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854" t="20676" r="26022" b="13224"/>
          <a:stretch/>
        </p:blipFill>
        <p:spPr>
          <a:xfrm>
            <a:off x="2461097" y="215366"/>
            <a:ext cx="7042825" cy="4671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8653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gradFill rotWithShape="1">
            <a:gsLst>
              <a:gs pos="0">
                <a:schemeClr val="bg2">
                  <a:tint val="94000"/>
                  <a:satMod val="80000"/>
                  <a:lumMod val="106000"/>
                </a:schemeClr>
              </a:gs>
              <a:gs pos="100000">
                <a:schemeClr val="bg2">
                  <a:shade val="80000"/>
                </a:schemeClr>
              </a:gs>
            </a:gsLst>
            <a:path path="circle">
              <a:fillToRect l="43000" r="43000" b="100000"/>
            </a:path>
          </a:gradFill>
          <a:ln>
            <a:noFill/>
          </a:ln>
          <a:effectLst/>
        </p:spPr>
      </p:sp>
      <p:sp>
        <p:nvSpPr>
          <p:cNvPr id="24" name="Rectangle 23">
            <a:extLst>
              <a:ext uri="{FF2B5EF4-FFF2-40B4-BE49-F238E27FC236}">
                <a16:creationId xmlns="" xmlns:a16="http://schemas.microsoft.com/office/drawing/2014/main" id="{0CABCAE3-64FC-4149-819F-2C181282415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26" name="Picture 25">
            <a:extLst>
              <a:ext uri="{FF2B5EF4-FFF2-40B4-BE49-F238E27FC236}">
                <a16:creationId xmlns="" xmlns:a16="http://schemas.microsoft.com/office/drawing/2014/main" id="{012FDCFE-9AD2-4D8A-8CBF-B3AA37EBF6D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28" name="Straight Connector 27">
            <a:extLst>
              <a:ext uri="{FF2B5EF4-FFF2-40B4-BE49-F238E27FC236}">
                <a16:creationId xmlns="" xmlns:a16="http://schemas.microsoft.com/office/drawing/2014/main" id="{FBD463FC-4CA8-4FF4-85A3-AF9F4B98D210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="" xmlns:a16="http://schemas.microsoft.com/office/drawing/2014/main" id="{BECF35C3-8B44-4F4B-BD25-4C01823DB22A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 useBgFill="1">
        <p:nvSpPr>
          <p:cNvPr id="32" name="Rectangle 31">
            <a:extLst>
              <a:ext uri="{FF2B5EF4-FFF2-40B4-BE49-F238E27FC236}">
                <a16:creationId xmlns="" xmlns:a16="http://schemas.microsoft.com/office/drawing/2014/main" id="{2FA7AD0A-1871-4DF8-9235-F49D0513B9C1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="" xmlns:a16="http://schemas.microsoft.com/office/drawing/2014/main" id="{36B04CFB-FAE5-47DD-9B3E-4E9BA7A89CC1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pic>
        <p:nvPicPr>
          <p:cNvPr id="36" name="Picture 35">
            <a:extLst>
              <a:ext uri="{FF2B5EF4-FFF2-40B4-BE49-F238E27FC236}">
                <a16:creationId xmlns="" xmlns:a16="http://schemas.microsoft.com/office/drawing/2014/main" id="{16EFE474-4FE0-4E8F-8F09-5ED2C9E76A8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38" name="Straight Connector 37">
            <a:extLst>
              <a:ext uri="{FF2B5EF4-FFF2-40B4-BE49-F238E27FC236}">
                <a16:creationId xmlns="" xmlns:a16="http://schemas.microsoft.com/office/drawing/2014/main" id="{CF8B8C81-54DC-4AF5-B682-3A2C70A6B55C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0" name="Group 39">
            <a:extLst>
              <a:ext uri="{FF2B5EF4-FFF2-40B4-BE49-F238E27FC236}">
                <a16:creationId xmlns="" xmlns:a16="http://schemas.microsoft.com/office/drawing/2014/main" id="{E8ACF89C-CFC3-4D68-B3C4-2BEFB7BBE5F7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3979389" y="482171"/>
            <a:ext cx="7560115" cy="5149101"/>
            <a:chOff x="3979389" y="482171"/>
            <a:chExt cx="7560115" cy="5149101"/>
          </a:xfrm>
        </p:grpSpPr>
        <p:sp>
          <p:nvSpPr>
            <p:cNvPr id="41" name="Rectangle 40">
              <a:extLst>
                <a:ext uri="{FF2B5EF4-FFF2-40B4-BE49-F238E27FC236}">
                  <a16:creationId xmlns="" xmlns:a16="http://schemas.microsoft.com/office/drawing/2014/main" id="{3B770B7D-3C5C-4682-8DF0-20783592F3B6}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3979389" y="482171"/>
              <a:ext cx="7560115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="" xmlns:a16="http://schemas.microsoft.com/office/drawing/2014/main" id="{A6893E11-7EC1-4EB6-A2A8-0B693F8FE576}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4292448" y="812507"/>
              <a:ext cx="692827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Rectangle 43">
            <a:extLst>
              <a:ext uri="{FF2B5EF4-FFF2-40B4-BE49-F238E27FC236}">
                <a16:creationId xmlns="" xmlns:a16="http://schemas.microsoft.com/office/drawing/2014/main" id="{622F7FD7-8884-4FD5-95AB-0B5C6033ADF7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4455487" y="977965"/>
            <a:ext cx="6615582" cy="4135339"/>
          </a:xfrm>
          <a:prstGeom prst="rect">
            <a:avLst/>
          </a:prstGeom>
          <a:solidFill>
            <a:schemeClr val="bg1"/>
          </a:solidFill>
          <a:ln w="63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6" name="Straight Connector 45">
            <a:extLst>
              <a:ext uri="{FF2B5EF4-FFF2-40B4-BE49-F238E27FC236}">
                <a16:creationId xmlns="" xmlns:a16="http://schemas.microsoft.com/office/drawing/2014/main" id="{EE68D41B-9286-479F-9AB7-678C8E348D71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659301" y="3528543"/>
            <a:ext cx="2823919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57513E00-8F25-4FE9-ADBC-CC30F3CDB2B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6976" t="20533" r="26576" b="13249"/>
          <a:stretch/>
        </p:blipFill>
        <p:spPr>
          <a:xfrm>
            <a:off x="4455487" y="1048558"/>
            <a:ext cx="6615582" cy="399037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7DB03800-78C7-40BB-9631-A0F419E9E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301" y="1474969"/>
            <a:ext cx="2823919" cy="1868760"/>
          </a:xfrm>
        </p:spPr>
        <p:txBody>
          <a:bodyPr vert="horz" lIns="91440" tIns="45720" rIns="91440" bIns="0" rtlCol="0" anchor="b">
            <a:normAutofit/>
          </a:bodyPr>
          <a:lstStyle/>
          <a:p>
            <a:r>
              <a:rPr lang="en-US" sz="3600"/>
              <a:t>Fluff it up to tell the story</a:t>
            </a:r>
          </a:p>
        </p:txBody>
      </p:sp>
    </p:spTree>
    <p:extLst>
      <p:ext uri="{BB962C8B-B14F-4D97-AF65-F5344CB8AC3E}">
        <p14:creationId xmlns:p14="http://schemas.microsoft.com/office/powerpoint/2010/main" val="1113553375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516</TotalTime>
  <Words>439</Words>
  <Application>Microsoft Office PowerPoint</Application>
  <PresentationFormat>Custom</PresentationFormat>
  <Paragraphs>66</Paragraphs>
  <Slides>12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Gallery</vt:lpstr>
      <vt:lpstr>GCP based source documentation</vt:lpstr>
      <vt:lpstr>What is “GCP”?</vt:lpstr>
      <vt:lpstr>Source documents  should tell the complete story  of a person’s participation on a clinical trial</vt:lpstr>
      <vt:lpstr>ALCOAC </vt:lpstr>
      <vt:lpstr>Examples of source</vt:lpstr>
      <vt:lpstr>Start with the data points required by study</vt:lpstr>
      <vt:lpstr>Create a basic checklist;  compare it to the protocol</vt:lpstr>
      <vt:lpstr>Add in ALCOAC elements and workflow edits</vt:lpstr>
      <vt:lpstr>Fluff it up to tell the story</vt:lpstr>
      <vt:lpstr>Common findings in FDA audits</vt:lpstr>
      <vt:lpstr>Good source documentation  is the key  To running an efficient trial, collecting accurate data  and keeping participants safe </vt:lpstr>
      <vt:lpstr>references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GCP based source documentation</dc:title>
  <dc:creator>Jones, Suzanne M</dc:creator>
  <cp:lastModifiedBy>Sheehan, Patricia</cp:lastModifiedBy>
  <cp:revision>25</cp:revision>
  <dcterms:created xsi:type="dcterms:W3CDTF">2017-10-19T15:53:00Z</dcterms:created>
  <dcterms:modified xsi:type="dcterms:W3CDTF">2017-10-20T16:10:06Z</dcterms:modified>
</cp:coreProperties>
</file>