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568" autoAdjust="0"/>
  </p:normalViewPr>
  <p:slideViewPr>
    <p:cSldViewPr>
      <p:cViewPr>
        <p:scale>
          <a:sx n="100" d="100"/>
          <a:sy n="100" d="100"/>
        </p:scale>
        <p:origin x="-7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42217-0965-44E2-B4D6-D9C45C128BC3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FA4AA-3F5D-4DD9-ACC3-D84C5BA9BF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791200"/>
            <a:ext cx="8839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b="1" dirty="0" smtClean="0">
                <a:solidFill>
                  <a:srgbClr val="C00000"/>
                </a:solidFill>
              </a:rPr>
              <a:t>PARTICIPATE IN TYPE 2 DIABETES RESEARCH STUDIES</a:t>
            </a:r>
          </a:p>
          <a:p>
            <a:pPr>
              <a:buNone/>
            </a:pPr>
            <a:r>
              <a:rPr lang="en-US" sz="2700" dirty="0" smtClean="0"/>
              <a:t>DDM2: 617-636-2834	D2d: 617-636-2842</a:t>
            </a:r>
          </a:p>
          <a:p>
            <a:pPr>
              <a:buNone/>
            </a:pPr>
            <a:endParaRPr lang="en-US" sz="2800" dirty="0" smtClean="0"/>
          </a:p>
        </p:txBody>
      </p:sp>
      <p:pic>
        <p:nvPicPr>
          <p:cNvPr id="1028" name="Picture 4" descr="http://main.diabetes.org/dorg/lwt2d/infographics/AfricanAmerican.jpg"/>
          <p:cNvPicPr>
            <a:picLocks noChangeAspect="1" noChangeArrowheads="1"/>
          </p:cNvPicPr>
          <p:nvPr/>
        </p:nvPicPr>
        <p:blipFill>
          <a:blip r:embed="rId2" cstate="print"/>
          <a:srcRect l="826" r="862" b="20299"/>
          <a:stretch>
            <a:fillRect/>
          </a:stretch>
        </p:blipFill>
        <p:spPr bwMode="auto">
          <a:xfrm>
            <a:off x="0" y="0"/>
            <a:ext cx="9067800" cy="5791200"/>
          </a:xfrm>
          <a:prstGeom prst="rect">
            <a:avLst/>
          </a:prstGeom>
          <a:noFill/>
        </p:spPr>
      </p:pic>
      <p:pic>
        <p:nvPicPr>
          <p:cNvPr id="6" name="Picture 5" descr="Tufts MC logo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34200" y="6248400"/>
            <a:ext cx="1981200" cy="4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715000"/>
            <a:ext cx="8839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b="1" dirty="0" smtClean="0">
                <a:solidFill>
                  <a:srgbClr val="C00000"/>
                </a:solidFill>
              </a:rPr>
              <a:t>PARTICIPATE IN TYPE 2 DIABETES RESEARCH STUDIES</a:t>
            </a:r>
          </a:p>
          <a:p>
            <a:pPr>
              <a:buNone/>
            </a:pPr>
            <a:r>
              <a:rPr lang="en-US" sz="2700" dirty="0" smtClean="0"/>
              <a:t>DDM2: 617-636-2834	D2d: 617-636-2842</a:t>
            </a:r>
          </a:p>
          <a:p>
            <a:pPr>
              <a:buNone/>
            </a:pPr>
            <a:endParaRPr lang="en-US" sz="2800" dirty="0" smtClean="0"/>
          </a:p>
        </p:txBody>
      </p:sp>
      <p:pic>
        <p:nvPicPr>
          <p:cNvPr id="6" name="Picture 5" descr="Tufts MC logo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4200" y="6248400"/>
            <a:ext cx="1981200" cy="484376"/>
          </a:xfrm>
          <a:prstGeom prst="rect">
            <a:avLst/>
          </a:prstGeom>
        </p:spPr>
      </p:pic>
      <p:pic>
        <p:nvPicPr>
          <p:cNvPr id="1026" name="Picture 2" descr="http://main.diabetes.org/dorg/lwt2d/infographics/AmericanIndian.jpg"/>
          <p:cNvPicPr>
            <a:picLocks noChangeAspect="1" noChangeArrowheads="1"/>
          </p:cNvPicPr>
          <p:nvPr/>
        </p:nvPicPr>
        <p:blipFill>
          <a:blip r:embed="rId3" cstate="print"/>
          <a:srcRect r="1107" b="21277"/>
          <a:stretch>
            <a:fillRect/>
          </a:stretch>
        </p:blipFill>
        <p:spPr bwMode="auto">
          <a:xfrm>
            <a:off x="0" y="0"/>
            <a:ext cx="8991600" cy="563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715000"/>
            <a:ext cx="8839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b="1" dirty="0" smtClean="0">
                <a:solidFill>
                  <a:srgbClr val="C00000"/>
                </a:solidFill>
              </a:rPr>
              <a:t>PARTICIPATE IN TYPE 2 DIABETES RESEARCH STUDIES</a:t>
            </a:r>
          </a:p>
          <a:p>
            <a:pPr>
              <a:buNone/>
            </a:pPr>
            <a:r>
              <a:rPr lang="en-US" sz="2700" dirty="0" smtClean="0"/>
              <a:t>DDM2: 617-636-2834	D2d: 617-636-2842</a:t>
            </a:r>
          </a:p>
          <a:p>
            <a:pPr>
              <a:buNone/>
            </a:pPr>
            <a:endParaRPr lang="en-US" sz="2800" dirty="0" smtClean="0"/>
          </a:p>
        </p:txBody>
      </p:sp>
      <p:pic>
        <p:nvPicPr>
          <p:cNvPr id="6" name="Picture 5" descr="Tufts MC logo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4200" y="6248400"/>
            <a:ext cx="1981200" cy="484376"/>
          </a:xfrm>
          <a:prstGeom prst="rect">
            <a:avLst/>
          </a:prstGeom>
        </p:spPr>
      </p:pic>
      <p:pic>
        <p:nvPicPr>
          <p:cNvPr id="16387" name="Picture 3" descr="C:\Documents and Settings\YChu\Desktop\AsianAmericans.jpg"/>
          <p:cNvPicPr>
            <a:picLocks noChangeAspect="1" noChangeArrowheads="1"/>
          </p:cNvPicPr>
          <p:nvPr/>
        </p:nvPicPr>
        <p:blipFill>
          <a:blip r:embed="rId3" cstate="print"/>
          <a:srcRect b="21335"/>
          <a:stretch>
            <a:fillRect/>
          </a:stretch>
        </p:blipFill>
        <p:spPr bwMode="auto">
          <a:xfrm>
            <a:off x="0" y="0"/>
            <a:ext cx="9144000" cy="5666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715000"/>
            <a:ext cx="8839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b="1" dirty="0" smtClean="0">
                <a:solidFill>
                  <a:srgbClr val="C00000"/>
                </a:solidFill>
              </a:rPr>
              <a:t>PARTICIPATE IN TYPE 2 DIABETES RESEARCH STUDIES</a:t>
            </a:r>
          </a:p>
          <a:p>
            <a:pPr>
              <a:buNone/>
            </a:pPr>
            <a:r>
              <a:rPr lang="en-US" sz="2700" dirty="0" smtClean="0"/>
              <a:t>DDM2: 617-636-2834	D2d: 617-636-2842</a:t>
            </a:r>
          </a:p>
          <a:p>
            <a:pPr>
              <a:buNone/>
            </a:pPr>
            <a:endParaRPr lang="en-US" sz="2800" dirty="0" smtClean="0"/>
          </a:p>
        </p:txBody>
      </p:sp>
      <p:pic>
        <p:nvPicPr>
          <p:cNvPr id="6" name="Picture 5" descr="Tufts MC logo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4200" y="6248400"/>
            <a:ext cx="1981200" cy="484376"/>
          </a:xfrm>
          <a:prstGeom prst="rect">
            <a:avLst/>
          </a:prstGeom>
        </p:spPr>
      </p:pic>
      <p:pic>
        <p:nvPicPr>
          <p:cNvPr id="17415" name="Picture 7" descr="C:\Documents and Settings\YChu\Desktop\Hispanic_ENG.jpg"/>
          <p:cNvPicPr>
            <a:picLocks noChangeAspect="1" noChangeArrowheads="1"/>
          </p:cNvPicPr>
          <p:nvPr/>
        </p:nvPicPr>
        <p:blipFill>
          <a:blip r:embed="rId3" cstate="print"/>
          <a:srcRect b="20665"/>
          <a:stretch>
            <a:fillRect/>
          </a:stretch>
        </p:blipFill>
        <p:spPr bwMode="auto">
          <a:xfrm>
            <a:off x="0" y="0"/>
            <a:ext cx="9144000" cy="5715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27437"/>
            <a:ext cx="8458200" cy="3001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000" dirty="0" smtClean="0"/>
              <a:t>Nearly </a:t>
            </a:r>
            <a:r>
              <a:rPr lang="en-US" sz="3400" b="1" dirty="0" smtClean="0"/>
              <a:t>26 million </a:t>
            </a:r>
            <a:r>
              <a:rPr lang="en-US" sz="3000" dirty="0" smtClean="0"/>
              <a:t>Americans have </a:t>
            </a:r>
            <a:r>
              <a:rPr lang="en-US" sz="3400" b="1" dirty="0" smtClean="0">
                <a:solidFill>
                  <a:srgbClr val="C00000"/>
                </a:solidFill>
              </a:rPr>
              <a:t>diabetes.</a:t>
            </a:r>
            <a:endParaRPr lang="en-US" dirty="0" smtClean="0"/>
          </a:p>
          <a:p>
            <a:pPr algn="ctr">
              <a:buNone/>
            </a:pPr>
            <a:r>
              <a:rPr lang="en-US" sz="3400" b="1" dirty="0" smtClean="0"/>
              <a:t>79 million </a:t>
            </a:r>
            <a:r>
              <a:rPr lang="en-US" sz="3000" dirty="0" smtClean="0"/>
              <a:t>more Americans have</a:t>
            </a:r>
            <a:r>
              <a:rPr lang="en-US" sz="3400" dirty="0" smtClean="0"/>
              <a:t> </a:t>
            </a:r>
            <a:r>
              <a:rPr lang="en-US" sz="3400" b="1" dirty="0" err="1" smtClean="0">
                <a:solidFill>
                  <a:srgbClr val="C00000"/>
                </a:solidFill>
              </a:rPr>
              <a:t>prediabetes</a:t>
            </a:r>
            <a:r>
              <a:rPr lang="en-US" sz="3400" b="1" dirty="0" smtClean="0">
                <a:solidFill>
                  <a:srgbClr val="C00000"/>
                </a:solidFill>
              </a:rPr>
              <a:t>.</a:t>
            </a:r>
            <a:endParaRPr lang="en-US" b="1" dirty="0" smtClean="0">
              <a:solidFill>
                <a:srgbClr val="C00000"/>
              </a:solidFill>
            </a:endParaRPr>
          </a:p>
          <a:p>
            <a:pPr algn="ctr">
              <a:spcBef>
                <a:spcPts val="600"/>
              </a:spcBef>
              <a:buNone/>
            </a:pPr>
            <a:r>
              <a:rPr lang="en-US" sz="3400" b="1" dirty="0" smtClean="0"/>
              <a:t>1 in 3 adults </a:t>
            </a:r>
            <a:r>
              <a:rPr lang="en-US" sz="3000" dirty="0" smtClean="0"/>
              <a:t>will have type 2 diabetes by </a:t>
            </a:r>
            <a:r>
              <a:rPr lang="en-US" sz="3400" b="1" dirty="0" smtClean="0"/>
              <a:t>2050</a:t>
            </a:r>
            <a:r>
              <a:rPr lang="en-US" sz="3000" dirty="0" smtClean="0"/>
              <a:t>. </a:t>
            </a:r>
            <a:endParaRPr lang="en-US" sz="2000" dirty="0" smtClean="0"/>
          </a:p>
          <a:p>
            <a:pPr algn="ctr">
              <a:spcBef>
                <a:spcPts val="600"/>
              </a:spcBef>
              <a:buNone/>
            </a:pPr>
            <a:endParaRPr lang="en-US" sz="2000" dirty="0" smtClean="0"/>
          </a:p>
          <a:p>
            <a:pPr algn="ctr">
              <a:buFont typeface="Wingdings" pitchFamily="2" charset="2"/>
              <a:buChar char="q"/>
            </a:pPr>
            <a:r>
              <a:rPr lang="en-US" sz="3400" dirty="0" smtClean="0">
                <a:solidFill>
                  <a:srgbClr val="C00000"/>
                </a:solidFill>
              </a:rPr>
              <a:t>DO SOMETHING. PARTICIPATE IN RESEARCH.</a:t>
            </a:r>
            <a:endParaRPr lang="en-US" sz="3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main.diabetes.org/dorg/alert-day/alert-day-2014-banner-300x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28600"/>
            <a:ext cx="3840480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73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Tufts Medical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YChu</dc:creator>
  <cp:lastModifiedBy>YChu</cp:lastModifiedBy>
  <cp:revision>22</cp:revision>
  <dcterms:created xsi:type="dcterms:W3CDTF">2014-03-17T18:46:07Z</dcterms:created>
  <dcterms:modified xsi:type="dcterms:W3CDTF">2014-03-24T18:44:36Z</dcterms:modified>
</cp:coreProperties>
</file>